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3.xml" ContentType="application/vnd.openxmlformats-officedocument.theme+xml"/>
  <Override PartName="/ppt/slideLayouts/slideLayout37.xml" ContentType="application/vnd.openxmlformats-officedocument.presentationml.slideLayout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44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Masters/slideMaster4.xml" ContentType="application/vnd.openxmlformats-officedocument.presentationml.slideMaster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8.xml" ContentType="application/vnd.openxmlformats-officedocument.presentationml.slideLayout+xml"/>
  <Override PartName="/ppt/theme/theme4.xml" ContentType="application/vnd.openxmlformats-officedocument.them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4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4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  <p:sldMasterId id="2147483673" r:id="rId2"/>
    <p:sldMasterId id="2147483685" r:id="rId3"/>
    <p:sldMasterId id="2147483697" r:id="rId4"/>
  </p:sldMasterIdLst>
  <p:sldIdLst>
    <p:sldId id="292" r:id="rId5"/>
    <p:sldId id="274" r:id="rId6"/>
    <p:sldId id="278" r:id="rId7"/>
    <p:sldId id="280" r:id="rId8"/>
    <p:sldId id="275" r:id="rId9"/>
    <p:sldId id="273" r:id="rId10"/>
    <p:sldId id="272" r:id="rId11"/>
    <p:sldId id="294" r:id="rId12"/>
    <p:sldId id="295" r:id="rId13"/>
    <p:sldId id="296" r:id="rId14"/>
    <p:sldId id="297" r:id="rId15"/>
    <p:sldId id="298" r:id="rId16"/>
    <p:sldId id="277" r:id="rId17"/>
    <p:sldId id="293" r:id="rId18"/>
    <p:sldId id="291" r:id="rId19"/>
  </p:sldIdLst>
  <p:sldSz cx="9144000" cy="6858000" type="screen4x3"/>
  <p:notesSz cx="6858000" cy="9144000"/>
  <p:defaultTextStyle>
    <a:defPPr>
      <a:defRPr lang="en-AU"/>
    </a:defPPr>
    <a:lvl1pPr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</p:showPr>
  <p:clrMru>
    <a:srgbClr val="FF33CC"/>
    <a:srgbClr val="00FFFF"/>
    <a:srgbClr val="00FF00"/>
    <a:srgbClr val="FF0000"/>
    <a:srgbClr val="CC99FF"/>
    <a:srgbClr val="66FFFF"/>
    <a:srgbClr val="99FF66"/>
    <a:srgbClr val="FF66FF"/>
    <a:srgbClr val="FFCC9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 horzBarState="maximized">
    <p:restoredLeft sz="26287" autoAdjust="0"/>
    <p:restoredTop sz="94660"/>
  </p:normalViewPr>
  <p:slideViewPr>
    <p:cSldViewPr>
      <p:cViewPr varScale="1">
        <p:scale>
          <a:sx n="69" d="100"/>
          <a:sy n="69" d="100"/>
        </p:scale>
        <p:origin x="-36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slideMaster" Target="slideMasters/slideMaster3.xml"/><Relationship Id="rId21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Arc 3"/>
          <p:cNvSpPr>
            <a:spLocks/>
          </p:cNvSpPr>
          <p:nvPr/>
        </p:nvSpPr>
        <p:spPr bwMode="auto">
          <a:xfrm>
            <a:off x="0" y="6237312"/>
            <a:ext cx="5220072" cy="620688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100000">
                <a:schemeClr val="accent2"/>
              </a:gs>
            </a:gsLst>
            <a:lin ang="5400000" scaled="1"/>
          </a:gradFill>
          <a:ln w="9525">
            <a:noFill/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ctrTitle" sz="quarter"/>
          </p:nvPr>
        </p:nvSpPr>
        <p:spPr>
          <a:xfrm>
            <a:off x="0" y="0"/>
            <a:ext cx="9142413" cy="765175"/>
          </a:xfrm>
        </p:spPr>
        <p:txBody>
          <a:bodyPr anchor="b"/>
          <a:lstStyle>
            <a:lvl1pPr algn="ctr">
              <a:lnSpc>
                <a:spcPct val="80000"/>
              </a:lnSpc>
              <a:defRPr sz="4000">
                <a:solidFill>
                  <a:srgbClr val="FFFF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defRPr>
            </a:lvl1pPr>
          </a:lstStyle>
          <a:p>
            <a:r>
              <a:rPr lang="en-AU"/>
              <a:t>Click to edit Master title style</a:t>
            </a:r>
          </a:p>
        </p:txBody>
      </p:sp>
      <p:sp>
        <p:nvSpPr>
          <p:cNvPr id="5125" name="Rectangle 5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79388" y="908050"/>
            <a:ext cx="8785225" cy="5400675"/>
          </a:xfrm>
        </p:spPr>
        <p:txBody>
          <a:bodyPr/>
          <a:lstStyle>
            <a:lvl1pPr marL="531813" indent="-531813">
              <a:buClr>
                <a:srgbClr val="FFFF00"/>
              </a:buClr>
              <a:buSzTx/>
              <a:buFont typeface="Wingdings" pitchFamily="2" charset="2"/>
              <a:buChar char="v"/>
              <a:defRPr b="1"/>
            </a:lvl1pPr>
          </a:lstStyle>
          <a:p>
            <a:r>
              <a:rPr lang="en-AU"/>
              <a:t>Click to edit Master subtitle style</a:t>
            </a:r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ftr" sz="quarter" idx="3"/>
          </p:nvPr>
        </p:nvSpPr>
        <p:spPr>
          <a:xfrm>
            <a:off x="10187" y="6489700"/>
            <a:ext cx="4335463" cy="323850"/>
          </a:xfrm>
        </p:spPr>
        <p:txBody>
          <a:bodyPr/>
          <a:lstStyle>
            <a:lvl1pPr>
              <a:defRPr sz="2800" b="1">
                <a:solidFill>
                  <a:srgbClr val="FF9900"/>
                </a:solidFill>
                <a:latin typeface="Monotype Corsiva" pitchFamily="66" charset="0"/>
              </a:defRPr>
            </a:lvl1pPr>
          </a:lstStyle>
          <a:p>
            <a:r>
              <a:rPr lang="en-AU" dirty="0"/>
              <a:t>The Transfiguration of Christ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4D84B31-8EC5-4575-902B-533F408462D4}" type="slidenum">
              <a:rPr lang="en-AU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609600"/>
            <a:ext cx="15240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819400" y="609600"/>
            <a:ext cx="44196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EFD16D0-491F-4296-81E7-EA846CF9115D}" type="slidenum">
              <a:rPr lang="en-AU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-6350" y="20638"/>
            <a:ext cx="9144000" cy="6858000"/>
            <a:chOff x="0" y="0"/>
            <a:chExt cx="5760" cy="4320"/>
          </a:xfrm>
        </p:grpSpPr>
        <p:sp>
          <p:nvSpPr>
            <p:cNvPr id="48131" name="Freeform 3"/>
            <p:cNvSpPr>
              <a:spLocks/>
            </p:cNvSpPr>
            <p:nvPr/>
          </p:nvSpPr>
          <p:spPr bwMode="hidden">
            <a:xfrm>
              <a:off x="0" y="3072"/>
              <a:ext cx="5760" cy="1248"/>
            </a:xfrm>
            <a:custGeom>
              <a:avLst/>
              <a:gdLst/>
              <a:ahLst/>
              <a:cxnLst>
                <a:cxn ang="0">
                  <a:pos x="6027" y="2296"/>
                </a:cxn>
                <a:cxn ang="0">
                  <a:pos x="0" y="2296"/>
                </a:cxn>
                <a:cxn ang="0">
                  <a:pos x="0" y="0"/>
                </a:cxn>
                <a:cxn ang="0">
                  <a:pos x="6027" y="0"/>
                </a:cxn>
                <a:cxn ang="0">
                  <a:pos x="6027" y="2296"/>
                </a:cxn>
                <a:cxn ang="0">
                  <a:pos x="6027" y="2296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rgbClr val="000000"/>
                </a:gs>
                <a:gs pos="100000">
                  <a:srgbClr val="000066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kumimoji="0" lang="en-US" sz="1800">
                <a:solidFill>
                  <a:srgbClr val="FFFFFF"/>
                </a:solidFill>
                <a:latin typeface="Arial" charset="0"/>
              </a:endParaRPr>
            </a:p>
          </p:txBody>
        </p:sp>
        <p:sp>
          <p:nvSpPr>
            <p:cNvPr id="48132" name="Freeform 4"/>
            <p:cNvSpPr>
              <a:spLocks/>
            </p:cNvSpPr>
            <p:nvPr/>
          </p:nvSpPr>
          <p:spPr bwMode="hidden">
            <a:xfrm>
              <a:off x="0" y="0"/>
              <a:ext cx="5760" cy="3072"/>
            </a:xfrm>
            <a:custGeom>
              <a:avLst/>
              <a:gdLst/>
              <a:ahLst/>
              <a:cxnLst>
                <a:cxn ang="0">
                  <a:pos x="6027" y="2296"/>
                </a:cxn>
                <a:cxn ang="0">
                  <a:pos x="0" y="2296"/>
                </a:cxn>
                <a:cxn ang="0">
                  <a:pos x="0" y="0"/>
                </a:cxn>
                <a:cxn ang="0">
                  <a:pos x="6027" y="0"/>
                </a:cxn>
                <a:cxn ang="0">
                  <a:pos x="6027" y="2296"/>
                </a:cxn>
                <a:cxn ang="0">
                  <a:pos x="6027" y="2296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lnTo>
                    <a:pt x="6027" y="229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kumimoji="0" lang="en-US" sz="1800">
                <a:solidFill>
                  <a:srgbClr val="FFFFFF"/>
                </a:solidFill>
                <a:latin typeface="Arial" charset="0"/>
              </a:endParaRPr>
            </a:p>
          </p:txBody>
        </p:sp>
      </p:grpSp>
      <p:sp>
        <p:nvSpPr>
          <p:cNvPr id="48133" name="Freeform 5"/>
          <p:cNvSpPr>
            <a:spLocks/>
          </p:cNvSpPr>
          <p:nvPr/>
        </p:nvSpPr>
        <p:spPr bwMode="hidden">
          <a:xfrm>
            <a:off x="6242050" y="6269038"/>
            <a:ext cx="2895600" cy="609600"/>
          </a:xfrm>
          <a:custGeom>
            <a:avLst/>
            <a:gdLst/>
            <a:ahLst/>
            <a:cxnLst>
              <a:cxn ang="0">
                <a:pos x="5748" y="246"/>
              </a:cxn>
              <a:cxn ang="0">
                <a:pos x="0" y="246"/>
              </a:cxn>
              <a:cxn ang="0">
                <a:pos x="0" y="0"/>
              </a:cxn>
              <a:cxn ang="0">
                <a:pos x="5748" y="0"/>
              </a:cxn>
              <a:cxn ang="0">
                <a:pos x="5748" y="246"/>
              </a:cxn>
              <a:cxn ang="0">
                <a:pos x="5748" y="246"/>
              </a:cxn>
            </a:cxnLst>
            <a:rect l="0" t="0" r="r" b="b"/>
            <a:pathLst>
              <a:path w="5748" h="246">
                <a:moveTo>
                  <a:pt x="5748" y="246"/>
                </a:moveTo>
                <a:lnTo>
                  <a:pt x="0" y="246"/>
                </a:lnTo>
                <a:lnTo>
                  <a:pt x="0" y="0"/>
                </a:lnTo>
                <a:lnTo>
                  <a:pt x="5748" y="0"/>
                </a:lnTo>
                <a:lnTo>
                  <a:pt x="5748" y="246"/>
                </a:lnTo>
                <a:lnTo>
                  <a:pt x="5748" y="246"/>
                </a:lnTo>
                <a:close/>
              </a:path>
            </a:pathLst>
          </a:custGeom>
          <a:gradFill rotWithShape="0">
            <a:gsLst>
              <a:gs pos="0">
                <a:srgbClr val="000066"/>
              </a:gs>
              <a:gs pos="100000">
                <a:schemeClr val="bg1"/>
              </a:gs>
            </a:gsLst>
            <a:lin ang="540000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endParaRPr kumimoji="0" lang="en-US" sz="1800">
              <a:solidFill>
                <a:srgbClr val="FFFFFF"/>
              </a:solidFill>
              <a:latin typeface="Arial" charset="0"/>
            </a:endParaRPr>
          </a:p>
        </p:txBody>
      </p:sp>
      <p:grpSp>
        <p:nvGrpSpPr>
          <p:cNvPr id="3" name="Group 6"/>
          <p:cNvGrpSpPr>
            <a:grpSpLocks/>
          </p:cNvGrpSpPr>
          <p:nvPr/>
        </p:nvGrpSpPr>
        <p:grpSpPr bwMode="auto">
          <a:xfrm>
            <a:off x="-1588" y="6308725"/>
            <a:ext cx="7845426" cy="576263"/>
            <a:chOff x="0" y="3792"/>
            <a:chExt cx="4942" cy="536"/>
          </a:xfrm>
        </p:grpSpPr>
        <p:sp>
          <p:nvSpPr>
            <p:cNvPr id="48135" name="Freeform 7"/>
            <p:cNvSpPr>
              <a:spLocks/>
            </p:cNvSpPr>
            <p:nvPr userDrawn="1"/>
          </p:nvSpPr>
          <p:spPr bwMode="ltGray">
            <a:xfrm>
              <a:off x="1488" y="3792"/>
              <a:ext cx="3240" cy="536"/>
            </a:xfrm>
            <a:custGeom>
              <a:avLst/>
              <a:gdLst/>
              <a:ahLst/>
              <a:cxnLst>
                <a:cxn ang="0">
                  <a:pos x="3132" y="469"/>
                </a:cxn>
                <a:cxn ang="0">
                  <a:pos x="2995" y="395"/>
                </a:cxn>
                <a:cxn ang="0">
                  <a:pos x="2911" y="375"/>
                </a:cxn>
                <a:cxn ang="0">
                  <a:pos x="2678" y="228"/>
                </a:cxn>
                <a:cxn ang="0">
                  <a:pos x="2553" y="74"/>
                </a:cxn>
                <a:cxn ang="0">
                  <a:pos x="2457" y="7"/>
                </a:cxn>
                <a:cxn ang="0">
                  <a:pos x="2403" y="47"/>
                </a:cxn>
                <a:cxn ang="0">
                  <a:pos x="2289" y="74"/>
                </a:cxn>
                <a:cxn ang="0">
                  <a:pos x="2134" y="74"/>
                </a:cxn>
                <a:cxn ang="0">
                  <a:pos x="2044" y="128"/>
                </a:cxn>
                <a:cxn ang="0">
                  <a:pos x="1775" y="222"/>
                </a:cxn>
                <a:cxn ang="0">
                  <a:pos x="1602" y="181"/>
                </a:cxn>
                <a:cxn ang="0">
                  <a:pos x="1560" y="101"/>
                </a:cxn>
                <a:cxn ang="0">
                  <a:pos x="1542" y="87"/>
                </a:cxn>
                <a:cxn ang="0">
                  <a:pos x="1446" y="60"/>
                </a:cxn>
                <a:cxn ang="0">
                  <a:pos x="1375" y="74"/>
                </a:cxn>
                <a:cxn ang="0">
                  <a:pos x="1309" y="87"/>
                </a:cxn>
                <a:cxn ang="0">
                  <a:pos x="1243" y="13"/>
                </a:cxn>
                <a:cxn ang="0">
                  <a:pos x="1225" y="0"/>
                </a:cxn>
                <a:cxn ang="0">
                  <a:pos x="1189" y="0"/>
                </a:cxn>
                <a:cxn ang="0">
                  <a:pos x="1106" y="34"/>
                </a:cxn>
                <a:cxn ang="0">
                  <a:pos x="1106" y="34"/>
                </a:cxn>
                <a:cxn ang="0">
                  <a:pos x="1094" y="40"/>
                </a:cxn>
                <a:cxn ang="0">
                  <a:pos x="1070" y="54"/>
                </a:cxn>
                <a:cxn ang="0">
                  <a:pos x="1034" y="74"/>
                </a:cxn>
                <a:cxn ang="0">
                  <a:pos x="1004" y="74"/>
                </a:cxn>
                <a:cxn ang="0">
                  <a:pos x="986" y="74"/>
                </a:cxn>
                <a:cxn ang="0">
                  <a:pos x="956" y="81"/>
                </a:cxn>
                <a:cxn ang="0">
                  <a:pos x="920" y="94"/>
                </a:cxn>
                <a:cxn ang="0">
                  <a:pos x="884" y="107"/>
                </a:cxn>
                <a:cxn ang="0">
                  <a:pos x="843" y="128"/>
                </a:cxn>
                <a:cxn ang="0">
                  <a:pos x="813" y="141"/>
                </a:cxn>
                <a:cxn ang="0">
                  <a:pos x="789" y="148"/>
                </a:cxn>
                <a:cxn ang="0">
                  <a:pos x="783" y="154"/>
                </a:cxn>
                <a:cxn ang="0">
                  <a:pos x="556" y="228"/>
                </a:cxn>
                <a:cxn ang="0">
                  <a:pos x="394" y="294"/>
                </a:cxn>
                <a:cxn ang="0">
                  <a:pos x="107" y="462"/>
                </a:cxn>
                <a:cxn ang="0">
                  <a:pos x="0" y="536"/>
                </a:cxn>
                <a:cxn ang="0">
                  <a:pos x="3240" y="536"/>
                </a:cxn>
                <a:cxn ang="0">
                  <a:pos x="3132" y="469"/>
                </a:cxn>
                <a:cxn ang="0">
                  <a:pos x="3132" y="469"/>
                </a:cxn>
              </a:cxnLst>
              <a:rect l="0" t="0" r="r" b="b"/>
              <a:pathLst>
                <a:path w="3240" h="536">
                  <a:moveTo>
                    <a:pt x="3132" y="469"/>
                  </a:moveTo>
                  <a:lnTo>
                    <a:pt x="2995" y="395"/>
                  </a:lnTo>
                  <a:lnTo>
                    <a:pt x="2911" y="375"/>
                  </a:lnTo>
                  <a:lnTo>
                    <a:pt x="2678" y="228"/>
                  </a:lnTo>
                  <a:lnTo>
                    <a:pt x="2553" y="74"/>
                  </a:lnTo>
                  <a:lnTo>
                    <a:pt x="2457" y="7"/>
                  </a:lnTo>
                  <a:lnTo>
                    <a:pt x="2403" y="47"/>
                  </a:lnTo>
                  <a:lnTo>
                    <a:pt x="2289" y="74"/>
                  </a:lnTo>
                  <a:lnTo>
                    <a:pt x="2134" y="74"/>
                  </a:lnTo>
                  <a:lnTo>
                    <a:pt x="2044" y="128"/>
                  </a:lnTo>
                  <a:lnTo>
                    <a:pt x="1775" y="222"/>
                  </a:lnTo>
                  <a:lnTo>
                    <a:pt x="1602" y="181"/>
                  </a:lnTo>
                  <a:lnTo>
                    <a:pt x="1560" y="101"/>
                  </a:lnTo>
                  <a:lnTo>
                    <a:pt x="1542" y="87"/>
                  </a:lnTo>
                  <a:lnTo>
                    <a:pt x="1446" y="60"/>
                  </a:lnTo>
                  <a:lnTo>
                    <a:pt x="1375" y="74"/>
                  </a:lnTo>
                  <a:lnTo>
                    <a:pt x="1309" y="87"/>
                  </a:lnTo>
                  <a:lnTo>
                    <a:pt x="1243" y="13"/>
                  </a:lnTo>
                  <a:lnTo>
                    <a:pt x="1225" y="0"/>
                  </a:lnTo>
                  <a:lnTo>
                    <a:pt x="1189" y="0"/>
                  </a:lnTo>
                  <a:lnTo>
                    <a:pt x="1106" y="34"/>
                  </a:lnTo>
                  <a:lnTo>
                    <a:pt x="1106" y="34"/>
                  </a:lnTo>
                  <a:lnTo>
                    <a:pt x="1094" y="40"/>
                  </a:lnTo>
                  <a:lnTo>
                    <a:pt x="1070" y="54"/>
                  </a:lnTo>
                  <a:lnTo>
                    <a:pt x="1034" y="74"/>
                  </a:lnTo>
                  <a:lnTo>
                    <a:pt x="1004" y="74"/>
                  </a:lnTo>
                  <a:lnTo>
                    <a:pt x="986" y="74"/>
                  </a:lnTo>
                  <a:lnTo>
                    <a:pt x="956" y="81"/>
                  </a:lnTo>
                  <a:lnTo>
                    <a:pt x="920" y="94"/>
                  </a:lnTo>
                  <a:lnTo>
                    <a:pt x="884" y="107"/>
                  </a:lnTo>
                  <a:lnTo>
                    <a:pt x="843" y="128"/>
                  </a:lnTo>
                  <a:lnTo>
                    <a:pt x="813" y="141"/>
                  </a:lnTo>
                  <a:lnTo>
                    <a:pt x="789" y="148"/>
                  </a:lnTo>
                  <a:lnTo>
                    <a:pt x="783" y="154"/>
                  </a:lnTo>
                  <a:lnTo>
                    <a:pt x="556" y="228"/>
                  </a:lnTo>
                  <a:lnTo>
                    <a:pt x="394" y="294"/>
                  </a:lnTo>
                  <a:lnTo>
                    <a:pt x="107" y="462"/>
                  </a:lnTo>
                  <a:lnTo>
                    <a:pt x="0" y="536"/>
                  </a:lnTo>
                  <a:lnTo>
                    <a:pt x="3240" y="536"/>
                  </a:lnTo>
                  <a:lnTo>
                    <a:pt x="3132" y="469"/>
                  </a:lnTo>
                  <a:lnTo>
                    <a:pt x="3132" y="469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66667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kumimoji="0" lang="en-US" sz="1800">
                <a:solidFill>
                  <a:srgbClr val="FFFFFF"/>
                </a:solidFill>
                <a:latin typeface="Arial" charset="0"/>
              </a:endParaRPr>
            </a:p>
          </p:txBody>
        </p:sp>
        <p:grpSp>
          <p:nvGrpSpPr>
            <p:cNvPr id="4" name="Group 8"/>
            <p:cNvGrpSpPr>
              <a:grpSpLocks/>
            </p:cNvGrpSpPr>
            <p:nvPr userDrawn="1"/>
          </p:nvGrpSpPr>
          <p:grpSpPr bwMode="auto">
            <a:xfrm>
              <a:off x="2486" y="3792"/>
              <a:ext cx="2456" cy="536"/>
              <a:chOff x="2486" y="3792"/>
              <a:chExt cx="2456" cy="536"/>
            </a:xfrm>
          </p:grpSpPr>
          <p:sp>
            <p:nvSpPr>
              <p:cNvPr id="48137" name="Freeform 9"/>
              <p:cNvSpPr>
                <a:spLocks/>
              </p:cNvSpPr>
              <p:nvPr userDrawn="1"/>
            </p:nvSpPr>
            <p:spPr bwMode="ltGray">
              <a:xfrm>
                <a:off x="3948" y="3799"/>
                <a:ext cx="994" cy="529"/>
              </a:xfrm>
              <a:custGeom>
                <a:avLst/>
                <a:gdLst/>
                <a:ahLst/>
                <a:cxnLst>
                  <a:cxn ang="0">
                    <a:pos x="636" y="373"/>
                  </a:cxn>
                  <a:cxn ang="0">
                    <a:pos x="495" y="370"/>
                  </a:cxn>
                  <a:cxn ang="0">
                    <a:pos x="280" y="249"/>
                  </a:cxn>
                  <a:cxn ang="0">
                    <a:pos x="127" y="66"/>
                  </a:cxn>
                  <a:cxn ang="0">
                    <a:pos x="0" y="0"/>
                  </a:cxn>
                  <a:cxn ang="0">
                    <a:pos x="22" y="26"/>
                  </a:cxn>
                  <a:cxn ang="0">
                    <a:pos x="0" y="65"/>
                  </a:cxn>
                  <a:cxn ang="0">
                    <a:pos x="30" y="119"/>
                  </a:cxn>
                  <a:cxn ang="0">
                    <a:pos x="75" y="243"/>
                  </a:cxn>
                  <a:cxn ang="0">
                    <a:pos x="45" y="422"/>
                  </a:cxn>
                  <a:cxn ang="0">
                    <a:pos x="200" y="329"/>
                  </a:cxn>
                  <a:cxn ang="0">
                    <a:pos x="592" y="527"/>
                  </a:cxn>
                  <a:cxn ang="0">
                    <a:pos x="994" y="529"/>
                  </a:cxn>
                  <a:cxn ang="0">
                    <a:pos x="828" y="473"/>
                  </a:cxn>
                  <a:cxn ang="0">
                    <a:pos x="636" y="373"/>
                  </a:cxn>
                </a:cxnLst>
                <a:rect l="0" t="0" r="r" b="b"/>
                <a:pathLst>
                  <a:path w="994" h="529">
                    <a:moveTo>
                      <a:pt x="636" y="373"/>
                    </a:moveTo>
                    <a:lnTo>
                      <a:pt x="495" y="370"/>
                    </a:lnTo>
                    <a:lnTo>
                      <a:pt x="280" y="249"/>
                    </a:lnTo>
                    <a:lnTo>
                      <a:pt x="127" y="66"/>
                    </a:lnTo>
                    <a:lnTo>
                      <a:pt x="0" y="0"/>
                    </a:lnTo>
                    <a:lnTo>
                      <a:pt x="22" y="26"/>
                    </a:lnTo>
                    <a:lnTo>
                      <a:pt x="0" y="65"/>
                    </a:lnTo>
                    <a:lnTo>
                      <a:pt x="30" y="119"/>
                    </a:lnTo>
                    <a:lnTo>
                      <a:pt x="75" y="243"/>
                    </a:lnTo>
                    <a:lnTo>
                      <a:pt x="45" y="422"/>
                    </a:lnTo>
                    <a:lnTo>
                      <a:pt x="200" y="329"/>
                    </a:lnTo>
                    <a:lnTo>
                      <a:pt x="592" y="527"/>
                    </a:lnTo>
                    <a:lnTo>
                      <a:pt x="994" y="529"/>
                    </a:lnTo>
                    <a:lnTo>
                      <a:pt x="828" y="473"/>
                    </a:lnTo>
                    <a:lnTo>
                      <a:pt x="636" y="373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kumimoji="0" lang="en-US" sz="1800">
                  <a:solidFill>
                    <a:srgbClr val="FFFFFF"/>
                  </a:solidFill>
                  <a:latin typeface="Arial" charset="0"/>
                </a:endParaRPr>
              </a:p>
            </p:txBody>
          </p:sp>
          <p:sp>
            <p:nvSpPr>
              <p:cNvPr id="48138" name="Freeform 10"/>
              <p:cNvSpPr>
                <a:spLocks/>
              </p:cNvSpPr>
              <p:nvPr userDrawn="1"/>
            </p:nvSpPr>
            <p:spPr bwMode="ltGray">
              <a:xfrm>
                <a:off x="2677" y="3792"/>
                <a:ext cx="186" cy="395"/>
              </a:xfrm>
              <a:custGeom>
                <a:avLst/>
                <a:gdLst/>
                <a:ahLst/>
                <a:cxnLst>
                  <a:cxn ang="0">
                    <a:pos x="36" y="0"/>
                  </a:cxn>
                  <a:cxn ang="0">
                    <a:pos x="54" y="18"/>
                  </a:cxn>
                  <a:cxn ang="0">
                    <a:pos x="24" y="30"/>
                  </a:cxn>
                  <a:cxn ang="0">
                    <a:pos x="18" y="66"/>
                  </a:cxn>
                  <a:cxn ang="0">
                    <a:pos x="42" y="114"/>
                  </a:cxn>
                  <a:cxn ang="0">
                    <a:pos x="48" y="162"/>
                  </a:cxn>
                  <a:cxn ang="0">
                    <a:pos x="0" y="353"/>
                  </a:cxn>
                  <a:cxn ang="0">
                    <a:pos x="54" y="233"/>
                  </a:cxn>
                  <a:cxn ang="0">
                    <a:pos x="84" y="216"/>
                  </a:cxn>
                  <a:cxn ang="0">
                    <a:pos x="126" y="126"/>
                  </a:cxn>
                  <a:cxn ang="0">
                    <a:pos x="144" y="120"/>
                  </a:cxn>
                  <a:cxn ang="0">
                    <a:pos x="144" y="90"/>
                  </a:cxn>
                  <a:cxn ang="0">
                    <a:pos x="186" y="66"/>
                  </a:cxn>
                  <a:cxn ang="0">
                    <a:pos x="162" y="60"/>
                  </a:cxn>
                  <a:cxn ang="0">
                    <a:pos x="36" y="0"/>
                  </a:cxn>
                  <a:cxn ang="0">
                    <a:pos x="36" y="0"/>
                  </a:cxn>
                </a:cxnLst>
                <a:rect l="0" t="0" r="r" b="b"/>
                <a:pathLst>
                  <a:path w="186" h="353">
                    <a:moveTo>
                      <a:pt x="36" y="0"/>
                    </a:moveTo>
                    <a:lnTo>
                      <a:pt x="54" y="18"/>
                    </a:lnTo>
                    <a:lnTo>
                      <a:pt x="24" y="30"/>
                    </a:lnTo>
                    <a:lnTo>
                      <a:pt x="18" y="66"/>
                    </a:lnTo>
                    <a:lnTo>
                      <a:pt x="42" y="114"/>
                    </a:lnTo>
                    <a:lnTo>
                      <a:pt x="48" y="162"/>
                    </a:lnTo>
                    <a:lnTo>
                      <a:pt x="0" y="353"/>
                    </a:lnTo>
                    <a:lnTo>
                      <a:pt x="54" y="233"/>
                    </a:lnTo>
                    <a:lnTo>
                      <a:pt x="84" y="216"/>
                    </a:lnTo>
                    <a:lnTo>
                      <a:pt x="126" y="126"/>
                    </a:lnTo>
                    <a:lnTo>
                      <a:pt x="144" y="120"/>
                    </a:lnTo>
                    <a:lnTo>
                      <a:pt x="144" y="90"/>
                    </a:lnTo>
                    <a:lnTo>
                      <a:pt x="186" y="66"/>
                    </a:lnTo>
                    <a:lnTo>
                      <a:pt x="162" y="60"/>
                    </a:lnTo>
                    <a:lnTo>
                      <a:pt x="36" y="0"/>
                    </a:lnTo>
                    <a:lnTo>
                      <a:pt x="36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kumimoji="0" lang="en-US" sz="1800">
                  <a:solidFill>
                    <a:srgbClr val="FFFFFF"/>
                  </a:solidFill>
                  <a:latin typeface="Arial" charset="0"/>
                </a:endParaRPr>
              </a:p>
            </p:txBody>
          </p:sp>
          <p:sp>
            <p:nvSpPr>
              <p:cNvPr id="48139" name="Freeform 11"/>
              <p:cNvSpPr>
                <a:spLocks/>
              </p:cNvSpPr>
              <p:nvPr userDrawn="1"/>
            </p:nvSpPr>
            <p:spPr bwMode="ltGray">
              <a:xfrm>
                <a:off x="3030" y="3893"/>
                <a:ext cx="378" cy="271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12" y="13"/>
                  </a:cxn>
                  <a:cxn ang="0">
                    <a:pos x="0" y="40"/>
                  </a:cxn>
                  <a:cxn ang="0">
                    <a:pos x="60" y="121"/>
                  </a:cxn>
                  <a:cxn ang="0">
                    <a:pos x="310" y="271"/>
                  </a:cxn>
                  <a:cxn ang="0">
                    <a:pos x="290" y="139"/>
                  </a:cxn>
                  <a:cxn ang="0">
                    <a:pos x="378" y="76"/>
                  </a:cxn>
                  <a:cxn ang="0">
                    <a:pos x="251" y="94"/>
                  </a:cxn>
                  <a:cxn ang="0">
                    <a:pos x="90" y="54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378" h="271">
                    <a:moveTo>
                      <a:pt x="18" y="0"/>
                    </a:moveTo>
                    <a:lnTo>
                      <a:pt x="12" y="13"/>
                    </a:lnTo>
                    <a:lnTo>
                      <a:pt x="0" y="40"/>
                    </a:lnTo>
                    <a:lnTo>
                      <a:pt x="60" y="121"/>
                    </a:lnTo>
                    <a:lnTo>
                      <a:pt x="310" y="271"/>
                    </a:lnTo>
                    <a:lnTo>
                      <a:pt x="290" y="139"/>
                    </a:lnTo>
                    <a:lnTo>
                      <a:pt x="378" y="76"/>
                    </a:lnTo>
                    <a:lnTo>
                      <a:pt x="251" y="94"/>
                    </a:lnTo>
                    <a:lnTo>
                      <a:pt x="90" y="54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kumimoji="0" lang="en-US" sz="1800">
                  <a:solidFill>
                    <a:srgbClr val="FFFFFF"/>
                  </a:solidFill>
                  <a:latin typeface="Arial" charset="0"/>
                </a:endParaRPr>
              </a:p>
            </p:txBody>
          </p:sp>
          <p:sp>
            <p:nvSpPr>
              <p:cNvPr id="48140" name="Freeform 12"/>
              <p:cNvSpPr>
                <a:spLocks/>
              </p:cNvSpPr>
              <p:nvPr userDrawn="1"/>
            </p:nvSpPr>
            <p:spPr bwMode="ltGray">
              <a:xfrm>
                <a:off x="3628" y="3866"/>
                <a:ext cx="155" cy="74"/>
              </a:xfrm>
              <a:custGeom>
                <a:avLst/>
                <a:gdLst/>
                <a:ahLst/>
                <a:cxnLst>
                  <a:cxn ang="0">
                    <a:pos x="114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6" y="6"/>
                  </a:cxn>
                  <a:cxn ang="0">
                    <a:pos x="6" y="18"/>
                  </a:cxn>
                  <a:cxn ang="0">
                    <a:pos x="0" y="24"/>
                  </a:cxn>
                  <a:cxn ang="0">
                    <a:pos x="78" y="60"/>
                  </a:cxn>
                  <a:cxn ang="0">
                    <a:pos x="96" y="42"/>
                  </a:cxn>
                  <a:cxn ang="0">
                    <a:pos x="155" y="66"/>
                  </a:cxn>
                  <a:cxn ang="0">
                    <a:pos x="126" y="24"/>
                  </a:cxn>
                  <a:cxn ang="0">
                    <a:pos x="149" y="0"/>
                  </a:cxn>
                  <a:cxn ang="0">
                    <a:pos x="114" y="0"/>
                  </a:cxn>
                  <a:cxn ang="0">
                    <a:pos x="114" y="0"/>
                  </a:cxn>
                </a:cxnLst>
                <a:rect l="0" t="0" r="r" b="b"/>
                <a:pathLst>
                  <a:path w="155" h="66">
                    <a:moveTo>
                      <a:pt x="114" y="0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6" y="6"/>
                    </a:lnTo>
                    <a:lnTo>
                      <a:pt x="6" y="18"/>
                    </a:lnTo>
                    <a:lnTo>
                      <a:pt x="0" y="24"/>
                    </a:lnTo>
                    <a:lnTo>
                      <a:pt x="78" y="60"/>
                    </a:lnTo>
                    <a:lnTo>
                      <a:pt x="96" y="42"/>
                    </a:lnTo>
                    <a:lnTo>
                      <a:pt x="155" y="66"/>
                    </a:lnTo>
                    <a:lnTo>
                      <a:pt x="126" y="24"/>
                    </a:lnTo>
                    <a:lnTo>
                      <a:pt x="149" y="0"/>
                    </a:lnTo>
                    <a:lnTo>
                      <a:pt x="114" y="0"/>
                    </a:lnTo>
                    <a:lnTo>
                      <a:pt x="114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kumimoji="0" lang="en-US" sz="1800">
                  <a:solidFill>
                    <a:srgbClr val="FFFFFF"/>
                  </a:solidFill>
                  <a:latin typeface="Arial" charset="0"/>
                </a:endParaRPr>
              </a:p>
            </p:txBody>
          </p:sp>
          <p:sp>
            <p:nvSpPr>
              <p:cNvPr id="48141" name="Freeform 13"/>
              <p:cNvSpPr>
                <a:spLocks/>
              </p:cNvSpPr>
              <p:nvPr userDrawn="1"/>
            </p:nvSpPr>
            <p:spPr bwMode="ltGray">
              <a:xfrm>
                <a:off x="2486" y="3859"/>
                <a:ext cx="42" cy="81"/>
              </a:xfrm>
              <a:custGeom>
                <a:avLst/>
                <a:gdLst/>
                <a:ahLst/>
                <a:cxnLst>
                  <a:cxn ang="0">
                    <a:pos x="6" y="36"/>
                  </a:cxn>
                  <a:cxn ang="0">
                    <a:pos x="0" y="18"/>
                  </a:cxn>
                  <a:cxn ang="0">
                    <a:pos x="12" y="6"/>
                  </a:cxn>
                  <a:cxn ang="0">
                    <a:pos x="0" y="6"/>
                  </a:cxn>
                  <a:cxn ang="0">
                    <a:pos x="12" y="6"/>
                  </a:cxn>
                  <a:cxn ang="0">
                    <a:pos x="24" y="6"/>
                  </a:cxn>
                  <a:cxn ang="0">
                    <a:pos x="36" y="6"/>
                  </a:cxn>
                  <a:cxn ang="0">
                    <a:pos x="42" y="0"/>
                  </a:cxn>
                  <a:cxn ang="0">
                    <a:pos x="30" y="18"/>
                  </a:cxn>
                  <a:cxn ang="0">
                    <a:pos x="42" y="48"/>
                  </a:cxn>
                  <a:cxn ang="0">
                    <a:pos x="12" y="72"/>
                  </a:cxn>
                  <a:cxn ang="0">
                    <a:pos x="6" y="36"/>
                  </a:cxn>
                  <a:cxn ang="0">
                    <a:pos x="6" y="36"/>
                  </a:cxn>
                </a:cxnLst>
                <a:rect l="0" t="0" r="r" b="b"/>
                <a:pathLst>
                  <a:path w="42" h="72">
                    <a:moveTo>
                      <a:pt x="6" y="36"/>
                    </a:moveTo>
                    <a:lnTo>
                      <a:pt x="0" y="18"/>
                    </a:lnTo>
                    <a:lnTo>
                      <a:pt x="12" y="6"/>
                    </a:lnTo>
                    <a:lnTo>
                      <a:pt x="0" y="6"/>
                    </a:lnTo>
                    <a:lnTo>
                      <a:pt x="12" y="6"/>
                    </a:lnTo>
                    <a:lnTo>
                      <a:pt x="24" y="6"/>
                    </a:lnTo>
                    <a:lnTo>
                      <a:pt x="36" y="6"/>
                    </a:lnTo>
                    <a:lnTo>
                      <a:pt x="42" y="0"/>
                    </a:lnTo>
                    <a:lnTo>
                      <a:pt x="30" y="18"/>
                    </a:lnTo>
                    <a:lnTo>
                      <a:pt x="42" y="48"/>
                    </a:lnTo>
                    <a:lnTo>
                      <a:pt x="12" y="72"/>
                    </a:lnTo>
                    <a:lnTo>
                      <a:pt x="6" y="36"/>
                    </a:lnTo>
                    <a:lnTo>
                      <a:pt x="6" y="36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kumimoji="0" lang="en-US" sz="1800">
                  <a:solidFill>
                    <a:srgbClr val="FFFFFF"/>
                  </a:solidFill>
                  <a:latin typeface="Arial" charset="0"/>
                </a:endParaRPr>
              </a:p>
            </p:txBody>
          </p:sp>
        </p:grpSp>
        <p:sp>
          <p:nvSpPr>
            <p:cNvPr id="48142" name="Freeform 14"/>
            <p:cNvSpPr>
              <a:spLocks/>
            </p:cNvSpPr>
            <p:nvPr userDrawn="1"/>
          </p:nvSpPr>
          <p:spPr bwMode="ltGray">
            <a:xfrm>
              <a:off x="0" y="3792"/>
              <a:ext cx="3976" cy="535"/>
            </a:xfrm>
            <a:custGeom>
              <a:avLst/>
              <a:gdLst/>
              <a:ahLst/>
              <a:cxnLst>
                <a:cxn ang="0">
                  <a:pos x="3976" y="527"/>
                </a:cxn>
                <a:cxn ang="0">
                  <a:pos x="3970" y="527"/>
                </a:cxn>
                <a:cxn ang="0">
                  <a:pos x="3844" y="509"/>
                </a:cxn>
                <a:cxn ang="0">
                  <a:pos x="2487" y="305"/>
                </a:cxn>
                <a:cxn ang="0">
                  <a:pos x="2039" y="36"/>
                </a:cxn>
                <a:cxn ang="0">
                  <a:pos x="1907" y="24"/>
                </a:cxn>
                <a:cxn ang="0">
                  <a:pos x="1883" y="54"/>
                </a:cxn>
                <a:cxn ang="0">
                  <a:pos x="1859" y="54"/>
                </a:cxn>
                <a:cxn ang="0">
                  <a:pos x="1830" y="30"/>
                </a:cxn>
                <a:cxn ang="0">
                  <a:pos x="1704" y="102"/>
                </a:cxn>
                <a:cxn ang="0">
                  <a:pos x="1608" y="126"/>
                </a:cxn>
                <a:cxn ang="0">
                  <a:pos x="1561" y="132"/>
                </a:cxn>
                <a:cxn ang="0">
                  <a:pos x="1495" y="102"/>
                </a:cxn>
                <a:cxn ang="0">
                  <a:pos x="1357" y="126"/>
                </a:cxn>
                <a:cxn ang="0">
                  <a:pos x="1285" y="24"/>
                </a:cxn>
                <a:cxn ang="0">
                  <a:pos x="1280" y="18"/>
                </a:cxn>
                <a:cxn ang="0">
                  <a:pos x="1262" y="12"/>
                </a:cxn>
                <a:cxn ang="0">
                  <a:pos x="1238" y="6"/>
                </a:cxn>
                <a:cxn ang="0">
                  <a:pos x="1220" y="0"/>
                </a:cxn>
                <a:cxn ang="0">
                  <a:pos x="1196" y="0"/>
                </a:cxn>
                <a:cxn ang="0">
                  <a:pos x="1166" y="0"/>
                </a:cxn>
                <a:cxn ang="0">
                  <a:pos x="1142" y="0"/>
                </a:cxn>
                <a:cxn ang="0">
                  <a:pos x="1136" y="0"/>
                </a:cxn>
                <a:cxn ang="0">
                  <a:pos x="1130" y="0"/>
                </a:cxn>
                <a:cxn ang="0">
                  <a:pos x="1124" y="6"/>
                </a:cxn>
                <a:cxn ang="0">
                  <a:pos x="1118" y="12"/>
                </a:cxn>
                <a:cxn ang="0">
                  <a:pos x="1100" y="18"/>
                </a:cxn>
                <a:cxn ang="0">
                  <a:pos x="1088" y="18"/>
                </a:cxn>
                <a:cxn ang="0">
                  <a:pos x="1070" y="24"/>
                </a:cxn>
                <a:cxn ang="0">
                  <a:pos x="1052" y="30"/>
                </a:cxn>
                <a:cxn ang="0">
                  <a:pos x="1034" y="36"/>
                </a:cxn>
                <a:cxn ang="0">
                  <a:pos x="1028" y="42"/>
                </a:cxn>
                <a:cxn ang="0">
                  <a:pos x="969" y="60"/>
                </a:cxn>
                <a:cxn ang="0">
                  <a:pos x="921" y="72"/>
                </a:cxn>
                <a:cxn ang="0">
                  <a:pos x="855" y="48"/>
                </a:cxn>
                <a:cxn ang="0">
                  <a:pos x="825" y="48"/>
                </a:cxn>
                <a:cxn ang="0">
                  <a:pos x="759" y="72"/>
                </a:cxn>
                <a:cxn ang="0">
                  <a:pos x="735" y="72"/>
                </a:cxn>
                <a:cxn ang="0">
                  <a:pos x="706" y="60"/>
                </a:cxn>
                <a:cxn ang="0">
                  <a:pos x="640" y="60"/>
                </a:cxn>
                <a:cxn ang="0">
                  <a:pos x="544" y="72"/>
                </a:cxn>
                <a:cxn ang="0">
                  <a:pos x="389" y="18"/>
                </a:cxn>
                <a:cxn ang="0">
                  <a:pos x="323" y="60"/>
                </a:cxn>
                <a:cxn ang="0">
                  <a:pos x="317" y="60"/>
                </a:cxn>
                <a:cxn ang="0">
                  <a:pos x="305" y="72"/>
                </a:cxn>
                <a:cxn ang="0">
                  <a:pos x="287" y="78"/>
                </a:cxn>
                <a:cxn ang="0">
                  <a:pos x="263" y="90"/>
                </a:cxn>
                <a:cxn ang="0">
                  <a:pos x="203" y="120"/>
                </a:cxn>
                <a:cxn ang="0">
                  <a:pos x="149" y="150"/>
                </a:cxn>
                <a:cxn ang="0">
                  <a:pos x="78" y="168"/>
                </a:cxn>
                <a:cxn ang="0">
                  <a:pos x="0" y="180"/>
                </a:cxn>
                <a:cxn ang="0">
                  <a:pos x="0" y="527"/>
                </a:cxn>
                <a:cxn ang="0">
                  <a:pos x="1010" y="527"/>
                </a:cxn>
                <a:cxn ang="0">
                  <a:pos x="3725" y="527"/>
                </a:cxn>
                <a:cxn ang="0">
                  <a:pos x="3976" y="527"/>
                </a:cxn>
                <a:cxn ang="0">
                  <a:pos x="3976" y="527"/>
                </a:cxn>
              </a:cxnLst>
              <a:rect l="0" t="0" r="r" b="b"/>
              <a:pathLst>
                <a:path w="3976" h="527">
                  <a:moveTo>
                    <a:pt x="3976" y="527"/>
                  </a:moveTo>
                  <a:lnTo>
                    <a:pt x="3970" y="527"/>
                  </a:lnTo>
                  <a:lnTo>
                    <a:pt x="3844" y="509"/>
                  </a:lnTo>
                  <a:lnTo>
                    <a:pt x="2487" y="305"/>
                  </a:lnTo>
                  <a:lnTo>
                    <a:pt x="2039" y="36"/>
                  </a:lnTo>
                  <a:lnTo>
                    <a:pt x="1907" y="24"/>
                  </a:lnTo>
                  <a:lnTo>
                    <a:pt x="1883" y="54"/>
                  </a:lnTo>
                  <a:lnTo>
                    <a:pt x="1859" y="54"/>
                  </a:lnTo>
                  <a:lnTo>
                    <a:pt x="1830" y="30"/>
                  </a:lnTo>
                  <a:lnTo>
                    <a:pt x="1704" y="102"/>
                  </a:lnTo>
                  <a:lnTo>
                    <a:pt x="1608" y="126"/>
                  </a:lnTo>
                  <a:lnTo>
                    <a:pt x="1561" y="132"/>
                  </a:lnTo>
                  <a:lnTo>
                    <a:pt x="1495" y="102"/>
                  </a:lnTo>
                  <a:lnTo>
                    <a:pt x="1357" y="126"/>
                  </a:lnTo>
                  <a:lnTo>
                    <a:pt x="1285" y="24"/>
                  </a:lnTo>
                  <a:lnTo>
                    <a:pt x="1280" y="18"/>
                  </a:lnTo>
                  <a:lnTo>
                    <a:pt x="1262" y="12"/>
                  </a:lnTo>
                  <a:lnTo>
                    <a:pt x="1238" y="6"/>
                  </a:lnTo>
                  <a:lnTo>
                    <a:pt x="1220" y="0"/>
                  </a:lnTo>
                  <a:lnTo>
                    <a:pt x="1196" y="0"/>
                  </a:lnTo>
                  <a:lnTo>
                    <a:pt x="1166" y="0"/>
                  </a:lnTo>
                  <a:lnTo>
                    <a:pt x="1142" y="0"/>
                  </a:lnTo>
                  <a:lnTo>
                    <a:pt x="1136" y="0"/>
                  </a:lnTo>
                  <a:lnTo>
                    <a:pt x="1130" y="0"/>
                  </a:lnTo>
                  <a:lnTo>
                    <a:pt x="1124" y="6"/>
                  </a:lnTo>
                  <a:lnTo>
                    <a:pt x="1118" y="12"/>
                  </a:lnTo>
                  <a:lnTo>
                    <a:pt x="1100" y="18"/>
                  </a:lnTo>
                  <a:lnTo>
                    <a:pt x="1088" y="18"/>
                  </a:lnTo>
                  <a:lnTo>
                    <a:pt x="1070" y="24"/>
                  </a:lnTo>
                  <a:lnTo>
                    <a:pt x="1052" y="30"/>
                  </a:lnTo>
                  <a:lnTo>
                    <a:pt x="1034" y="36"/>
                  </a:lnTo>
                  <a:lnTo>
                    <a:pt x="1028" y="42"/>
                  </a:lnTo>
                  <a:lnTo>
                    <a:pt x="969" y="60"/>
                  </a:lnTo>
                  <a:lnTo>
                    <a:pt x="921" y="72"/>
                  </a:lnTo>
                  <a:lnTo>
                    <a:pt x="855" y="48"/>
                  </a:lnTo>
                  <a:lnTo>
                    <a:pt x="825" y="48"/>
                  </a:lnTo>
                  <a:lnTo>
                    <a:pt x="759" y="72"/>
                  </a:lnTo>
                  <a:lnTo>
                    <a:pt x="735" y="72"/>
                  </a:lnTo>
                  <a:lnTo>
                    <a:pt x="706" y="60"/>
                  </a:lnTo>
                  <a:lnTo>
                    <a:pt x="640" y="60"/>
                  </a:lnTo>
                  <a:lnTo>
                    <a:pt x="544" y="72"/>
                  </a:lnTo>
                  <a:lnTo>
                    <a:pt x="389" y="18"/>
                  </a:lnTo>
                  <a:lnTo>
                    <a:pt x="323" y="60"/>
                  </a:lnTo>
                  <a:lnTo>
                    <a:pt x="317" y="60"/>
                  </a:lnTo>
                  <a:lnTo>
                    <a:pt x="305" y="72"/>
                  </a:lnTo>
                  <a:lnTo>
                    <a:pt x="287" y="78"/>
                  </a:lnTo>
                  <a:lnTo>
                    <a:pt x="263" y="90"/>
                  </a:lnTo>
                  <a:lnTo>
                    <a:pt x="203" y="120"/>
                  </a:lnTo>
                  <a:lnTo>
                    <a:pt x="149" y="150"/>
                  </a:lnTo>
                  <a:lnTo>
                    <a:pt x="78" y="168"/>
                  </a:lnTo>
                  <a:lnTo>
                    <a:pt x="0" y="180"/>
                  </a:lnTo>
                  <a:lnTo>
                    <a:pt x="0" y="527"/>
                  </a:lnTo>
                  <a:lnTo>
                    <a:pt x="1010" y="527"/>
                  </a:lnTo>
                  <a:lnTo>
                    <a:pt x="3725" y="527"/>
                  </a:lnTo>
                  <a:lnTo>
                    <a:pt x="3976" y="527"/>
                  </a:lnTo>
                  <a:lnTo>
                    <a:pt x="3976" y="527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75686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kumimoji="0" lang="en-US" sz="1800">
                <a:solidFill>
                  <a:srgbClr val="FFFFFF"/>
                </a:solidFill>
                <a:latin typeface="Arial" charset="0"/>
              </a:endParaRPr>
            </a:p>
          </p:txBody>
        </p:sp>
      </p:grpSp>
      <p:grpSp>
        <p:nvGrpSpPr>
          <p:cNvPr id="5" name="Group 15"/>
          <p:cNvGrpSpPr>
            <a:grpSpLocks/>
          </p:cNvGrpSpPr>
          <p:nvPr/>
        </p:nvGrpSpPr>
        <p:grpSpPr bwMode="auto">
          <a:xfrm>
            <a:off x="627063" y="6381750"/>
            <a:ext cx="5684837" cy="488950"/>
            <a:chOff x="395" y="3793"/>
            <a:chExt cx="3581" cy="535"/>
          </a:xfrm>
        </p:grpSpPr>
        <p:sp>
          <p:nvSpPr>
            <p:cNvPr id="48144" name="Freeform 16"/>
            <p:cNvSpPr>
              <a:spLocks/>
            </p:cNvSpPr>
            <p:nvPr userDrawn="1"/>
          </p:nvSpPr>
          <p:spPr bwMode="auto">
            <a:xfrm>
              <a:off x="1196" y="3793"/>
              <a:ext cx="365" cy="291"/>
            </a:xfrm>
            <a:custGeom>
              <a:avLst/>
              <a:gdLst/>
              <a:ahLst/>
              <a:cxnLst>
                <a:cxn ang="0">
                  <a:pos x="24" y="24"/>
                </a:cxn>
                <a:cxn ang="0">
                  <a:pos x="0" y="60"/>
                </a:cxn>
                <a:cxn ang="0">
                  <a:pos x="66" y="108"/>
                </a:cxn>
                <a:cxn ang="0">
                  <a:pos x="143" y="180"/>
                </a:cxn>
                <a:cxn ang="0">
                  <a:pos x="191" y="168"/>
                </a:cxn>
                <a:cxn ang="0">
                  <a:pos x="341" y="287"/>
                </a:cxn>
                <a:cxn ang="0">
                  <a:pos x="305" y="174"/>
                </a:cxn>
                <a:cxn ang="0">
                  <a:pos x="365" y="132"/>
                </a:cxn>
                <a:cxn ang="0">
                  <a:pos x="359" y="126"/>
                </a:cxn>
                <a:cxn ang="0">
                  <a:pos x="335" y="114"/>
                </a:cxn>
                <a:cxn ang="0">
                  <a:pos x="299" y="90"/>
                </a:cxn>
                <a:cxn ang="0">
                  <a:pos x="257" y="72"/>
                </a:cxn>
                <a:cxn ang="0">
                  <a:pos x="215" y="54"/>
                </a:cxn>
                <a:cxn ang="0">
                  <a:pos x="173" y="36"/>
                </a:cxn>
                <a:cxn ang="0">
                  <a:pos x="143" y="24"/>
                </a:cxn>
                <a:cxn ang="0">
                  <a:pos x="131" y="18"/>
                </a:cxn>
                <a:cxn ang="0">
                  <a:pos x="107" y="18"/>
                </a:cxn>
                <a:cxn ang="0">
                  <a:pos x="95" y="18"/>
                </a:cxn>
                <a:cxn ang="0">
                  <a:pos x="72" y="12"/>
                </a:cxn>
                <a:cxn ang="0">
                  <a:pos x="66" y="12"/>
                </a:cxn>
                <a:cxn ang="0">
                  <a:pos x="54" y="6"/>
                </a:cxn>
                <a:cxn ang="0">
                  <a:pos x="42" y="0"/>
                </a:cxn>
                <a:cxn ang="0">
                  <a:pos x="30" y="0"/>
                </a:cxn>
                <a:cxn ang="0">
                  <a:pos x="24" y="24"/>
                </a:cxn>
                <a:cxn ang="0">
                  <a:pos x="24" y="24"/>
                </a:cxn>
              </a:cxnLst>
              <a:rect l="0" t="0" r="r" b="b"/>
              <a:pathLst>
                <a:path w="365" h="287">
                  <a:moveTo>
                    <a:pt x="24" y="24"/>
                  </a:moveTo>
                  <a:lnTo>
                    <a:pt x="0" y="60"/>
                  </a:lnTo>
                  <a:lnTo>
                    <a:pt x="66" y="108"/>
                  </a:lnTo>
                  <a:lnTo>
                    <a:pt x="143" y="180"/>
                  </a:lnTo>
                  <a:lnTo>
                    <a:pt x="191" y="168"/>
                  </a:lnTo>
                  <a:lnTo>
                    <a:pt x="341" y="287"/>
                  </a:lnTo>
                  <a:lnTo>
                    <a:pt x="305" y="174"/>
                  </a:lnTo>
                  <a:lnTo>
                    <a:pt x="365" y="132"/>
                  </a:lnTo>
                  <a:lnTo>
                    <a:pt x="359" y="126"/>
                  </a:lnTo>
                  <a:lnTo>
                    <a:pt x="335" y="114"/>
                  </a:lnTo>
                  <a:lnTo>
                    <a:pt x="299" y="90"/>
                  </a:lnTo>
                  <a:lnTo>
                    <a:pt x="257" y="72"/>
                  </a:lnTo>
                  <a:lnTo>
                    <a:pt x="215" y="54"/>
                  </a:lnTo>
                  <a:lnTo>
                    <a:pt x="173" y="36"/>
                  </a:lnTo>
                  <a:lnTo>
                    <a:pt x="143" y="24"/>
                  </a:lnTo>
                  <a:lnTo>
                    <a:pt x="131" y="18"/>
                  </a:lnTo>
                  <a:lnTo>
                    <a:pt x="107" y="18"/>
                  </a:lnTo>
                  <a:lnTo>
                    <a:pt x="95" y="18"/>
                  </a:lnTo>
                  <a:lnTo>
                    <a:pt x="72" y="12"/>
                  </a:lnTo>
                  <a:lnTo>
                    <a:pt x="66" y="12"/>
                  </a:lnTo>
                  <a:lnTo>
                    <a:pt x="54" y="6"/>
                  </a:lnTo>
                  <a:lnTo>
                    <a:pt x="42" y="0"/>
                  </a:lnTo>
                  <a:lnTo>
                    <a:pt x="30" y="0"/>
                  </a:lnTo>
                  <a:lnTo>
                    <a:pt x="24" y="24"/>
                  </a:lnTo>
                  <a:lnTo>
                    <a:pt x="24" y="24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kumimoji="0" lang="en-US" sz="1800">
                <a:solidFill>
                  <a:srgbClr val="FFFFFF"/>
                </a:solidFill>
                <a:latin typeface="Arial" charset="0"/>
              </a:endParaRPr>
            </a:p>
          </p:txBody>
        </p:sp>
        <p:sp>
          <p:nvSpPr>
            <p:cNvPr id="48145" name="Freeform 17"/>
            <p:cNvSpPr>
              <a:spLocks/>
            </p:cNvSpPr>
            <p:nvPr userDrawn="1"/>
          </p:nvSpPr>
          <p:spPr bwMode="auto">
            <a:xfrm>
              <a:off x="1943" y="3829"/>
              <a:ext cx="2033" cy="499"/>
            </a:xfrm>
            <a:custGeom>
              <a:avLst/>
              <a:gdLst/>
              <a:ahLst/>
              <a:cxnLst>
                <a:cxn ang="0">
                  <a:pos x="186" y="18"/>
                </a:cxn>
                <a:cxn ang="0">
                  <a:pos x="138" y="6"/>
                </a:cxn>
                <a:cxn ang="0">
                  <a:pos x="96" y="0"/>
                </a:cxn>
                <a:cxn ang="0">
                  <a:pos x="36" y="0"/>
                </a:cxn>
                <a:cxn ang="0">
                  <a:pos x="12" y="25"/>
                </a:cxn>
                <a:cxn ang="0">
                  <a:pos x="0" y="128"/>
                </a:cxn>
                <a:cxn ang="0">
                  <a:pos x="60" y="104"/>
                </a:cxn>
                <a:cxn ang="0">
                  <a:pos x="90" y="134"/>
                </a:cxn>
                <a:cxn ang="0">
                  <a:pos x="150" y="153"/>
                </a:cxn>
                <a:cxn ang="0">
                  <a:pos x="209" y="273"/>
                </a:cxn>
                <a:cxn ang="0">
                  <a:pos x="401" y="359"/>
                </a:cxn>
                <a:cxn ang="0">
                  <a:pos x="777" y="359"/>
                </a:cxn>
                <a:cxn ang="0">
                  <a:pos x="2033" y="499"/>
                </a:cxn>
                <a:cxn ang="0">
                  <a:pos x="2033" y="499"/>
                </a:cxn>
                <a:cxn ang="0">
                  <a:pos x="1991" y="493"/>
                </a:cxn>
                <a:cxn ang="0">
                  <a:pos x="676" y="243"/>
                </a:cxn>
                <a:cxn ang="0">
                  <a:pos x="514" y="159"/>
                </a:cxn>
                <a:cxn ang="0">
                  <a:pos x="425" y="110"/>
                </a:cxn>
                <a:cxn ang="0">
                  <a:pos x="365" y="92"/>
                </a:cxn>
                <a:cxn ang="0">
                  <a:pos x="281" y="61"/>
                </a:cxn>
                <a:cxn ang="0">
                  <a:pos x="186" y="18"/>
                </a:cxn>
                <a:cxn ang="0">
                  <a:pos x="186" y="18"/>
                </a:cxn>
              </a:cxnLst>
              <a:rect l="0" t="0" r="r" b="b"/>
              <a:pathLst>
                <a:path w="2033" h="499">
                  <a:moveTo>
                    <a:pt x="186" y="18"/>
                  </a:moveTo>
                  <a:lnTo>
                    <a:pt x="138" y="6"/>
                  </a:lnTo>
                  <a:lnTo>
                    <a:pt x="96" y="0"/>
                  </a:lnTo>
                  <a:lnTo>
                    <a:pt x="36" y="0"/>
                  </a:lnTo>
                  <a:lnTo>
                    <a:pt x="12" y="25"/>
                  </a:lnTo>
                  <a:lnTo>
                    <a:pt x="0" y="128"/>
                  </a:lnTo>
                  <a:lnTo>
                    <a:pt x="60" y="104"/>
                  </a:lnTo>
                  <a:lnTo>
                    <a:pt x="90" y="134"/>
                  </a:lnTo>
                  <a:lnTo>
                    <a:pt x="150" y="153"/>
                  </a:lnTo>
                  <a:lnTo>
                    <a:pt x="209" y="273"/>
                  </a:lnTo>
                  <a:lnTo>
                    <a:pt x="401" y="359"/>
                  </a:lnTo>
                  <a:lnTo>
                    <a:pt x="777" y="359"/>
                  </a:lnTo>
                  <a:lnTo>
                    <a:pt x="2033" y="499"/>
                  </a:lnTo>
                  <a:lnTo>
                    <a:pt x="2033" y="499"/>
                  </a:lnTo>
                  <a:lnTo>
                    <a:pt x="1991" y="493"/>
                  </a:lnTo>
                  <a:lnTo>
                    <a:pt x="676" y="243"/>
                  </a:lnTo>
                  <a:lnTo>
                    <a:pt x="514" y="159"/>
                  </a:lnTo>
                  <a:lnTo>
                    <a:pt x="425" y="110"/>
                  </a:lnTo>
                  <a:lnTo>
                    <a:pt x="365" y="92"/>
                  </a:lnTo>
                  <a:lnTo>
                    <a:pt x="281" y="61"/>
                  </a:lnTo>
                  <a:lnTo>
                    <a:pt x="186" y="18"/>
                  </a:lnTo>
                  <a:lnTo>
                    <a:pt x="186" y="18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kumimoji="0" lang="en-US" sz="1800">
                <a:solidFill>
                  <a:srgbClr val="FFFFFF"/>
                </a:solidFill>
                <a:latin typeface="Arial" charset="0"/>
              </a:endParaRPr>
            </a:p>
          </p:txBody>
        </p:sp>
        <p:sp>
          <p:nvSpPr>
            <p:cNvPr id="48146" name="Freeform 18"/>
            <p:cNvSpPr>
              <a:spLocks/>
            </p:cNvSpPr>
            <p:nvPr userDrawn="1"/>
          </p:nvSpPr>
          <p:spPr bwMode="auto">
            <a:xfrm>
              <a:off x="1830" y="3823"/>
              <a:ext cx="71" cy="61"/>
            </a:xfrm>
            <a:custGeom>
              <a:avLst/>
              <a:gdLst/>
              <a:ahLst/>
              <a:cxnLst>
                <a:cxn ang="0">
                  <a:pos x="0" y="18"/>
                </a:cxn>
                <a:cxn ang="0">
                  <a:pos x="6" y="18"/>
                </a:cxn>
                <a:cxn ang="0">
                  <a:pos x="12" y="12"/>
                </a:cxn>
                <a:cxn ang="0">
                  <a:pos x="6" y="6"/>
                </a:cxn>
                <a:cxn ang="0">
                  <a:pos x="0" y="0"/>
                </a:cxn>
                <a:cxn ang="0">
                  <a:pos x="29" y="18"/>
                </a:cxn>
                <a:cxn ang="0">
                  <a:pos x="53" y="18"/>
                </a:cxn>
                <a:cxn ang="0">
                  <a:pos x="59" y="30"/>
                </a:cxn>
                <a:cxn ang="0">
                  <a:pos x="65" y="42"/>
                </a:cxn>
                <a:cxn ang="0">
                  <a:pos x="71" y="54"/>
                </a:cxn>
                <a:cxn ang="0">
                  <a:pos x="71" y="60"/>
                </a:cxn>
                <a:cxn ang="0">
                  <a:pos x="59" y="54"/>
                </a:cxn>
                <a:cxn ang="0">
                  <a:pos x="47" y="42"/>
                </a:cxn>
                <a:cxn ang="0">
                  <a:pos x="23" y="30"/>
                </a:cxn>
                <a:cxn ang="0">
                  <a:pos x="23" y="36"/>
                </a:cxn>
                <a:cxn ang="0">
                  <a:pos x="18" y="42"/>
                </a:cxn>
                <a:cxn ang="0">
                  <a:pos x="12" y="48"/>
                </a:cxn>
                <a:cxn ang="0">
                  <a:pos x="6" y="48"/>
                </a:cxn>
                <a:cxn ang="0">
                  <a:pos x="6" y="48"/>
                </a:cxn>
                <a:cxn ang="0">
                  <a:pos x="6" y="36"/>
                </a:cxn>
                <a:cxn ang="0">
                  <a:pos x="0" y="18"/>
                </a:cxn>
                <a:cxn ang="0">
                  <a:pos x="0" y="18"/>
                </a:cxn>
              </a:cxnLst>
              <a:rect l="0" t="0" r="r" b="b"/>
              <a:pathLst>
                <a:path w="71" h="60">
                  <a:moveTo>
                    <a:pt x="0" y="18"/>
                  </a:moveTo>
                  <a:lnTo>
                    <a:pt x="6" y="18"/>
                  </a:lnTo>
                  <a:lnTo>
                    <a:pt x="12" y="12"/>
                  </a:lnTo>
                  <a:lnTo>
                    <a:pt x="6" y="6"/>
                  </a:lnTo>
                  <a:lnTo>
                    <a:pt x="0" y="0"/>
                  </a:lnTo>
                  <a:lnTo>
                    <a:pt x="29" y="18"/>
                  </a:lnTo>
                  <a:lnTo>
                    <a:pt x="53" y="18"/>
                  </a:lnTo>
                  <a:lnTo>
                    <a:pt x="59" y="30"/>
                  </a:lnTo>
                  <a:lnTo>
                    <a:pt x="65" y="42"/>
                  </a:lnTo>
                  <a:lnTo>
                    <a:pt x="71" y="54"/>
                  </a:lnTo>
                  <a:lnTo>
                    <a:pt x="71" y="60"/>
                  </a:lnTo>
                  <a:lnTo>
                    <a:pt x="59" y="54"/>
                  </a:lnTo>
                  <a:lnTo>
                    <a:pt x="47" y="42"/>
                  </a:lnTo>
                  <a:lnTo>
                    <a:pt x="23" y="30"/>
                  </a:lnTo>
                  <a:lnTo>
                    <a:pt x="23" y="36"/>
                  </a:lnTo>
                  <a:lnTo>
                    <a:pt x="18" y="42"/>
                  </a:lnTo>
                  <a:lnTo>
                    <a:pt x="12" y="48"/>
                  </a:lnTo>
                  <a:lnTo>
                    <a:pt x="6" y="48"/>
                  </a:lnTo>
                  <a:lnTo>
                    <a:pt x="6" y="48"/>
                  </a:lnTo>
                  <a:lnTo>
                    <a:pt x="6" y="36"/>
                  </a:lnTo>
                  <a:lnTo>
                    <a:pt x="0" y="18"/>
                  </a:lnTo>
                  <a:lnTo>
                    <a:pt x="0" y="18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kumimoji="0" lang="en-US" sz="1800">
                <a:solidFill>
                  <a:srgbClr val="FFFFFF"/>
                </a:solidFill>
                <a:latin typeface="Arial" charset="0"/>
              </a:endParaRPr>
            </a:p>
          </p:txBody>
        </p:sp>
        <p:sp>
          <p:nvSpPr>
            <p:cNvPr id="48147" name="Freeform 19"/>
            <p:cNvSpPr>
              <a:spLocks/>
            </p:cNvSpPr>
            <p:nvPr userDrawn="1"/>
          </p:nvSpPr>
          <p:spPr bwMode="auto">
            <a:xfrm>
              <a:off x="855" y="3842"/>
              <a:ext cx="161" cy="164"/>
            </a:xfrm>
            <a:custGeom>
              <a:avLst/>
              <a:gdLst/>
              <a:ahLst/>
              <a:cxnLst>
                <a:cxn ang="0">
                  <a:pos x="30" y="0"/>
                </a:cxn>
                <a:cxn ang="0">
                  <a:pos x="48" y="6"/>
                </a:cxn>
                <a:cxn ang="0">
                  <a:pos x="72" y="6"/>
                </a:cxn>
                <a:cxn ang="0">
                  <a:pos x="114" y="12"/>
                </a:cxn>
                <a:cxn ang="0">
                  <a:pos x="96" y="54"/>
                </a:cxn>
                <a:cxn ang="0">
                  <a:pos x="96" y="60"/>
                </a:cxn>
                <a:cxn ang="0">
                  <a:pos x="102" y="72"/>
                </a:cxn>
                <a:cxn ang="0">
                  <a:pos x="108" y="84"/>
                </a:cxn>
                <a:cxn ang="0">
                  <a:pos x="120" y="96"/>
                </a:cxn>
                <a:cxn ang="0">
                  <a:pos x="143" y="114"/>
                </a:cxn>
                <a:cxn ang="0">
                  <a:pos x="155" y="138"/>
                </a:cxn>
                <a:cxn ang="0">
                  <a:pos x="161" y="156"/>
                </a:cxn>
                <a:cxn ang="0">
                  <a:pos x="161" y="162"/>
                </a:cxn>
                <a:cxn ang="0">
                  <a:pos x="96" y="102"/>
                </a:cxn>
                <a:cxn ang="0">
                  <a:pos x="30" y="54"/>
                </a:cxn>
                <a:cxn ang="0">
                  <a:pos x="0" y="0"/>
                </a:cxn>
                <a:cxn ang="0">
                  <a:pos x="30" y="0"/>
                </a:cxn>
                <a:cxn ang="0">
                  <a:pos x="30" y="0"/>
                </a:cxn>
              </a:cxnLst>
              <a:rect l="0" t="0" r="r" b="b"/>
              <a:pathLst>
                <a:path w="161" h="162">
                  <a:moveTo>
                    <a:pt x="30" y="0"/>
                  </a:moveTo>
                  <a:lnTo>
                    <a:pt x="48" y="6"/>
                  </a:lnTo>
                  <a:lnTo>
                    <a:pt x="72" y="6"/>
                  </a:lnTo>
                  <a:lnTo>
                    <a:pt x="114" y="12"/>
                  </a:lnTo>
                  <a:lnTo>
                    <a:pt x="96" y="54"/>
                  </a:lnTo>
                  <a:lnTo>
                    <a:pt x="96" y="60"/>
                  </a:lnTo>
                  <a:lnTo>
                    <a:pt x="102" y="72"/>
                  </a:lnTo>
                  <a:lnTo>
                    <a:pt x="108" y="84"/>
                  </a:lnTo>
                  <a:lnTo>
                    <a:pt x="120" y="96"/>
                  </a:lnTo>
                  <a:lnTo>
                    <a:pt x="143" y="114"/>
                  </a:lnTo>
                  <a:lnTo>
                    <a:pt x="155" y="138"/>
                  </a:lnTo>
                  <a:lnTo>
                    <a:pt x="161" y="156"/>
                  </a:lnTo>
                  <a:lnTo>
                    <a:pt x="161" y="162"/>
                  </a:lnTo>
                  <a:lnTo>
                    <a:pt x="96" y="102"/>
                  </a:lnTo>
                  <a:lnTo>
                    <a:pt x="30" y="54"/>
                  </a:lnTo>
                  <a:lnTo>
                    <a:pt x="0" y="0"/>
                  </a:lnTo>
                  <a:lnTo>
                    <a:pt x="30" y="0"/>
                  </a:lnTo>
                  <a:lnTo>
                    <a:pt x="30" y="0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kumimoji="0" lang="en-US" sz="1800">
                <a:solidFill>
                  <a:srgbClr val="FFFFFF"/>
                </a:solidFill>
                <a:latin typeface="Arial" charset="0"/>
              </a:endParaRPr>
            </a:p>
          </p:txBody>
        </p:sp>
        <p:sp>
          <p:nvSpPr>
            <p:cNvPr id="48148" name="Freeform 20"/>
            <p:cNvSpPr>
              <a:spLocks/>
            </p:cNvSpPr>
            <p:nvPr userDrawn="1"/>
          </p:nvSpPr>
          <p:spPr bwMode="auto">
            <a:xfrm>
              <a:off x="706" y="3854"/>
              <a:ext cx="59" cy="61"/>
            </a:xfrm>
            <a:custGeom>
              <a:avLst/>
              <a:gdLst/>
              <a:ahLst/>
              <a:cxnLst>
                <a:cxn ang="0">
                  <a:pos x="59" y="6"/>
                </a:cxn>
                <a:cxn ang="0">
                  <a:pos x="41" y="30"/>
                </a:cxn>
                <a:cxn ang="0">
                  <a:pos x="41" y="36"/>
                </a:cxn>
                <a:cxn ang="0">
                  <a:pos x="47" y="42"/>
                </a:cxn>
                <a:cxn ang="0">
                  <a:pos x="53" y="54"/>
                </a:cxn>
                <a:cxn ang="0">
                  <a:pos x="53" y="60"/>
                </a:cxn>
                <a:cxn ang="0">
                  <a:pos x="47" y="54"/>
                </a:cxn>
                <a:cxn ang="0">
                  <a:pos x="35" y="48"/>
                </a:cxn>
                <a:cxn ang="0">
                  <a:pos x="23" y="36"/>
                </a:cxn>
                <a:cxn ang="0">
                  <a:pos x="17" y="30"/>
                </a:cxn>
                <a:cxn ang="0">
                  <a:pos x="0" y="0"/>
                </a:cxn>
                <a:cxn ang="0">
                  <a:pos x="59" y="6"/>
                </a:cxn>
                <a:cxn ang="0">
                  <a:pos x="59" y="6"/>
                </a:cxn>
              </a:cxnLst>
              <a:rect l="0" t="0" r="r" b="b"/>
              <a:pathLst>
                <a:path w="59" h="60">
                  <a:moveTo>
                    <a:pt x="59" y="6"/>
                  </a:moveTo>
                  <a:lnTo>
                    <a:pt x="41" y="30"/>
                  </a:lnTo>
                  <a:lnTo>
                    <a:pt x="41" y="36"/>
                  </a:lnTo>
                  <a:lnTo>
                    <a:pt x="47" y="42"/>
                  </a:lnTo>
                  <a:lnTo>
                    <a:pt x="53" y="54"/>
                  </a:lnTo>
                  <a:lnTo>
                    <a:pt x="53" y="60"/>
                  </a:lnTo>
                  <a:lnTo>
                    <a:pt x="47" y="54"/>
                  </a:lnTo>
                  <a:lnTo>
                    <a:pt x="35" y="48"/>
                  </a:lnTo>
                  <a:lnTo>
                    <a:pt x="23" y="36"/>
                  </a:lnTo>
                  <a:lnTo>
                    <a:pt x="17" y="30"/>
                  </a:lnTo>
                  <a:lnTo>
                    <a:pt x="0" y="0"/>
                  </a:lnTo>
                  <a:lnTo>
                    <a:pt x="59" y="6"/>
                  </a:lnTo>
                  <a:lnTo>
                    <a:pt x="59" y="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kumimoji="0" lang="en-US" sz="1800">
                <a:solidFill>
                  <a:srgbClr val="FFFFFF"/>
                </a:solidFill>
                <a:latin typeface="Arial" charset="0"/>
              </a:endParaRPr>
            </a:p>
          </p:txBody>
        </p:sp>
        <p:sp>
          <p:nvSpPr>
            <p:cNvPr id="48149" name="Freeform 21"/>
            <p:cNvSpPr>
              <a:spLocks/>
            </p:cNvSpPr>
            <p:nvPr userDrawn="1"/>
          </p:nvSpPr>
          <p:spPr bwMode="auto">
            <a:xfrm>
              <a:off x="395" y="3811"/>
              <a:ext cx="245" cy="207"/>
            </a:xfrm>
            <a:custGeom>
              <a:avLst/>
              <a:gdLst/>
              <a:ahLst/>
              <a:cxnLst>
                <a:cxn ang="0">
                  <a:pos x="233" y="36"/>
                </a:cxn>
                <a:cxn ang="0">
                  <a:pos x="245" y="42"/>
                </a:cxn>
                <a:cxn ang="0">
                  <a:pos x="209" y="84"/>
                </a:cxn>
                <a:cxn ang="0">
                  <a:pos x="143" y="132"/>
                </a:cxn>
                <a:cxn ang="0">
                  <a:pos x="167" y="156"/>
                </a:cxn>
                <a:cxn ang="0">
                  <a:pos x="179" y="204"/>
                </a:cxn>
                <a:cxn ang="0">
                  <a:pos x="77" y="132"/>
                </a:cxn>
                <a:cxn ang="0">
                  <a:pos x="47" y="84"/>
                </a:cxn>
                <a:cxn ang="0">
                  <a:pos x="89" y="66"/>
                </a:cxn>
                <a:cxn ang="0">
                  <a:pos x="59" y="36"/>
                </a:cxn>
                <a:cxn ang="0">
                  <a:pos x="0" y="12"/>
                </a:cxn>
                <a:cxn ang="0">
                  <a:pos x="0" y="0"/>
                </a:cxn>
                <a:cxn ang="0">
                  <a:pos x="6" y="0"/>
                </a:cxn>
                <a:cxn ang="0">
                  <a:pos x="12" y="0"/>
                </a:cxn>
                <a:cxn ang="0">
                  <a:pos x="47" y="6"/>
                </a:cxn>
                <a:cxn ang="0">
                  <a:pos x="77" y="6"/>
                </a:cxn>
                <a:cxn ang="0">
                  <a:pos x="83" y="6"/>
                </a:cxn>
                <a:cxn ang="0">
                  <a:pos x="89" y="6"/>
                </a:cxn>
                <a:cxn ang="0">
                  <a:pos x="101" y="12"/>
                </a:cxn>
                <a:cxn ang="0">
                  <a:pos x="125" y="12"/>
                </a:cxn>
                <a:cxn ang="0">
                  <a:pos x="143" y="18"/>
                </a:cxn>
                <a:cxn ang="0">
                  <a:pos x="149" y="18"/>
                </a:cxn>
                <a:cxn ang="0">
                  <a:pos x="149" y="18"/>
                </a:cxn>
                <a:cxn ang="0">
                  <a:pos x="203" y="24"/>
                </a:cxn>
                <a:cxn ang="0">
                  <a:pos x="233" y="36"/>
                </a:cxn>
                <a:cxn ang="0">
                  <a:pos x="233" y="36"/>
                </a:cxn>
              </a:cxnLst>
              <a:rect l="0" t="0" r="r" b="b"/>
              <a:pathLst>
                <a:path w="245" h="204">
                  <a:moveTo>
                    <a:pt x="233" y="36"/>
                  </a:moveTo>
                  <a:lnTo>
                    <a:pt x="245" y="42"/>
                  </a:lnTo>
                  <a:lnTo>
                    <a:pt x="209" y="84"/>
                  </a:lnTo>
                  <a:lnTo>
                    <a:pt x="143" y="132"/>
                  </a:lnTo>
                  <a:lnTo>
                    <a:pt x="167" y="156"/>
                  </a:lnTo>
                  <a:lnTo>
                    <a:pt x="179" y="204"/>
                  </a:lnTo>
                  <a:lnTo>
                    <a:pt x="77" y="132"/>
                  </a:lnTo>
                  <a:lnTo>
                    <a:pt x="47" y="84"/>
                  </a:lnTo>
                  <a:lnTo>
                    <a:pt x="89" y="66"/>
                  </a:lnTo>
                  <a:lnTo>
                    <a:pt x="59" y="36"/>
                  </a:lnTo>
                  <a:lnTo>
                    <a:pt x="0" y="12"/>
                  </a:lnTo>
                  <a:lnTo>
                    <a:pt x="0" y="0"/>
                  </a:lnTo>
                  <a:lnTo>
                    <a:pt x="6" y="0"/>
                  </a:lnTo>
                  <a:lnTo>
                    <a:pt x="12" y="0"/>
                  </a:lnTo>
                  <a:lnTo>
                    <a:pt x="47" y="6"/>
                  </a:lnTo>
                  <a:lnTo>
                    <a:pt x="77" y="6"/>
                  </a:lnTo>
                  <a:lnTo>
                    <a:pt x="83" y="6"/>
                  </a:lnTo>
                  <a:lnTo>
                    <a:pt x="89" y="6"/>
                  </a:lnTo>
                  <a:lnTo>
                    <a:pt x="101" y="12"/>
                  </a:lnTo>
                  <a:lnTo>
                    <a:pt x="125" y="12"/>
                  </a:lnTo>
                  <a:lnTo>
                    <a:pt x="143" y="18"/>
                  </a:lnTo>
                  <a:lnTo>
                    <a:pt x="149" y="18"/>
                  </a:lnTo>
                  <a:lnTo>
                    <a:pt x="149" y="18"/>
                  </a:lnTo>
                  <a:lnTo>
                    <a:pt x="203" y="24"/>
                  </a:lnTo>
                  <a:lnTo>
                    <a:pt x="233" y="36"/>
                  </a:lnTo>
                  <a:lnTo>
                    <a:pt x="233" y="3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kumimoji="0" lang="en-US" sz="1800">
                <a:solidFill>
                  <a:srgbClr val="FFFFFF"/>
                </a:solidFill>
                <a:latin typeface="Arial" charset="0"/>
              </a:endParaRPr>
            </a:p>
          </p:txBody>
        </p:sp>
      </p:grpSp>
      <p:sp>
        <p:nvSpPr>
          <p:cNvPr id="48150" name="Rectangle 22"/>
          <p:cNvSpPr>
            <a:spLocks noGrp="1" noChangeArrowheads="1"/>
          </p:cNvSpPr>
          <p:nvPr>
            <p:ph type="ctrTitle" sz="quarter"/>
          </p:nvPr>
        </p:nvSpPr>
        <p:spPr>
          <a:xfrm>
            <a:off x="0" y="0"/>
            <a:ext cx="9144000" cy="765175"/>
          </a:xfrm>
        </p:spPr>
        <p:txBody>
          <a:bodyPr/>
          <a:lstStyle>
            <a:lvl1pPr>
              <a:defRPr sz="3600" b="1">
                <a:solidFill>
                  <a:srgbClr val="FFFF00"/>
                </a:solidFill>
              </a:defRPr>
            </a:lvl1pPr>
          </a:lstStyle>
          <a:p>
            <a:r>
              <a:rPr lang="en-AU"/>
              <a:t>Click to edit Master title style</a:t>
            </a:r>
          </a:p>
        </p:txBody>
      </p:sp>
      <p:sp>
        <p:nvSpPr>
          <p:cNvPr id="48151" name="Rectangle 2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250825" y="836613"/>
            <a:ext cx="8713788" cy="5256212"/>
          </a:xfrm>
        </p:spPr>
        <p:txBody>
          <a:bodyPr/>
          <a:lstStyle>
            <a:lvl1pPr marL="0" indent="0">
              <a:buFontTx/>
              <a:buNone/>
              <a:defRPr sz="2800" b="1"/>
            </a:lvl1pPr>
          </a:lstStyle>
          <a:p>
            <a:r>
              <a:rPr lang="en-AU"/>
              <a:t>Click to edit Master subtitle style</a:t>
            </a:r>
          </a:p>
        </p:txBody>
      </p:sp>
      <p:sp>
        <p:nvSpPr>
          <p:cNvPr id="48154" name="Rectangle 26"/>
          <p:cNvSpPr>
            <a:spLocks noGrp="1" noChangeArrowheads="1"/>
          </p:cNvSpPr>
          <p:nvPr>
            <p:ph type="ftr" sz="quarter" idx="3"/>
          </p:nvPr>
        </p:nvSpPr>
        <p:spPr>
          <a:xfrm>
            <a:off x="0" y="6365875"/>
            <a:ext cx="4356100" cy="549275"/>
          </a:xfrm>
        </p:spPr>
        <p:txBody>
          <a:bodyPr/>
          <a:lstStyle>
            <a:lvl1pPr>
              <a:defRPr sz="3600">
                <a:solidFill>
                  <a:srgbClr val="00FF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Monotype Corsiva" pitchFamily="66" charset="0"/>
              </a:defRPr>
            </a:lvl1pPr>
          </a:lstStyle>
          <a:p>
            <a:r>
              <a:rPr lang="en-AU"/>
              <a:t>A Light to the Gentiles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AU">
              <a:solidFill>
                <a:srgbClr val="FFFFFF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AU">
              <a:solidFill>
                <a:srgbClr val="FFFFFF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9C579A5-6895-4E47-8557-ECC579DBB04D}" type="slidenum">
              <a:rPr lang="en-AU">
                <a:solidFill>
                  <a:srgbClr val="FFFFFF"/>
                </a:solidFill>
              </a:rPr>
              <a:pPr/>
              <a:t>‹#›</a:t>
            </a:fld>
            <a:endParaRPr lang="en-AU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AU">
              <a:solidFill>
                <a:srgbClr val="FFFFFF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AU">
              <a:solidFill>
                <a:srgbClr val="FFFFFF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56B93C8-670D-43AB-B887-09A4EE2CFA5A}" type="slidenum">
              <a:rPr lang="en-AU">
                <a:solidFill>
                  <a:srgbClr val="FFFFFF"/>
                </a:solidFill>
              </a:rPr>
              <a:pPr/>
              <a:t>‹#›</a:t>
            </a:fld>
            <a:endParaRPr lang="en-AU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AU">
              <a:solidFill>
                <a:srgbClr val="FFFFFF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AU">
              <a:solidFill>
                <a:srgbClr val="FFFFFF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9A5E85F-BFF9-4651-9C8F-0F948FB22337}" type="slidenum">
              <a:rPr lang="en-AU">
                <a:solidFill>
                  <a:srgbClr val="FFFFFF"/>
                </a:solidFill>
              </a:rPr>
              <a:pPr/>
              <a:t>‹#›</a:t>
            </a:fld>
            <a:endParaRPr lang="en-AU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AU">
              <a:solidFill>
                <a:srgbClr val="FFFFFF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AU">
              <a:solidFill>
                <a:srgbClr val="FFFFFF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32C0EFD-EA51-4EBE-952D-465455EB85CC}" type="slidenum">
              <a:rPr lang="en-AU">
                <a:solidFill>
                  <a:srgbClr val="FFFFFF"/>
                </a:solidFill>
              </a:rPr>
              <a:pPr/>
              <a:t>‹#›</a:t>
            </a:fld>
            <a:endParaRPr lang="en-AU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AU">
              <a:solidFill>
                <a:srgbClr val="FFFFFF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AU">
              <a:solidFill>
                <a:srgbClr val="FFFFFF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7896A57-4B8A-4B39-83CC-FA7FE426CDF5}" type="slidenum">
              <a:rPr lang="en-AU">
                <a:solidFill>
                  <a:srgbClr val="FFFFFF"/>
                </a:solidFill>
              </a:rPr>
              <a:pPr/>
              <a:t>‹#›</a:t>
            </a:fld>
            <a:endParaRPr lang="en-AU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AU">
              <a:solidFill>
                <a:srgbClr val="FFFFFF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AU">
              <a:solidFill>
                <a:srgbClr val="FFFFFF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AFB1513-A1FE-4869-8448-994E2C268652}" type="slidenum">
              <a:rPr lang="en-AU">
                <a:solidFill>
                  <a:srgbClr val="FFFFFF"/>
                </a:solidFill>
              </a:rPr>
              <a:pPr/>
              <a:t>‹#›</a:t>
            </a:fld>
            <a:endParaRPr lang="en-AU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AU">
              <a:solidFill>
                <a:srgbClr val="FFFFFF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AU">
              <a:solidFill>
                <a:srgbClr val="FFFFFF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4209A87-24BC-4B86-A685-860BDD28B590}" type="slidenum">
              <a:rPr lang="en-AU">
                <a:solidFill>
                  <a:srgbClr val="FFFFFF"/>
                </a:solidFill>
              </a:rPr>
              <a:pPr/>
              <a:t>‹#›</a:t>
            </a:fld>
            <a:endParaRPr lang="en-AU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B8B1927-91CA-493B-ABAE-792FB2A5D54E}" type="slidenum">
              <a:rPr lang="en-AU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AU">
              <a:solidFill>
                <a:srgbClr val="FFFFFF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AU">
              <a:solidFill>
                <a:srgbClr val="FFFFFF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44F3CCE-4999-47B3-81B9-D0A715F03455}" type="slidenum">
              <a:rPr lang="en-AU">
                <a:solidFill>
                  <a:srgbClr val="FFFFFF"/>
                </a:solidFill>
              </a:rPr>
              <a:pPr/>
              <a:t>‹#›</a:t>
            </a:fld>
            <a:endParaRPr lang="en-AU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AU">
              <a:solidFill>
                <a:srgbClr val="FFFFFF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AU">
              <a:solidFill>
                <a:srgbClr val="FFFFFF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62B6965-DA11-47C8-8842-CB9C8904BD70}" type="slidenum">
              <a:rPr lang="en-AU">
                <a:solidFill>
                  <a:srgbClr val="FFFFFF"/>
                </a:solidFill>
              </a:rPr>
              <a:pPr/>
              <a:t>‹#›</a:t>
            </a:fld>
            <a:endParaRPr lang="en-AU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28600"/>
            <a:ext cx="2057400" cy="5867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28600"/>
            <a:ext cx="60198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AU">
              <a:solidFill>
                <a:srgbClr val="FFFFFF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AU">
              <a:solidFill>
                <a:srgbClr val="FFFFFF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8D1E8CC-2DCA-4164-9F4A-C22A13A7095F}" type="slidenum">
              <a:rPr lang="en-AU">
                <a:solidFill>
                  <a:srgbClr val="FFFFFF"/>
                </a:solidFill>
              </a:rPr>
              <a:pPr/>
              <a:t>‹#›</a:t>
            </a:fld>
            <a:endParaRPr lang="en-AU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Arc 3"/>
          <p:cNvSpPr>
            <a:spLocks/>
          </p:cNvSpPr>
          <p:nvPr/>
        </p:nvSpPr>
        <p:spPr bwMode="auto">
          <a:xfrm>
            <a:off x="0" y="6237312"/>
            <a:ext cx="5220072" cy="620688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100000">
                <a:schemeClr val="accent2"/>
              </a:gs>
            </a:gsLst>
            <a:lin ang="5400000" scaled="1"/>
          </a:gradFill>
          <a:ln w="9525">
            <a:noFill/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ctrTitle" sz="quarter"/>
          </p:nvPr>
        </p:nvSpPr>
        <p:spPr>
          <a:xfrm>
            <a:off x="0" y="0"/>
            <a:ext cx="9142413" cy="765175"/>
          </a:xfrm>
        </p:spPr>
        <p:txBody>
          <a:bodyPr anchor="b"/>
          <a:lstStyle>
            <a:lvl1pPr algn="ctr">
              <a:lnSpc>
                <a:spcPct val="80000"/>
              </a:lnSpc>
              <a:defRPr sz="4000">
                <a:solidFill>
                  <a:srgbClr val="FFFF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defRPr>
            </a:lvl1pPr>
          </a:lstStyle>
          <a:p>
            <a:r>
              <a:rPr lang="en-AU"/>
              <a:t>Click to edit Master title style</a:t>
            </a:r>
          </a:p>
        </p:txBody>
      </p:sp>
      <p:sp>
        <p:nvSpPr>
          <p:cNvPr id="5125" name="Rectangle 5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79388" y="908050"/>
            <a:ext cx="8785225" cy="5400675"/>
          </a:xfrm>
        </p:spPr>
        <p:txBody>
          <a:bodyPr/>
          <a:lstStyle>
            <a:lvl1pPr marL="531813" indent="-531813">
              <a:buClr>
                <a:srgbClr val="FFFF00"/>
              </a:buClr>
              <a:buSzTx/>
              <a:buFont typeface="Wingdings" pitchFamily="2" charset="2"/>
              <a:buChar char="v"/>
              <a:defRPr b="1"/>
            </a:lvl1pPr>
          </a:lstStyle>
          <a:p>
            <a:r>
              <a:rPr lang="en-AU"/>
              <a:t>Click to edit Master subtitle style</a:t>
            </a:r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ftr" sz="quarter" idx="3"/>
          </p:nvPr>
        </p:nvSpPr>
        <p:spPr>
          <a:xfrm>
            <a:off x="10187" y="6489700"/>
            <a:ext cx="4335463" cy="323850"/>
          </a:xfrm>
        </p:spPr>
        <p:txBody>
          <a:bodyPr/>
          <a:lstStyle>
            <a:lvl1pPr>
              <a:defRPr sz="2800" b="1">
                <a:solidFill>
                  <a:srgbClr val="FF9900"/>
                </a:solidFill>
                <a:latin typeface="Monotype Corsiva" pitchFamily="66" charset="0"/>
              </a:defRPr>
            </a:lvl1pPr>
          </a:lstStyle>
          <a:p>
            <a:r>
              <a:rPr lang="en-AU" dirty="0"/>
              <a:t>The Transfiguration of Christ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AU">
              <a:solidFill>
                <a:srgbClr val="FFFFFF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AU">
              <a:solidFill>
                <a:srgbClr val="FFFFFF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B8B1927-91CA-493B-ABAE-792FB2A5D54E}" type="slidenum">
              <a:rPr lang="en-AU">
                <a:solidFill>
                  <a:srgbClr val="FFFFFF"/>
                </a:solidFill>
              </a:rPr>
              <a:pPr/>
              <a:t>‹#›</a:t>
            </a:fld>
            <a:endParaRPr lang="en-AU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AU">
              <a:solidFill>
                <a:srgbClr val="FFFFFF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AU">
              <a:solidFill>
                <a:srgbClr val="FFFFFF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79B7D16-4950-475D-84FE-9554439A21D4}" type="slidenum">
              <a:rPr lang="en-AU">
                <a:solidFill>
                  <a:srgbClr val="FFFFFF"/>
                </a:solidFill>
              </a:rPr>
              <a:pPr/>
              <a:t>‹#›</a:t>
            </a:fld>
            <a:endParaRPr lang="en-AU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819400" y="1981200"/>
            <a:ext cx="29718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43600" y="1981200"/>
            <a:ext cx="29718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AU">
              <a:solidFill>
                <a:srgbClr val="FFFFFF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AU">
              <a:solidFill>
                <a:srgbClr val="FFFFFF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E5C5641-6BF8-47B1-AB19-B75F1A7BB128}" type="slidenum">
              <a:rPr lang="en-AU">
                <a:solidFill>
                  <a:srgbClr val="FFFFFF"/>
                </a:solidFill>
              </a:rPr>
              <a:pPr/>
              <a:t>‹#›</a:t>
            </a:fld>
            <a:endParaRPr lang="en-AU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AU">
              <a:solidFill>
                <a:srgbClr val="FFFFFF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AU">
              <a:solidFill>
                <a:srgbClr val="FFFFFF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8EB1F24-C843-4CC4-8F7D-43A1068C7A7D}" type="slidenum">
              <a:rPr lang="en-AU">
                <a:solidFill>
                  <a:srgbClr val="FFFFFF"/>
                </a:solidFill>
              </a:rPr>
              <a:pPr/>
              <a:t>‹#›</a:t>
            </a:fld>
            <a:endParaRPr lang="en-AU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AU">
              <a:solidFill>
                <a:srgbClr val="FFFFFF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AU">
              <a:solidFill>
                <a:srgbClr val="FFFFFF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A2DFA0C-CEFF-48C0-8FF1-EA20A47502F7}" type="slidenum">
              <a:rPr lang="en-AU">
                <a:solidFill>
                  <a:srgbClr val="FFFFFF"/>
                </a:solidFill>
              </a:rPr>
              <a:pPr/>
              <a:t>‹#›</a:t>
            </a:fld>
            <a:endParaRPr lang="en-AU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AU">
              <a:solidFill>
                <a:srgbClr val="FFFFFF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AU">
              <a:solidFill>
                <a:srgbClr val="FFFFFF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50C4AEB-6DEB-47D6-82E3-C4C84337F21D}" type="slidenum">
              <a:rPr lang="en-AU">
                <a:solidFill>
                  <a:srgbClr val="FFFFFF"/>
                </a:solidFill>
              </a:rPr>
              <a:pPr/>
              <a:t>‹#›</a:t>
            </a:fld>
            <a:endParaRPr lang="en-AU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79B7D16-4950-475D-84FE-9554439A21D4}" type="slidenum">
              <a:rPr lang="en-AU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AU">
              <a:solidFill>
                <a:srgbClr val="FFFFFF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AU">
              <a:solidFill>
                <a:srgbClr val="FFFFFF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C266D0D-9FBF-4F10-AA8E-39374B3B31C4}" type="slidenum">
              <a:rPr lang="en-AU">
                <a:solidFill>
                  <a:srgbClr val="FFFFFF"/>
                </a:solidFill>
              </a:rPr>
              <a:pPr/>
              <a:t>‹#›</a:t>
            </a:fld>
            <a:endParaRPr lang="en-AU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AU">
              <a:solidFill>
                <a:srgbClr val="FFFFFF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AU">
              <a:solidFill>
                <a:srgbClr val="FFFFFF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6882C43-387B-46E0-AF38-45E19CF9D580}" type="slidenum">
              <a:rPr lang="en-AU">
                <a:solidFill>
                  <a:srgbClr val="FFFFFF"/>
                </a:solidFill>
              </a:rPr>
              <a:pPr/>
              <a:t>‹#›</a:t>
            </a:fld>
            <a:endParaRPr lang="en-AU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AU">
              <a:solidFill>
                <a:srgbClr val="FFFFFF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AU">
              <a:solidFill>
                <a:srgbClr val="FFFFFF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4D84B31-8EC5-4575-902B-533F408462D4}" type="slidenum">
              <a:rPr lang="en-AU">
                <a:solidFill>
                  <a:srgbClr val="FFFFFF"/>
                </a:solidFill>
              </a:rPr>
              <a:pPr/>
              <a:t>‹#›</a:t>
            </a:fld>
            <a:endParaRPr lang="en-AU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609600"/>
            <a:ext cx="15240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819400" y="609600"/>
            <a:ext cx="44196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AU">
              <a:solidFill>
                <a:srgbClr val="FFFFFF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AU">
              <a:solidFill>
                <a:srgbClr val="FFFFFF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EFD16D0-491F-4296-81E7-EA846CF9115D}" type="slidenum">
              <a:rPr lang="en-AU">
                <a:solidFill>
                  <a:srgbClr val="FFFFFF"/>
                </a:solidFill>
              </a:rPr>
              <a:pPr/>
              <a:t>‹#›</a:t>
            </a:fld>
            <a:endParaRPr lang="en-AU">
              <a:solidFill>
                <a:srgbClr val="FFFF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6" name="Arc 3"/>
          <p:cNvSpPr>
            <a:spLocks/>
          </p:cNvSpPr>
          <p:nvPr userDrawn="1"/>
        </p:nvSpPr>
        <p:spPr bwMode="auto">
          <a:xfrm>
            <a:off x="0" y="6237312"/>
            <a:ext cx="5220072" cy="620688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gradFill rotWithShape="0">
            <a:gsLst>
              <a:gs pos="0">
                <a:srgbClr val="000000"/>
              </a:gs>
              <a:gs pos="100000">
                <a:srgbClr val="0033CC"/>
              </a:gs>
            </a:gsLst>
            <a:lin ang="5400000" scaled="1"/>
          </a:gradFill>
          <a:ln w="9525">
            <a:noFill/>
            <a:round/>
            <a:headEnd type="none" w="sm" len="sm"/>
            <a:tailEnd type="none" w="sm" len="sm"/>
          </a:ln>
        </p:spPr>
        <p:txBody>
          <a:bodyPr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7" name="Rectangle 7"/>
          <p:cNvSpPr>
            <a:spLocks noGrp="1" noChangeArrowheads="1"/>
          </p:cNvSpPr>
          <p:nvPr>
            <p:ph type="ftr" sz="quarter" idx="3"/>
          </p:nvPr>
        </p:nvSpPr>
        <p:spPr>
          <a:xfrm>
            <a:off x="10187" y="6489700"/>
            <a:ext cx="4335463" cy="323850"/>
          </a:xfrm>
          <a:prstGeom prst="rect">
            <a:avLst/>
          </a:prstGeom>
        </p:spPr>
        <p:txBody>
          <a:bodyPr/>
          <a:lstStyle>
            <a:lvl1pPr>
              <a:defRPr sz="2800" b="1">
                <a:solidFill>
                  <a:srgbClr val="FF9900"/>
                </a:solidFill>
                <a:latin typeface="Monotype Corsiva" pitchFamily="66" charset="0"/>
              </a:defRPr>
            </a:lvl1pPr>
          </a:lstStyle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2800" b="1" i="0" u="none" strike="noStrike" kern="0" cap="none" spc="0" normalizeH="0" baseline="0" noProof="0" dirty="0">
                <a:ln>
                  <a:noFill/>
                </a:ln>
                <a:solidFill>
                  <a:srgbClr val="FF9900"/>
                </a:solidFill>
                <a:effectLst/>
                <a:uLnTx/>
                <a:uFillTx/>
                <a:latin typeface="Monotype Corsiva" pitchFamily="66" charset="0"/>
              </a:rPr>
              <a:t>The Transfiguration of Christ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23850" y="1052513"/>
            <a:ext cx="4208463" cy="56165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84713" y="1052513"/>
            <a:ext cx="4208462" cy="56165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819400" y="1981200"/>
            <a:ext cx="29718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43600" y="1981200"/>
            <a:ext cx="29718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E5C5641-6BF8-47B1-AB19-B75F1A7BB128}" type="slidenum">
              <a:rPr lang="en-AU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44450"/>
            <a:ext cx="2286000" cy="66246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44450"/>
            <a:ext cx="6705600" cy="66246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8EB1F24-C843-4CC4-8F7D-43A1068C7A7D}" type="slidenum">
              <a:rPr lang="en-AU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A2DFA0C-CEFF-48C0-8FF1-EA20A47502F7}" type="slidenum">
              <a:rPr lang="en-AU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50C4AEB-6DEB-47D6-82E3-C4C84337F21D}" type="slidenum">
              <a:rPr lang="en-AU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C266D0D-9FBF-4F10-AA8E-39374B3B31C4}" type="slidenum">
              <a:rPr lang="en-AU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6882C43-387B-46E0-AF38-45E19CF9D580}" type="slidenum">
              <a:rPr lang="en-AU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Arc 2"/>
          <p:cNvSpPr>
            <a:spLocks/>
          </p:cNvSpPr>
          <p:nvPr/>
        </p:nvSpPr>
        <p:spPr bwMode="auto">
          <a:xfrm>
            <a:off x="0" y="842963"/>
            <a:ext cx="2897188" cy="6015037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100000">
                <a:schemeClr val="accent2"/>
              </a:gs>
            </a:gsLst>
            <a:lin ang="5400000" scaled="1"/>
          </a:gradFill>
          <a:ln w="9525">
            <a:noFill/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2819400" y="609600"/>
            <a:ext cx="6096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7" rIns="92075" bIns="46037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AU" smtClean="0"/>
              <a:t>Click to edit Master title style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2819400" y="1981200"/>
            <a:ext cx="60960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7" rIns="92075" bIns="4603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04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7" rIns="92075" bIns="46037" numCol="1" anchor="ctr" anchorCtr="0" compatLnSpc="1">
            <a:prstTxWarp prst="textNoShape">
              <a:avLst/>
            </a:prstTxWarp>
          </a:bodyPr>
          <a:lstStyle>
            <a:lvl1pPr>
              <a:defRPr kumimoji="0" sz="1400">
                <a:latin typeface="+mn-lt"/>
              </a:defRPr>
            </a:lvl1pPr>
          </a:lstStyle>
          <a:p>
            <a:endParaRPr lang="en-AU"/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814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7" rIns="92075" bIns="46037" numCol="1" anchor="ctr" anchorCtr="0" compatLnSpc="1">
            <a:prstTxWarp prst="textNoShape">
              <a:avLst/>
            </a:prstTxWarp>
          </a:bodyPr>
          <a:lstStyle>
            <a:lvl1pPr algn="ctr">
              <a:defRPr kumimoji="0" sz="1400">
                <a:latin typeface="+mn-lt"/>
              </a:defRPr>
            </a:lvl1pPr>
          </a:lstStyle>
          <a:p>
            <a:endParaRPr lang="en-AU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104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92075" tIns="46037" rIns="92075" bIns="46037" numCol="1" anchor="ctr" anchorCtr="0" compatLnSpc="1">
            <a:prstTxWarp prst="textNoShape">
              <a:avLst/>
            </a:prstTxWarp>
          </a:bodyPr>
          <a:lstStyle>
            <a:lvl1pPr algn="r">
              <a:defRPr kumimoji="0" sz="1400">
                <a:latin typeface="+mn-lt"/>
              </a:defRPr>
            </a:lvl1pPr>
          </a:lstStyle>
          <a:p>
            <a:fld id="{D826EF72-4895-4212-AFF0-2EFA25546B50}" type="slidenum">
              <a:rPr lang="en-AU"/>
              <a:pPr/>
              <a:t>‹#›</a:t>
            </a:fld>
            <a:endParaRPr lang="en-AU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0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  <p:sldLayoutId id="2147483660" r:id="rId10"/>
    <p:sldLayoutId id="2147483661" r:id="rId11"/>
  </p:sldLayoutIdLst>
  <p:txStyles>
    <p:titleStyle>
      <a:lvl1pPr algn="l" rtl="0" fontAlgn="base">
        <a:lnSpc>
          <a:spcPct val="70000"/>
        </a:lnSpc>
        <a:spcBef>
          <a:spcPct val="0"/>
        </a:spcBef>
        <a:spcAft>
          <a:spcPct val="0"/>
        </a:spcAft>
        <a:defRPr sz="48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lnSpc>
          <a:spcPct val="70000"/>
        </a:lnSpc>
        <a:spcBef>
          <a:spcPct val="0"/>
        </a:spcBef>
        <a:spcAft>
          <a:spcPct val="0"/>
        </a:spcAft>
        <a:defRPr sz="4800" b="1">
          <a:solidFill>
            <a:schemeClr val="tx2"/>
          </a:solidFill>
          <a:latin typeface="Arial Narrow" pitchFamily="34" charset="0"/>
        </a:defRPr>
      </a:lvl2pPr>
      <a:lvl3pPr algn="l" rtl="0" fontAlgn="base">
        <a:lnSpc>
          <a:spcPct val="70000"/>
        </a:lnSpc>
        <a:spcBef>
          <a:spcPct val="0"/>
        </a:spcBef>
        <a:spcAft>
          <a:spcPct val="0"/>
        </a:spcAft>
        <a:defRPr sz="4800" b="1">
          <a:solidFill>
            <a:schemeClr val="tx2"/>
          </a:solidFill>
          <a:latin typeface="Arial Narrow" pitchFamily="34" charset="0"/>
        </a:defRPr>
      </a:lvl3pPr>
      <a:lvl4pPr algn="l" rtl="0" fontAlgn="base">
        <a:lnSpc>
          <a:spcPct val="70000"/>
        </a:lnSpc>
        <a:spcBef>
          <a:spcPct val="0"/>
        </a:spcBef>
        <a:spcAft>
          <a:spcPct val="0"/>
        </a:spcAft>
        <a:defRPr sz="4800" b="1">
          <a:solidFill>
            <a:schemeClr val="tx2"/>
          </a:solidFill>
          <a:latin typeface="Arial Narrow" pitchFamily="34" charset="0"/>
        </a:defRPr>
      </a:lvl4pPr>
      <a:lvl5pPr algn="l" rtl="0" fontAlgn="base">
        <a:lnSpc>
          <a:spcPct val="70000"/>
        </a:lnSpc>
        <a:spcBef>
          <a:spcPct val="0"/>
        </a:spcBef>
        <a:spcAft>
          <a:spcPct val="0"/>
        </a:spcAft>
        <a:defRPr sz="4800" b="1">
          <a:solidFill>
            <a:schemeClr val="tx2"/>
          </a:solidFill>
          <a:latin typeface="Arial Narrow" pitchFamily="34" charset="0"/>
        </a:defRPr>
      </a:lvl5pPr>
      <a:lvl6pPr marL="457200" algn="l" rtl="0" fontAlgn="base">
        <a:lnSpc>
          <a:spcPct val="70000"/>
        </a:lnSpc>
        <a:spcBef>
          <a:spcPct val="0"/>
        </a:spcBef>
        <a:spcAft>
          <a:spcPct val="0"/>
        </a:spcAft>
        <a:defRPr sz="4800" b="1">
          <a:solidFill>
            <a:schemeClr val="tx2"/>
          </a:solidFill>
          <a:latin typeface="Arial Narrow" pitchFamily="34" charset="0"/>
        </a:defRPr>
      </a:lvl6pPr>
      <a:lvl7pPr marL="914400" algn="l" rtl="0" fontAlgn="base">
        <a:lnSpc>
          <a:spcPct val="70000"/>
        </a:lnSpc>
        <a:spcBef>
          <a:spcPct val="0"/>
        </a:spcBef>
        <a:spcAft>
          <a:spcPct val="0"/>
        </a:spcAft>
        <a:defRPr sz="4800" b="1">
          <a:solidFill>
            <a:schemeClr val="tx2"/>
          </a:solidFill>
          <a:latin typeface="Arial Narrow" pitchFamily="34" charset="0"/>
        </a:defRPr>
      </a:lvl7pPr>
      <a:lvl8pPr marL="1371600" algn="l" rtl="0" fontAlgn="base">
        <a:lnSpc>
          <a:spcPct val="70000"/>
        </a:lnSpc>
        <a:spcBef>
          <a:spcPct val="0"/>
        </a:spcBef>
        <a:spcAft>
          <a:spcPct val="0"/>
        </a:spcAft>
        <a:defRPr sz="4800" b="1">
          <a:solidFill>
            <a:schemeClr val="tx2"/>
          </a:solidFill>
          <a:latin typeface="Arial Narrow" pitchFamily="34" charset="0"/>
        </a:defRPr>
      </a:lvl8pPr>
      <a:lvl9pPr marL="1828800" algn="l" rtl="0" fontAlgn="base">
        <a:lnSpc>
          <a:spcPct val="70000"/>
        </a:lnSpc>
        <a:spcBef>
          <a:spcPct val="0"/>
        </a:spcBef>
        <a:spcAft>
          <a:spcPct val="0"/>
        </a:spcAft>
        <a:defRPr sz="4800" b="1">
          <a:solidFill>
            <a:schemeClr val="tx2"/>
          </a:solidFill>
          <a:latin typeface="Arial Narrow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tx2"/>
        </a:buClr>
        <a:buSzPct val="65000"/>
        <a:buFont typeface="Wingdings" pitchFamily="2" charset="2"/>
        <a:buChar char="u"/>
        <a:defRPr sz="26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«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100000"/>
        <a:buChar char="•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100000"/>
        <a:buChar char="–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100000"/>
        <a:buChar char="–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100000"/>
        <a:buChar char="–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100000"/>
        <a:buChar char="–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100000"/>
        <a:buChar char="–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sp>
          <p:nvSpPr>
            <p:cNvPr id="47107" name="Freeform 3"/>
            <p:cNvSpPr>
              <a:spLocks/>
            </p:cNvSpPr>
            <p:nvPr/>
          </p:nvSpPr>
          <p:spPr bwMode="hidden">
            <a:xfrm>
              <a:off x="0" y="3072"/>
              <a:ext cx="5760" cy="1248"/>
            </a:xfrm>
            <a:custGeom>
              <a:avLst/>
              <a:gdLst/>
              <a:ahLst/>
              <a:cxnLst>
                <a:cxn ang="0">
                  <a:pos x="6027" y="2296"/>
                </a:cxn>
                <a:cxn ang="0">
                  <a:pos x="0" y="2296"/>
                </a:cxn>
                <a:cxn ang="0">
                  <a:pos x="0" y="0"/>
                </a:cxn>
                <a:cxn ang="0">
                  <a:pos x="6027" y="0"/>
                </a:cxn>
                <a:cxn ang="0">
                  <a:pos x="6027" y="2296"/>
                </a:cxn>
                <a:cxn ang="0">
                  <a:pos x="6027" y="2296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kumimoji="0" lang="en-US" sz="1800">
                <a:solidFill>
                  <a:srgbClr val="FFFFFF"/>
                </a:solidFill>
                <a:latin typeface="Arial" charset="0"/>
              </a:endParaRPr>
            </a:p>
          </p:txBody>
        </p:sp>
        <p:sp>
          <p:nvSpPr>
            <p:cNvPr id="47108" name="Freeform 4"/>
            <p:cNvSpPr>
              <a:spLocks/>
            </p:cNvSpPr>
            <p:nvPr/>
          </p:nvSpPr>
          <p:spPr bwMode="hidden">
            <a:xfrm>
              <a:off x="0" y="0"/>
              <a:ext cx="5760" cy="3072"/>
            </a:xfrm>
            <a:custGeom>
              <a:avLst/>
              <a:gdLst/>
              <a:ahLst/>
              <a:cxnLst>
                <a:cxn ang="0">
                  <a:pos x="6027" y="2296"/>
                </a:cxn>
                <a:cxn ang="0">
                  <a:pos x="0" y="2296"/>
                </a:cxn>
                <a:cxn ang="0">
                  <a:pos x="0" y="0"/>
                </a:cxn>
                <a:cxn ang="0">
                  <a:pos x="6027" y="0"/>
                </a:cxn>
                <a:cxn ang="0">
                  <a:pos x="6027" y="2296"/>
                </a:cxn>
                <a:cxn ang="0">
                  <a:pos x="6027" y="2296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kumimoji="0" lang="en-US" sz="1800">
                <a:solidFill>
                  <a:srgbClr val="FFFFFF"/>
                </a:solidFill>
                <a:latin typeface="Arial" charset="0"/>
              </a:endParaRPr>
            </a:p>
          </p:txBody>
        </p:sp>
      </p:grpSp>
      <p:sp>
        <p:nvSpPr>
          <p:cNvPr id="47109" name="Freeform 5"/>
          <p:cNvSpPr>
            <a:spLocks/>
          </p:cNvSpPr>
          <p:nvPr/>
        </p:nvSpPr>
        <p:spPr bwMode="hidden">
          <a:xfrm>
            <a:off x="6248400" y="6262688"/>
            <a:ext cx="2895600" cy="609600"/>
          </a:xfrm>
          <a:custGeom>
            <a:avLst/>
            <a:gdLst/>
            <a:ahLst/>
            <a:cxnLst>
              <a:cxn ang="0">
                <a:pos x="5748" y="246"/>
              </a:cxn>
              <a:cxn ang="0">
                <a:pos x="0" y="246"/>
              </a:cxn>
              <a:cxn ang="0">
                <a:pos x="0" y="0"/>
              </a:cxn>
              <a:cxn ang="0">
                <a:pos x="5748" y="0"/>
              </a:cxn>
              <a:cxn ang="0">
                <a:pos x="5748" y="246"/>
              </a:cxn>
              <a:cxn ang="0">
                <a:pos x="5748" y="246"/>
              </a:cxn>
            </a:cxnLst>
            <a:rect l="0" t="0" r="r" b="b"/>
            <a:pathLst>
              <a:path w="5748" h="246">
                <a:moveTo>
                  <a:pt x="5748" y="246"/>
                </a:moveTo>
                <a:lnTo>
                  <a:pt x="0" y="246"/>
                </a:lnTo>
                <a:lnTo>
                  <a:pt x="0" y="0"/>
                </a:lnTo>
                <a:lnTo>
                  <a:pt x="5748" y="0"/>
                </a:lnTo>
                <a:lnTo>
                  <a:pt x="5748" y="246"/>
                </a:lnTo>
                <a:lnTo>
                  <a:pt x="5748" y="246"/>
                </a:ln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endParaRPr kumimoji="0" lang="en-US" sz="1800">
              <a:solidFill>
                <a:srgbClr val="FFFFFF"/>
              </a:solidFill>
              <a:latin typeface="Arial" charset="0"/>
            </a:endParaRPr>
          </a:p>
        </p:txBody>
      </p:sp>
      <p:grpSp>
        <p:nvGrpSpPr>
          <p:cNvPr id="3" name="Group 6"/>
          <p:cNvGrpSpPr>
            <a:grpSpLocks/>
          </p:cNvGrpSpPr>
          <p:nvPr/>
        </p:nvGrpSpPr>
        <p:grpSpPr bwMode="auto">
          <a:xfrm>
            <a:off x="0" y="6019800"/>
            <a:ext cx="7848600" cy="857250"/>
            <a:chOff x="0" y="3792"/>
            <a:chExt cx="4944" cy="540"/>
          </a:xfrm>
        </p:grpSpPr>
        <p:sp>
          <p:nvSpPr>
            <p:cNvPr id="47111" name="Freeform 7"/>
            <p:cNvSpPr>
              <a:spLocks/>
            </p:cNvSpPr>
            <p:nvPr userDrawn="1"/>
          </p:nvSpPr>
          <p:spPr bwMode="ltGray">
            <a:xfrm>
              <a:off x="1488" y="3792"/>
              <a:ext cx="3240" cy="536"/>
            </a:xfrm>
            <a:custGeom>
              <a:avLst/>
              <a:gdLst/>
              <a:ahLst/>
              <a:cxnLst>
                <a:cxn ang="0">
                  <a:pos x="3132" y="469"/>
                </a:cxn>
                <a:cxn ang="0">
                  <a:pos x="2995" y="395"/>
                </a:cxn>
                <a:cxn ang="0">
                  <a:pos x="2911" y="375"/>
                </a:cxn>
                <a:cxn ang="0">
                  <a:pos x="2678" y="228"/>
                </a:cxn>
                <a:cxn ang="0">
                  <a:pos x="2553" y="74"/>
                </a:cxn>
                <a:cxn ang="0">
                  <a:pos x="2457" y="7"/>
                </a:cxn>
                <a:cxn ang="0">
                  <a:pos x="2403" y="47"/>
                </a:cxn>
                <a:cxn ang="0">
                  <a:pos x="2289" y="74"/>
                </a:cxn>
                <a:cxn ang="0">
                  <a:pos x="2134" y="74"/>
                </a:cxn>
                <a:cxn ang="0">
                  <a:pos x="2044" y="128"/>
                </a:cxn>
                <a:cxn ang="0">
                  <a:pos x="1775" y="222"/>
                </a:cxn>
                <a:cxn ang="0">
                  <a:pos x="1602" y="181"/>
                </a:cxn>
                <a:cxn ang="0">
                  <a:pos x="1560" y="101"/>
                </a:cxn>
                <a:cxn ang="0">
                  <a:pos x="1542" y="87"/>
                </a:cxn>
                <a:cxn ang="0">
                  <a:pos x="1446" y="60"/>
                </a:cxn>
                <a:cxn ang="0">
                  <a:pos x="1375" y="74"/>
                </a:cxn>
                <a:cxn ang="0">
                  <a:pos x="1309" y="87"/>
                </a:cxn>
                <a:cxn ang="0">
                  <a:pos x="1243" y="13"/>
                </a:cxn>
                <a:cxn ang="0">
                  <a:pos x="1225" y="0"/>
                </a:cxn>
                <a:cxn ang="0">
                  <a:pos x="1189" y="0"/>
                </a:cxn>
                <a:cxn ang="0">
                  <a:pos x="1106" y="34"/>
                </a:cxn>
                <a:cxn ang="0">
                  <a:pos x="1106" y="34"/>
                </a:cxn>
                <a:cxn ang="0">
                  <a:pos x="1094" y="40"/>
                </a:cxn>
                <a:cxn ang="0">
                  <a:pos x="1070" y="54"/>
                </a:cxn>
                <a:cxn ang="0">
                  <a:pos x="1034" y="74"/>
                </a:cxn>
                <a:cxn ang="0">
                  <a:pos x="1004" y="74"/>
                </a:cxn>
                <a:cxn ang="0">
                  <a:pos x="986" y="74"/>
                </a:cxn>
                <a:cxn ang="0">
                  <a:pos x="956" y="81"/>
                </a:cxn>
                <a:cxn ang="0">
                  <a:pos x="920" y="94"/>
                </a:cxn>
                <a:cxn ang="0">
                  <a:pos x="884" y="107"/>
                </a:cxn>
                <a:cxn ang="0">
                  <a:pos x="843" y="128"/>
                </a:cxn>
                <a:cxn ang="0">
                  <a:pos x="813" y="141"/>
                </a:cxn>
                <a:cxn ang="0">
                  <a:pos x="789" y="148"/>
                </a:cxn>
                <a:cxn ang="0">
                  <a:pos x="783" y="154"/>
                </a:cxn>
                <a:cxn ang="0">
                  <a:pos x="556" y="228"/>
                </a:cxn>
                <a:cxn ang="0">
                  <a:pos x="394" y="294"/>
                </a:cxn>
                <a:cxn ang="0">
                  <a:pos x="107" y="462"/>
                </a:cxn>
                <a:cxn ang="0">
                  <a:pos x="0" y="536"/>
                </a:cxn>
                <a:cxn ang="0">
                  <a:pos x="3240" y="536"/>
                </a:cxn>
                <a:cxn ang="0">
                  <a:pos x="3132" y="469"/>
                </a:cxn>
                <a:cxn ang="0">
                  <a:pos x="3132" y="469"/>
                </a:cxn>
              </a:cxnLst>
              <a:rect l="0" t="0" r="r" b="b"/>
              <a:pathLst>
                <a:path w="3240" h="536">
                  <a:moveTo>
                    <a:pt x="3132" y="469"/>
                  </a:moveTo>
                  <a:lnTo>
                    <a:pt x="2995" y="395"/>
                  </a:lnTo>
                  <a:lnTo>
                    <a:pt x="2911" y="375"/>
                  </a:lnTo>
                  <a:lnTo>
                    <a:pt x="2678" y="228"/>
                  </a:lnTo>
                  <a:lnTo>
                    <a:pt x="2553" y="74"/>
                  </a:lnTo>
                  <a:lnTo>
                    <a:pt x="2457" y="7"/>
                  </a:lnTo>
                  <a:lnTo>
                    <a:pt x="2403" y="47"/>
                  </a:lnTo>
                  <a:lnTo>
                    <a:pt x="2289" y="74"/>
                  </a:lnTo>
                  <a:lnTo>
                    <a:pt x="2134" y="74"/>
                  </a:lnTo>
                  <a:lnTo>
                    <a:pt x="2044" y="128"/>
                  </a:lnTo>
                  <a:lnTo>
                    <a:pt x="1775" y="222"/>
                  </a:lnTo>
                  <a:lnTo>
                    <a:pt x="1602" y="181"/>
                  </a:lnTo>
                  <a:lnTo>
                    <a:pt x="1560" y="101"/>
                  </a:lnTo>
                  <a:lnTo>
                    <a:pt x="1542" y="87"/>
                  </a:lnTo>
                  <a:lnTo>
                    <a:pt x="1446" y="60"/>
                  </a:lnTo>
                  <a:lnTo>
                    <a:pt x="1375" y="74"/>
                  </a:lnTo>
                  <a:lnTo>
                    <a:pt x="1309" y="87"/>
                  </a:lnTo>
                  <a:lnTo>
                    <a:pt x="1243" y="13"/>
                  </a:lnTo>
                  <a:lnTo>
                    <a:pt x="1225" y="0"/>
                  </a:lnTo>
                  <a:lnTo>
                    <a:pt x="1189" y="0"/>
                  </a:lnTo>
                  <a:lnTo>
                    <a:pt x="1106" y="34"/>
                  </a:lnTo>
                  <a:lnTo>
                    <a:pt x="1106" y="34"/>
                  </a:lnTo>
                  <a:lnTo>
                    <a:pt x="1094" y="40"/>
                  </a:lnTo>
                  <a:lnTo>
                    <a:pt x="1070" y="54"/>
                  </a:lnTo>
                  <a:lnTo>
                    <a:pt x="1034" y="74"/>
                  </a:lnTo>
                  <a:lnTo>
                    <a:pt x="1004" y="74"/>
                  </a:lnTo>
                  <a:lnTo>
                    <a:pt x="986" y="74"/>
                  </a:lnTo>
                  <a:lnTo>
                    <a:pt x="956" y="81"/>
                  </a:lnTo>
                  <a:lnTo>
                    <a:pt x="920" y="94"/>
                  </a:lnTo>
                  <a:lnTo>
                    <a:pt x="884" y="107"/>
                  </a:lnTo>
                  <a:lnTo>
                    <a:pt x="843" y="128"/>
                  </a:lnTo>
                  <a:lnTo>
                    <a:pt x="813" y="141"/>
                  </a:lnTo>
                  <a:lnTo>
                    <a:pt x="789" y="148"/>
                  </a:lnTo>
                  <a:lnTo>
                    <a:pt x="783" y="154"/>
                  </a:lnTo>
                  <a:lnTo>
                    <a:pt x="556" y="228"/>
                  </a:lnTo>
                  <a:lnTo>
                    <a:pt x="394" y="294"/>
                  </a:lnTo>
                  <a:lnTo>
                    <a:pt x="107" y="462"/>
                  </a:lnTo>
                  <a:lnTo>
                    <a:pt x="0" y="536"/>
                  </a:lnTo>
                  <a:lnTo>
                    <a:pt x="3240" y="536"/>
                  </a:lnTo>
                  <a:lnTo>
                    <a:pt x="3132" y="469"/>
                  </a:lnTo>
                  <a:lnTo>
                    <a:pt x="3132" y="469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66667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kumimoji="0" lang="en-US" sz="1800">
                <a:solidFill>
                  <a:srgbClr val="FFFFFF"/>
                </a:solidFill>
                <a:latin typeface="Arial" charset="0"/>
              </a:endParaRPr>
            </a:p>
          </p:txBody>
        </p:sp>
        <p:grpSp>
          <p:nvGrpSpPr>
            <p:cNvPr id="4" name="Group 8"/>
            <p:cNvGrpSpPr>
              <a:grpSpLocks/>
            </p:cNvGrpSpPr>
            <p:nvPr userDrawn="1"/>
          </p:nvGrpSpPr>
          <p:grpSpPr bwMode="auto">
            <a:xfrm>
              <a:off x="2486" y="3792"/>
              <a:ext cx="2458" cy="540"/>
              <a:chOff x="2486" y="3792"/>
              <a:chExt cx="2458" cy="540"/>
            </a:xfrm>
          </p:grpSpPr>
          <p:sp>
            <p:nvSpPr>
              <p:cNvPr id="47113" name="Freeform 9"/>
              <p:cNvSpPr>
                <a:spLocks/>
              </p:cNvSpPr>
              <p:nvPr userDrawn="1"/>
            </p:nvSpPr>
            <p:spPr bwMode="ltGray">
              <a:xfrm>
                <a:off x="3948" y="3799"/>
                <a:ext cx="996" cy="533"/>
              </a:xfrm>
              <a:custGeom>
                <a:avLst/>
                <a:gdLst/>
                <a:ahLst/>
                <a:cxnLst>
                  <a:cxn ang="0">
                    <a:pos x="636" y="373"/>
                  </a:cxn>
                  <a:cxn ang="0">
                    <a:pos x="495" y="370"/>
                  </a:cxn>
                  <a:cxn ang="0">
                    <a:pos x="280" y="249"/>
                  </a:cxn>
                  <a:cxn ang="0">
                    <a:pos x="127" y="66"/>
                  </a:cxn>
                  <a:cxn ang="0">
                    <a:pos x="0" y="0"/>
                  </a:cxn>
                  <a:cxn ang="0">
                    <a:pos x="22" y="26"/>
                  </a:cxn>
                  <a:cxn ang="0">
                    <a:pos x="0" y="65"/>
                  </a:cxn>
                  <a:cxn ang="0">
                    <a:pos x="30" y="119"/>
                  </a:cxn>
                  <a:cxn ang="0">
                    <a:pos x="75" y="243"/>
                  </a:cxn>
                  <a:cxn ang="0">
                    <a:pos x="45" y="422"/>
                  </a:cxn>
                  <a:cxn ang="0">
                    <a:pos x="200" y="329"/>
                  </a:cxn>
                  <a:cxn ang="0">
                    <a:pos x="612" y="533"/>
                  </a:cxn>
                  <a:cxn ang="0">
                    <a:pos x="996" y="529"/>
                  </a:cxn>
                  <a:cxn ang="0">
                    <a:pos x="828" y="473"/>
                  </a:cxn>
                  <a:cxn ang="0">
                    <a:pos x="636" y="373"/>
                  </a:cxn>
                </a:cxnLst>
                <a:rect l="0" t="0" r="r" b="b"/>
                <a:pathLst>
                  <a:path w="996" h="533">
                    <a:moveTo>
                      <a:pt x="636" y="373"/>
                    </a:moveTo>
                    <a:lnTo>
                      <a:pt x="495" y="370"/>
                    </a:lnTo>
                    <a:lnTo>
                      <a:pt x="280" y="249"/>
                    </a:lnTo>
                    <a:lnTo>
                      <a:pt x="127" y="66"/>
                    </a:lnTo>
                    <a:lnTo>
                      <a:pt x="0" y="0"/>
                    </a:lnTo>
                    <a:lnTo>
                      <a:pt x="22" y="26"/>
                    </a:lnTo>
                    <a:lnTo>
                      <a:pt x="0" y="65"/>
                    </a:lnTo>
                    <a:lnTo>
                      <a:pt x="30" y="119"/>
                    </a:lnTo>
                    <a:lnTo>
                      <a:pt x="75" y="243"/>
                    </a:lnTo>
                    <a:lnTo>
                      <a:pt x="45" y="422"/>
                    </a:lnTo>
                    <a:lnTo>
                      <a:pt x="200" y="329"/>
                    </a:lnTo>
                    <a:lnTo>
                      <a:pt x="612" y="533"/>
                    </a:lnTo>
                    <a:lnTo>
                      <a:pt x="996" y="529"/>
                    </a:lnTo>
                    <a:lnTo>
                      <a:pt x="828" y="473"/>
                    </a:lnTo>
                    <a:lnTo>
                      <a:pt x="636" y="373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kumimoji="0" lang="en-US" sz="1800">
                  <a:solidFill>
                    <a:srgbClr val="FFFFFF"/>
                  </a:solidFill>
                  <a:latin typeface="Arial" charset="0"/>
                </a:endParaRPr>
              </a:p>
            </p:txBody>
          </p:sp>
          <p:sp>
            <p:nvSpPr>
              <p:cNvPr id="47114" name="Freeform 10"/>
              <p:cNvSpPr>
                <a:spLocks/>
              </p:cNvSpPr>
              <p:nvPr userDrawn="1"/>
            </p:nvSpPr>
            <p:spPr bwMode="ltGray">
              <a:xfrm>
                <a:off x="2677" y="3792"/>
                <a:ext cx="186" cy="395"/>
              </a:xfrm>
              <a:custGeom>
                <a:avLst/>
                <a:gdLst/>
                <a:ahLst/>
                <a:cxnLst>
                  <a:cxn ang="0">
                    <a:pos x="36" y="0"/>
                  </a:cxn>
                  <a:cxn ang="0">
                    <a:pos x="54" y="18"/>
                  </a:cxn>
                  <a:cxn ang="0">
                    <a:pos x="24" y="30"/>
                  </a:cxn>
                  <a:cxn ang="0">
                    <a:pos x="18" y="66"/>
                  </a:cxn>
                  <a:cxn ang="0">
                    <a:pos x="42" y="114"/>
                  </a:cxn>
                  <a:cxn ang="0">
                    <a:pos x="48" y="162"/>
                  </a:cxn>
                  <a:cxn ang="0">
                    <a:pos x="0" y="353"/>
                  </a:cxn>
                  <a:cxn ang="0">
                    <a:pos x="54" y="233"/>
                  </a:cxn>
                  <a:cxn ang="0">
                    <a:pos x="84" y="216"/>
                  </a:cxn>
                  <a:cxn ang="0">
                    <a:pos x="126" y="126"/>
                  </a:cxn>
                  <a:cxn ang="0">
                    <a:pos x="144" y="120"/>
                  </a:cxn>
                  <a:cxn ang="0">
                    <a:pos x="144" y="90"/>
                  </a:cxn>
                  <a:cxn ang="0">
                    <a:pos x="186" y="66"/>
                  </a:cxn>
                  <a:cxn ang="0">
                    <a:pos x="162" y="60"/>
                  </a:cxn>
                  <a:cxn ang="0">
                    <a:pos x="36" y="0"/>
                  </a:cxn>
                  <a:cxn ang="0">
                    <a:pos x="36" y="0"/>
                  </a:cxn>
                </a:cxnLst>
                <a:rect l="0" t="0" r="r" b="b"/>
                <a:pathLst>
                  <a:path w="186" h="353">
                    <a:moveTo>
                      <a:pt x="36" y="0"/>
                    </a:moveTo>
                    <a:lnTo>
                      <a:pt x="54" y="18"/>
                    </a:lnTo>
                    <a:lnTo>
                      <a:pt x="24" y="30"/>
                    </a:lnTo>
                    <a:lnTo>
                      <a:pt x="18" y="66"/>
                    </a:lnTo>
                    <a:lnTo>
                      <a:pt x="42" y="114"/>
                    </a:lnTo>
                    <a:lnTo>
                      <a:pt x="48" y="162"/>
                    </a:lnTo>
                    <a:lnTo>
                      <a:pt x="0" y="353"/>
                    </a:lnTo>
                    <a:lnTo>
                      <a:pt x="54" y="233"/>
                    </a:lnTo>
                    <a:lnTo>
                      <a:pt x="84" y="216"/>
                    </a:lnTo>
                    <a:lnTo>
                      <a:pt x="126" y="126"/>
                    </a:lnTo>
                    <a:lnTo>
                      <a:pt x="144" y="120"/>
                    </a:lnTo>
                    <a:lnTo>
                      <a:pt x="144" y="90"/>
                    </a:lnTo>
                    <a:lnTo>
                      <a:pt x="186" y="66"/>
                    </a:lnTo>
                    <a:lnTo>
                      <a:pt x="162" y="60"/>
                    </a:lnTo>
                    <a:lnTo>
                      <a:pt x="36" y="0"/>
                    </a:lnTo>
                    <a:lnTo>
                      <a:pt x="36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kumimoji="0" lang="en-US" sz="1800">
                  <a:solidFill>
                    <a:srgbClr val="FFFFFF"/>
                  </a:solidFill>
                  <a:latin typeface="Arial" charset="0"/>
                </a:endParaRPr>
              </a:p>
            </p:txBody>
          </p:sp>
          <p:sp>
            <p:nvSpPr>
              <p:cNvPr id="47115" name="Freeform 11"/>
              <p:cNvSpPr>
                <a:spLocks/>
              </p:cNvSpPr>
              <p:nvPr userDrawn="1"/>
            </p:nvSpPr>
            <p:spPr bwMode="ltGray">
              <a:xfrm>
                <a:off x="3030" y="3893"/>
                <a:ext cx="378" cy="271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12" y="13"/>
                  </a:cxn>
                  <a:cxn ang="0">
                    <a:pos x="0" y="40"/>
                  </a:cxn>
                  <a:cxn ang="0">
                    <a:pos x="60" y="121"/>
                  </a:cxn>
                  <a:cxn ang="0">
                    <a:pos x="310" y="271"/>
                  </a:cxn>
                  <a:cxn ang="0">
                    <a:pos x="290" y="139"/>
                  </a:cxn>
                  <a:cxn ang="0">
                    <a:pos x="378" y="76"/>
                  </a:cxn>
                  <a:cxn ang="0">
                    <a:pos x="251" y="94"/>
                  </a:cxn>
                  <a:cxn ang="0">
                    <a:pos x="90" y="54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378" h="271">
                    <a:moveTo>
                      <a:pt x="18" y="0"/>
                    </a:moveTo>
                    <a:lnTo>
                      <a:pt x="12" y="13"/>
                    </a:lnTo>
                    <a:lnTo>
                      <a:pt x="0" y="40"/>
                    </a:lnTo>
                    <a:lnTo>
                      <a:pt x="60" y="121"/>
                    </a:lnTo>
                    <a:lnTo>
                      <a:pt x="310" y="271"/>
                    </a:lnTo>
                    <a:lnTo>
                      <a:pt x="290" y="139"/>
                    </a:lnTo>
                    <a:lnTo>
                      <a:pt x="378" y="76"/>
                    </a:lnTo>
                    <a:lnTo>
                      <a:pt x="251" y="94"/>
                    </a:lnTo>
                    <a:lnTo>
                      <a:pt x="90" y="54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kumimoji="0" lang="en-US" sz="1800">
                  <a:solidFill>
                    <a:srgbClr val="FFFFFF"/>
                  </a:solidFill>
                  <a:latin typeface="Arial" charset="0"/>
                </a:endParaRPr>
              </a:p>
            </p:txBody>
          </p:sp>
          <p:sp>
            <p:nvSpPr>
              <p:cNvPr id="47116" name="Freeform 12"/>
              <p:cNvSpPr>
                <a:spLocks/>
              </p:cNvSpPr>
              <p:nvPr userDrawn="1"/>
            </p:nvSpPr>
            <p:spPr bwMode="ltGray">
              <a:xfrm>
                <a:off x="3628" y="3866"/>
                <a:ext cx="155" cy="74"/>
              </a:xfrm>
              <a:custGeom>
                <a:avLst/>
                <a:gdLst/>
                <a:ahLst/>
                <a:cxnLst>
                  <a:cxn ang="0">
                    <a:pos x="114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6" y="6"/>
                  </a:cxn>
                  <a:cxn ang="0">
                    <a:pos x="6" y="18"/>
                  </a:cxn>
                  <a:cxn ang="0">
                    <a:pos x="0" y="24"/>
                  </a:cxn>
                  <a:cxn ang="0">
                    <a:pos x="78" y="60"/>
                  </a:cxn>
                  <a:cxn ang="0">
                    <a:pos x="96" y="42"/>
                  </a:cxn>
                  <a:cxn ang="0">
                    <a:pos x="155" y="66"/>
                  </a:cxn>
                  <a:cxn ang="0">
                    <a:pos x="126" y="24"/>
                  </a:cxn>
                  <a:cxn ang="0">
                    <a:pos x="149" y="0"/>
                  </a:cxn>
                  <a:cxn ang="0">
                    <a:pos x="114" y="0"/>
                  </a:cxn>
                  <a:cxn ang="0">
                    <a:pos x="114" y="0"/>
                  </a:cxn>
                </a:cxnLst>
                <a:rect l="0" t="0" r="r" b="b"/>
                <a:pathLst>
                  <a:path w="155" h="66">
                    <a:moveTo>
                      <a:pt x="114" y="0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6" y="6"/>
                    </a:lnTo>
                    <a:lnTo>
                      <a:pt x="6" y="18"/>
                    </a:lnTo>
                    <a:lnTo>
                      <a:pt x="0" y="24"/>
                    </a:lnTo>
                    <a:lnTo>
                      <a:pt x="78" y="60"/>
                    </a:lnTo>
                    <a:lnTo>
                      <a:pt x="96" y="42"/>
                    </a:lnTo>
                    <a:lnTo>
                      <a:pt x="155" y="66"/>
                    </a:lnTo>
                    <a:lnTo>
                      <a:pt x="126" y="24"/>
                    </a:lnTo>
                    <a:lnTo>
                      <a:pt x="149" y="0"/>
                    </a:lnTo>
                    <a:lnTo>
                      <a:pt x="114" y="0"/>
                    </a:lnTo>
                    <a:lnTo>
                      <a:pt x="114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kumimoji="0" lang="en-US" sz="1800">
                  <a:solidFill>
                    <a:srgbClr val="FFFFFF"/>
                  </a:solidFill>
                  <a:latin typeface="Arial" charset="0"/>
                </a:endParaRPr>
              </a:p>
            </p:txBody>
          </p:sp>
          <p:sp>
            <p:nvSpPr>
              <p:cNvPr id="47117" name="Freeform 13"/>
              <p:cNvSpPr>
                <a:spLocks/>
              </p:cNvSpPr>
              <p:nvPr userDrawn="1"/>
            </p:nvSpPr>
            <p:spPr bwMode="ltGray">
              <a:xfrm>
                <a:off x="2486" y="3859"/>
                <a:ext cx="42" cy="81"/>
              </a:xfrm>
              <a:custGeom>
                <a:avLst/>
                <a:gdLst/>
                <a:ahLst/>
                <a:cxnLst>
                  <a:cxn ang="0">
                    <a:pos x="6" y="36"/>
                  </a:cxn>
                  <a:cxn ang="0">
                    <a:pos x="0" y="18"/>
                  </a:cxn>
                  <a:cxn ang="0">
                    <a:pos x="12" y="6"/>
                  </a:cxn>
                  <a:cxn ang="0">
                    <a:pos x="0" y="6"/>
                  </a:cxn>
                  <a:cxn ang="0">
                    <a:pos x="12" y="6"/>
                  </a:cxn>
                  <a:cxn ang="0">
                    <a:pos x="24" y="6"/>
                  </a:cxn>
                  <a:cxn ang="0">
                    <a:pos x="36" y="6"/>
                  </a:cxn>
                  <a:cxn ang="0">
                    <a:pos x="42" y="0"/>
                  </a:cxn>
                  <a:cxn ang="0">
                    <a:pos x="30" y="18"/>
                  </a:cxn>
                  <a:cxn ang="0">
                    <a:pos x="42" y="48"/>
                  </a:cxn>
                  <a:cxn ang="0">
                    <a:pos x="12" y="72"/>
                  </a:cxn>
                  <a:cxn ang="0">
                    <a:pos x="6" y="36"/>
                  </a:cxn>
                  <a:cxn ang="0">
                    <a:pos x="6" y="36"/>
                  </a:cxn>
                </a:cxnLst>
                <a:rect l="0" t="0" r="r" b="b"/>
                <a:pathLst>
                  <a:path w="42" h="72">
                    <a:moveTo>
                      <a:pt x="6" y="36"/>
                    </a:moveTo>
                    <a:lnTo>
                      <a:pt x="0" y="18"/>
                    </a:lnTo>
                    <a:lnTo>
                      <a:pt x="12" y="6"/>
                    </a:lnTo>
                    <a:lnTo>
                      <a:pt x="0" y="6"/>
                    </a:lnTo>
                    <a:lnTo>
                      <a:pt x="12" y="6"/>
                    </a:lnTo>
                    <a:lnTo>
                      <a:pt x="24" y="6"/>
                    </a:lnTo>
                    <a:lnTo>
                      <a:pt x="36" y="6"/>
                    </a:lnTo>
                    <a:lnTo>
                      <a:pt x="42" y="0"/>
                    </a:lnTo>
                    <a:lnTo>
                      <a:pt x="30" y="18"/>
                    </a:lnTo>
                    <a:lnTo>
                      <a:pt x="42" y="48"/>
                    </a:lnTo>
                    <a:lnTo>
                      <a:pt x="12" y="72"/>
                    </a:lnTo>
                    <a:lnTo>
                      <a:pt x="6" y="36"/>
                    </a:lnTo>
                    <a:lnTo>
                      <a:pt x="6" y="36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kumimoji="0" lang="en-US" sz="1800">
                  <a:solidFill>
                    <a:srgbClr val="FFFFFF"/>
                  </a:solidFill>
                  <a:latin typeface="Arial" charset="0"/>
                </a:endParaRPr>
              </a:p>
            </p:txBody>
          </p:sp>
        </p:grpSp>
        <p:sp>
          <p:nvSpPr>
            <p:cNvPr id="47118" name="Freeform 14"/>
            <p:cNvSpPr>
              <a:spLocks/>
            </p:cNvSpPr>
            <p:nvPr userDrawn="1"/>
          </p:nvSpPr>
          <p:spPr bwMode="ltGray">
            <a:xfrm>
              <a:off x="0" y="3792"/>
              <a:ext cx="3976" cy="535"/>
            </a:xfrm>
            <a:custGeom>
              <a:avLst/>
              <a:gdLst/>
              <a:ahLst/>
              <a:cxnLst>
                <a:cxn ang="0">
                  <a:pos x="3976" y="527"/>
                </a:cxn>
                <a:cxn ang="0">
                  <a:pos x="3970" y="527"/>
                </a:cxn>
                <a:cxn ang="0">
                  <a:pos x="3844" y="509"/>
                </a:cxn>
                <a:cxn ang="0">
                  <a:pos x="2487" y="305"/>
                </a:cxn>
                <a:cxn ang="0">
                  <a:pos x="2039" y="36"/>
                </a:cxn>
                <a:cxn ang="0">
                  <a:pos x="1907" y="24"/>
                </a:cxn>
                <a:cxn ang="0">
                  <a:pos x="1883" y="54"/>
                </a:cxn>
                <a:cxn ang="0">
                  <a:pos x="1859" y="54"/>
                </a:cxn>
                <a:cxn ang="0">
                  <a:pos x="1830" y="30"/>
                </a:cxn>
                <a:cxn ang="0">
                  <a:pos x="1704" y="102"/>
                </a:cxn>
                <a:cxn ang="0">
                  <a:pos x="1608" y="126"/>
                </a:cxn>
                <a:cxn ang="0">
                  <a:pos x="1561" y="132"/>
                </a:cxn>
                <a:cxn ang="0">
                  <a:pos x="1495" y="102"/>
                </a:cxn>
                <a:cxn ang="0">
                  <a:pos x="1357" y="126"/>
                </a:cxn>
                <a:cxn ang="0">
                  <a:pos x="1285" y="24"/>
                </a:cxn>
                <a:cxn ang="0">
                  <a:pos x="1280" y="18"/>
                </a:cxn>
                <a:cxn ang="0">
                  <a:pos x="1262" y="12"/>
                </a:cxn>
                <a:cxn ang="0">
                  <a:pos x="1238" y="6"/>
                </a:cxn>
                <a:cxn ang="0">
                  <a:pos x="1220" y="0"/>
                </a:cxn>
                <a:cxn ang="0">
                  <a:pos x="1196" y="0"/>
                </a:cxn>
                <a:cxn ang="0">
                  <a:pos x="1166" y="0"/>
                </a:cxn>
                <a:cxn ang="0">
                  <a:pos x="1142" y="0"/>
                </a:cxn>
                <a:cxn ang="0">
                  <a:pos x="1136" y="0"/>
                </a:cxn>
                <a:cxn ang="0">
                  <a:pos x="1130" y="0"/>
                </a:cxn>
                <a:cxn ang="0">
                  <a:pos x="1124" y="6"/>
                </a:cxn>
                <a:cxn ang="0">
                  <a:pos x="1118" y="12"/>
                </a:cxn>
                <a:cxn ang="0">
                  <a:pos x="1100" y="18"/>
                </a:cxn>
                <a:cxn ang="0">
                  <a:pos x="1088" y="18"/>
                </a:cxn>
                <a:cxn ang="0">
                  <a:pos x="1070" y="24"/>
                </a:cxn>
                <a:cxn ang="0">
                  <a:pos x="1052" y="30"/>
                </a:cxn>
                <a:cxn ang="0">
                  <a:pos x="1034" y="36"/>
                </a:cxn>
                <a:cxn ang="0">
                  <a:pos x="1028" y="42"/>
                </a:cxn>
                <a:cxn ang="0">
                  <a:pos x="969" y="60"/>
                </a:cxn>
                <a:cxn ang="0">
                  <a:pos x="921" y="72"/>
                </a:cxn>
                <a:cxn ang="0">
                  <a:pos x="855" y="48"/>
                </a:cxn>
                <a:cxn ang="0">
                  <a:pos x="825" y="48"/>
                </a:cxn>
                <a:cxn ang="0">
                  <a:pos x="759" y="72"/>
                </a:cxn>
                <a:cxn ang="0">
                  <a:pos x="735" y="72"/>
                </a:cxn>
                <a:cxn ang="0">
                  <a:pos x="706" y="60"/>
                </a:cxn>
                <a:cxn ang="0">
                  <a:pos x="640" y="60"/>
                </a:cxn>
                <a:cxn ang="0">
                  <a:pos x="544" y="72"/>
                </a:cxn>
                <a:cxn ang="0">
                  <a:pos x="389" y="18"/>
                </a:cxn>
                <a:cxn ang="0">
                  <a:pos x="323" y="60"/>
                </a:cxn>
                <a:cxn ang="0">
                  <a:pos x="317" y="60"/>
                </a:cxn>
                <a:cxn ang="0">
                  <a:pos x="305" y="72"/>
                </a:cxn>
                <a:cxn ang="0">
                  <a:pos x="287" y="78"/>
                </a:cxn>
                <a:cxn ang="0">
                  <a:pos x="263" y="90"/>
                </a:cxn>
                <a:cxn ang="0">
                  <a:pos x="203" y="120"/>
                </a:cxn>
                <a:cxn ang="0">
                  <a:pos x="149" y="150"/>
                </a:cxn>
                <a:cxn ang="0">
                  <a:pos x="78" y="168"/>
                </a:cxn>
                <a:cxn ang="0">
                  <a:pos x="0" y="180"/>
                </a:cxn>
                <a:cxn ang="0">
                  <a:pos x="0" y="527"/>
                </a:cxn>
                <a:cxn ang="0">
                  <a:pos x="1010" y="527"/>
                </a:cxn>
                <a:cxn ang="0">
                  <a:pos x="3725" y="527"/>
                </a:cxn>
                <a:cxn ang="0">
                  <a:pos x="3976" y="527"/>
                </a:cxn>
                <a:cxn ang="0">
                  <a:pos x="3976" y="527"/>
                </a:cxn>
              </a:cxnLst>
              <a:rect l="0" t="0" r="r" b="b"/>
              <a:pathLst>
                <a:path w="3976" h="527">
                  <a:moveTo>
                    <a:pt x="3976" y="527"/>
                  </a:moveTo>
                  <a:lnTo>
                    <a:pt x="3970" y="527"/>
                  </a:lnTo>
                  <a:lnTo>
                    <a:pt x="3844" y="509"/>
                  </a:lnTo>
                  <a:lnTo>
                    <a:pt x="2487" y="305"/>
                  </a:lnTo>
                  <a:lnTo>
                    <a:pt x="2039" y="36"/>
                  </a:lnTo>
                  <a:lnTo>
                    <a:pt x="1907" y="24"/>
                  </a:lnTo>
                  <a:lnTo>
                    <a:pt x="1883" y="54"/>
                  </a:lnTo>
                  <a:lnTo>
                    <a:pt x="1859" y="54"/>
                  </a:lnTo>
                  <a:lnTo>
                    <a:pt x="1830" y="30"/>
                  </a:lnTo>
                  <a:lnTo>
                    <a:pt x="1704" y="102"/>
                  </a:lnTo>
                  <a:lnTo>
                    <a:pt x="1608" y="126"/>
                  </a:lnTo>
                  <a:lnTo>
                    <a:pt x="1561" y="132"/>
                  </a:lnTo>
                  <a:lnTo>
                    <a:pt x="1495" y="102"/>
                  </a:lnTo>
                  <a:lnTo>
                    <a:pt x="1357" y="126"/>
                  </a:lnTo>
                  <a:lnTo>
                    <a:pt x="1285" y="24"/>
                  </a:lnTo>
                  <a:lnTo>
                    <a:pt x="1280" y="18"/>
                  </a:lnTo>
                  <a:lnTo>
                    <a:pt x="1262" y="12"/>
                  </a:lnTo>
                  <a:lnTo>
                    <a:pt x="1238" y="6"/>
                  </a:lnTo>
                  <a:lnTo>
                    <a:pt x="1220" y="0"/>
                  </a:lnTo>
                  <a:lnTo>
                    <a:pt x="1196" y="0"/>
                  </a:lnTo>
                  <a:lnTo>
                    <a:pt x="1166" y="0"/>
                  </a:lnTo>
                  <a:lnTo>
                    <a:pt x="1142" y="0"/>
                  </a:lnTo>
                  <a:lnTo>
                    <a:pt x="1136" y="0"/>
                  </a:lnTo>
                  <a:lnTo>
                    <a:pt x="1130" y="0"/>
                  </a:lnTo>
                  <a:lnTo>
                    <a:pt x="1124" y="6"/>
                  </a:lnTo>
                  <a:lnTo>
                    <a:pt x="1118" y="12"/>
                  </a:lnTo>
                  <a:lnTo>
                    <a:pt x="1100" y="18"/>
                  </a:lnTo>
                  <a:lnTo>
                    <a:pt x="1088" y="18"/>
                  </a:lnTo>
                  <a:lnTo>
                    <a:pt x="1070" y="24"/>
                  </a:lnTo>
                  <a:lnTo>
                    <a:pt x="1052" y="30"/>
                  </a:lnTo>
                  <a:lnTo>
                    <a:pt x="1034" y="36"/>
                  </a:lnTo>
                  <a:lnTo>
                    <a:pt x="1028" y="42"/>
                  </a:lnTo>
                  <a:lnTo>
                    <a:pt x="969" y="60"/>
                  </a:lnTo>
                  <a:lnTo>
                    <a:pt x="921" y="72"/>
                  </a:lnTo>
                  <a:lnTo>
                    <a:pt x="855" y="48"/>
                  </a:lnTo>
                  <a:lnTo>
                    <a:pt x="825" y="48"/>
                  </a:lnTo>
                  <a:lnTo>
                    <a:pt x="759" y="72"/>
                  </a:lnTo>
                  <a:lnTo>
                    <a:pt x="735" y="72"/>
                  </a:lnTo>
                  <a:lnTo>
                    <a:pt x="706" y="60"/>
                  </a:lnTo>
                  <a:lnTo>
                    <a:pt x="640" y="60"/>
                  </a:lnTo>
                  <a:lnTo>
                    <a:pt x="544" y="72"/>
                  </a:lnTo>
                  <a:lnTo>
                    <a:pt x="389" y="18"/>
                  </a:lnTo>
                  <a:lnTo>
                    <a:pt x="323" y="60"/>
                  </a:lnTo>
                  <a:lnTo>
                    <a:pt x="317" y="60"/>
                  </a:lnTo>
                  <a:lnTo>
                    <a:pt x="305" y="72"/>
                  </a:lnTo>
                  <a:lnTo>
                    <a:pt x="287" y="78"/>
                  </a:lnTo>
                  <a:lnTo>
                    <a:pt x="263" y="90"/>
                  </a:lnTo>
                  <a:lnTo>
                    <a:pt x="203" y="120"/>
                  </a:lnTo>
                  <a:lnTo>
                    <a:pt x="149" y="150"/>
                  </a:lnTo>
                  <a:lnTo>
                    <a:pt x="78" y="168"/>
                  </a:lnTo>
                  <a:lnTo>
                    <a:pt x="0" y="180"/>
                  </a:lnTo>
                  <a:lnTo>
                    <a:pt x="0" y="527"/>
                  </a:lnTo>
                  <a:lnTo>
                    <a:pt x="1010" y="527"/>
                  </a:lnTo>
                  <a:lnTo>
                    <a:pt x="3725" y="527"/>
                  </a:lnTo>
                  <a:lnTo>
                    <a:pt x="3976" y="527"/>
                  </a:lnTo>
                  <a:lnTo>
                    <a:pt x="3976" y="527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75686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kumimoji="0" lang="en-US" sz="1800">
                <a:solidFill>
                  <a:srgbClr val="FFFFFF"/>
                </a:solidFill>
                <a:latin typeface="Arial" charset="0"/>
              </a:endParaRPr>
            </a:p>
          </p:txBody>
        </p:sp>
      </p:grpSp>
      <p:grpSp>
        <p:nvGrpSpPr>
          <p:cNvPr id="5" name="Group 15"/>
          <p:cNvGrpSpPr>
            <a:grpSpLocks/>
          </p:cNvGrpSpPr>
          <p:nvPr/>
        </p:nvGrpSpPr>
        <p:grpSpPr bwMode="auto">
          <a:xfrm>
            <a:off x="627063" y="6021388"/>
            <a:ext cx="5684837" cy="849312"/>
            <a:chOff x="395" y="3793"/>
            <a:chExt cx="3581" cy="535"/>
          </a:xfrm>
        </p:grpSpPr>
        <p:sp>
          <p:nvSpPr>
            <p:cNvPr id="47120" name="Freeform 16"/>
            <p:cNvSpPr>
              <a:spLocks/>
            </p:cNvSpPr>
            <p:nvPr/>
          </p:nvSpPr>
          <p:spPr bwMode="auto">
            <a:xfrm>
              <a:off x="1196" y="3793"/>
              <a:ext cx="365" cy="291"/>
            </a:xfrm>
            <a:custGeom>
              <a:avLst/>
              <a:gdLst/>
              <a:ahLst/>
              <a:cxnLst>
                <a:cxn ang="0">
                  <a:pos x="24" y="24"/>
                </a:cxn>
                <a:cxn ang="0">
                  <a:pos x="0" y="60"/>
                </a:cxn>
                <a:cxn ang="0">
                  <a:pos x="66" y="108"/>
                </a:cxn>
                <a:cxn ang="0">
                  <a:pos x="143" y="180"/>
                </a:cxn>
                <a:cxn ang="0">
                  <a:pos x="191" y="168"/>
                </a:cxn>
                <a:cxn ang="0">
                  <a:pos x="341" y="287"/>
                </a:cxn>
                <a:cxn ang="0">
                  <a:pos x="305" y="174"/>
                </a:cxn>
                <a:cxn ang="0">
                  <a:pos x="365" y="132"/>
                </a:cxn>
                <a:cxn ang="0">
                  <a:pos x="359" y="126"/>
                </a:cxn>
                <a:cxn ang="0">
                  <a:pos x="335" y="114"/>
                </a:cxn>
                <a:cxn ang="0">
                  <a:pos x="299" y="90"/>
                </a:cxn>
                <a:cxn ang="0">
                  <a:pos x="257" y="72"/>
                </a:cxn>
                <a:cxn ang="0">
                  <a:pos x="215" y="54"/>
                </a:cxn>
                <a:cxn ang="0">
                  <a:pos x="173" y="36"/>
                </a:cxn>
                <a:cxn ang="0">
                  <a:pos x="143" y="24"/>
                </a:cxn>
                <a:cxn ang="0">
                  <a:pos x="131" y="18"/>
                </a:cxn>
                <a:cxn ang="0">
                  <a:pos x="107" y="18"/>
                </a:cxn>
                <a:cxn ang="0">
                  <a:pos x="95" y="18"/>
                </a:cxn>
                <a:cxn ang="0">
                  <a:pos x="72" y="12"/>
                </a:cxn>
                <a:cxn ang="0">
                  <a:pos x="66" y="12"/>
                </a:cxn>
                <a:cxn ang="0">
                  <a:pos x="54" y="6"/>
                </a:cxn>
                <a:cxn ang="0">
                  <a:pos x="42" y="0"/>
                </a:cxn>
                <a:cxn ang="0">
                  <a:pos x="30" y="0"/>
                </a:cxn>
                <a:cxn ang="0">
                  <a:pos x="24" y="24"/>
                </a:cxn>
                <a:cxn ang="0">
                  <a:pos x="24" y="24"/>
                </a:cxn>
              </a:cxnLst>
              <a:rect l="0" t="0" r="r" b="b"/>
              <a:pathLst>
                <a:path w="365" h="287">
                  <a:moveTo>
                    <a:pt x="24" y="24"/>
                  </a:moveTo>
                  <a:lnTo>
                    <a:pt x="0" y="60"/>
                  </a:lnTo>
                  <a:lnTo>
                    <a:pt x="66" y="108"/>
                  </a:lnTo>
                  <a:lnTo>
                    <a:pt x="143" y="180"/>
                  </a:lnTo>
                  <a:lnTo>
                    <a:pt x="191" y="168"/>
                  </a:lnTo>
                  <a:lnTo>
                    <a:pt x="341" y="287"/>
                  </a:lnTo>
                  <a:lnTo>
                    <a:pt x="305" y="174"/>
                  </a:lnTo>
                  <a:lnTo>
                    <a:pt x="365" y="132"/>
                  </a:lnTo>
                  <a:lnTo>
                    <a:pt x="359" y="126"/>
                  </a:lnTo>
                  <a:lnTo>
                    <a:pt x="335" y="114"/>
                  </a:lnTo>
                  <a:lnTo>
                    <a:pt x="299" y="90"/>
                  </a:lnTo>
                  <a:lnTo>
                    <a:pt x="257" y="72"/>
                  </a:lnTo>
                  <a:lnTo>
                    <a:pt x="215" y="54"/>
                  </a:lnTo>
                  <a:lnTo>
                    <a:pt x="173" y="36"/>
                  </a:lnTo>
                  <a:lnTo>
                    <a:pt x="143" y="24"/>
                  </a:lnTo>
                  <a:lnTo>
                    <a:pt x="131" y="18"/>
                  </a:lnTo>
                  <a:lnTo>
                    <a:pt x="107" y="18"/>
                  </a:lnTo>
                  <a:lnTo>
                    <a:pt x="95" y="18"/>
                  </a:lnTo>
                  <a:lnTo>
                    <a:pt x="72" y="12"/>
                  </a:lnTo>
                  <a:lnTo>
                    <a:pt x="66" y="12"/>
                  </a:lnTo>
                  <a:lnTo>
                    <a:pt x="54" y="6"/>
                  </a:lnTo>
                  <a:lnTo>
                    <a:pt x="42" y="0"/>
                  </a:lnTo>
                  <a:lnTo>
                    <a:pt x="30" y="0"/>
                  </a:lnTo>
                  <a:lnTo>
                    <a:pt x="24" y="24"/>
                  </a:lnTo>
                  <a:lnTo>
                    <a:pt x="24" y="24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kumimoji="0" lang="en-US" sz="1800">
                <a:solidFill>
                  <a:srgbClr val="FFFFFF"/>
                </a:solidFill>
                <a:latin typeface="Arial" charset="0"/>
              </a:endParaRPr>
            </a:p>
          </p:txBody>
        </p:sp>
        <p:sp>
          <p:nvSpPr>
            <p:cNvPr id="47121" name="Freeform 17"/>
            <p:cNvSpPr>
              <a:spLocks/>
            </p:cNvSpPr>
            <p:nvPr/>
          </p:nvSpPr>
          <p:spPr bwMode="auto">
            <a:xfrm>
              <a:off x="1943" y="3829"/>
              <a:ext cx="2033" cy="499"/>
            </a:xfrm>
            <a:custGeom>
              <a:avLst/>
              <a:gdLst/>
              <a:ahLst/>
              <a:cxnLst>
                <a:cxn ang="0">
                  <a:pos x="186" y="18"/>
                </a:cxn>
                <a:cxn ang="0">
                  <a:pos x="138" y="6"/>
                </a:cxn>
                <a:cxn ang="0">
                  <a:pos x="96" y="0"/>
                </a:cxn>
                <a:cxn ang="0">
                  <a:pos x="36" y="0"/>
                </a:cxn>
                <a:cxn ang="0">
                  <a:pos x="12" y="25"/>
                </a:cxn>
                <a:cxn ang="0">
                  <a:pos x="0" y="128"/>
                </a:cxn>
                <a:cxn ang="0">
                  <a:pos x="60" y="104"/>
                </a:cxn>
                <a:cxn ang="0">
                  <a:pos x="90" y="134"/>
                </a:cxn>
                <a:cxn ang="0">
                  <a:pos x="150" y="153"/>
                </a:cxn>
                <a:cxn ang="0">
                  <a:pos x="209" y="273"/>
                </a:cxn>
                <a:cxn ang="0">
                  <a:pos x="401" y="359"/>
                </a:cxn>
                <a:cxn ang="0">
                  <a:pos x="777" y="359"/>
                </a:cxn>
                <a:cxn ang="0">
                  <a:pos x="2033" y="499"/>
                </a:cxn>
                <a:cxn ang="0">
                  <a:pos x="2033" y="499"/>
                </a:cxn>
                <a:cxn ang="0">
                  <a:pos x="1991" y="493"/>
                </a:cxn>
                <a:cxn ang="0">
                  <a:pos x="676" y="243"/>
                </a:cxn>
                <a:cxn ang="0">
                  <a:pos x="514" y="159"/>
                </a:cxn>
                <a:cxn ang="0">
                  <a:pos x="425" y="110"/>
                </a:cxn>
                <a:cxn ang="0">
                  <a:pos x="365" y="92"/>
                </a:cxn>
                <a:cxn ang="0">
                  <a:pos x="281" y="61"/>
                </a:cxn>
                <a:cxn ang="0">
                  <a:pos x="186" y="18"/>
                </a:cxn>
                <a:cxn ang="0">
                  <a:pos x="186" y="18"/>
                </a:cxn>
              </a:cxnLst>
              <a:rect l="0" t="0" r="r" b="b"/>
              <a:pathLst>
                <a:path w="2033" h="499">
                  <a:moveTo>
                    <a:pt x="186" y="18"/>
                  </a:moveTo>
                  <a:lnTo>
                    <a:pt x="138" y="6"/>
                  </a:lnTo>
                  <a:lnTo>
                    <a:pt x="96" y="0"/>
                  </a:lnTo>
                  <a:lnTo>
                    <a:pt x="36" y="0"/>
                  </a:lnTo>
                  <a:lnTo>
                    <a:pt x="12" y="25"/>
                  </a:lnTo>
                  <a:lnTo>
                    <a:pt x="0" y="128"/>
                  </a:lnTo>
                  <a:lnTo>
                    <a:pt x="60" y="104"/>
                  </a:lnTo>
                  <a:lnTo>
                    <a:pt x="90" y="134"/>
                  </a:lnTo>
                  <a:lnTo>
                    <a:pt x="150" y="153"/>
                  </a:lnTo>
                  <a:lnTo>
                    <a:pt x="209" y="273"/>
                  </a:lnTo>
                  <a:lnTo>
                    <a:pt x="401" y="359"/>
                  </a:lnTo>
                  <a:lnTo>
                    <a:pt x="777" y="359"/>
                  </a:lnTo>
                  <a:lnTo>
                    <a:pt x="2033" y="499"/>
                  </a:lnTo>
                  <a:lnTo>
                    <a:pt x="2033" y="499"/>
                  </a:lnTo>
                  <a:lnTo>
                    <a:pt x="1991" y="493"/>
                  </a:lnTo>
                  <a:lnTo>
                    <a:pt x="676" y="243"/>
                  </a:lnTo>
                  <a:lnTo>
                    <a:pt x="514" y="159"/>
                  </a:lnTo>
                  <a:lnTo>
                    <a:pt x="425" y="110"/>
                  </a:lnTo>
                  <a:lnTo>
                    <a:pt x="365" y="92"/>
                  </a:lnTo>
                  <a:lnTo>
                    <a:pt x="281" y="61"/>
                  </a:lnTo>
                  <a:lnTo>
                    <a:pt x="186" y="18"/>
                  </a:lnTo>
                  <a:lnTo>
                    <a:pt x="186" y="18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kumimoji="0" lang="en-US" sz="1800">
                <a:solidFill>
                  <a:srgbClr val="FFFFFF"/>
                </a:solidFill>
                <a:latin typeface="Arial" charset="0"/>
              </a:endParaRPr>
            </a:p>
          </p:txBody>
        </p:sp>
        <p:sp>
          <p:nvSpPr>
            <p:cNvPr id="47122" name="Freeform 18"/>
            <p:cNvSpPr>
              <a:spLocks/>
            </p:cNvSpPr>
            <p:nvPr/>
          </p:nvSpPr>
          <p:spPr bwMode="auto">
            <a:xfrm>
              <a:off x="1830" y="3823"/>
              <a:ext cx="71" cy="61"/>
            </a:xfrm>
            <a:custGeom>
              <a:avLst/>
              <a:gdLst/>
              <a:ahLst/>
              <a:cxnLst>
                <a:cxn ang="0">
                  <a:pos x="0" y="18"/>
                </a:cxn>
                <a:cxn ang="0">
                  <a:pos x="6" y="18"/>
                </a:cxn>
                <a:cxn ang="0">
                  <a:pos x="12" y="12"/>
                </a:cxn>
                <a:cxn ang="0">
                  <a:pos x="6" y="6"/>
                </a:cxn>
                <a:cxn ang="0">
                  <a:pos x="0" y="0"/>
                </a:cxn>
                <a:cxn ang="0">
                  <a:pos x="29" y="18"/>
                </a:cxn>
                <a:cxn ang="0">
                  <a:pos x="53" y="18"/>
                </a:cxn>
                <a:cxn ang="0">
                  <a:pos x="59" y="30"/>
                </a:cxn>
                <a:cxn ang="0">
                  <a:pos x="65" y="42"/>
                </a:cxn>
                <a:cxn ang="0">
                  <a:pos x="71" y="54"/>
                </a:cxn>
                <a:cxn ang="0">
                  <a:pos x="71" y="60"/>
                </a:cxn>
                <a:cxn ang="0">
                  <a:pos x="59" y="54"/>
                </a:cxn>
                <a:cxn ang="0">
                  <a:pos x="47" y="42"/>
                </a:cxn>
                <a:cxn ang="0">
                  <a:pos x="23" y="30"/>
                </a:cxn>
                <a:cxn ang="0">
                  <a:pos x="23" y="36"/>
                </a:cxn>
                <a:cxn ang="0">
                  <a:pos x="18" y="42"/>
                </a:cxn>
                <a:cxn ang="0">
                  <a:pos x="12" y="48"/>
                </a:cxn>
                <a:cxn ang="0">
                  <a:pos x="6" y="48"/>
                </a:cxn>
                <a:cxn ang="0">
                  <a:pos x="6" y="48"/>
                </a:cxn>
                <a:cxn ang="0">
                  <a:pos x="6" y="36"/>
                </a:cxn>
                <a:cxn ang="0">
                  <a:pos x="0" y="18"/>
                </a:cxn>
                <a:cxn ang="0">
                  <a:pos x="0" y="18"/>
                </a:cxn>
              </a:cxnLst>
              <a:rect l="0" t="0" r="r" b="b"/>
              <a:pathLst>
                <a:path w="71" h="60">
                  <a:moveTo>
                    <a:pt x="0" y="18"/>
                  </a:moveTo>
                  <a:lnTo>
                    <a:pt x="6" y="18"/>
                  </a:lnTo>
                  <a:lnTo>
                    <a:pt x="12" y="12"/>
                  </a:lnTo>
                  <a:lnTo>
                    <a:pt x="6" y="6"/>
                  </a:lnTo>
                  <a:lnTo>
                    <a:pt x="0" y="0"/>
                  </a:lnTo>
                  <a:lnTo>
                    <a:pt x="29" y="18"/>
                  </a:lnTo>
                  <a:lnTo>
                    <a:pt x="53" y="18"/>
                  </a:lnTo>
                  <a:lnTo>
                    <a:pt x="59" y="30"/>
                  </a:lnTo>
                  <a:lnTo>
                    <a:pt x="65" y="42"/>
                  </a:lnTo>
                  <a:lnTo>
                    <a:pt x="71" y="54"/>
                  </a:lnTo>
                  <a:lnTo>
                    <a:pt x="71" y="60"/>
                  </a:lnTo>
                  <a:lnTo>
                    <a:pt x="59" y="54"/>
                  </a:lnTo>
                  <a:lnTo>
                    <a:pt x="47" y="42"/>
                  </a:lnTo>
                  <a:lnTo>
                    <a:pt x="23" y="30"/>
                  </a:lnTo>
                  <a:lnTo>
                    <a:pt x="23" y="36"/>
                  </a:lnTo>
                  <a:lnTo>
                    <a:pt x="18" y="42"/>
                  </a:lnTo>
                  <a:lnTo>
                    <a:pt x="12" y="48"/>
                  </a:lnTo>
                  <a:lnTo>
                    <a:pt x="6" y="48"/>
                  </a:lnTo>
                  <a:lnTo>
                    <a:pt x="6" y="48"/>
                  </a:lnTo>
                  <a:lnTo>
                    <a:pt x="6" y="36"/>
                  </a:lnTo>
                  <a:lnTo>
                    <a:pt x="0" y="18"/>
                  </a:lnTo>
                  <a:lnTo>
                    <a:pt x="0" y="18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kumimoji="0" lang="en-US" sz="1800">
                <a:solidFill>
                  <a:srgbClr val="FFFFFF"/>
                </a:solidFill>
                <a:latin typeface="Arial" charset="0"/>
              </a:endParaRPr>
            </a:p>
          </p:txBody>
        </p:sp>
        <p:sp>
          <p:nvSpPr>
            <p:cNvPr id="47123" name="Freeform 19"/>
            <p:cNvSpPr>
              <a:spLocks/>
            </p:cNvSpPr>
            <p:nvPr/>
          </p:nvSpPr>
          <p:spPr bwMode="auto">
            <a:xfrm>
              <a:off x="855" y="3842"/>
              <a:ext cx="161" cy="164"/>
            </a:xfrm>
            <a:custGeom>
              <a:avLst/>
              <a:gdLst/>
              <a:ahLst/>
              <a:cxnLst>
                <a:cxn ang="0">
                  <a:pos x="30" y="0"/>
                </a:cxn>
                <a:cxn ang="0">
                  <a:pos x="48" y="6"/>
                </a:cxn>
                <a:cxn ang="0">
                  <a:pos x="72" y="6"/>
                </a:cxn>
                <a:cxn ang="0">
                  <a:pos x="114" y="12"/>
                </a:cxn>
                <a:cxn ang="0">
                  <a:pos x="96" y="54"/>
                </a:cxn>
                <a:cxn ang="0">
                  <a:pos x="96" y="60"/>
                </a:cxn>
                <a:cxn ang="0">
                  <a:pos x="102" y="72"/>
                </a:cxn>
                <a:cxn ang="0">
                  <a:pos x="108" y="84"/>
                </a:cxn>
                <a:cxn ang="0">
                  <a:pos x="120" y="96"/>
                </a:cxn>
                <a:cxn ang="0">
                  <a:pos x="143" y="114"/>
                </a:cxn>
                <a:cxn ang="0">
                  <a:pos x="155" y="138"/>
                </a:cxn>
                <a:cxn ang="0">
                  <a:pos x="161" y="156"/>
                </a:cxn>
                <a:cxn ang="0">
                  <a:pos x="161" y="162"/>
                </a:cxn>
                <a:cxn ang="0">
                  <a:pos x="96" y="102"/>
                </a:cxn>
                <a:cxn ang="0">
                  <a:pos x="30" y="54"/>
                </a:cxn>
                <a:cxn ang="0">
                  <a:pos x="0" y="0"/>
                </a:cxn>
                <a:cxn ang="0">
                  <a:pos x="30" y="0"/>
                </a:cxn>
                <a:cxn ang="0">
                  <a:pos x="30" y="0"/>
                </a:cxn>
              </a:cxnLst>
              <a:rect l="0" t="0" r="r" b="b"/>
              <a:pathLst>
                <a:path w="161" h="162">
                  <a:moveTo>
                    <a:pt x="30" y="0"/>
                  </a:moveTo>
                  <a:lnTo>
                    <a:pt x="48" y="6"/>
                  </a:lnTo>
                  <a:lnTo>
                    <a:pt x="72" y="6"/>
                  </a:lnTo>
                  <a:lnTo>
                    <a:pt x="114" y="12"/>
                  </a:lnTo>
                  <a:lnTo>
                    <a:pt x="96" y="54"/>
                  </a:lnTo>
                  <a:lnTo>
                    <a:pt x="96" y="60"/>
                  </a:lnTo>
                  <a:lnTo>
                    <a:pt x="102" y="72"/>
                  </a:lnTo>
                  <a:lnTo>
                    <a:pt x="108" y="84"/>
                  </a:lnTo>
                  <a:lnTo>
                    <a:pt x="120" y="96"/>
                  </a:lnTo>
                  <a:lnTo>
                    <a:pt x="143" y="114"/>
                  </a:lnTo>
                  <a:lnTo>
                    <a:pt x="155" y="138"/>
                  </a:lnTo>
                  <a:lnTo>
                    <a:pt x="161" y="156"/>
                  </a:lnTo>
                  <a:lnTo>
                    <a:pt x="161" y="162"/>
                  </a:lnTo>
                  <a:lnTo>
                    <a:pt x="96" y="102"/>
                  </a:lnTo>
                  <a:lnTo>
                    <a:pt x="30" y="54"/>
                  </a:lnTo>
                  <a:lnTo>
                    <a:pt x="0" y="0"/>
                  </a:lnTo>
                  <a:lnTo>
                    <a:pt x="30" y="0"/>
                  </a:lnTo>
                  <a:lnTo>
                    <a:pt x="30" y="0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kumimoji="0" lang="en-US" sz="1800">
                <a:solidFill>
                  <a:srgbClr val="FFFFFF"/>
                </a:solidFill>
                <a:latin typeface="Arial" charset="0"/>
              </a:endParaRPr>
            </a:p>
          </p:txBody>
        </p:sp>
        <p:sp>
          <p:nvSpPr>
            <p:cNvPr id="47124" name="Freeform 20"/>
            <p:cNvSpPr>
              <a:spLocks/>
            </p:cNvSpPr>
            <p:nvPr/>
          </p:nvSpPr>
          <p:spPr bwMode="auto">
            <a:xfrm>
              <a:off x="706" y="3854"/>
              <a:ext cx="59" cy="61"/>
            </a:xfrm>
            <a:custGeom>
              <a:avLst/>
              <a:gdLst/>
              <a:ahLst/>
              <a:cxnLst>
                <a:cxn ang="0">
                  <a:pos x="59" y="6"/>
                </a:cxn>
                <a:cxn ang="0">
                  <a:pos x="41" y="30"/>
                </a:cxn>
                <a:cxn ang="0">
                  <a:pos x="41" y="36"/>
                </a:cxn>
                <a:cxn ang="0">
                  <a:pos x="47" y="42"/>
                </a:cxn>
                <a:cxn ang="0">
                  <a:pos x="53" y="54"/>
                </a:cxn>
                <a:cxn ang="0">
                  <a:pos x="53" y="60"/>
                </a:cxn>
                <a:cxn ang="0">
                  <a:pos x="47" y="54"/>
                </a:cxn>
                <a:cxn ang="0">
                  <a:pos x="35" y="48"/>
                </a:cxn>
                <a:cxn ang="0">
                  <a:pos x="23" y="36"/>
                </a:cxn>
                <a:cxn ang="0">
                  <a:pos x="17" y="30"/>
                </a:cxn>
                <a:cxn ang="0">
                  <a:pos x="0" y="0"/>
                </a:cxn>
                <a:cxn ang="0">
                  <a:pos x="59" y="6"/>
                </a:cxn>
                <a:cxn ang="0">
                  <a:pos x="59" y="6"/>
                </a:cxn>
              </a:cxnLst>
              <a:rect l="0" t="0" r="r" b="b"/>
              <a:pathLst>
                <a:path w="59" h="60">
                  <a:moveTo>
                    <a:pt x="59" y="6"/>
                  </a:moveTo>
                  <a:lnTo>
                    <a:pt x="41" y="30"/>
                  </a:lnTo>
                  <a:lnTo>
                    <a:pt x="41" y="36"/>
                  </a:lnTo>
                  <a:lnTo>
                    <a:pt x="47" y="42"/>
                  </a:lnTo>
                  <a:lnTo>
                    <a:pt x="53" y="54"/>
                  </a:lnTo>
                  <a:lnTo>
                    <a:pt x="53" y="60"/>
                  </a:lnTo>
                  <a:lnTo>
                    <a:pt x="47" y="54"/>
                  </a:lnTo>
                  <a:lnTo>
                    <a:pt x="35" y="48"/>
                  </a:lnTo>
                  <a:lnTo>
                    <a:pt x="23" y="36"/>
                  </a:lnTo>
                  <a:lnTo>
                    <a:pt x="17" y="30"/>
                  </a:lnTo>
                  <a:lnTo>
                    <a:pt x="0" y="0"/>
                  </a:lnTo>
                  <a:lnTo>
                    <a:pt x="59" y="6"/>
                  </a:lnTo>
                  <a:lnTo>
                    <a:pt x="59" y="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kumimoji="0" lang="en-US" sz="1800">
                <a:solidFill>
                  <a:srgbClr val="FFFFFF"/>
                </a:solidFill>
                <a:latin typeface="Arial" charset="0"/>
              </a:endParaRPr>
            </a:p>
          </p:txBody>
        </p:sp>
        <p:sp>
          <p:nvSpPr>
            <p:cNvPr id="47125" name="Freeform 21"/>
            <p:cNvSpPr>
              <a:spLocks/>
            </p:cNvSpPr>
            <p:nvPr/>
          </p:nvSpPr>
          <p:spPr bwMode="auto">
            <a:xfrm>
              <a:off x="395" y="3811"/>
              <a:ext cx="245" cy="207"/>
            </a:xfrm>
            <a:custGeom>
              <a:avLst/>
              <a:gdLst/>
              <a:ahLst/>
              <a:cxnLst>
                <a:cxn ang="0">
                  <a:pos x="233" y="36"/>
                </a:cxn>
                <a:cxn ang="0">
                  <a:pos x="245" y="42"/>
                </a:cxn>
                <a:cxn ang="0">
                  <a:pos x="209" y="84"/>
                </a:cxn>
                <a:cxn ang="0">
                  <a:pos x="143" y="132"/>
                </a:cxn>
                <a:cxn ang="0">
                  <a:pos x="167" y="156"/>
                </a:cxn>
                <a:cxn ang="0">
                  <a:pos x="179" y="204"/>
                </a:cxn>
                <a:cxn ang="0">
                  <a:pos x="77" y="132"/>
                </a:cxn>
                <a:cxn ang="0">
                  <a:pos x="47" y="84"/>
                </a:cxn>
                <a:cxn ang="0">
                  <a:pos x="89" y="66"/>
                </a:cxn>
                <a:cxn ang="0">
                  <a:pos x="59" y="36"/>
                </a:cxn>
                <a:cxn ang="0">
                  <a:pos x="0" y="12"/>
                </a:cxn>
                <a:cxn ang="0">
                  <a:pos x="0" y="0"/>
                </a:cxn>
                <a:cxn ang="0">
                  <a:pos x="6" y="0"/>
                </a:cxn>
                <a:cxn ang="0">
                  <a:pos x="12" y="0"/>
                </a:cxn>
                <a:cxn ang="0">
                  <a:pos x="47" y="6"/>
                </a:cxn>
                <a:cxn ang="0">
                  <a:pos x="77" y="6"/>
                </a:cxn>
                <a:cxn ang="0">
                  <a:pos x="83" y="6"/>
                </a:cxn>
                <a:cxn ang="0">
                  <a:pos x="89" y="6"/>
                </a:cxn>
                <a:cxn ang="0">
                  <a:pos x="101" y="12"/>
                </a:cxn>
                <a:cxn ang="0">
                  <a:pos x="125" y="12"/>
                </a:cxn>
                <a:cxn ang="0">
                  <a:pos x="143" y="18"/>
                </a:cxn>
                <a:cxn ang="0">
                  <a:pos x="149" y="18"/>
                </a:cxn>
                <a:cxn ang="0">
                  <a:pos x="149" y="18"/>
                </a:cxn>
                <a:cxn ang="0">
                  <a:pos x="203" y="24"/>
                </a:cxn>
                <a:cxn ang="0">
                  <a:pos x="233" y="36"/>
                </a:cxn>
                <a:cxn ang="0">
                  <a:pos x="233" y="36"/>
                </a:cxn>
              </a:cxnLst>
              <a:rect l="0" t="0" r="r" b="b"/>
              <a:pathLst>
                <a:path w="245" h="204">
                  <a:moveTo>
                    <a:pt x="233" y="36"/>
                  </a:moveTo>
                  <a:lnTo>
                    <a:pt x="245" y="42"/>
                  </a:lnTo>
                  <a:lnTo>
                    <a:pt x="209" y="84"/>
                  </a:lnTo>
                  <a:lnTo>
                    <a:pt x="143" y="132"/>
                  </a:lnTo>
                  <a:lnTo>
                    <a:pt x="167" y="156"/>
                  </a:lnTo>
                  <a:lnTo>
                    <a:pt x="179" y="204"/>
                  </a:lnTo>
                  <a:lnTo>
                    <a:pt x="77" y="132"/>
                  </a:lnTo>
                  <a:lnTo>
                    <a:pt x="47" y="84"/>
                  </a:lnTo>
                  <a:lnTo>
                    <a:pt x="89" y="66"/>
                  </a:lnTo>
                  <a:lnTo>
                    <a:pt x="59" y="36"/>
                  </a:lnTo>
                  <a:lnTo>
                    <a:pt x="0" y="12"/>
                  </a:lnTo>
                  <a:lnTo>
                    <a:pt x="0" y="0"/>
                  </a:lnTo>
                  <a:lnTo>
                    <a:pt x="6" y="0"/>
                  </a:lnTo>
                  <a:lnTo>
                    <a:pt x="12" y="0"/>
                  </a:lnTo>
                  <a:lnTo>
                    <a:pt x="47" y="6"/>
                  </a:lnTo>
                  <a:lnTo>
                    <a:pt x="77" y="6"/>
                  </a:lnTo>
                  <a:lnTo>
                    <a:pt x="83" y="6"/>
                  </a:lnTo>
                  <a:lnTo>
                    <a:pt x="89" y="6"/>
                  </a:lnTo>
                  <a:lnTo>
                    <a:pt x="101" y="12"/>
                  </a:lnTo>
                  <a:lnTo>
                    <a:pt x="125" y="12"/>
                  </a:lnTo>
                  <a:lnTo>
                    <a:pt x="143" y="18"/>
                  </a:lnTo>
                  <a:lnTo>
                    <a:pt x="149" y="18"/>
                  </a:lnTo>
                  <a:lnTo>
                    <a:pt x="149" y="18"/>
                  </a:lnTo>
                  <a:lnTo>
                    <a:pt x="203" y="24"/>
                  </a:lnTo>
                  <a:lnTo>
                    <a:pt x="233" y="36"/>
                  </a:lnTo>
                  <a:lnTo>
                    <a:pt x="233" y="3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kumimoji="0" lang="en-US" sz="1800">
                <a:solidFill>
                  <a:srgbClr val="FFFFFF"/>
                </a:solidFill>
                <a:latin typeface="Arial" charset="0"/>
              </a:endParaRPr>
            </a:p>
          </p:txBody>
        </p:sp>
      </p:grpSp>
      <p:sp>
        <p:nvSpPr>
          <p:cNvPr id="47126" name="Rectangle 2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2860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AU" smtClean="0"/>
              <a:t>Click to edit Master title style</a:t>
            </a:r>
          </a:p>
        </p:txBody>
      </p:sp>
      <p:sp>
        <p:nvSpPr>
          <p:cNvPr id="47127" name="Rectangle 2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</a:p>
        </p:txBody>
      </p:sp>
      <p:sp>
        <p:nvSpPr>
          <p:cNvPr id="47128" name="Rectangle 2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ffectLst>
                  <a:outerShdw blurRad="38100" dist="38100" dir="2700000" algn="tl">
                    <a:srgbClr val="463416"/>
                  </a:outerShdw>
                </a:effectLst>
              </a:defRPr>
            </a:lvl1pPr>
          </a:lstStyle>
          <a:p>
            <a:endParaRPr kumimoji="0" lang="en-AU">
              <a:solidFill>
                <a:srgbClr val="FFFFFF"/>
              </a:solidFill>
              <a:latin typeface="Arial" charset="0"/>
            </a:endParaRPr>
          </a:p>
        </p:txBody>
      </p:sp>
      <p:sp>
        <p:nvSpPr>
          <p:cNvPr id="47129" name="Rectangle 2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effectLst>
                  <a:outerShdw blurRad="38100" dist="38100" dir="2700000" algn="tl">
                    <a:srgbClr val="463416"/>
                  </a:outerShdw>
                </a:effectLst>
              </a:defRPr>
            </a:lvl1pPr>
          </a:lstStyle>
          <a:p>
            <a:endParaRPr kumimoji="0" lang="en-AU">
              <a:solidFill>
                <a:srgbClr val="FFFFFF"/>
              </a:solidFill>
              <a:latin typeface="Arial" charset="0"/>
            </a:endParaRPr>
          </a:p>
        </p:txBody>
      </p:sp>
      <p:sp>
        <p:nvSpPr>
          <p:cNvPr id="47130" name="Rectangle 2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ffectLst>
                  <a:outerShdw blurRad="38100" dist="38100" dir="2700000" algn="tl">
                    <a:srgbClr val="463416"/>
                  </a:outerShdw>
                </a:effectLst>
              </a:defRPr>
            </a:lvl1pPr>
          </a:lstStyle>
          <a:p>
            <a:fld id="{8BCACC5B-430D-40C5-B4EA-732501F60CD7}" type="slidenum">
              <a:rPr kumimoji="0" lang="en-AU">
                <a:solidFill>
                  <a:srgbClr val="FFFFFF"/>
                </a:solidFill>
                <a:latin typeface="Arial" charset="0"/>
              </a:rPr>
              <a:pPr/>
              <a:t>‹#›</a:t>
            </a:fld>
            <a:endParaRPr kumimoji="0" lang="en-AU">
              <a:solidFill>
                <a:srgbClr val="FFFFFF"/>
              </a:solidFill>
              <a:latin typeface="Arial" charset="0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</p:sldLayoutIdLst>
  <p:timing>
    <p:tnLst>
      <p:par>
        <p:cTn id="1" dur="indefinite" restart="never" nodeType="tmRoot"/>
      </p:par>
    </p:tnLst>
  </p:timing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Arc 2"/>
          <p:cNvSpPr>
            <a:spLocks/>
          </p:cNvSpPr>
          <p:nvPr/>
        </p:nvSpPr>
        <p:spPr bwMode="auto">
          <a:xfrm>
            <a:off x="0" y="842963"/>
            <a:ext cx="2897188" cy="6015037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100000">
                <a:schemeClr val="accent2"/>
              </a:gs>
            </a:gsLst>
            <a:lin ang="5400000" scaled="1"/>
          </a:gradFill>
          <a:ln w="9525">
            <a:noFill/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2819400" y="609600"/>
            <a:ext cx="6096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7" rIns="92075" bIns="46037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AU" smtClean="0"/>
              <a:t>Click to edit Master title style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2819400" y="1981200"/>
            <a:ext cx="60960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7" rIns="92075" bIns="4603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04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7" rIns="92075" bIns="46037" numCol="1" anchor="ctr" anchorCtr="0" compatLnSpc="1">
            <a:prstTxWarp prst="textNoShape">
              <a:avLst/>
            </a:prstTxWarp>
          </a:bodyPr>
          <a:lstStyle>
            <a:lvl1pPr>
              <a:defRPr kumimoji="0" sz="1400">
                <a:latin typeface="+mn-lt"/>
              </a:defRPr>
            </a:lvl1pPr>
          </a:lstStyle>
          <a:p>
            <a:endParaRPr lang="en-AU">
              <a:solidFill>
                <a:srgbClr val="FFFFFF"/>
              </a:solidFill>
            </a:endParaRP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814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7" rIns="92075" bIns="46037" numCol="1" anchor="ctr" anchorCtr="0" compatLnSpc="1">
            <a:prstTxWarp prst="textNoShape">
              <a:avLst/>
            </a:prstTxWarp>
          </a:bodyPr>
          <a:lstStyle>
            <a:lvl1pPr algn="ctr">
              <a:defRPr kumimoji="0" sz="1400">
                <a:latin typeface="+mn-lt"/>
              </a:defRPr>
            </a:lvl1pPr>
          </a:lstStyle>
          <a:p>
            <a:endParaRPr lang="en-AU">
              <a:solidFill>
                <a:srgbClr val="FFFFFF"/>
              </a:solidFill>
            </a:endParaRPr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104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92075" tIns="46037" rIns="92075" bIns="46037" numCol="1" anchor="ctr" anchorCtr="0" compatLnSpc="1">
            <a:prstTxWarp prst="textNoShape">
              <a:avLst/>
            </a:prstTxWarp>
          </a:bodyPr>
          <a:lstStyle>
            <a:lvl1pPr algn="r">
              <a:defRPr kumimoji="0" sz="1400">
                <a:latin typeface="+mn-lt"/>
              </a:defRPr>
            </a:lvl1pPr>
          </a:lstStyle>
          <a:p>
            <a:fld id="{D826EF72-4895-4212-AFF0-2EFA25546B50}" type="slidenum">
              <a:rPr lang="en-AU">
                <a:solidFill>
                  <a:srgbClr val="FFFFFF"/>
                </a:solidFill>
              </a:rPr>
              <a:pPr/>
              <a:t>‹#›</a:t>
            </a:fld>
            <a:endParaRPr lang="en-AU">
              <a:solidFill>
                <a:srgbClr val="FFFFFF"/>
              </a:solidFill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86" r:id="rId1"/>
    <p:sldLayoutId id="2147483687" r:id="rId2"/>
    <p:sldLayoutId id="2147483688" r:id="rId3"/>
    <p:sldLayoutId id="2147483689" r:id="rId4"/>
    <p:sldLayoutId id="2147483690" r:id="rId5"/>
    <p:sldLayoutId id="2147483691" r:id="rId6"/>
    <p:sldLayoutId id="2147483692" r:id="rId7"/>
    <p:sldLayoutId id="2147483693" r:id="rId8"/>
    <p:sldLayoutId id="2147483694" r:id="rId9"/>
    <p:sldLayoutId id="2147483695" r:id="rId10"/>
    <p:sldLayoutId id="2147483696" r:id="rId11"/>
  </p:sldLayoutIdLst>
  <p:txStyles>
    <p:titleStyle>
      <a:lvl1pPr algn="l" rtl="0" fontAlgn="base">
        <a:lnSpc>
          <a:spcPct val="70000"/>
        </a:lnSpc>
        <a:spcBef>
          <a:spcPct val="0"/>
        </a:spcBef>
        <a:spcAft>
          <a:spcPct val="0"/>
        </a:spcAft>
        <a:defRPr sz="48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lnSpc>
          <a:spcPct val="70000"/>
        </a:lnSpc>
        <a:spcBef>
          <a:spcPct val="0"/>
        </a:spcBef>
        <a:spcAft>
          <a:spcPct val="0"/>
        </a:spcAft>
        <a:defRPr sz="4800" b="1">
          <a:solidFill>
            <a:schemeClr val="tx2"/>
          </a:solidFill>
          <a:latin typeface="Arial Narrow" pitchFamily="34" charset="0"/>
        </a:defRPr>
      </a:lvl2pPr>
      <a:lvl3pPr algn="l" rtl="0" fontAlgn="base">
        <a:lnSpc>
          <a:spcPct val="70000"/>
        </a:lnSpc>
        <a:spcBef>
          <a:spcPct val="0"/>
        </a:spcBef>
        <a:spcAft>
          <a:spcPct val="0"/>
        </a:spcAft>
        <a:defRPr sz="4800" b="1">
          <a:solidFill>
            <a:schemeClr val="tx2"/>
          </a:solidFill>
          <a:latin typeface="Arial Narrow" pitchFamily="34" charset="0"/>
        </a:defRPr>
      </a:lvl3pPr>
      <a:lvl4pPr algn="l" rtl="0" fontAlgn="base">
        <a:lnSpc>
          <a:spcPct val="70000"/>
        </a:lnSpc>
        <a:spcBef>
          <a:spcPct val="0"/>
        </a:spcBef>
        <a:spcAft>
          <a:spcPct val="0"/>
        </a:spcAft>
        <a:defRPr sz="4800" b="1">
          <a:solidFill>
            <a:schemeClr val="tx2"/>
          </a:solidFill>
          <a:latin typeface="Arial Narrow" pitchFamily="34" charset="0"/>
        </a:defRPr>
      </a:lvl4pPr>
      <a:lvl5pPr algn="l" rtl="0" fontAlgn="base">
        <a:lnSpc>
          <a:spcPct val="70000"/>
        </a:lnSpc>
        <a:spcBef>
          <a:spcPct val="0"/>
        </a:spcBef>
        <a:spcAft>
          <a:spcPct val="0"/>
        </a:spcAft>
        <a:defRPr sz="4800" b="1">
          <a:solidFill>
            <a:schemeClr val="tx2"/>
          </a:solidFill>
          <a:latin typeface="Arial Narrow" pitchFamily="34" charset="0"/>
        </a:defRPr>
      </a:lvl5pPr>
      <a:lvl6pPr marL="457200" algn="l" rtl="0" fontAlgn="base">
        <a:lnSpc>
          <a:spcPct val="70000"/>
        </a:lnSpc>
        <a:spcBef>
          <a:spcPct val="0"/>
        </a:spcBef>
        <a:spcAft>
          <a:spcPct val="0"/>
        </a:spcAft>
        <a:defRPr sz="4800" b="1">
          <a:solidFill>
            <a:schemeClr val="tx2"/>
          </a:solidFill>
          <a:latin typeface="Arial Narrow" pitchFamily="34" charset="0"/>
        </a:defRPr>
      </a:lvl6pPr>
      <a:lvl7pPr marL="914400" algn="l" rtl="0" fontAlgn="base">
        <a:lnSpc>
          <a:spcPct val="70000"/>
        </a:lnSpc>
        <a:spcBef>
          <a:spcPct val="0"/>
        </a:spcBef>
        <a:spcAft>
          <a:spcPct val="0"/>
        </a:spcAft>
        <a:defRPr sz="4800" b="1">
          <a:solidFill>
            <a:schemeClr val="tx2"/>
          </a:solidFill>
          <a:latin typeface="Arial Narrow" pitchFamily="34" charset="0"/>
        </a:defRPr>
      </a:lvl7pPr>
      <a:lvl8pPr marL="1371600" algn="l" rtl="0" fontAlgn="base">
        <a:lnSpc>
          <a:spcPct val="70000"/>
        </a:lnSpc>
        <a:spcBef>
          <a:spcPct val="0"/>
        </a:spcBef>
        <a:spcAft>
          <a:spcPct val="0"/>
        </a:spcAft>
        <a:defRPr sz="4800" b="1">
          <a:solidFill>
            <a:schemeClr val="tx2"/>
          </a:solidFill>
          <a:latin typeface="Arial Narrow" pitchFamily="34" charset="0"/>
        </a:defRPr>
      </a:lvl8pPr>
      <a:lvl9pPr marL="1828800" algn="l" rtl="0" fontAlgn="base">
        <a:lnSpc>
          <a:spcPct val="70000"/>
        </a:lnSpc>
        <a:spcBef>
          <a:spcPct val="0"/>
        </a:spcBef>
        <a:spcAft>
          <a:spcPct val="0"/>
        </a:spcAft>
        <a:defRPr sz="4800" b="1">
          <a:solidFill>
            <a:schemeClr val="tx2"/>
          </a:solidFill>
          <a:latin typeface="Arial Narrow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tx2"/>
        </a:buClr>
        <a:buSzPct val="65000"/>
        <a:buFont typeface="Wingdings" pitchFamily="2" charset="2"/>
        <a:buChar char="u"/>
        <a:defRPr sz="26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«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100000"/>
        <a:buChar char="•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100000"/>
        <a:buChar char="–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100000"/>
        <a:buChar char="–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100000"/>
        <a:buChar char="–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100000"/>
        <a:buChar char="–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100000"/>
        <a:buChar char="–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 userDrawn="1"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rgbClr val="00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kumimoji="0" lang="en-US" sz="180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0" y="44450"/>
            <a:ext cx="9144000" cy="936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AU" smtClean="0"/>
              <a:t>Click to edit Master title style</a:t>
            </a:r>
          </a:p>
        </p:txBody>
      </p:sp>
      <p:sp>
        <p:nvSpPr>
          <p:cNvPr id="8196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323850" y="1052513"/>
            <a:ext cx="8569325" cy="5616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8" r:id="rId1"/>
    <p:sldLayoutId id="2147483699" r:id="rId2"/>
    <p:sldLayoutId id="2147483700" r:id="rId3"/>
    <p:sldLayoutId id="2147483701" r:id="rId4"/>
    <p:sldLayoutId id="2147483702" r:id="rId5"/>
    <p:sldLayoutId id="2147483703" r:id="rId6"/>
    <p:sldLayoutId id="2147483704" r:id="rId7"/>
    <p:sldLayoutId id="2147483705" r:id="rId8"/>
    <p:sldLayoutId id="2147483706" r:id="rId9"/>
    <p:sldLayoutId id="2147483707" r:id="rId10"/>
    <p:sldLayoutId id="2147483708" r:id="rId11"/>
  </p:sldLayoutIdLst>
  <p:timing>
    <p:tnLst>
      <p:par>
        <p:cTn id="1" dur="indefinite" restart="never" nodeType="tmRoot"/>
      </p:par>
    </p:tnLst>
  </p:timing>
  <p:txStyles>
    <p:titleStyle>
      <a:lvl1pPr algn="ctr" rtl="0" fontAlgn="base">
        <a:spcBef>
          <a:spcPct val="0"/>
        </a:spcBef>
        <a:spcAft>
          <a:spcPct val="0"/>
        </a:spcAft>
        <a:defRPr sz="4000" b="1">
          <a:solidFill>
            <a:srgbClr val="FFFF66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000" b="1">
          <a:solidFill>
            <a:srgbClr val="FFFF66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000" b="1">
          <a:solidFill>
            <a:srgbClr val="FFFF66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000" b="1">
          <a:solidFill>
            <a:srgbClr val="FFFF66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000" b="1">
          <a:solidFill>
            <a:srgbClr val="FFFF66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000" b="1">
          <a:solidFill>
            <a:srgbClr val="FFFF66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000" b="1">
          <a:solidFill>
            <a:srgbClr val="FFFF66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000" b="1">
          <a:solidFill>
            <a:srgbClr val="FFFF66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000" b="1">
          <a:solidFill>
            <a:srgbClr val="FFFF66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 b="1">
          <a:solidFill>
            <a:schemeClr val="bg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b="1">
          <a:solidFill>
            <a:schemeClr val="bg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b="1">
          <a:solidFill>
            <a:schemeClr val="bg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b="1">
          <a:solidFill>
            <a:schemeClr val="bg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b="1">
          <a:solidFill>
            <a:schemeClr val="bg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 b="1">
          <a:solidFill>
            <a:schemeClr val="bg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 b="1">
          <a:solidFill>
            <a:schemeClr val="bg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 b="1">
          <a:solidFill>
            <a:schemeClr val="bg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 b="1">
          <a:solidFill>
            <a:schemeClr val="bg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6"/>
          <p:cNvSpPr>
            <a:spLocks noGrp="1" noChangeArrowheads="1"/>
          </p:cNvSpPr>
          <p:nvPr>
            <p:ph type="ftr" sz="quarter" idx="3"/>
          </p:nvPr>
        </p:nvSpPr>
        <p:spPr>
          <a:xfrm>
            <a:off x="0" y="6365875"/>
            <a:ext cx="5364088" cy="549275"/>
          </a:xfrm>
        </p:spPr>
        <p:txBody>
          <a:bodyPr/>
          <a:lstStyle/>
          <a:p>
            <a:r>
              <a:rPr lang="en-AU" sz="3200" dirty="0"/>
              <a:t>The transfiguration of Christ</a:t>
            </a:r>
          </a:p>
        </p:txBody>
      </p:sp>
      <p:sp>
        <p:nvSpPr>
          <p:cNvPr id="63492" name="Text Box 4"/>
          <p:cNvSpPr txBox="1">
            <a:spLocks noChangeArrowheads="1"/>
          </p:cNvSpPr>
          <p:nvPr/>
        </p:nvSpPr>
        <p:spPr bwMode="auto">
          <a:xfrm>
            <a:off x="323528" y="4010288"/>
            <a:ext cx="8460432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kumimoji="0" lang="en-AU" sz="4000" b="1" dirty="0">
                <a:solidFill>
                  <a:srgbClr val="FFFF66"/>
                </a:solidFill>
                <a:latin typeface="Tahoma" pitchFamily="34" charset="0"/>
              </a:rPr>
              <a:t>Study </a:t>
            </a:r>
            <a:r>
              <a:rPr kumimoji="0" lang="en-AU" sz="4000" b="1" dirty="0" smtClean="0">
                <a:solidFill>
                  <a:srgbClr val="FFFF66"/>
                </a:solidFill>
                <a:latin typeface="Tahoma" pitchFamily="34" charset="0"/>
              </a:rPr>
              <a:t>2 </a:t>
            </a:r>
            <a:r>
              <a:rPr kumimoji="0" lang="en-AU" sz="4000" b="1" dirty="0">
                <a:solidFill>
                  <a:srgbClr val="FFFF66"/>
                </a:solidFill>
                <a:latin typeface="Tahoma" pitchFamily="34" charset="0"/>
              </a:rPr>
              <a:t>– </a:t>
            </a:r>
            <a:r>
              <a:rPr kumimoji="0" lang="en-AU" sz="4000" b="1" dirty="0" smtClean="0">
                <a:solidFill>
                  <a:srgbClr val="FFFF66"/>
                </a:solidFill>
                <a:latin typeface="Tahoma" pitchFamily="34" charset="0"/>
              </a:rPr>
              <a:t>“Upon this rock I will build my Ecclesia” </a:t>
            </a:r>
            <a:r>
              <a:rPr kumimoji="0" lang="en-AU" sz="2800" b="1" dirty="0" smtClean="0">
                <a:solidFill>
                  <a:srgbClr val="FFFF66"/>
                </a:solidFill>
                <a:latin typeface="Tahoma" pitchFamily="34" charset="0"/>
              </a:rPr>
              <a:t>– </a:t>
            </a:r>
            <a:r>
              <a:rPr kumimoji="0" lang="en-AU" sz="2800" b="1" dirty="0" smtClean="0">
                <a:ln w="28575">
                  <a:solidFill>
                    <a:schemeClr val="tx1"/>
                  </a:solidFill>
                </a:ln>
                <a:solidFill>
                  <a:srgbClr val="FF0000"/>
                </a:solidFill>
                <a:latin typeface="Tahoma" pitchFamily="34" charset="0"/>
              </a:rPr>
              <a:t>Matt. 16:1-20</a:t>
            </a:r>
            <a:endParaRPr kumimoji="0" lang="en-AU" sz="2800" b="1" dirty="0">
              <a:ln w="28575">
                <a:solidFill>
                  <a:schemeClr val="tx1"/>
                </a:solidFill>
              </a:ln>
              <a:solidFill>
                <a:srgbClr val="FF0000"/>
              </a:solidFill>
              <a:latin typeface="Tahoma" pitchFamily="34" charset="0"/>
            </a:endParaRPr>
          </a:p>
        </p:txBody>
      </p:sp>
      <p:sp>
        <p:nvSpPr>
          <p:cNvPr id="6" name="WordArt 5"/>
          <p:cNvSpPr>
            <a:spLocks noChangeArrowheads="1" noChangeShapeType="1" noTextEdit="1"/>
          </p:cNvSpPr>
          <p:nvPr/>
        </p:nvSpPr>
        <p:spPr bwMode="auto">
          <a:xfrm>
            <a:off x="554408" y="908720"/>
            <a:ext cx="8136904" cy="252028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522"/>
              </a:avLst>
            </a:prstTxWarp>
          </a:bodyPr>
          <a:lstStyle/>
          <a:p>
            <a:pPr algn="ctr"/>
            <a:r>
              <a:rPr kumimoji="0" lang="en-US" sz="4000" kern="10" dirty="0">
                <a:ln w="12700">
                  <a:solidFill>
                    <a:srgbClr val="FFFFFF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Arial Black"/>
              </a:rPr>
              <a:t>The Transfiguration</a:t>
            </a:r>
          </a:p>
          <a:p>
            <a:pPr algn="ctr"/>
            <a:r>
              <a:rPr kumimoji="0" lang="en-US" sz="4000" kern="10" dirty="0">
                <a:ln w="12700">
                  <a:solidFill>
                    <a:srgbClr val="FFFFFF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Arial Black"/>
              </a:rPr>
              <a:t>of Christ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AU"/>
              <a:t>The Transfiguration of Christ</a:t>
            </a:r>
          </a:p>
        </p:txBody>
      </p:sp>
      <p:sp>
        <p:nvSpPr>
          <p:cNvPr id="8499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44450"/>
            <a:ext cx="9144000" cy="863600"/>
          </a:xfrm>
        </p:spPr>
        <p:txBody>
          <a:bodyPr/>
          <a:lstStyle/>
          <a:p>
            <a:r>
              <a:rPr lang="en-US" sz="4400"/>
              <a:t>The Keys of the Kingdom</a:t>
            </a:r>
            <a:endParaRPr lang="en-AU" sz="4400"/>
          </a:p>
        </p:txBody>
      </p:sp>
      <p:sp>
        <p:nvSpPr>
          <p:cNvPr id="8499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15908" y="3633930"/>
            <a:ext cx="8496300" cy="2819406"/>
          </a:xfrm>
        </p:spPr>
        <p:txBody>
          <a:bodyPr/>
          <a:lstStyle/>
          <a:p>
            <a:pPr marL="0" indent="0" algn="ctr">
              <a:lnSpc>
                <a:spcPct val="95000"/>
              </a:lnSpc>
              <a:spcBef>
                <a:spcPct val="0"/>
              </a:spcBef>
              <a:spcAft>
                <a:spcPts val="0"/>
              </a:spcAft>
              <a:buFont typeface="Wingdings" pitchFamily="2" charset="2"/>
              <a:buNone/>
            </a:pPr>
            <a:r>
              <a:rPr lang="en-US" sz="3600" b="0" dirty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  <a:latin typeface="Arial Black" pitchFamily="34" charset="0"/>
              </a:rPr>
              <a:t>1 Peter 1:11</a:t>
            </a:r>
          </a:p>
          <a:p>
            <a:pPr marL="0" indent="0" algn="just">
              <a:lnSpc>
                <a:spcPct val="95000"/>
              </a:lnSpc>
              <a:spcBef>
                <a:spcPct val="0"/>
              </a:spcBef>
              <a:spcAft>
                <a:spcPts val="0"/>
              </a:spcAft>
              <a:buFont typeface="Wingdings" pitchFamily="2" charset="2"/>
              <a:buNone/>
            </a:pPr>
            <a:r>
              <a:rPr lang="en-AU" dirty="0">
                <a:latin typeface="Bookman Old Style" pitchFamily="18" charset="0"/>
              </a:rPr>
              <a:t>Searching what, or what manner of time </a:t>
            </a:r>
            <a:r>
              <a:rPr lang="en-AU" dirty="0">
                <a:solidFill>
                  <a:srgbClr val="00FF00"/>
                </a:solidFill>
                <a:latin typeface="Bookman Old Style" pitchFamily="18" charset="0"/>
              </a:rPr>
              <a:t>the Spirit of Christ which was in them</a:t>
            </a:r>
            <a:r>
              <a:rPr lang="en-AU" dirty="0">
                <a:latin typeface="Bookman Old Style" pitchFamily="18" charset="0"/>
              </a:rPr>
              <a:t> did signify, when it testified beforehand </a:t>
            </a:r>
            <a:r>
              <a:rPr lang="en-AU" dirty="0">
                <a:solidFill>
                  <a:srgbClr val="FFFF00"/>
                </a:solidFill>
                <a:latin typeface="Bookman Old Style" pitchFamily="18" charset="0"/>
              </a:rPr>
              <a:t>the sufferings of Christ</a:t>
            </a:r>
            <a:r>
              <a:rPr lang="en-AU" dirty="0">
                <a:latin typeface="Bookman Old Style" pitchFamily="18" charset="0"/>
              </a:rPr>
              <a:t>, and </a:t>
            </a:r>
            <a:r>
              <a:rPr lang="en-AU" dirty="0">
                <a:ln w="19050">
                  <a:solidFill>
                    <a:schemeClr val="tx1"/>
                  </a:solidFill>
                </a:ln>
                <a:solidFill>
                  <a:srgbClr val="FF00FF"/>
                </a:solidFill>
                <a:latin typeface="Bookman Old Style" pitchFamily="18" charset="0"/>
              </a:rPr>
              <a:t>the glory that should follow</a:t>
            </a:r>
            <a:r>
              <a:rPr lang="en-AU" dirty="0">
                <a:latin typeface="Bookman Old Style" pitchFamily="18" charset="0"/>
              </a:rPr>
              <a:t>.</a:t>
            </a:r>
          </a:p>
        </p:txBody>
      </p:sp>
      <p:sp>
        <p:nvSpPr>
          <p:cNvPr id="84996" name="Rectangle 4"/>
          <p:cNvSpPr>
            <a:spLocks noChangeArrowheads="1"/>
          </p:cNvSpPr>
          <p:nvPr/>
        </p:nvSpPr>
        <p:spPr bwMode="auto">
          <a:xfrm>
            <a:off x="256738" y="867155"/>
            <a:ext cx="8424862" cy="2808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27063" indent="-627063">
              <a:spcAft>
                <a:spcPct val="15000"/>
              </a:spcAft>
              <a:buClr>
                <a:srgbClr val="FFFF00"/>
              </a:buClr>
              <a:buFont typeface="Wingdings" pitchFamily="2" charset="2"/>
              <a:buChar char="v"/>
            </a:pPr>
            <a:r>
              <a:rPr kumimoji="0" lang="en-US" sz="3200" b="1" dirty="0">
                <a:ln w="22225">
                  <a:solidFill>
                    <a:srgbClr val="FFFFFF"/>
                  </a:solidFill>
                </a:ln>
                <a:solidFill>
                  <a:srgbClr val="FF0000"/>
                </a:solidFill>
                <a:latin typeface="Arial" charset="0"/>
              </a:rPr>
              <a:t>Matt. 16:13-20 </a:t>
            </a:r>
            <a:r>
              <a:rPr kumimoji="0" lang="en-US" sz="3200" b="1" dirty="0">
                <a:solidFill>
                  <a:srgbClr val="FFFFFF"/>
                </a:solidFill>
                <a:latin typeface="Arial" charset="0"/>
              </a:rPr>
              <a:t>– Peter’s declaration the foundation of Christ’s ecclesia.</a:t>
            </a:r>
          </a:p>
          <a:p>
            <a:pPr marL="627063" indent="-627063">
              <a:spcAft>
                <a:spcPct val="15000"/>
              </a:spcAft>
              <a:buClr>
                <a:srgbClr val="FFFF00"/>
              </a:buClr>
              <a:buFont typeface="Wingdings" pitchFamily="2" charset="2"/>
              <a:buChar char="v"/>
            </a:pPr>
            <a:r>
              <a:rPr kumimoji="0" lang="en-US" sz="3200" b="1" dirty="0">
                <a:ln w="22225">
                  <a:solidFill>
                    <a:srgbClr val="FFFFFF"/>
                  </a:solidFill>
                </a:ln>
                <a:solidFill>
                  <a:srgbClr val="FF0000"/>
                </a:solidFill>
                <a:latin typeface="Arial" charset="0"/>
              </a:rPr>
              <a:t>Matt. 16:21-28 </a:t>
            </a:r>
            <a:r>
              <a:rPr kumimoji="0" lang="en-US" sz="3200" b="1" dirty="0">
                <a:solidFill>
                  <a:srgbClr val="FFFFFF"/>
                </a:solidFill>
                <a:latin typeface="Arial" charset="0"/>
              </a:rPr>
              <a:t>– The sufferings must precede the glory.</a:t>
            </a:r>
          </a:p>
          <a:p>
            <a:pPr marL="627063" indent="-627063">
              <a:spcAft>
                <a:spcPct val="15000"/>
              </a:spcAft>
              <a:buClr>
                <a:srgbClr val="FFFF00"/>
              </a:buClr>
              <a:buFont typeface="Wingdings" pitchFamily="2" charset="2"/>
              <a:buChar char="v"/>
            </a:pPr>
            <a:r>
              <a:rPr kumimoji="0" lang="en-US" sz="3200" b="1" dirty="0">
                <a:ln w="22225">
                  <a:solidFill>
                    <a:srgbClr val="FFFFFF"/>
                  </a:solidFill>
                </a:ln>
                <a:solidFill>
                  <a:srgbClr val="FF0000"/>
                </a:solidFill>
                <a:latin typeface="Arial" charset="0"/>
              </a:rPr>
              <a:t>Ps. 22 </a:t>
            </a:r>
            <a:r>
              <a:rPr kumimoji="0" lang="en-US" sz="3200" b="1" dirty="0">
                <a:solidFill>
                  <a:srgbClr val="FFFFFF"/>
                </a:solidFill>
                <a:latin typeface="Arial" charset="0"/>
              </a:rPr>
              <a:t>reveals this structure.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4995" grpId="0" build="p"/>
      <p:bldP spid="84996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136508"/>
            <a:ext cx="9144000" cy="863600"/>
          </a:xfrm>
        </p:spPr>
        <p:txBody>
          <a:bodyPr/>
          <a:lstStyle/>
          <a:p>
            <a:r>
              <a:rPr lang="en-US" dirty="0">
                <a:ln w="22225">
                  <a:solidFill>
                    <a:schemeClr val="bg1"/>
                  </a:solidFill>
                </a:ln>
                <a:solidFill>
                  <a:srgbClr val="FF0000"/>
                </a:solidFill>
                <a:effectLst/>
              </a:rPr>
              <a:t>Ps. 22</a:t>
            </a:r>
            <a:r>
              <a:rPr lang="en-US" dirty="0">
                <a:ln w="22225">
                  <a:solidFill>
                    <a:schemeClr val="bg1"/>
                  </a:solidFill>
                </a:ln>
                <a:effectLst/>
              </a:rPr>
              <a:t> </a:t>
            </a:r>
            <a:r>
              <a:rPr lang="en-US" dirty="0"/>
              <a:t>– David speaks for Messiah</a:t>
            </a:r>
            <a:endParaRPr lang="en-AU" dirty="0"/>
          </a:p>
        </p:txBody>
      </p:sp>
      <p:sp>
        <p:nvSpPr>
          <p:cNvPr id="15364" name="Rectangle 4"/>
          <p:cNvSpPr>
            <a:spLocks noChangeArrowheads="1"/>
          </p:cNvSpPr>
          <p:nvPr/>
        </p:nvSpPr>
        <p:spPr bwMode="auto">
          <a:xfrm>
            <a:off x="223810" y="908720"/>
            <a:ext cx="8712968" cy="540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27063" indent="-627063">
              <a:spcAft>
                <a:spcPts val="600"/>
              </a:spcAft>
              <a:buClr>
                <a:srgbClr val="FFFF00"/>
              </a:buClr>
              <a:buFont typeface="Wingdings" pitchFamily="2" charset="2"/>
              <a:buChar char="v"/>
            </a:pPr>
            <a:r>
              <a:rPr kumimoji="0" lang="en-US" sz="3200" b="1" dirty="0">
                <a:solidFill>
                  <a:srgbClr val="FFFFFF"/>
                </a:solidFill>
                <a:latin typeface="Arial" charset="0"/>
              </a:rPr>
              <a:t>Not David’s words, but </a:t>
            </a:r>
            <a:r>
              <a:rPr kumimoji="0" lang="en-US" sz="3200" b="1" dirty="0">
                <a:solidFill>
                  <a:srgbClr val="00FF00"/>
                </a:solidFill>
                <a:latin typeface="Arial" charset="0"/>
              </a:rPr>
              <a:t>the spirit of Christ</a:t>
            </a:r>
            <a:r>
              <a:rPr kumimoji="0" lang="en-US" sz="3200" b="1" dirty="0">
                <a:solidFill>
                  <a:srgbClr val="FFFFFF"/>
                </a:solidFill>
                <a:latin typeface="Arial" charset="0"/>
              </a:rPr>
              <a:t> speaking through him.</a:t>
            </a:r>
          </a:p>
          <a:p>
            <a:pPr marL="627063" indent="-627063">
              <a:spcAft>
                <a:spcPts val="600"/>
              </a:spcAft>
              <a:buClr>
                <a:srgbClr val="FFFF00"/>
              </a:buClr>
              <a:buFont typeface="Wingdings" pitchFamily="2" charset="2"/>
              <a:buChar char="v"/>
            </a:pPr>
            <a:r>
              <a:rPr kumimoji="0" lang="en-US" sz="3200" b="1" dirty="0">
                <a:solidFill>
                  <a:srgbClr val="FFFFFF"/>
                </a:solidFill>
                <a:latin typeface="Arial" charset="0"/>
              </a:rPr>
              <a:t>Two parts </a:t>
            </a:r>
            <a:r>
              <a:rPr kumimoji="0" lang="en-US" sz="3200" b="1" dirty="0" smtClean="0">
                <a:solidFill>
                  <a:srgbClr val="FFFFFF"/>
                </a:solidFill>
                <a:latin typeface="Arial" charset="0"/>
              </a:rPr>
              <a:t>of </a:t>
            </a:r>
            <a:r>
              <a:rPr kumimoji="0" lang="en-US" sz="3200" b="1" dirty="0">
                <a:ln w="22225">
                  <a:solidFill>
                    <a:srgbClr val="FFFFFF"/>
                  </a:solidFill>
                </a:ln>
                <a:solidFill>
                  <a:srgbClr val="FF0000"/>
                </a:solidFill>
                <a:latin typeface="Arial" charset="0"/>
              </a:rPr>
              <a:t>Ps. 22</a:t>
            </a:r>
            <a:r>
              <a:rPr kumimoji="0" lang="en-US" sz="3200" b="1" dirty="0">
                <a:ln w="22225">
                  <a:solidFill>
                    <a:srgbClr val="FFFFFF"/>
                  </a:solidFill>
                </a:ln>
                <a:solidFill>
                  <a:srgbClr val="FFFFFF"/>
                </a:solidFill>
                <a:latin typeface="Arial" charset="0"/>
              </a:rPr>
              <a:t> </a:t>
            </a:r>
            <a:r>
              <a:rPr kumimoji="0" lang="en-US" sz="3200" b="1" dirty="0">
                <a:solidFill>
                  <a:srgbClr val="FFFFFF"/>
                </a:solidFill>
                <a:latin typeface="Arial" charset="0"/>
              </a:rPr>
              <a:t>reveal </a:t>
            </a:r>
            <a:r>
              <a:rPr kumimoji="0" lang="en-US" sz="3200" b="1" dirty="0" smtClean="0">
                <a:ln>
                  <a:solidFill>
                    <a:srgbClr val="FFFFFF"/>
                  </a:solidFill>
                </a:ln>
                <a:solidFill>
                  <a:srgbClr val="00FFFF"/>
                </a:solidFill>
                <a:latin typeface="Arial" charset="0"/>
              </a:rPr>
              <a:t>the two keys </a:t>
            </a:r>
            <a:r>
              <a:rPr kumimoji="0" lang="en-US" sz="3200" b="1" dirty="0">
                <a:ln>
                  <a:solidFill>
                    <a:srgbClr val="FFFFFF"/>
                  </a:solidFill>
                </a:ln>
                <a:solidFill>
                  <a:srgbClr val="00FFFF"/>
                </a:solidFill>
                <a:latin typeface="Arial" charset="0"/>
              </a:rPr>
              <a:t>to the Kingdom</a:t>
            </a:r>
            <a:r>
              <a:rPr kumimoji="0" lang="en-US" sz="3200" b="1" dirty="0" smtClean="0">
                <a:solidFill>
                  <a:srgbClr val="FFFFFF"/>
                </a:solidFill>
                <a:latin typeface="Arial" charset="0"/>
              </a:rPr>
              <a:t>.</a:t>
            </a:r>
          </a:p>
          <a:p>
            <a:pPr marL="627063" indent="-627063">
              <a:spcAft>
                <a:spcPts val="600"/>
              </a:spcAft>
              <a:buClr>
                <a:srgbClr val="FFFF00"/>
              </a:buClr>
              <a:buFont typeface="Wingdings" pitchFamily="2" charset="2"/>
              <a:buChar char="v"/>
            </a:pPr>
            <a:r>
              <a:rPr kumimoji="0" lang="en-AU" sz="3200" b="1" dirty="0" smtClean="0">
                <a:ln w="22225">
                  <a:solidFill>
                    <a:srgbClr val="FFFFFF"/>
                  </a:solidFill>
                </a:ln>
                <a:solidFill>
                  <a:srgbClr val="FF0000"/>
                </a:solidFill>
                <a:latin typeface="Arial" charset="0"/>
              </a:rPr>
              <a:t>Vv.1-21a</a:t>
            </a:r>
            <a:r>
              <a:rPr kumimoji="0" lang="en-AU" sz="3200" b="1" dirty="0" smtClean="0">
                <a:solidFill>
                  <a:srgbClr val="FFFFFF"/>
                </a:solidFill>
                <a:latin typeface="Arial" charset="0"/>
              </a:rPr>
              <a:t> – Deal with the sufferings of Christ – in great detail.</a:t>
            </a:r>
          </a:p>
          <a:p>
            <a:pPr marL="627063" indent="-627063">
              <a:spcAft>
                <a:spcPts val="600"/>
              </a:spcAft>
              <a:buClr>
                <a:srgbClr val="FFFF00"/>
              </a:buClr>
              <a:buFont typeface="Wingdings" pitchFamily="2" charset="2"/>
              <a:buChar char="v"/>
            </a:pPr>
            <a:r>
              <a:rPr kumimoji="0" lang="en-AU" sz="3200" b="1" dirty="0" smtClean="0">
                <a:ln w="22225">
                  <a:solidFill>
                    <a:srgbClr val="FFFFFF"/>
                  </a:solidFill>
                </a:ln>
                <a:solidFill>
                  <a:srgbClr val="FF0000"/>
                </a:solidFill>
                <a:latin typeface="Arial" charset="0"/>
              </a:rPr>
              <a:t>Vv.21b-31</a:t>
            </a:r>
            <a:r>
              <a:rPr kumimoji="0" lang="en-AU" sz="3200" b="1" dirty="0" smtClean="0">
                <a:solidFill>
                  <a:srgbClr val="FFFFFF"/>
                </a:solidFill>
                <a:latin typeface="Arial" charset="0"/>
              </a:rPr>
              <a:t> – Treat of the glory that would follow. See citation of </a:t>
            </a:r>
            <a:r>
              <a:rPr kumimoji="0" lang="en-AU" sz="3200" b="1" dirty="0" smtClean="0">
                <a:ln w="22225">
                  <a:solidFill>
                    <a:srgbClr val="FFFFFF"/>
                  </a:solidFill>
                </a:ln>
                <a:solidFill>
                  <a:srgbClr val="FF0000"/>
                </a:solidFill>
                <a:latin typeface="Arial" charset="0"/>
              </a:rPr>
              <a:t>V.22</a:t>
            </a:r>
            <a:r>
              <a:rPr kumimoji="0" lang="en-AU" sz="3200" b="1" dirty="0" smtClean="0">
                <a:solidFill>
                  <a:srgbClr val="FFFFFF"/>
                </a:solidFill>
                <a:latin typeface="Arial" charset="0"/>
              </a:rPr>
              <a:t> in </a:t>
            </a:r>
            <a:r>
              <a:rPr kumimoji="0" lang="en-AU" sz="3200" b="1" dirty="0" smtClean="0">
                <a:ln w="22225">
                  <a:solidFill>
                    <a:srgbClr val="FFFFFF"/>
                  </a:solidFill>
                </a:ln>
                <a:solidFill>
                  <a:srgbClr val="FF0000"/>
                </a:solidFill>
                <a:latin typeface="Arial" charset="0"/>
              </a:rPr>
              <a:t>Heb. 2:12</a:t>
            </a:r>
            <a:r>
              <a:rPr kumimoji="0" lang="en-AU" sz="3200" b="1" dirty="0" smtClean="0">
                <a:solidFill>
                  <a:srgbClr val="FFFFFF"/>
                </a:solidFill>
                <a:latin typeface="Arial" charset="0"/>
              </a:rPr>
              <a:t>.</a:t>
            </a:r>
          </a:p>
          <a:p>
            <a:pPr marL="627063" indent="-627063">
              <a:spcAft>
                <a:spcPts val="600"/>
              </a:spcAft>
              <a:buClr>
                <a:srgbClr val="FFFF00"/>
              </a:buClr>
              <a:buFont typeface="Wingdings" pitchFamily="2" charset="2"/>
              <a:buChar char="v"/>
            </a:pPr>
            <a:r>
              <a:rPr kumimoji="0" lang="en-AU" sz="3200" b="1" dirty="0" smtClean="0">
                <a:ln w="22225">
                  <a:solidFill>
                    <a:srgbClr val="FFFFFF"/>
                  </a:solidFill>
                </a:ln>
                <a:solidFill>
                  <a:srgbClr val="FF0000"/>
                </a:solidFill>
                <a:latin typeface="Arial" charset="0"/>
              </a:rPr>
              <a:t>Ps. 22 </a:t>
            </a:r>
            <a:r>
              <a:rPr kumimoji="0" lang="en-AU" sz="3200" b="1" dirty="0" smtClean="0">
                <a:solidFill>
                  <a:srgbClr val="FFFFFF"/>
                </a:solidFill>
                <a:latin typeface="Arial" charset="0"/>
              </a:rPr>
              <a:t>is based on </a:t>
            </a:r>
            <a:r>
              <a:rPr kumimoji="0" lang="en-AU" sz="3200" b="1" dirty="0" smtClean="0">
                <a:ln w="22225">
                  <a:solidFill>
                    <a:srgbClr val="FFFFFF"/>
                  </a:solidFill>
                </a:ln>
                <a:solidFill>
                  <a:srgbClr val="FF0000"/>
                </a:solidFill>
                <a:latin typeface="Arial" charset="0"/>
              </a:rPr>
              <a:t>Gen. 22 </a:t>
            </a:r>
            <a:r>
              <a:rPr kumimoji="0" lang="en-AU" sz="3200" b="1" dirty="0" smtClean="0">
                <a:solidFill>
                  <a:srgbClr val="FFFFFF"/>
                </a:solidFill>
                <a:latin typeface="Arial" charset="0"/>
              </a:rPr>
              <a:t>– note </a:t>
            </a:r>
            <a:r>
              <a:rPr kumimoji="0" lang="en-AU" sz="3200" b="1" dirty="0" smtClean="0">
                <a:ln w="22225">
                  <a:solidFill>
                    <a:srgbClr val="FFFFFF"/>
                  </a:solidFill>
                </a:ln>
                <a:solidFill>
                  <a:srgbClr val="FF0000"/>
                </a:solidFill>
                <a:latin typeface="Arial" charset="0"/>
              </a:rPr>
              <a:t>V.4, 23, 27-28, 30-31</a:t>
            </a:r>
            <a:r>
              <a:rPr kumimoji="0" lang="en-AU" sz="3200" b="1" dirty="0" smtClean="0">
                <a:solidFill>
                  <a:srgbClr val="FFFFFF"/>
                </a:solidFill>
                <a:latin typeface="Arial" charset="0"/>
              </a:rPr>
              <a:t>.</a:t>
            </a:r>
            <a:endParaRPr kumimoji="0" lang="en-US" sz="3200" b="1" dirty="0">
              <a:solidFill>
                <a:srgbClr val="FFFFFF"/>
              </a:solidFill>
              <a:latin typeface="Arial" charset="0"/>
            </a:endParaRPr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3"/>
          </p:nvPr>
        </p:nvSpPr>
        <p:spPr>
          <a:xfrm>
            <a:off x="93317" y="6392715"/>
            <a:ext cx="4335463" cy="323850"/>
          </a:xfrm>
        </p:spPr>
        <p:txBody>
          <a:bodyPr/>
          <a:lstStyle/>
          <a:p>
            <a:r>
              <a:rPr lang="en-AU" dirty="0"/>
              <a:t>The Transfiguration of Christ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4" grpId="0" uiExpand="1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7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AU" dirty="0"/>
              <a:t>The Transfiguration of Christ</a:t>
            </a:r>
          </a:p>
        </p:txBody>
      </p:sp>
      <p:sp>
        <p:nvSpPr>
          <p:cNvPr id="8397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101980"/>
            <a:ext cx="9144000" cy="765175"/>
          </a:xfrm>
        </p:spPr>
        <p:txBody>
          <a:bodyPr/>
          <a:lstStyle/>
          <a:p>
            <a:r>
              <a:rPr lang="en-AU" sz="4400" dirty="0" smtClean="0"/>
              <a:t>The keys in </a:t>
            </a:r>
            <a:r>
              <a:rPr lang="en-AU" sz="4400" dirty="0" smtClean="0">
                <a:ln w="28575">
                  <a:solidFill>
                    <a:schemeClr val="tx1"/>
                  </a:solidFill>
                </a:ln>
                <a:solidFill>
                  <a:srgbClr val="FF0000"/>
                </a:solidFill>
                <a:effectLst/>
              </a:rPr>
              <a:t>1 Peter</a:t>
            </a:r>
            <a:endParaRPr lang="en-US" sz="4400" dirty="0">
              <a:ln w="28575">
                <a:solidFill>
                  <a:schemeClr val="tx1"/>
                </a:solidFill>
              </a:ln>
              <a:solidFill>
                <a:srgbClr val="FF0000"/>
              </a:solidFill>
              <a:effectLst/>
            </a:endParaRPr>
          </a:p>
        </p:txBody>
      </p:sp>
      <p:sp>
        <p:nvSpPr>
          <p:cNvPr id="8397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79512" y="781341"/>
            <a:ext cx="8713788" cy="5616575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US" sz="3200" dirty="0" smtClean="0"/>
              <a:t>These </a:t>
            </a:r>
            <a:r>
              <a:rPr lang="en-US" sz="3200" dirty="0" smtClean="0">
                <a:ln>
                  <a:solidFill>
                    <a:schemeClr val="tx1"/>
                  </a:solidFill>
                </a:ln>
                <a:solidFill>
                  <a:srgbClr val="00FFFF"/>
                </a:solidFill>
              </a:rPr>
              <a:t>“keys” </a:t>
            </a:r>
            <a:r>
              <a:rPr lang="en-US" sz="3200" dirty="0" smtClean="0"/>
              <a:t>are mentioned together at least 7 times in Peter’s 1</a:t>
            </a:r>
            <a:r>
              <a:rPr lang="en-US" sz="3200" baseline="30000" dirty="0" smtClean="0"/>
              <a:t>st</a:t>
            </a:r>
            <a:r>
              <a:rPr lang="en-US" sz="3200" dirty="0" smtClean="0"/>
              <a:t> Epistle - </a:t>
            </a:r>
            <a:r>
              <a:rPr lang="en-US" sz="3200" dirty="0" smtClean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1 Peter 1:2-4,11,19-21; 3:18-22; 4:1,11,13; 5:2</a:t>
            </a:r>
            <a:r>
              <a:rPr lang="en-US" sz="3200" dirty="0" smtClean="0"/>
              <a:t>).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US" sz="3200" b="0" dirty="0" smtClean="0">
                <a:solidFill>
                  <a:srgbClr val="00FF00"/>
                </a:solidFill>
                <a:latin typeface="Arial Black" pitchFamily="34" charset="0"/>
              </a:rPr>
              <a:t>Peter used the keys twice: </a:t>
            </a:r>
          </a:p>
          <a:p>
            <a:pPr marL="984250" lvl="1" indent="-444500">
              <a:spcBef>
                <a:spcPts val="0"/>
              </a:spcBef>
              <a:spcAft>
                <a:spcPts val="600"/>
              </a:spcAft>
              <a:buClr>
                <a:srgbClr val="FFFF00"/>
              </a:buClr>
              <a:buSzPct val="70000"/>
            </a:pPr>
            <a:r>
              <a:rPr lang="en-US" sz="3000" b="1" dirty="0" smtClean="0"/>
              <a:t>To the </a:t>
            </a:r>
            <a:r>
              <a:rPr lang="en-US" sz="3000" b="1" dirty="0" smtClean="0">
                <a:solidFill>
                  <a:srgbClr val="FFFF00"/>
                </a:solidFill>
              </a:rPr>
              <a:t>Jews</a:t>
            </a:r>
            <a:r>
              <a:rPr lang="en-US" sz="3000" b="1" dirty="0" smtClean="0"/>
              <a:t> in </a:t>
            </a:r>
            <a:r>
              <a:rPr lang="en-US" sz="3000" b="1" dirty="0" smtClean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Acts 2</a:t>
            </a:r>
            <a:r>
              <a:rPr lang="en-US" sz="3000" b="1" dirty="0" smtClean="0"/>
              <a:t> – see </a:t>
            </a:r>
            <a:r>
              <a:rPr lang="en-US" sz="3000" b="1" dirty="0" smtClean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V.23-24</a:t>
            </a:r>
            <a:r>
              <a:rPr lang="en-US" sz="3000" b="1" dirty="0" smtClean="0"/>
              <a:t> – </a:t>
            </a:r>
            <a:r>
              <a:rPr lang="en-US" sz="3000" b="1" dirty="0" smtClean="0">
                <a:ln>
                  <a:solidFill>
                    <a:schemeClr val="tx1"/>
                  </a:solidFill>
                </a:ln>
                <a:solidFill>
                  <a:srgbClr val="FFC000"/>
                </a:solidFill>
                <a:latin typeface="Bookman Old Style" pitchFamily="18" charset="0"/>
              </a:rPr>
              <a:t>“the pains of death”</a:t>
            </a:r>
            <a:r>
              <a:rPr lang="en-US" sz="3000" b="1" dirty="0" smtClean="0"/>
              <a:t>; </a:t>
            </a:r>
            <a:r>
              <a:rPr lang="en-US" sz="3000" b="1" dirty="0" smtClean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V.33</a:t>
            </a:r>
            <a:r>
              <a:rPr lang="en-US" sz="3000" b="1" dirty="0" smtClean="0"/>
              <a:t> – </a:t>
            </a:r>
            <a:r>
              <a:rPr lang="en-US" sz="3000" b="1" dirty="0" smtClean="0">
                <a:ln>
                  <a:solidFill>
                    <a:schemeClr val="tx1"/>
                  </a:solidFill>
                </a:ln>
                <a:solidFill>
                  <a:srgbClr val="00FFFF"/>
                </a:solidFill>
                <a:latin typeface="Bookman Old Style" pitchFamily="18" charset="0"/>
              </a:rPr>
              <a:t>“being by the right hand of God exalted.”</a:t>
            </a:r>
          </a:p>
          <a:p>
            <a:pPr marL="984250" lvl="1" indent="-444500">
              <a:spcBef>
                <a:spcPts val="0"/>
              </a:spcBef>
              <a:spcAft>
                <a:spcPts val="600"/>
              </a:spcAft>
              <a:buClr>
                <a:srgbClr val="FFFF00"/>
              </a:buClr>
              <a:buSzPct val="70000"/>
            </a:pPr>
            <a:r>
              <a:rPr lang="en-US" sz="3000" b="1" dirty="0" smtClean="0"/>
              <a:t>To the </a:t>
            </a:r>
            <a:r>
              <a:rPr lang="en-US" sz="3000" b="1" dirty="0" smtClean="0">
                <a:solidFill>
                  <a:srgbClr val="FFFF00"/>
                </a:solidFill>
              </a:rPr>
              <a:t>Gentiles</a:t>
            </a:r>
            <a:r>
              <a:rPr lang="en-US" sz="3000" b="1" dirty="0" smtClean="0"/>
              <a:t> in </a:t>
            </a:r>
            <a:r>
              <a:rPr lang="en-US" sz="3000" b="1" dirty="0" smtClean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Acts 10</a:t>
            </a:r>
            <a:r>
              <a:rPr lang="en-US" sz="3000" b="1" dirty="0" smtClean="0"/>
              <a:t>. – see </a:t>
            </a:r>
            <a:r>
              <a:rPr lang="en-US" sz="3000" b="1" dirty="0" smtClean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V.39</a:t>
            </a:r>
            <a:r>
              <a:rPr lang="en-US" sz="3000" b="1" dirty="0" smtClean="0"/>
              <a:t> – </a:t>
            </a:r>
            <a:r>
              <a:rPr lang="en-US" sz="3000" b="1" dirty="0" smtClean="0">
                <a:ln>
                  <a:solidFill>
                    <a:schemeClr val="tx1"/>
                  </a:solidFill>
                </a:ln>
                <a:solidFill>
                  <a:srgbClr val="FFC000"/>
                </a:solidFill>
                <a:latin typeface="Bookman Old Style" pitchFamily="18" charset="0"/>
              </a:rPr>
              <a:t>“whom they slew and hanged on a tree”</a:t>
            </a:r>
            <a:r>
              <a:rPr lang="en-US" sz="3000" b="1" dirty="0" smtClean="0"/>
              <a:t>;</a:t>
            </a:r>
            <a:r>
              <a:rPr lang="en-US" sz="3000" b="1" dirty="0" smtClean="0">
                <a:ln>
                  <a:solidFill>
                    <a:schemeClr val="tx1"/>
                  </a:solidFill>
                </a:ln>
                <a:solidFill>
                  <a:srgbClr val="FFC000"/>
                </a:solidFill>
                <a:latin typeface="Bookman Old Style" pitchFamily="18" charset="0"/>
              </a:rPr>
              <a:t> </a:t>
            </a:r>
            <a:r>
              <a:rPr lang="en-US" sz="3000" b="1" dirty="0" smtClean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V.40</a:t>
            </a:r>
            <a:r>
              <a:rPr lang="en-US" sz="3000" b="1" dirty="0" smtClean="0"/>
              <a:t> – </a:t>
            </a:r>
            <a:r>
              <a:rPr lang="en-US" sz="3000" b="1" dirty="0" smtClean="0">
                <a:ln>
                  <a:solidFill>
                    <a:schemeClr val="tx1"/>
                  </a:solidFill>
                </a:ln>
                <a:solidFill>
                  <a:srgbClr val="00FFFF"/>
                </a:solidFill>
                <a:latin typeface="Bookman Old Style" pitchFamily="18" charset="0"/>
              </a:rPr>
              <a:t>“him God raised up.”</a:t>
            </a:r>
          </a:p>
          <a:p>
            <a:pPr marL="534988" indent="-534988">
              <a:spcBef>
                <a:spcPts val="0"/>
              </a:spcBef>
              <a:spcAft>
                <a:spcPts val="600"/>
              </a:spcAft>
            </a:pPr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3971" grpId="0" uiExpand="1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7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AU"/>
              <a:t>The Transfiguration of Christ</a:t>
            </a:r>
          </a:p>
        </p:txBody>
      </p:sp>
      <p:sp>
        <p:nvSpPr>
          <p:cNvPr id="6758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44450"/>
            <a:ext cx="9144000" cy="765175"/>
          </a:xfrm>
        </p:spPr>
        <p:txBody>
          <a:bodyPr/>
          <a:lstStyle/>
          <a:p>
            <a:r>
              <a:rPr lang="en-US"/>
              <a:t>Context of the Transfiguration</a:t>
            </a:r>
            <a:endParaRPr lang="en-AU"/>
          </a:p>
        </p:txBody>
      </p:sp>
      <p:sp>
        <p:nvSpPr>
          <p:cNvPr id="6758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16753" y="763488"/>
            <a:ext cx="8964612" cy="5833864"/>
          </a:xfrm>
        </p:spPr>
        <p:txBody>
          <a:bodyPr/>
          <a:lstStyle/>
          <a:p>
            <a:pPr marL="534988" indent="-534988">
              <a:spcBef>
                <a:spcPts val="0"/>
              </a:spcBef>
              <a:spcAft>
                <a:spcPts val="600"/>
              </a:spcAft>
            </a:pPr>
            <a:r>
              <a:rPr lang="en-US" sz="3000" dirty="0"/>
              <a:t>The Kingdom comes - </a:t>
            </a:r>
            <a:r>
              <a:rPr lang="en-US" sz="3000" dirty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Matt. 16:28</a:t>
            </a:r>
          </a:p>
          <a:p>
            <a:pPr marL="534988" indent="-534988">
              <a:spcBef>
                <a:spcPts val="0"/>
              </a:spcBef>
              <a:spcAft>
                <a:spcPts val="600"/>
              </a:spcAft>
            </a:pPr>
            <a:r>
              <a:rPr lang="en-US" sz="3000" dirty="0"/>
              <a:t>Time of the apocalypse of Christ - </a:t>
            </a:r>
            <a:r>
              <a:rPr lang="en-US" sz="3000" dirty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Matt. 17:2</a:t>
            </a:r>
          </a:p>
          <a:p>
            <a:pPr marL="534988" indent="-534988">
              <a:spcBef>
                <a:spcPts val="0"/>
              </a:spcBef>
              <a:spcAft>
                <a:spcPts val="600"/>
              </a:spcAft>
            </a:pPr>
            <a:r>
              <a:rPr lang="en-US" sz="3000" dirty="0"/>
              <a:t>Resurrection of the dead - </a:t>
            </a:r>
            <a:r>
              <a:rPr lang="en-US" sz="3000" dirty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Matt. 17:6-7</a:t>
            </a:r>
          </a:p>
          <a:p>
            <a:pPr marL="534988" indent="-534988">
              <a:spcBef>
                <a:spcPts val="0"/>
              </a:spcBef>
              <a:spcAft>
                <a:spcPts val="600"/>
              </a:spcAft>
            </a:pPr>
            <a:r>
              <a:rPr lang="en-US" sz="3000" dirty="0"/>
              <a:t>Saints appear in glory - </a:t>
            </a:r>
            <a:r>
              <a:rPr lang="en-US" sz="3000" dirty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Matt. 17:3</a:t>
            </a:r>
          </a:p>
          <a:p>
            <a:pPr marL="534988" indent="-534988">
              <a:spcBef>
                <a:spcPts val="0"/>
              </a:spcBef>
              <a:spcAft>
                <a:spcPts val="600"/>
              </a:spcAft>
            </a:pPr>
            <a:r>
              <a:rPr lang="en-US" sz="3000" dirty="0"/>
              <a:t>Elijah comes and restores Israel - </a:t>
            </a:r>
            <a:r>
              <a:rPr lang="en-US" sz="3000" dirty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Matt. 17:11</a:t>
            </a:r>
          </a:p>
          <a:p>
            <a:pPr marL="534988" indent="-534988">
              <a:spcBef>
                <a:spcPts val="0"/>
              </a:spcBef>
              <a:spcAft>
                <a:spcPts val="600"/>
              </a:spcAft>
            </a:pPr>
            <a:r>
              <a:rPr lang="en-US" sz="3000" dirty="0"/>
              <a:t>A great mountain (Babylon the Great) removed (</a:t>
            </a:r>
            <a:r>
              <a:rPr lang="en-US" sz="3000" dirty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Zech. 4:7</a:t>
            </a:r>
            <a:r>
              <a:rPr lang="en-US" sz="3000" dirty="0"/>
              <a:t>) - </a:t>
            </a:r>
            <a:r>
              <a:rPr lang="en-US" sz="3000" dirty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Matt. 17:20</a:t>
            </a:r>
          </a:p>
          <a:p>
            <a:pPr marL="534988" indent="-534988">
              <a:spcBef>
                <a:spcPts val="0"/>
              </a:spcBef>
              <a:spcAft>
                <a:spcPts val="600"/>
              </a:spcAft>
            </a:pPr>
            <a:r>
              <a:rPr lang="en-US" sz="3000" dirty="0"/>
              <a:t>Mankind cured of “falling sickness” - </a:t>
            </a:r>
            <a:r>
              <a:rPr lang="en-US" sz="3000" dirty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Matt. 17:15-18</a:t>
            </a:r>
          </a:p>
          <a:p>
            <a:pPr marL="534988" indent="-534988">
              <a:spcBef>
                <a:spcPts val="0"/>
              </a:spcBef>
              <a:spcAft>
                <a:spcPts val="600"/>
              </a:spcAft>
            </a:pPr>
            <a:r>
              <a:rPr lang="en-US" sz="3000" dirty="0"/>
              <a:t>Mustard seed = Universal Kingdom - </a:t>
            </a:r>
            <a:r>
              <a:rPr lang="en-US" sz="3000" dirty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Matt. 17:20</a:t>
            </a:r>
            <a:endParaRPr lang="en-AU" sz="3000" dirty="0">
              <a:ln w="22225">
                <a:solidFill>
                  <a:schemeClr val="tx1"/>
                </a:solidFill>
              </a:ln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4000"/>
                            </p:stCondLst>
                            <p:childTnLst>
                              <p:par>
                                <p:cTn id="20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0"/>
                            </p:stCondLst>
                            <p:childTnLst>
                              <p:par>
                                <p:cTn id="23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6000"/>
                            </p:stCondLst>
                            <p:childTnLst>
                              <p:par>
                                <p:cTn id="26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7587" grpId="0" uiExpand="1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25" name="Picture 5" descr="img_Ezk_temple_faded_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436563"/>
            <a:ext cx="9144000" cy="5440362"/>
          </a:xfrm>
          <a:prstGeom prst="rect">
            <a:avLst/>
          </a:prstGeom>
          <a:noFill/>
        </p:spPr>
      </p:pic>
      <p:sp>
        <p:nvSpPr>
          <p:cNvPr id="6" name="Rectangle 26"/>
          <p:cNvSpPr>
            <a:spLocks noGrp="1" noChangeArrowheads="1"/>
          </p:cNvSpPr>
          <p:nvPr>
            <p:ph type="ftr" sz="quarter" idx="3"/>
          </p:nvPr>
        </p:nvSpPr>
        <p:spPr>
          <a:xfrm>
            <a:off x="0" y="6365875"/>
            <a:ext cx="4499992" cy="549275"/>
          </a:xfrm>
        </p:spPr>
        <p:txBody>
          <a:bodyPr/>
          <a:lstStyle/>
          <a:p>
            <a:r>
              <a:rPr lang="en-AU" sz="3200" dirty="0" smtClean="0"/>
              <a:t>The transfiguration of Christ</a:t>
            </a:r>
            <a:endParaRPr lang="en-AU" sz="3200" dirty="0"/>
          </a:p>
        </p:txBody>
      </p:sp>
      <p:sp>
        <p:nvSpPr>
          <p:cNvPr id="7" name="TextBox 6"/>
          <p:cNvSpPr txBox="1"/>
          <p:nvPr/>
        </p:nvSpPr>
        <p:spPr>
          <a:xfrm>
            <a:off x="323528" y="3986305"/>
            <a:ext cx="8496944" cy="18189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85000"/>
              </a:lnSpc>
            </a:pPr>
            <a:r>
              <a:rPr lang="en-AU" sz="4400" b="1" dirty="0" smtClean="0">
                <a:ln w="22225">
                  <a:solidFill>
                    <a:schemeClr val="bg1"/>
                  </a:solidFill>
                </a:ln>
                <a:solidFill>
                  <a:srgbClr val="FFFF00"/>
                </a:solidFill>
                <a:latin typeface="+mn-lt"/>
              </a:rPr>
              <a:t>Next study </a:t>
            </a:r>
            <a:r>
              <a:rPr lang="en-AU" sz="3200" b="1" dirty="0" smtClean="0">
                <a:ln w="22225">
                  <a:solidFill>
                    <a:schemeClr val="bg1"/>
                  </a:solidFill>
                </a:ln>
                <a:solidFill>
                  <a:srgbClr val="FFFF00"/>
                </a:solidFill>
                <a:latin typeface="+mn-lt"/>
              </a:rPr>
              <a:t>(God willing) </a:t>
            </a:r>
            <a:r>
              <a:rPr lang="en-AU" sz="4400" b="1" dirty="0" smtClean="0">
                <a:ln w="22225">
                  <a:solidFill>
                    <a:schemeClr val="bg1"/>
                  </a:solidFill>
                </a:ln>
                <a:solidFill>
                  <a:srgbClr val="FFFF00"/>
                </a:solidFill>
                <a:latin typeface="+mn-lt"/>
              </a:rPr>
              <a:t>–</a:t>
            </a:r>
          </a:p>
          <a:p>
            <a:pPr algn="ctr">
              <a:lnSpc>
                <a:spcPct val="85000"/>
              </a:lnSpc>
            </a:pPr>
            <a:r>
              <a:rPr lang="en-AU" sz="4400" b="1" dirty="0" smtClean="0">
                <a:ln w="22225">
                  <a:solidFill>
                    <a:schemeClr val="bg1"/>
                  </a:solidFill>
                </a:ln>
                <a:solidFill>
                  <a:srgbClr val="FFFF00"/>
                </a:solidFill>
                <a:latin typeface="+mn-lt"/>
              </a:rPr>
              <a:t>“The Son of man coming in his Kingdom”</a:t>
            </a:r>
            <a:endParaRPr lang="en-US" sz="4400" b="1" dirty="0">
              <a:ln w="22225">
                <a:solidFill>
                  <a:schemeClr val="bg1"/>
                </a:solidFill>
              </a:ln>
              <a:solidFill>
                <a:srgbClr val="FFFF00"/>
              </a:solidFill>
              <a:latin typeface="+mn-lt"/>
            </a:endParaRPr>
          </a:p>
        </p:txBody>
      </p:sp>
      <p:sp>
        <p:nvSpPr>
          <p:cNvPr id="8" name="WordArt 5"/>
          <p:cNvSpPr>
            <a:spLocks noChangeArrowheads="1" noChangeShapeType="1" noTextEdit="1"/>
          </p:cNvSpPr>
          <p:nvPr/>
        </p:nvSpPr>
        <p:spPr bwMode="auto">
          <a:xfrm>
            <a:off x="611188" y="955528"/>
            <a:ext cx="7962900" cy="7048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4000" kern="10" dirty="0">
                <a:ln w="12700">
                  <a:solidFill>
                    <a:schemeClr val="bg1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Arial Black"/>
              </a:rPr>
              <a:t>The Transfiguration of Christ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7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AU"/>
              <a:t>The Transfiguration of Christ</a:t>
            </a:r>
          </a:p>
        </p:txBody>
      </p:sp>
      <p:sp>
        <p:nvSpPr>
          <p:cNvPr id="8397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0"/>
            <a:ext cx="9144000" cy="765175"/>
          </a:xfrm>
        </p:spPr>
        <p:txBody>
          <a:bodyPr/>
          <a:lstStyle/>
          <a:p>
            <a:endParaRPr lang="en-US"/>
          </a:p>
        </p:txBody>
      </p:sp>
      <p:sp>
        <p:nvSpPr>
          <p:cNvPr id="8397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50825" y="908050"/>
            <a:ext cx="8713788" cy="5616575"/>
          </a:xfrm>
        </p:spPr>
        <p:txBody>
          <a:bodyPr/>
          <a:lstStyle/>
          <a:p>
            <a:pPr marL="534988" indent="-534988">
              <a:spcBef>
                <a:spcPct val="35000"/>
              </a:spcBef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3971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7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AU"/>
              <a:t>The Transfiguration of Christ</a:t>
            </a:r>
          </a:p>
        </p:txBody>
      </p:sp>
      <p:sp>
        <p:nvSpPr>
          <p:cNvPr id="6451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0"/>
            <a:ext cx="9144000" cy="765175"/>
          </a:xfrm>
        </p:spPr>
        <p:txBody>
          <a:bodyPr/>
          <a:lstStyle/>
          <a:p>
            <a:r>
              <a:rPr lang="en-US" sz="4400" dirty="0"/>
              <a:t>The </a:t>
            </a:r>
            <a:r>
              <a:rPr lang="en-US" sz="4400" dirty="0" smtClean="0"/>
              <a:t>sign </a:t>
            </a:r>
            <a:r>
              <a:rPr lang="en-US" sz="4400" dirty="0"/>
              <a:t>of the </a:t>
            </a:r>
            <a:r>
              <a:rPr lang="en-US" sz="4400" dirty="0" smtClean="0"/>
              <a:t>prophet </a:t>
            </a:r>
            <a:r>
              <a:rPr lang="en-US" sz="4400" dirty="0"/>
              <a:t>Jonah</a:t>
            </a:r>
            <a:endParaRPr lang="en-AU" sz="4400" dirty="0"/>
          </a:p>
        </p:txBody>
      </p:sp>
      <p:sp>
        <p:nvSpPr>
          <p:cNvPr id="6451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50825" y="765175"/>
            <a:ext cx="8713788" cy="5760169"/>
          </a:xfrm>
        </p:spPr>
        <p:txBody>
          <a:bodyPr/>
          <a:lstStyle/>
          <a:p>
            <a:pPr marL="1082675" indent="-1082675" algn="ctr">
              <a:lnSpc>
                <a:spcPct val="90000"/>
              </a:lnSpc>
              <a:buFont typeface="Wingdings" pitchFamily="2" charset="2"/>
              <a:buNone/>
            </a:pPr>
            <a:r>
              <a:rPr lang="en-US" sz="3600" b="0" dirty="0">
                <a:ln w="28575">
                  <a:solidFill>
                    <a:schemeClr val="tx1"/>
                  </a:solidFill>
                </a:ln>
                <a:solidFill>
                  <a:srgbClr val="FF0000"/>
                </a:solidFill>
                <a:latin typeface="Arial Black" pitchFamily="34" charset="0"/>
              </a:rPr>
              <a:t>Matt.16:4</a:t>
            </a:r>
          </a:p>
          <a:p>
            <a:pPr marL="1082675" indent="-1082675">
              <a:lnSpc>
                <a:spcPct val="90000"/>
              </a:lnSpc>
              <a:spcBef>
                <a:spcPts val="0"/>
              </a:spcBef>
              <a:buFont typeface="Wingdings" pitchFamily="2" charset="2"/>
              <a:buNone/>
            </a:pPr>
            <a:r>
              <a:rPr lang="en-US" dirty="0">
                <a:solidFill>
                  <a:srgbClr val="FFFF00"/>
                </a:solidFill>
              </a:rPr>
              <a:t>Context</a:t>
            </a:r>
            <a:r>
              <a:rPr lang="en-US" dirty="0"/>
              <a:t> </a:t>
            </a:r>
            <a:r>
              <a:rPr lang="en-US" dirty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Matt</a:t>
            </a:r>
            <a:r>
              <a:rPr lang="en-US" dirty="0" smtClean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. 15</a:t>
            </a:r>
            <a:r>
              <a:rPr lang="en-US" dirty="0" smtClean="0">
                <a:ln w="22225">
                  <a:solidFill>
                    <a:schemeClr val="tx1"/>
                  </a:solidFill>
                </a:ln>
              </a:rPr>
              <a:t> </a:t>
            </a:r>
            <a:r>
              <a:rPr lang="en-US" dirty="0"/>
              <a:t>- </a:t>
            </a:r>
            <a:r>
              <a:rPr lang="en-US" dirty="0">
                <a:solidFill>
                  <a:srgbClr val="FFFF00"/>
                </a:solidFill>
              </a:rPr>
              <a:t>Conversion of the Gentiles</a:t>
            </a:r>
          </a:p>
          <a:p>
            <a:pPr marL="1082675" indent="-1082675">
              <a:lnSpc>
                <a:spcPct val="90000"/>
              </a:lnSpc>
              <a:spcBef>
                <a:spcPts val="600"/>
              </a:spcBef>
              <a:spcAft>
                <a:spcPts val="1000"/>
              </a:spcAft>
              <a:buFont typeface="Wingdings" pitchFamily="2" charset="2"/>
              <a:buNone/>
            </a:pPr>
            <a:r>
              <a:rPr lang="en-US" dirty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V.1-20</a:t>
            </a:r>
            <a:r>
              <a:rPr lang="en-US" dirty="0">
                <a:effectLst>
                  <a:outerShdw blurRad="38100" dist="38100" dir="2700000" algn="tl">
                    <a:srgbClr val="800000"/>
                  </a:outerShdw>
                </a:effectLst>
              </a:rPr>
              <a:t> - Judaism and its leaders </a:t>
            </a:r>
            <a:r>
              <a:rPr lang="en-US" dirty="0" smtClean="0">
                <a:effectLst>
                  <a:outerShdw blurRad="38100" dist="38100" dir="2700000" algn="tl">
                    <a:srgbClr val="800000"/>
                  </a:outerShdw>
                </a:effectLst>
              </a:rPr>
              <a:t>repudiated</a:t>
            </a:r>
            <a:r>
              <a:rPr lang="en-AU" dirty="0" smtClean="0"/>
              <a:t>.</a:t>
            </a:r>
            <a:endParaRPr lang="en-US" dirty="0">
              <a:solidFill>
                <a:srgbClr val="FF0000"/>
              </a:solidFill>
              <a:effectLst>
                <a:outerShdw blurRad="38100" dist="38100" dir="2700000" algn="tl">
                  <a:srgbClr val="FFFFFF"/>
                </a:outerShdw>
              </a:effectLst>
            </a:endParaRPr>
          </a:p>
          <a:p>
            <a:pPr marL="1082675" indent="-1082675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Wingdings" pitchFamily="2" charset="2"/>
              <a:buNone/>
            </a:pPr>
            <a:r>
              <a:rPr lang="en-US" dirty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V.21 </a:t>
            </a:r>
            <a:r>
              <a:rPr lang="en-US" dirty="0"/>
              <a:t>- 	In the coasts of </a:t>
            </a:r>
            <a:r>
              <a:rPr lang="en-US" dirty="0" err="1"/>
              <a:t>Tyre</a:t>
            </a:r>
            <a:r>
              <a:rPr lang="en-US" dirty="0"/>
              <a:t> and </a:t>
            </a:r>
            <a:r>
              <a:rPr lang="en-US" dirty="0" smtClean="0"/>
              <a:t>Sidon.</a:t>
            </a:r>
            <a:endParaRPr lang="en-US" dirty="0"/>
          </a:p>
          <a:p>
            <a:pPr marL="1082675" indent="-1082675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Wingdings" pitchFamily="2" charset="2"/>
              <a:buNone/>
            </a:pPr>
            <a:r>
              <a:rPr lang="en-US" dirty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V.22</a:t>
            </a:r>
            <a:r>
              <a:rPr lang="en-US" dirty="0"/>
              <a:t> - 	Heals daughter of woman of Canaan (dogs</a:t>
            </a:r>
            <a:r>
              <a:rPr lang="en-US" dirty="0" smtClean="0"/>
              <a:t>).</a:t>
            </a:r>
            <a:endParaRPr lang="en-US" dirty="0"/>
          </a:p>
          <a:p>
            <a:pPr marL="1082675" indent="-1082675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Wingdings" pitchFamily="2" charset="2"/>
              <a:buNone/>
            </a:pPr>
            <a:r>
              <a:rPr lang="en-US" dirty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V.29</a:t>
            </a:r>
            <a:r>
              <a:rPr lang="en-US" dirty="0"/>
              <a:t> - 	Nigh sea of Galilee (</a:t>
            </a:r>
            <a:r>
              <a:rPr lang="en-US" dirty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Isa.9:1</a:t>
            </a:r>
            <a:r>
              <a:rPr lang="en-US" dirty="0"/>
              <a:t> </a:t>
            </a:r>
            <a:r>
              <a:rPr lang="en-US" dirty="0" smtClean="0"/>
              <a:t>– “nations</a:t>
            </a:r>
            <a:r>
              <a:rPr lang="en-US" dirty="0" smtClean="0"/>
              <a:t>”).</a:t>
            </a:r>
            <a:endParaRPr lang="en-US" dirty="0"/>
          </a:p>
          <a:p>
            <a:pPr marL="1082675" indent="-1082675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Wingdings" pitchFamily="2" charset="2"/>
              <a:buNone/>
            </a:pPr>
            <a:r>
              <a:rPr lang="en-US" dirty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V.31</a:t>
            </a:r>
            <a:r>
              <a:rPr lang="en-US" dirty="0"/>
              <a:t> - 	Allusion to </a:t>
            </a:r>
            <a:r>
              <a:rPr lang="en-US" dirty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Isa</a:t>
            </a:r>
            <a:r>
              <a:rPr lang="en-US" dirty="0" smtClean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. 61:1</a:t>
            </a:r>
            <a:r>
              <a:rPr lang="en-US" dirty="0" smtClean="0"/>
              <a:t> </a:t>
            </a:r>
            <a:r>
              <a:rPr lang="en-US" dirty="0"/>
              <a:t>(context Gentiles</a:t>
            </a:r>
            <a:r>
              <a:rPr lang="en-US" dirty="0" smtClean="0"/>
              <a:t>).</a:t>
            </a:r>
            <a:endParaRPr lang="en-US" dirty="0"/>
          </a:p>
          <a:p>
            <a:pPr marL="1082675" indent="-1082675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Wingdings" pitchFamily="2" charset="2"/>
              <a:buNone/>
            </a:pPr>
            <a:r>
              <a:rPr lang="en-US" dirty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V.31</a:t>
            </a:r>
            <a:r>
              <a:rPr lang="en-US" dirty="0"/>
              <a:t> - 	They glorified </a:t>
            </a:r>
            <a:r>
              <a:rPr lang="en-US" dirty="0" smtClean="0">
                <a:ln>
                  <a:solidFill>
                    <a:schemeClr val="tx1"/>
                  </a:solidFill>
                </a:ln>
                <a:solidFill>
                  <a:srgbClr val="00FFFF"/>
                </a:solidFill>
              </a:rPr>
              <a:t>“the </a:t>
            </a:r>
            <a:r>
              <a:rPr lang="en-US" dirty="0">
                <a:ln>
                  <a:solidFill>
                    <a:schemeClr val="tx1"/>
                  </a:solidFill>
                </a:ln>
                <a:solidFill>
                  <a:srgbClr val="00FFFF"/>
                </a:solidFill>
              </a:rPr>
              <a:t>God of </a:t>
            </a:r>
            <a:r>
              <a:rPr lang="en-US" dirty="0" smtClean="0">
                <a:ln>
                  <a:solidFill>
                    <a:schemeClr val="tx1"/>
                  </a:solidFill>
                </a:ln>
                <a:solidFill>
                  <a:srgbClr val="00FFFF"/>
                </a:solidFill>
              </a:rPr>
              <a:t>Israel”</a:t>
            </a:r>
            <a:r>
              <a:rPr lang="en-US" dirty="0" smtClean="0"/>
              <a:t> </a:t>
            </a:r>
            <a:r>
              <a:rPr lang="en-US" dirty="0"/>
              <a:t>(</a:t>
            </a:r>
            <a:r>
              <a:rPr lang="en-US" dirty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Jonah </a:t>
            </a:r>
            <a:r>
              <a:rPr lang="en-US" dirty="0" smtClean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1:16 </a:t>
            </a:r>
            <a:r>
              <a:rPr lang="en-US" dirty="0" smtClean="0"/>
              <a:t>- sailors;</a:t>
            </a:r>
            <a:r>
              <a:rPr lang="en-US" dirty="0" smtClean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 2:8-9 </a:t>
            </a:r>
            <a:r>
              <a:rPr lang="en-US" dirty="0" smtClean="0"/>
              <a:t>- Jonah; </a:t>
            </a:r>
            <a:r>
              <a:rPr lang="en-US" dirty="0" smtClean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3:5,8 </a:t>
            </a:r>
            <a:r>
              <a:rPr lang="en-US" dirty="0" smtClean="0"/>
              <a:t>- king</a:t>
            </a:r>
            <a:r>
              <a:rPr lang="en-US" dirty="0" smtClean="0"/>
              <a:t>).</a:t>
            </a:r>
            <a:endParaRPr lang="en-US" dirty="0"/>
          </a:p>
          <a:p>
            <a:pPr marL="1082675" indent="-1082675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Wingdings" pitchFamily="2" charset="2"/>
              <a:buNone/>
            </a:pPr>
            <a:r>
              <a:rPr lang="en-US" dirty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V.32</a:t>
            </a:r>
            <a:r>
              <a:rPr lang="en-US" dirty="0"/>
              <a:t> - 	</a:t>
            </a:r>
            <a:r>
              <a:rPr lang="en-US" dirty="0" smtClean="0">
                <a:solidFill>
                  <a:srgbClr val="00FF00"/>
                </a:solidFill>
              </a:rPr>
              <a:t>“Three days” </a:t>
            </a:r>
            <a:r>
              <a:rPr lang="en-US" dirty="0"/>
              <a:t>journey - Cp. </a:t>
            </a:r>
            <a:r>
              <a:rPr lang="en-US" dirty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Jonah </a:t>
            </a:r>
            <a:r>
              <a:rPr lang="en-US" dirty="0" smtClean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3:3</a:t>
            </a:r>
            <a:r>
              <a:rPr lang="en-US" dirty="0" smtClean="0"/>
              <a:t>.</a:t>
            </a:r>
            <a:endParaRPr lang="en-US" dirty="0"/>
          </a:p>
          <a:p>
            <a:pPr marL="1082675" indent="-1082675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Wingdings" pitchFamily="2" charset="2"/>
              <a:buNone/>
            </a:pPr>
            <a:r>
              <a:rPr lang="en-US" dirty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V.38 </a:t>
            </a:r>
            <a:r>
              <a:rPr lang="en-US" dirty="0"/>
              <a:t>- 	4,000 (mostly Gentiles) brought into </a:t>
            </a:r>
            <a:r>
              <a:rPr lang="en-US" dirty="0" smtClean="0"/>
              <a:t>the covenant.</a:t>
            </a:r>
            <a:endParaRPr lang="en-A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515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7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AU"/>
              <a:t>The Transfiguration of Christ</a:t>
            </a:r>
          </a:p>
        </p:txBody>
      </p:sp>
      <p:sp>
        <p:nvSpPr>
          <p:cNvPr id="6861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0"/>
            <a:ext cx="9144000" cy="1268760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US" dirty="0"/>
              <a:t>The </a:t>
            </a:r>
            <a:r>
              <a:rPr lang="en-US" dirty="0" smtClean="0"/>
              <a:t>sign </a:t>
            </a:r>
            <a:r>
              <a:rPr lang="en-US" dirty="0"/>
              <a:t>of the </a:t>
            </a:r>
            <a:r>
              <a:rPr lang="en-US" dirty="0" smtClean="0"/>
              <a:t>prophet </a:t>
            </a:r>
            <a:r>
              <a:rPr lang="en-US" dirty="0"/>
              <a:t>Jonah</a:t>
            </a:r>
            <a:br>
              <a:rPr lang="en-US" dirty="0"/>
            </a:br>
            <a:r>
              <a:rPr lang="en-US" sz="3600" dirty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  <a:effectLst/>
              </a:rPr>
              <a:t>Matt.16:4; 12:39-40</a:t>
            </a:r>
            <a:endParaRPr lang="en-AU" sz="3600" dirty="0">
              <a:ln w="22225">
                <a:solidFill>
                  <a:schemeClr val="tx1"/>
                </a:solidFill>
              </a:ln>
              <a:solidFill>
                <a:srgbClr val="FF0000"/>
              </a:solidFill>
              <a:effectLst/>
            </a:endParaRPr>
          </a:p>
        </p:txBody>
      </p:sp>
      <p:sp>
        <p:nvSpPr>
          <p:cNvPr id="6861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16753" y="1229010"/>
            <a:ext cx="8964612" cy="5440350"/>
          </a:xfrm>
        </p:spPr>
        <p:txBody>
          <a:bodyPr/>
          <a:lstStyle/>
          <a:p>
            <a:pPr marL="534988" indent="-534988">
              <a:lnSpc>
                <a:spcPct val="90000"/>
              </a:lnSpc>
              <a:spcBef>
                <a:spcPts val="0"/>
              </a:spcBef>
              <a:spcAft>
                <a:spcPts val="400"/>
              </a:spcAft>
            </a:pPr>
            <a:r>
              <a:rPr lang="en-US" dirty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John 7:52</a:t>
            </a:r>
            <a:r>
              <a:rPr lang="en-US" dirty="0">
                <a:ln w="22225">
                  <a:solidFill>
                    <a:schemeClr val="tx1"/>
                  </a:solidFill>
                </a:ln>
              </a:rPr>
              <a:t> </a:t>
            </a:r>
            <a:r>
              <a:rPr lang="en-US" dirty="0"/>
              <a:t>- </a:t>
            </a:r>
            <a:r>
              <a:rPr lang="en-US" dirty="0" smtClean="0">
                <a:ln>
                  <a:solidFill>
                    <a:schemeClr val="tx1"/>
                  </a:solidFill>
                </a:ln>
                <a:solidFill>
                  <a:srgbClr val="66FF99"/>
                </a:solidFill>
                <a:latin typeface="Bookman Old Style" pitchFamily="18" charset="0"/>
              </a:rPr>
              <a:t>“Search </a:t>
            </a:r>
            <a:r>
              <a:rPr lang="en-US" dirty="0">
                <a:ln>
                  <a:solidFill>
                    <a:schemeClr val="tx1"/>
                  </a:solidFill>
                </a:ln>
                <a:solidFill>
                  <a:srgbClr val="66FF99"/>
                </a:solidFill>
                <a:latin typeface="Bookman Old Style" pitchFamily="18" charset="0"/>
              </a:rPr>
              <a:t>and look: for out of Galilee </a:t>
            </a:r>
            <a:r>
              <a:rPr lang="en-US" dirty="0" err="1">
                <a:ln>
                  <a:solidFill>
                    <a:schemeClr val="tx1"/>
                  </a:solidFill>
                </a:ln>
                <a:solidFill>
                  <a:srgbClr val="66FF99"/>
                </a:solidFill>
                <a:latin typeface="Bookman Old Style" pitchFamily="18" charset="0"/>
              </a:rPr>
              <a:t>ariseth</a:t>
            </a:r>
            <a:r>
              <a:rPr lang="en-US" dirty="0">
                <a:ln>
                  <a:solidFill>
                    <a:schemeClr val="tx1"/>
                  </a:solidFill>
                </a:ln>
                <a:solidFill>
                  <a:srgbClr val="66FF99"/>
                </a:solidFill>
                <a:latin typeface="Bookman Old Style" pitchFamily="18" charset="0"/>
              </a:rPr>
              <a:t> no </a:t>
            </a:r>
            <a:r>
              <a:rPr lang="en-US" dirty="0" smtClean="0">
                <a:ln>
                  <a:solidFill>
                    <a:schemeClr val="tx1"/>
                  </a:solidFill>
                </a:ln>
                <a:solidFill>
                  <a:srgbClr val="66FF99"/>
                </a:solidFill>
                <a:latin typeface="Bookman Old Style" pitchFamily="18" charset="0"/>
              </a:rPr>
              <a:t>prophet”</a:t>
            </a:r>
            <a:r>
              <a:rPr lang="en-US" dirty="0" smtClean="0">
                <a:ln>
                  <a:solidFill>
                    <a:schemeClr val="tx1"/>
                  </a:solidFill>
                </a:ln>
                <a:latin typeface="Bookman Old Style" pitchFamily="18" charset="0"/>
              </a:rPr>
              <a:t> </a:t>
            </a:r>
            <a:r>
              <a:rPr lang="en-US" dirty="0"/>
              <a:t>said </a:t>
            </a:r>
            <a:r>
              <a:rPr lang="en-US" dirty="0" smtClean="0"/>
              <a:t>ignorant </a:t>
            </a:r>
            <a:r>
              <a:rPr lang="en-US" dirty="0"/>
              <a:t>Pharisees.</a:t>
            </a:r>
          </a:p>
          <a:p>
            <a:pPr marL="534988" indent="-534988">
              <a:lnSpc>
                <a:spcPct val="90000"/>
              </a:lnSpc>
              <a:spcBef>
                <a:spcPts val="0"/>
              </a:spcBef>
              <a:spcAft>
                <a:spcPts val="400"/>
              </a:spcAft>
            </a:pPr>
            <a:r>
              <a:rPr lang="en-US" dirty="0" smtClean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2 Kings 14:25 </a:t>
            </a:r>
            <a:r>
              <a:rPr lang="en-US" dirty="0" smtClean="0"/>
              <a:t>- Jonah </a:t>
            </a:r>
            <a:r>
              <a:rPr lang="en-US" dirty="0"/>
              <a:t>was the only O.T. prophet from Galilee - he came from </a:t>
            </a:r>
            <a:r>
              <a:rPr lang="en-US" dirty="0">
                <a:ln>
                  <a:solidFill>
                    <a:schemeClr val="tx1"/>
                  </a:solidFill>
                </a:ln>
                <a:solidFill>
                  <a:srgbClr val="FFCC00"/>
                </a:solidFill>
              </a:rPr>
              <a:t>Gath-</a:t>
            </a:r>
            <a:r>
              <a:rPr lang="en-US" dirty="0" err="1">
                <a:ln>
                  <a:solidFill>
                    <a:schemeClr val="tx1"/>
                  </a:solidFill>
                </a:ln>
                <a:solidFill>
                  <a:srgbClr val="FFCC00"/>
                </a:solidFill>
              </a:rPr>
              <a:t>Hepher</a:t>
            </a:r>
            <a:r>
              <a:rPr lang="en-US" dirty="0">
                <a:ln>
                  <a:solidFill>
                    <a:schemeClr val="tx1"/>
                  </a:solidFill>
                </a:ln>
              </a:rPr>
              <a:t> </a:t>
            </a:r>
            <a:r>
              <a:rPr lang="en-US" dirty="0" smtClean="0"/>
              <a:t>(“The </a:t>
            </a:r>
            <a:r>
              <a:rPr lang="en-US" dirty="0"/>
              <a:t>winepress of the </a:t>
            </a:r>
            <a:r>
              <a:rPr lang="en-US" dirty="0" smtClean="0"/>
              <a:t>well”) </a:t>
            </a:r>
            <a:r>
              <a:rPr lang="en-US" dirty="0"/>
              <a:t>- a town about </a:t>
            </a:r>
            <a:r>
              <a:rPr lang="en-US" dirty="0">
                <a:ln>
                  <a:solidFill>
                    <a:schemeClr val="tx1"/>
                  </a:solidFill>
                </a:ln>
                <a:solidFill>
                  <a:srgbClr val="FFCC00"/>
                </a:solidFill>
              </a:rPr>
              <a:t>5 </a:t>
            </a:r>
            <a:r>
              <a:rPr lang="en-US" dirty="0" err="1">
                <a:ln>
                  <a:solidFill>
                    <a:schemeClr val="tx1"/>
                  </a:solidFill>
                </a:ln>
                <a:solidFill>
                  <a:srgbClr val="FFCC00"/>
                </a:solidFill>
              </a:rPr>
              <a:t>kms</a:t>
            </a:r>
            <a:r>
              <a:rPr lang="en-US" dirty="0">
                <a:ln>
                  <a:solidFill>
                    <a:schemeClr val="tx1"/>
                  </a:solidFill>
                </a:ln>
                <a:solidFill>
                  <a:srgbClr val="FFCC00"/>
                </a:solidFill>
              </a:rPr>
              <a:t> from Nazareth</a:t>
            </a:r>
            <a:r>
              <a:rPr lang="en-US" dirty="0"/>
              <a:t>! The root of </a:t>
            </a:r>
            <a:r>
              <a:rPr lang="en-US" i="1" dirty="0" err="1"/>
              <a:t>Hepher</a:t>
            </a:r>
            <a:r>
              <a:rPr lang="en-US" dirty="0"/>
              <a:t> means to pry into, search, dig, explore.</a:t>
            </a:r>
          </a:p>
          <a:p>
            <a:pPr marL="534988" indent="-534988">
              <a:lnSpc>
                <a:spcPct val="90000"/>
              </a:lnSpc>
              <a:spcBef>
                <a:spcPts val="0"/>
              </a:spcBef>
              <a:spcAft>
                <a:spcPts val="400"/>
              </a:spcAft>
            </a:pPr>
            <a:r>
              <a:rPr lang="en-US" dirty="0"/>
              <a:t>Jonah = </a:t>
            </a:r>
            <a:r>
              <a:rPr lang="en-US" dirty="0" smtClean="0">
                <a:ln>
                  <a:solidFill>
                    <a:schemeClr val="tx1"/>
                  </a:solidFill>
                </a:ln>
                <a:solidFill>
                  <a:srgbClr val="00FFFF"/>
                </a:solidFill>
              </a:rPr>
              <a:t>“the dove” </a:t>
            </a:r>
            <a:r>
              <a:rPr lang="en-US" dirty="0"/>
              <a:t>- symbol of the Spirit (</a:t>
            </a:r>
            <a:r>
              <a:rPr lang="en-US" dirty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Matt. </a:t>
            </a:r>
            <a:r>
              <a:rPr lang="en-US" dirty="0" smtClean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3:16 </a:t>
            </a:r>
            <a:r>
              <a:rPr lang="en-US" dirty="0" smtClean="0"/>
              <a:t>–</a:t>
            </a:r>
            <a:r>
              <a:rPr lang="en-US" dirty="0" smtClean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 </a:t>
            </a:r>
            <a:r>
              <a:rPr lang="en-US" sz="2000" dirty="0" smtClean="0">
                <a:solidFill>
                  <a:srgbClr val="FFFF00"/>
                </a:solidFill>
                <a:latin typeface="Bookman Old Style" pitchFamily="18" charset="0"/>
              </a:rPr>
              <a:t>“…</a:t>
            </a:r>
            <a:r>
              <a:rPr lang="en-US" sz="2000" dirty="0" smtClean="0">
                <a:solidFill>
                  <a:srgbClr val="FFFF00"/>
                </a:solidFill>
                <a:latin typeface="Bookman Old Style" pitchFamily="18" charset="0"/>
              </a:rPr>
              <a:t>he </a:t>
            </a:r>
            <a:r>
              <a:rPr lang="en-US" sz="2000" dirty="0" smtClean="0">
                <a:solidFill>
                  <a:srgbClr val="FFFF00"/>
                </a:solidFill>
                <a:latin typeface="Bookman Old Style" pitchFamily="18" charset="0"/>
              </a:rPr>
              <a:t>saw the Spirit of God descending like a </a:t>
            </a:r>
            <a:r>
              <a:rPr lang="en-US" sz="2000" dirty="0" smtClean="0">
                <a:solidFill>
                  <a:srgbClr val="FFFF00"/>
                </a:solidFill>
                <a:latin typeface="Bookman Old Style" pitchFamily="18" charset="0"/>
              </a:rPr>
              <a:t>dove”</a:t>
            </a:r>
            <a:r>
              <a:rPr lang="en-US" dirty="0" smtClean="0"/>
              <a:t>).</a:t>
            </a:r>
            <a:endParaRPr lang="en-US" dirty="0"/>
          </a:p>
          <a:p>
            <a:pPr marL="534988" indent="-534988">
              <a:lnSpc>
                <a:spcPct val="90000"/>
              </a:lnSpc>
              <a:spcBef>
                <a:spcPts val="0"/>
              </a:spcBef>
              <a:spcAft>
                <a:spcPts val="400"/>
              </a:spcAft>
            </a:pPr>
            <a:r>
              <a:rPr lang="en-US" dirty="0" smtClean="0">
                <a:solidFill>
                  <a:srgbClr val="00FF00"/>
                </a:solidFill>
              </a:rPr>
              <a:t>“son </a:t>
            </a:r>
            <a:r>
              <a:rPr lang="en-US" dirty="0">
                <a:solidFill>
                  <a:srgbClr val="00FF00"/>
                </a:solidFill>
              </a:rPr>
              <a:t>of </a:t>
            </a:r>
            <a:r>
              <a:rPr lang="en-US" dirty="0" err="1" smtClean="0">
                <a:solidFill>
                  <a:srgbClr val="00FF00"/>
                </a:solidFill>
              </a:rPr>
              <a:t>Amittai</a:t>
            </a:r>
            <a:r>
              <a:rPr lang="en-US" dirty="0" smtClean="0">
                <a:solidFill>
                  <a:srgbClr val="00FF00"/>
                </a:solidFill>
              </a:rPr>
              <a:t>” </a:t>
            </a:r>
            <a:r>
              <a:rPr lang="en-US" dirty="0"/>
              <a:t>= </a:t>
            </a:r>
            <a:r>
              <a:rPr lang="en-US" dirty="0" smtClean="0"/>
              <a:t>“veracious” </a:t>
            </a:r>
            <a:r>
              <a:rPr lang="en-US" dirty="0"/>
              <a:t>from </a:t>
            </a:r>
            <a:r>
              <a:rPr lang="en-US" i="1" dirty="0" err="1"/>
              <a:t>emeth</a:t>
            </a:r>
            <a:r>
              <a:rPr lang="en-US" dirty="0"/>
              <a:t> = truth, stability - a characteristic of Yahweh - </a:t>
            </a:r>
            <a:r>
              <a:rPr lang="en-US" dirty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Ex. 34:6</a:t>
            </a:r>
            <a:r>
              <a:rPr lang="en-US" dirty="0">
                <a:effectLst>
                  <a:outerShdw blurRad="38100" dist="38100" dir="2700000" algn="tl">
                    <a:srgbClr val="800000"/>
                  </a:outerShdw>
                </a:effectLst>
              </a:rPr>
              <a:t>.</a:t>
            </a:r>
            <a:endParaRPr lang="en-A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8611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7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AU"/>
              <a:t>The Transfiguration of Christ</a:t>
            </a:r>
          </a:p>
        </p:txBody>
      </p:sp>
      <p:sp>
        <p:nvSpPr>
          <p:cNvPr id="7065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71537"/>
            <a:ext cx="9144000" cy="765175"/>
          </a:xfrm>
        </p:spPr>
        <p:txBody>
          <a:bodyPr/>
          <a:lstStyle/>
          <a:p>
            <a:r>
              <a:rPr lang="en-AU" sz="4400" dirty="0"/>
              <a:t>Other </a:t>
            </a:r>
            <a:r>
              <a:rPr lang="en-AU" sz="4400" dirty="0" smtClean="0"/>
              <a:t>hints </a:t>
            </a:r>
            <a:r>
              <a:rPr lang="en-AU" sz="4400" dirty="0"/>
              <a:t>of Jonah</a:t>
            </a:r>
          </a:p>
        </p:txBody>
      </p:sp>
      <p:sp>
        <p:nvSpPr>
          <p:cNvPr id="7065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71438" y="764704"/>
            <a:ext cx="8964612" cy="4969222"/>
          </a:xfrm>
        </p:spPr>
        <p:txBody>
          <a:bodyPr/>
          <a:lstStyle/>
          <a:p>
            <a:pPr marL="534988" indent="-534988"/>
            <a:r>
              <a:rPr lang="en-US" sz="3200" b="0" dirty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  <a:latin typeface="Arial Black" pitchFamily="34" charset="0"/>
              </a:rPr>
              <a:t>Matt. 15:39</a:t>
            </a:r>
            <a:r>
              <a:rPr lang="en-US" sz="3200" dirty="0">
                <a:ln w="22225">
                  <a:solidFill>
                    <a:schemeClr val="tx1"/>
                  </a:solidFill>
                </a:ln>
              </a:rPr>
              <a:t> </a:t>
            </a:r>
            <a:r>
              <a:rPr lang="en-US" sz="3200" dirty="0"/>
              <a:t>– </a:t>
            </a:r>
            <a:r>
              <a:rPr lang="en-US" sz="3200" dirty="0">
                <a:solidFill>
                  <a:srgbClr val="66FF33"/>
                </a:solidFill>
                <a:latin typeface="Bookman Old Style" pitchFamily="18" charset="0"/>
              </a:rPr>
              <a:t>“And he sent away the multitude, and took ship</a:t>
            </a:r>
            <a:r>
              <a:rPr lang="en-US" sz="3200" dirty="0">
                <a:solidFill>
                  <a:srgbClr val="66FF33"/>
                </a:solidFill>
              </a:rPr>
              <a:t>”</a:t>
            </a:r>
            <a:r>
              <a:rPr lang="en-US" sz="3200" dirty="0"/>
              <a:t> (cp. </a:t>
            </a:r>
            <a:r>
              <a:rPr lang="en-US" sz="3200" dirty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Jonah 1:3</a:t>
            </a:r>
            <a:r>
              <a:rPr lang="en-US" sz="3200" dirty="0">
                <a:ln w="22225">
                  <a:solidFill>
                    <a:schemeClr val="tx1"/>
                  </a:solidFill>
                </a:ln>
              </a:rPr>
              <a:t> </a:t>
            </a:r>
            <a:r>
              <a:rPr lang="en-US" sz="3200" dirty="0"/>
              <a:t>– </a:t>
            </a:r>
            <a:r>
              <a:rPr lang="en-US" sz="3200" dirty="0">
                <a:ln>
                  <a:solidFill>
                    <a:schemeClr val="tx1"/>
                  </a:solidFill>
                </a:ln>
                <a:solidFill>
                  <a:srgbClr val="99FF99"/>
                </a:solidFill>
                <a:latin typeface="Bookman Old Style" pitchFamily="18" charset="0"/>
              </a:rPr>
              <a:t>“But Jonah rose up to flee…. and he found a ship going to </a:t>
            </a:r>
            <a:r>
              <a:rPr lang="en-US" sz="3200" dirty="0" err="1">
                <a:ln>
                  <a:solidFill>
                    <a:schemeClr val="tx1"/>
                  </a:solidFill>
                </a:ln>
                <a:solidFill>
                  <a:srgbClr val="99FF99"/>
                </a:solidFill>
                <a:latin typeface="Bookman Old Style" pitchFamily="18" charset="0"/>
              </a:rPr>
              <a:t>Tarshish</a:t>
            </a:r>
            <a:r>
              <a:rPr lang="en-US" sz="3200" dirty="0">
                <a:ln>
                  <a:solidFill>
                    <a:schemeClr val="tx1"/>
                  </a:solidFill>
                </a:ln>
                <a:solidFill>
                  <a:srgbClr val="99FF99"/>
                </a:solidFill>
                <a:latin typeface="Bookman Old Style" pitchFamily="18" charset="0"/>
              </a:rPr>
              <a:t>”</a:t>
            </a:r>
            <a:r>
              <a:rPr lang="en-US" sz="3200" dirty="0"/>
              <a:t>).</a:t>
            </a:r>
          </a:p>
          <a:p>
            <a:pPr marL="534988" indent="-534988">
              <a:spcBef>
                <a:spcPct val="50000"/>
              </a:spcBef>
            </a:pPr>
            <a:r>
              <a:rPr lang="en-US" sz="3200" b="0" dirty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  <a:latin typeface="Arial Black" pitchFamily="34" charset="0"/>
              </a:rPr>
              <a:t>Matt. 16:3 </a:t>
            </a:r>
            <a:r>
              <a:rPr lang="en-US" sz="3200" dirty="0"/>
              <a:t>– </a:t>
            </a:r>
            <a:r>
              <a:rPr lang="en-US" sz="3200" dirty="0">
                <a:solidFill>
                  <a:srgbClr val="66FF33"/>
                </a:solidFill>
                <a:latin typeface="Bookman Old Style" pitchFamily="18" charset="0"/>
              </a:rPr>
              <a:t>“And in the morning, It will be foul weather to day” </a:t>
            </a:r>
            <a:r>
              <a:rPr lang="en-US" sz="3200" dirty="0"/>
              <a:t>(cp. </a:t>
            </a:r>
            <a:r>
              <a:rPr lang="en-US" sz="3200" dirty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Jonah 1:4</a:t>
            </a:r>
            <a:r>
              <a:rPr lang="en-US" sz="3200" dirty="0"/>
              <a:t> – </a:t>
            </a:r>
            <a:r>
              <a:rPr lang="en-US" sz="3200" dirty="0">
                <a:ln w="15875">
                  <a:noFill/>
                </a:ln>
                <a:solidFill>
                  <a:srgbClr val="FFFF00"/>
                </a:solidFill>
                <a:latin typeface="Bookman Old Style" pitchFamily="18" charset="0"/>
              </a:rPr>
              <a:t>“But the LORD sent out a great wind into the sea, and there was a mighty tempest in the sea”</a:t>
            </a:r>
            <a:r>
              <a:rPr lang="en-US" sz="3200" dirty="0"/>
              <a:t>).</a:t>
            </a:r>
            <a:endParaRPr lang="en-AU" sz="3200" dirty="0"/>
          </a:p>
        </p:txBody>
      </p:sp>
      <p:sp>
        <p:nvSpPr>
          <p:cNvPr id="5" name="TextBox 4"/>
          <p:cNvSpPr txBox="1"/>
          <p:nvPr/>
        </p:nvSpPr>
        <p:spPr>
          <a:xfrm>
            <a:off x="251520" y="5597439"/>
            <a:ext cx="8712968" cy="9294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85000"/>
              </a:lnSpc>
            </a:pPr>
            <a:r>
              <a:rPr lang="en-AU" sz="3200" b="1" dirty="0" smtClean="0">
                <a:ln w="19050">
                  <a:solidFill>
                    <a:schemeClr val="tx1"/>
                  </a:solidFill>
                </a:ln>
                <a:solidFill>
                  <a:srgbClr val="00FFFF"/>
                </a:solidFill>
                <a:latin typeface="Bookman Old Style" pitchFamily="18" charset="0"/>
              </a:rPr>
              <a:t>“...and behold, a greater than Jonah is here”</a:t>
            </a:r>
            <a:r>
              <a:rPr lang="en-AU" b="1" dirty="0" smtClean="0">
                <a:ln w="19050">
                  <a:solidFill>
                    <a:schemeClr val="tx1"/>
                  </a:solidFill>
                </a:ln>
                <a:solidFill>
                  <a:srgbClr val="00FFFF"/>
                </a:solidFill>
                <a:latin typeface="+mn-lt"/>
              </a:rPr>
              <a:t> </a:t>
            </a:r>
            <a:r>
              <a:rPr lang="en-AU" sz="3200" b="1" dirty="0" smtClean="0">
                <a:latin typeface="+mn-lt"/>
              </a:rPr>
              <a:t>– </a:t>
            </a:r>
            <a:r>
              <a:rPr lang="en-AU" sz="3200" b="1" dirty="0" smtClean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  <a:latin typeface="+mn-lt"/>
              </a:rPr>
              <a:t>Matt. 12:41</a:t>
            </a:r>
            <a:endParaRPr lang="en-US" sz="3200" b="1" dirty="0">
              <a:ln w="22225">
                <a:solidFill>
                  <a:schemeClr val="tx1"/>
                </a:solidFill>
              </a:ln>
              <a:solidFill>
                <a:srgbClr val="FF0000"/>
              </a:solidFill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0659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7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AU"/>
              <a:t>The Transfiguration of Christ</a:t>
            </a:r>
          </a:p>
        </p:txBody>
      </p:sp>
      <p:sp>
        <p:nvSpPr>
          <p:cNvPr id="6553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71438"/>
            <a:ext cx="9144000" cy="765175"/>
          </a:xfrm>
        </p:spPr>
        <p:txBody>
          <a:bodyPr/>
          <a:lstStyle/>
          <a:p>
            <a:r>
              <a:rPr lang="en-US" dirty="0"/>
              <a:t>Simon Bar-</a:t>
            </a:r>
            <a:r>
              <a:rPr lang="en-US" dirty="0" err="1"/>
              <a:t>jona</a:t>
            </a:r>
            <a:r>
              <a:rPr lang="en-US" dirty="0"/>
              <a:t> - </a:t>
            </a:r>
            <a:r>
              <a:rPr lang="en-US" dirty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  <a:effectLst/>
              </a:rPr>
              <a:t>Matt. 16:17</a:t>
            </a:r>
            <a:endParaRPr lang="en-AU" dirty="0">
              <a:ln w="22225">
                <a:solidFill>
                  <a:schemeClr val="tx1"/>
                </a:solidFill>
              </a:ln>
              <a:solidFill>
                <a:srgbClr val="FF0000"/>
              </a:solidFill>
              <a:effectLst/>
            </a:endParaRPr>
          </a:p>
        </p:txBody>
      </p:sp>
      <p:sp>
        <p:nvSpPr>
          <p:cNvPr id="6553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79388" y="838200"/>
            <a:ext cx="8713787" cy="5543550"/>
          </a:xfrm>
        </p:spPr>
        <p:txBody>
          <a:bodyPr/>
          <a:lstStyle/>
          <a:p>
            <a:pPr marL="539750" indent="-539750"/>
            <a:r>
              <a:rPr lang="en-US" sz="2900" dirty="0"/>
              <a:t>“The hearing son of Jonah (</a:t>
            </a:r>
            <a:r>
              <a:rPr lang="en-US" sz="2900" dirty="0">
                <a:ln>
                  <a:solidFill>
                    <a:schemeClr val="tx1"/>
                  </a:solidFill>
                </a:ln>
                <a:solidFill>
                  <a:srgbClr val="66FFFF"/>
                </a:solidFill>
              </a:rPr>
              <a:t>the Dove = the Spirit</a:t>
            </a:r>
            <a:r>
              <a:rPr lang="en-US" sz="2900" dirty="0"/>
              <a:t>)”.</a:t>
            </a:r>
          </a:p>
          <a:p>
            <a:pPr marL="539750" indent="-539750">
              <a:spcBef>
                <a:spcPct val="30000"/>
              </a:spcBef>
            </a:pPr>
            <a:r>
              <a:rPr lang="en-US" sz="2900" dirty="0"/>
              <a:t>Jonah evaded his duty to preach to Gentiles - escaping from Joppa (</a:t>
            </a:r>
            <a:r>
              <a:rPr lang="en-US" sz="2900" dirty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Jonah 1:3</a:t>
            </a:r>
            <a:r>
              <a:rPr lang="en-US" sz="2900" dirty="0"/>
              <a:t>).</a:t>
            </a:r>
          </a:p>
          <a:p>
            <a:pPr marL="539750" indent="-539750">
              <a:spcBef>
                <a:spcPct val="30000"/>
              </a:spcBef>
            </a:pPr>
            <a:r>
              <a:rPr lang="en-US" sz="2900" dirty="0"/>
              <a:t>Peter tested at Joppa - was he willing to use the keys of the Kingdom (</a:t>
            </a:r>
            <a:r>
              <a:rPr lang="en-US" sz="2900" dirty="0">
                <a:solidFill>
                  <a:srgbClr val="FFFF00"/>
                </a:solidFill>
              </a:rPr>
              <a:t>sufferings of Christ and the glory to follow</a:t>
            </a:r>
            <a:r>
              <a:rPr lang="en-US" sz="2900" dirty="0"/>
              <a:t> – </a:t>
            </a:r>
            <a:r>
              <a:rPr lang="en-US" sz="2900" dirty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1 Pet. 1:11</a:t>
            </a:r>
            <a:r>
              <a:rPr lang="en-US" sz="2900" dirty="0"/>
              <a:t>) to open the door of faith to the Gentiles (</a:t>
            </a:r>
            <a:r>
              <a:rPr lang="en-US" sz="2900" dirty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Acts 10</a:t>
            </a:r>
            <a:r>
              <a:rPr lang="en-US" sz="2900" dirty="0"/>
              <a:t>)?</a:t>
            </a:r>
          </a:p>
          <a:p>
            <a:pPr marL="539750" indent="-539750">
              <a:spcBef>
                <a:spcPct val="30000"/>
              </a:spcBef>
            </a:pPr>
            <a:r>
              <a:rPr lang="en-US" sz="2900" dirty="0"/>
              <a:t>Cp. </a:t>
            </a:r>
            <a:r>
              <a:rPr lang="en-US" sz="2900" dirty="0" smtClean="0"/>
              <a:t>Peter’s </a:t>
            </a:r>
            <a:r>
              <a:rPr lang="en-US" sz="2900" dirty="0"/>
              <a:t>declaration in </a:t>
            </a:r>
            <a:r>
              <a:rPr lang="en-US" sz="2900" dirty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Matt. 16:22 </a:t>
            </a:r>
            <a:r>
              <a:rPr lang="en-US" sz="2900" dirty="0" smtClean="0"/>
              <a:t>(</a:t>
            </a:r>
            <a:r>
              <a:rPr lang="en-US" sz="2900" dirty="0" smtClean="0">
                <a:solidFill>
                  <a:srgbClr val="00FF00"/>
                </a:solidFill>
              </a:rPr>
              <a:t>“Be </a:t>
            </a:r>
            <a:r>
              <a:rPr lang="en-US" sz="2900" dirty="0">
                <a:solidFill>
                  <a:srgbClr val="00FF00"/>
                </a:solidFill>
              </a:rPr>
              <a:t>it far from thee </a:t>
            </a:r>
            <a:r>
              <a:rPr lang="en-US" sz="2900" dirty="0" smtClean="0">
                <a:solidFill>
                  <a:srgbClr val="00FF00"/>
                </a:solidFill>
              </a:rPr>
              <a:t>Lord”</a:t>
            </a:r>
            <a:r>
              <a:rPr lang="en-US" sz="2900" dirty="0" smtClean="0"/>
              <a:t>), </a:t>
            </a:r>
            <a:r>
              <a:rPr lang="en-US" sz="2900" dirty="0"/>
              <a:t>with </a:t>
            </a:r>
            <a:r>
              <a:rPr lang="en-US" sz="2900" dirty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Acts 10:14 </a:t>
            </a:r>
            <a:r>
              <a:rPr lang="en-US" sz="2900" dirty="0" smtClean="0"/>
              <a:t>(</a:t>
            </a:r>
            <a:r>
              <a:rPr lang="en-US" sz="2900" dirty="0" smtClean="0">
                <a:solidFill>
                  <a:srgbClr val="00FF00"/>
                </a:solidFill>
              </a:rPr>
              <a:t>“Not </a:t>
            </a:r>
            <a:r>
              <a:rPr lang="en-US" sz="2900" dirty="0">
                <a:solidFill>
                  <a:srgbClr val="00FF00"/>
                </a:solidFill>
              </a:rPr>
              <a:t>so </a:t>
            </a:r>
            <a:r>
              <a:rPr lang="en-US" sz="2900" dirty="0" smtClean="0">
                <a:solidFill>
                  <a:srgbClr val="00FF00"/>
                </a:solidFill>
              </a:rPr>
              <a:t>Lord”</a:t>
            </a:r>
            <a:r>
              <a:rPr lang="en-US" sz="2900" dirty="0" smtClean="0"/>
              <a:t>).</a:t>
            </a:r>
            <a:endParaRPr lang="en-US" sz="29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5539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7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AU"/>
              <a:t>The Transfiguration of Christ</a:t>
            </a:r>
          </a:p>
        </p:txBody>
      </p:sp>
      <p:sp>
        <p:nvSpPr>
          <p:cNvPr id="6349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71537"/>
            <a:ext cx="9144000" cy="765175"/>
          </a:xfrm>
        </p:spPr>
        <p:txBody>
          <a:bodyPr/>
          <a:lstStyle/>
          <a:p>
            <a:r>
              <a:rPr lang="en-US" sz="4400" dirty="0"/>
              <a:t>Peter the </a:t>
            </a:r>
            <a:r>
              <a:rPr lang="en-US" sz="4400" dirty="0" smtClean="0"/>
              <a:t>“Rock”</a:t>
            </a:r>
            <a:endParaRPr lang="en-AU" sz="4400" dirty="0"/>
          </a:p>
        </p:txBody>
      </p:sp>
      <p:sp>
        <p:nvSpPr>
          <p:cNvPr id="6349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50825" y="741790"/>
            <a:ext cx="8713788" cy="5689600"/>
          </a:xfrm>
        </p:spPr>
        <p:txBody>
          <a:bodyPr/>
          <a:lstStyle/>
          <a:p>
            <a:pPr marL="0" indent="0">
              <a:buFont typeface="Wingdings" pitchFamily="2" charset="2"/>
              <a:buNone/>
            </a:pPr>
            <a:r>
              <a:rPr lang="en-US" sz="3000" dirty="0"/>
              <a:t>Called </a:t>
            </a:r>
            <a:r>
              <a:rPr lang="en-US" sz="3000" dirty="0" smtClean="0"/>
              <a:t>“</a:t>
            </a:r>
            <a:r>
              <a:rPr lang="en-US" sz="3000" dirty="0" err="1" smtClean="0"/>
              <a:t>Cephas</a:t>
            </a:r>
            <a:r>
              <a:rPr lang="en-US" sz="3000" dirty="0" smtClean="0"/>
              <a:t>” </a:t>
            </a:r>
            <a:r>
              <a:rPr lang="en-US" sz="3000" dirty="0"/>
              <a:t>(</a:t>
            </a:r>
            <a:r>
              <a:rPr lang="en-US" sz="3000" dirty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John 1:42</a:t>
            </a:r>
            <a:r>
              <a:rPr lang="en-US" sz="3000" dirty="0"/>
              <a:t>) = a rock or </a:t>
            </a:r>
            <a:r>
              <a:rPr lang="en-US" sz="3000" dirty="0" smtClean="0"/>
              <a:t>stone.</a:t>
            </a:r>
            <a:endParaRPr lang="en-US" sz="3000" dirty="0"/>
          </a:p>
          <a:p>
            <a:pPr marL="0" indent="0" algn="ctr">
              <a:spcBef>
                <a:spcPts val="1200"/>
              </a:spcBef>
              <a:buFont typeface="Wingdings" pitchFamily="2" charset="2"/>
              <a:buNone/>
            </a:pPr>
            <a:r>
              <a:rPr lang="en-US" sz="3600" b="0" dirty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  <a:latin typeface="Arial Black" pitchFamily="34" charset="0"/>
              </a:rPr>
              <a:t>Matt. 16:18</a:t>
            </a:r>
            <a:r>
              <a:rPr lang="en-US" sz="3600" b="0" dirty="0">
                <a:ln w="22225">
                  <a:solidFill>
                    <a:schemeClr val="tx1"/>
                  </a:solidFill>
                </a:ln>
                <a:latin typeface="Arial Black" pitchFamily="34" charset="0"/>
              </a:rPr>
              <a:t> </a:t>
            </a:r>
          </a:p>
          <a:p>
            <a:pPr marL="0" indent="0">
              <a:spcBef>
                <a:spcPts val="600"/>
              </a:spcBef>
              <a:buFont typeface="Wingdings" pitchFamily="2" charset="2"/>
              <a:buNone/>
            </a:pPr>
            <a:r>
              <a:rPr lang="en-US" sz="3200" dirty="0" smtClean="0">
                <a:solidFill>
                  <a:srgbClr val="00FF00"/>
                </a:solidFill>
              </a:rPr>
              <a:t>“thou </a:t>
            </a:r>
            <a:r>
              <a:rPr lang="en-US" sz="3200" dirty="0">
                <a:solidFill>
                  <a:srgbClr val="00FF00"/>
                </a:solidFill>
              </a:rPr>
              <a:t>art </a:t>
            </a:r>
            <a:r>
              <a:rPr lang="en-US" sz="3200" dirty="0" smtClean="0">
                <a:solidFill>
                  <a:srgbClr val="00FF00"/>
                </a:solidFill>
              </a:rPr>
              <a:t>Peter” </a:t>
            </a:r>
            <a:r>
              <a:rPr lang="en-US" sz="3200" dirty="0"/>
              <a:t>- </a:t>
            </a:r>
            <a:r>
              <a:rPr lang="en-US" sz="3200" i="1" dirty="0" err="1" smtClean="0"/>
              <a:t>petros</a:t>
            </a:r>
            <a:r>
              <a:rPr lang="en-US" sz="3200" dirty="0" smtClean="0"/>
              <a:t> </a:t>
            </a:r>
            <a:r>
              <a:rPr lang="en-US" sz="3200" dirty="0"/>
              <a:t>= a piece of rock, or </a:t>
            </a:r>
            <a:r>
              <a:rPr lang="en-US" sz="3200" dirty="0" smtClean="0"/>
              <a:t>stone.</a:t>
            </a:r>
            <a:endParaRPr lang="en-US" sz="3200" dirty="0"/>
          </a:p>
          <a:p>
            <a:pPr marL="0" indent="0">
              <a:spcBef>
                <a:spcPts val="600"/>
              </a:spcBef>
              <a:buFont typeface="Wingdings" pitchFamily="2" charset="2"/>
              <a:buNone/>
            </a:pPr>
            <a:r>
              <a:rPr lang="en-US" sz="3200" dirty="0" smtClean="0">
                <a:solidFill>
                  <a:srgbClr val="00FF00"/>
                </a:solidFill>
              </a:rPr>
              <a:t>“and </a:t>
            </a:r>
            <a:r>
              <a:rPr lang="en-US" sz="3200" dirty="0">
                <a:solidFill>
                  <a:srgbClr val="00FF00"/>
                </a:solidFill>
              </a:rPr>
              <a:t>upon this rock I will build my </a:t>
            </a:r>
            <a:r>
              <a:rPr lang="en-US" sz="3200" dirty="0" smtClean="0">
                <a:solidFill>
                  <a:srgbClr val="00FF00"/>
                </a:solidFill>
              </a:rPr>
              <a:t>ecclesia</a:t>
            </a:r>
            <a:r>
              <a:rPr lang="en-US" sz="3200" u="sng" dirty="0" smtClean="0">
                <a:solidFill>
                  <a:srgbClr val="99FF66"/>
                </a:solidFill>
              </a:rPr>
              <a:t>”</a:t>
            </a:r>
            <a:r>
              <a:rPr lang="en-US" sz="3200" dirty="0" smtClean="0"/>
              <a:t> </a:t>
            </a:r>
            <a:r>
              <a:rPr lang="en-US" sz="3200" dirty="0"/>
              <a:t>- </a:t>
            </a:r>
            <a:r>
              <a:rPr lang="en-US" sz="3200" i="1" dirty="0" err="1" smtClean="0"/>
              <a:t>petra</a:t>
            </a:r>
            <a:r>
              <a:rPr lang="en-US" sz="3200" dirty="0" smtClean="0"/>
              <a:t> </a:t>
            </a:r>
            <a:r>
              <a:rPr lang="en-US" sz="3200" dirty="0"/>
              <a:t>= a mass of rock, cliff, a ledge or </a:t>
            </a:r>
            <a:r>
              <a:rPr lang="en-US" sz="3200" dirty="0" smtClean="0"/>
              <a:t>platform.</a:t>
            </a:r>
            <a:endParaRPr lang="en-US" sz="3200" dirty="0"/>
          </a:p>
          <a:p>
            <a:pPr marL="0" indent="0" algn="ctr">
              <a:spcBef>
                <a:spcPts val="1200"/>
              </a:spcBef>
              <a:buFont typeface="Wingdings" pitchFamily="2" charset="2"/>
              <a:buNone/>
            </a:pPr>
            <a:r>
              <a:rPr lang="en-US" b="0" dirty="0">
                <a:solidFill>
                  <a:srgbClr val="FFFF00"/>
                </a:solidFill>
                <a:latin typeface="Arial Black" pitchFamily="34" charset="0"/>
              </a:rPr>
              <a:t>Peter was to prove himself still a moveable rock </a:t>
            </a:r>
            <a:r>
              <a:rPr lang="en-US" b="0" dirty="0" smtClean="0">
                <a:solidFill>
                  <a:srgbClr val="FFFF00"/>
                </a:solidFill>
                <a:latin typeface="Arial Black" pitchFamily="34" charset="0"/>
              </a:rPr>
              <a:t>– but his </a:t>
            </a:r>
            <a:r>
              <a:rPr lang="en-US" b="0" dirty="0">
                <a:solidFill>
                  <a:srgbClr val="FFFF00"/>
                </a:solidFill>
                <a:latin typeface="Arial Black" pitchFamily="34" charset="0"/>
              </a:rPr>
              <a:t>declaration was the immovable foundation</a:t>
            </a:r>
            <a:r>
              <a:rPr lang="en-US" dirty="0">
                <a:solidFill>
                  <a:srgbClr val="FFFF00"/>
                </a:solidFill>
              </a:rPr>
              <a:t> </a:t>
            </a:r>
            <a:r>
              <a:rPr lang="en-US" b="0" dirty="0">
                <a:solidFill>
                  <a:srgbClr val="FFFF00"/>
                </a:solidFill>
                <a:latin typeface="Arial Black" pitchFamily="34" charset="0"/>
              </a:rPr>
              <a:t>of Christ's Ecclesia, consisting of Jew and </a:t>
            </a:r>
            <a:r>
              <a:rPr lang="en-US" b="0" dirty="0" smtClean="0">
                <a:solidFill>
                  <a:srgbClr val="FFFF00"/>
                </a:solidFill>
                <a:latin typeface="Arial Black" pitchFamily="34" charset="0"/>
              </a:rPr>
              <a:t>Gentile</a:t>
            </a:r>
            <a:endParaRPr lang="en-AU" b="0" dirty="0">
              <a:solidFill>
                <a:srgbClr val="FFFF00"/>
              </a:solidFill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after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3491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ftr" sz="quarter" idx="3"/>
          </p:nvPr>
        </p:nvSpPr>
        <p:spPr>
          <a:xfrm>
            <a:off x="10187" y="6489526"/>
            <a:ext cx="4335463" cy="323850"/>
          </a:xfrm>
        </p:spPr>
        <p:txBody>
          <a:bodyPr/>
          <a:lstStyle/>
          <a:p>
            <a:r>
              <a:rPr lang="en-AU"/>
              <a:t>The Transfiguration of Christ</a:t>
            </a:r>
          </a:p>
        </p:txBody>
      </p:sp>
      <p:sp>
        <p:nvSpPr>
          <p:cNvPr id="6246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99247"/>
            <a:ext cx="9144000" cy="765175"/>
          </a:xfrm>
        </p:spPr>
        <p:txBody>
          <a:bodyPr/>
          <a:lstStyle/>
          <a:p>
            <a:r>
              <a:rPr lang="en-US" sz="4400" dirty="0"/>
              <a:t>Transfiguration </a:t>
            </a:r>
            <a:r>
              <a:rPr lang="en-US" sz="4400" dirty="0" smtClean="0"/>
              <a:t>contrasts</a:t>
            </a:r>
            <a:endParaRPr lang="en-AU" sz="4400" dirty="0"/>
          </a:p>
        </p:txBody>
      </p:sp>
      <p:sp>
        <p:nvSpPr>
          <p:cNvPr id="6246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07950" y="1411114"/>
            <a:ext cx="4536058" cy="5023916"/>
          </a:xfrm>
        </p:spPr>
        <p:txBody>
          <a:bodyPr/>
          <a:lstStyle/>
          <a:p>
            <a:pPr marL="450850" indent="-450850">
              <a:spcBef>
                <a:spcPts val="0"/>
              </a:spcBef>
              <a:spcAft>
                <a:spcPts val="600"/>
              </a:spcAft>
            </a:pPr>
            <a:r>
              <a:rPr lang="en-US" dirty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Matt.16:13</a:t>
            </a:r>
            <a:r>
              <a:rPr lang="en-US" dirty="0"/>
              <a:t> </a:t>
            </a:r>
            <a:r>
              <a:rPr lang="en-US" dirty="0" smtClean="0"/>
              <a:t>– </a:t>
            </a:r>
            <a:r>
              <a:rPr lang="en-US" dirty="0" smtClean="0">
                <a:ln>
                  <a:solidFill>
                    <a:schemeClr val="tx1"/>
                  </a:solidFill>
                </a:ln>
                <a:solidFill>
                  <a:srgbClr val="FFC000"/>
                </a:solidFill>
              </a:rPr>
              <a:t>“the men”</a:t>
            </a:r>
          </a:p>
          <a:p>
            <a:pPr marL="450850" indent="-450850">
              <a:spcBef>
                <a:spcPts val="0"/>
              </a:spcBef>
              <a:spcAft>
                <a:spcPts val="600"/>
              </a:spcAft>
            </a:pPr>
            <a:r>
              <a:rPr lang="en-US" dirty="0" smtClean="0"/>
              <a:t>John </a:t>
            </a:r>
            <a:r>
              <a:rPr lang="en-US" dirty="0"/>
              <a:t>the Baptist, Elijah, Jeremiah, a prophet</a:t>
            </a:r>
          </a:p>
          <a:p>
            <a:pPr marL="450850" indent="-450850">
              <a:spcBef>
                <a:spcPts val="0"/>
              </a:spcBef>
              <a:spcAft>
                <a:spcPts val="600"/>
              </a:spcAft>
            </a:pPr>
            <a:r>
              <a:rPr lang="en-US" dirty="0" smtClean="0"/>
              <a:t>“flesh </a:t>
            </a:r>
            <a:r>
              <a:rPr lang="en-US" dirty="0"/>
              <a:t>and </a:t>
            </a:r>
            <a:r>
              <a:rPr lang="en-US" dirty="0" smtClean="0"/>
              <a:t>blood”</a:t>
            </a:r>
            <a:endParaRPr lang="en-US" dirty="0"/>
          </a:p>
          <a:p>
            <a:pPr marL="450850" indent="-450850">
              <a:spcBef>
                <a:spcPts val="0"/>
              </a:spcBef>
              <a:spcAft>
                <a:spcPts val="600"/>
              </a:spcAft>
            </a:pPr>
            <a:r>
              <a:rPr lang="en-US" dirty="0"/>
              <a:t>Peter (</a:t>
            </a:r>
            <a:r>
              <a:rPr lang="en-US" i="1" dirty="0" err="1"/>
              <a:t>petros</a:t>
            </a:r>
            <a:r>
              <a:rPr lang="en-US" dirty="0"/>
              <a:t>) </a:t>
            </a:r>
            <a:r>
              <a:rPr lang="en-US" dirty="0" smtClean="0"/>
              <a:t>– </a:t>
            </a:r>
            <a:r>
              <a:rPr lang="en-US" dirty="0"/>
              <a:t>rock</a:t>
            </a:r>
          </a:p>
          <a:p>
            <a:pPr marL="450850" indent="-450850">
              <a:spcBef>
                <a:spcPts val="0"/>
              </a:spcBef>
              <a:spcAft>
                <a:spcPts val="600"/>
              </a:spcAft>
            </a:pPr>
            <a:r>
              <a:rPr lang="en-US" dirty="0" smtClean="0"/>
              <a:t>“gates </a:t>
            </a:r>
            <a:r>
              <a:rPr lang="en-US" dirty="0"/>
              <a:t>of </a:t>
            </a:r>
            <a:r>
              <a:rPr lang="en-US" dirty="0" smtClean="0"/>
              <a:t>hell”</a:t>
            </a:r>
            <a:endParaRPr lang="en-US" dirty="0"/>
          </a:p>
          <a:p>
            <a:pPr marL="450850" indent="-450850">
              <a:spcBef>
                <a:spcPts val="0"/>
              </a:spcBef>
              <a:spcAft>
                <a:spcPts val="600"/>
              </a:spcAft>
            </a:pPr>
            <a:r>
              <a:rPr lang="en-US" dirty="0" smtClean="0"/>
              <a:t>“suffer”, “be killed”</a:t>
            </a:r>
            <a:endParaRPr lang="en-US" dirty="0"/>
          </a:p>
          <a:p>
            <a:pPr marL="450850" indent="-450850">
              <a:spcBef>
                <a:spcPts val="0"/>
              </a:spcBef>
              <a:spcAft>
                <a:spcPts val="600"/>
              </a:spcAft>
            </a:pPr>
            <a:r>
              <a:rPr lang="en-US" dirty="0" smtClean="0"/>
              <a:t>“Get </a:t>
            </a:r>
            <a:r>
              <a:rPr lang="en-US" dirty="0"/>
              <a:t>behind me </a:t>
            </a:r>
            <a:r>
              <a:rPr lang="en-US" dirty="0" smtClean="0"/>
              <a:t>Satan”</a:t>
            </a:r>
            <a:r>
              <a:rPr lang="en-AU" dirty="0" smtClean="0"/>
              <a:t> </a:t>
            </a:r>
            <a:endParaRPr lang="en-AU" dirty="0"/>
          </a:p>
        </p:txBody>
      </p:sp>
      <p:sp>
        <p:nvSpPr>
          <p:cNvPr id="62468" name="Text Box 4"/>
          <p:cNvSpPr txBox="1">
            <a:spLocks noChangeArrowheads="1"/>
          </p:cNvSpPr>
          <p:nvPr/>
        </p:nvSpPr>
        <p:spPr bwMode="auto">
          <a:xfrm>
            <a:off x="4495510" y="1407939"/>
            <a:ext cx="4572000" cy="48628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65125" indent="-365125">
              <a:spcBef>
                <a:spcPts val="0"/>
              </a:spcBef>
              <a:spcAft>
                <a:spcPts val="600"/>
              </a:spcAft>
              <a:buClr>
                <a:srgbClr val="FFFF00"/>
              </a:buClr>
              <a:buFont typeface="Wingdings" pitchFamily="2" charset="2"/>
              <a:buChar char="v"/>
            </a:pPr>
            <a:r>
              <a:rPr lang="en-US" sz="2800" b="1" dirty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  <a:latin typeface="+mn-lt"/>
              </a:rPr>
              <a:t>17:5</a:t>
            </a:r>
            <a:r>
              <a:rPr lang="en-US" sz="2800" b="1" dirty="0">
                <a:latin typeface="Arial" charset="0"/>
              </a:rPr>
              <a:t> </a:t>
            </a:r>
            <a:r>
              <a:rPr lang="en-US" sz="2800" b="1" dirty="0" smtClean="0">
                <a:latin typeface="Arial" charset="0"/>
              </a:rPr>
              <a:t>– </a:t>
            </a:r>
            <a:r>
              <a:rPr lang="en-US" sz="2800" b="1" dirty="0" smtClean="0">
                <a:solidFill>
                  <a:srgbClr val="00FF00"/>
                </a:solidFill>
                <a:latin typeface="Arial" charset="0"/>
              </a:rPr>
              <a:t>God’s </a:t>
            </a:r>
            <a:r>
              <a:rPr lang="en-US" sz="2800" b="1" dirty="0">
                <a:solidFill>
                  <a:srgbClr val="00FF00"/>
                </a:solidFill>
                <a:latin typeface="Arial" charset="0"/>
              </a:rPr>
              <a:t>voice</a:t>
            </a:r>
          </a:p>
          <a:p>
            <a:pPr marL="365125" indent="-365125">
              <a:spcBef>
                <a:spcPts val="0"/>
              </a:spcBef>
              <a:spcAft>
                <a:spcPts val="600"/>
              </a:spcAft>
              <a:buClr>
                <a:srgbClr val="FFFF00"/>
              </a:buClr>
              <a:buFont typeface="Wingdings" pitchFamily="2" charset="2"/>
              <a:buChar char="v"/>
            </a:pPr>
            <a:r>
              <a:rPr lang="en-US" sz="2800" b="1" dirty="0" smtClean="0">
                <a:solidFill>
                  <a:srgbClr val="FFFF00"/>
                </a:solidFill>
                <a:latin typeface="Bookman Old Style" pitchFamily="18" charset="0"/>
              </a:rPr>
              <a:t>“my </a:t>
            </a:r>
            <a:r>
              <a:rPr lang="en-US" sz="2800" b="1" dirty="0">
                <a:solidFill>
                  <a:srgbClr val="FFFF00"/>
                </a:solidFill>
                <a:latin typeface="Bookman Old Style" pitchFamily="18" charset="0"/>
              </a:rPr>
              <a:t>beloved Son, in whom I am well </a:t>
            </a:r>
            <a:r>
              <a:rPr lang="en-US" sz="2800" b="1" dirty="0" smtClean="0">
                <a:solidFill>
                  <a:srgbClr val="FFFF00"/>
                </a:solidFill>
                <a:latin typeface="Bookman Old Style" pitchFamily="18" charset="0"/>
              </a:rPr>
              <a:t>pleased”</a:t>
            </a:r>
            <a:endParaRPr lang="en-US" sz="2800" b="1" dirty="0">
              <a:solidFill>
                <a:srgbClr val="FFFF00"/>
              </a:solidFill>
              <a:latin typeface="Bookman Old Style" pitchFamily="18" charset="0"/>
            </a:endParaRPr>
          </a:p>
          <a:p>
            <a:pPr marL="365125" indent="-365125">
              <a:spcBef>
                <a:spcPts val="0"/>
              </a:spcBef>
              <a:spcAft>
                <a:spcPts val="600"/>
              </a:spcAft>
              <a:buClr>
                <a:srgbClr val="FFFF00"/>
              </a:buClr>
              <a:buFont typeface="Wingdings" pitchFamily="2" charset="2"/>
              <a:buChar char="v"/>
            </a:pPr>
            <a:r>
              <a:rPr lang="en-US" sz="2800" b="1" dirty="0" smtClean="0">
                <a:latin typeface="Arial" charset="0"/>
              </a:rPr>
              <a:t>“my </a:t>
            </a:r>
            <a:r>
              <a:rPr lang="en-US" sz="2800" b="1" dirty="0">
                <a:latin typeface="Arial" charset="0"/>
              </a:rPr>
              <a:t>Father...in </a:t>
            </a:r>
            <a:r>
              <a:rPr lang="en-US" sz="2800" b="1" dirty="0" smtClean="0">
                <a:latin typeface="Arial" charset="0"/>
              </a:rPr>
              <a:t>heaven”</a:t>
            </a:r>
            <a:endParaRPr lang="en-US" sz="2800" b="1" dirty="0">
              <a:latin typeface="Arial" charset="0"/>
            </a:endParaRPr>
          </a:p>
          <a:p>
            <a:pPr marL="365125" indent="-365125">
              <a:spcBef>
                <a:spcPts val="0"/>
              </a:spcBef>
              <a:spcAft>
                <a:spcPts val="600"/>
              </a:spcAft>
              <a:buClr>
                <a:srgbClr val="FFFF00"/>
              </a:buClr>
              <a:buFont typeface="Wingdings" pitchFamily="2" charset="2"/>
              <a:buChar char="v"/>
            </a:pPr>
            <a:r>
              <a:rPr lang="en-US" sz="2800" b="1" dirty="0" smtClean="0">
                <a:latin typeface="Arial" charset="0"/>
              </a:rPr>
              <a:t>“upon </a:t>
            </a:r>
            <a:r>
              <a:rPr lang="en-US" sz="2800" b="1" dirty="0">
                <a:latin typeface="Arial" charset="0"/>
              </a:rPr>
              <a:t>this </a:t>
            </a:r>
            <a:r>
              <a:rPr lang="en-US" sz="2800" b="1" dirty="0" smtClean="0">
                <a:latin typeface="Arial" charset="0"/>
              </a:rPr>
              <a:t>rock” (</a:t>
            </a:r>
            <a:r>
              <a:rPr lang="en-US" sz="2800" b="1" i="1" dirty="0" err="1" smtClean="0">
                <a:latin typeface="Arial" charset="0"/>
              </a:rPr>
              <a:t>petra</a:t>
            </a:r>
            <a:r>
              <a:rPr lang="en-US" sz="2800" b="1" dirty="0" smtClean="0">
                <a:latin typeface="Arial" charset="0"/>
              </a:rPr>
              <a:t>)</a:t>
            </a:r>
            <a:endParaRPr lang="en-US" sz="2800" b="1" dirty="0">
              <a:latin typeface="Arial" charset="0"/>
            </a:endParaRPr>
          </a:p>
          <a:p>
            <a:pPr marL="365125" indent="-365125">
              <a:spcBef>
                <a:spcPts val="0"/>
              </a:spcBef>
              <a:spcAft>
                <a:spcPts val="600"/>
              </a:spcAft>
              <a:buClr>
                <a:srgbClr val="FFFF00"/>
              </a:buClr>
              <a:buFont typeface="Wingdings" pitchFamily="2" charset="2"/>
              <a:buChar char="v"/>
            </a:pPr>
            <a:r>
              <a:rPr lang="en-US" sz="2800" b="1" dirty="0" smtClean="0">
                <a:latin typeface="Arial" charset="0"/>
              </a:rPr>
              <a:t>“keys </a:t>
            </a:r>
            <a:r>
              <a:rPr lang="en-US" sz="2800" b="1" dirty="0">
                <a:latin typeface="Arial" charset="0"/>
              </a:rPr>
              <a:t>of the </a:t>
            </a:r>
            <a:r>
              <a:rPr lang="en-US" sz="2800" b="1" dirty="0" smtClean="0">
                <a:latin typeface="Arial" charset="0"/>
              </a:rPr>
              <a:t>kingdom”</a:t>
            </a:r>
            <a:endParaRPr lang="en-US" sz="2800" b="1" dirty="0">
              <a:latin typeface="Arial" charset="0"/>
            </a:endParaRPr>
          </a:p>
          <a:p>
            <a:pPr marL="365125" indent="-365125">
              <a:spcBef>
                <a:spcPts val="0"/>
              </a:spcBef>
              <a:spcAft>
                <a:spcPts val="600"/>
              </a:spcAft>
              <a:buClr>
                <a:srgbClr val="FFFF00"/>
              </a:buClr>
              <a:buFont typeface="Wingdings" pitchFamily="2" charset="2"/>
              <a:buChar char="v"/>
            </a:pPr>
            <a:r>
              <a:rPr lang="en-US" sz="2800" b="1" dirty="0" smtClean="0">
                <a:latin typeface="Arial" charset="0"/>
              </a:rPr>
              <a:t>“glory </a:t>
            </a:r>
            <a:r>
              <a:rPr lang="en-US" sz="2800" b="1" dirty="0">
                <a:latin typeface="Arial" charset="0"/>
              </a:rPr>
              <a:t>of his </a:t>
            </a:r>
            <a:r>
              <a:rPr lang="en-US" sz="2800" b="1" dirty="0" smtClean="0">
                <a:latin typeface="Arial" charset="0"/>
              </a:rPr>
              <a:t>Father”</a:t>
            </a:r>
            <a:endParaRPr lang="en-US" sz="2800" b="1" dirty="0">
              <a:latin typeface="Arial" charset="0"/>
            </a:endParaRPr>
          </a:p>
          <a:p>
            <a:pPr marL="365125" indent="-365125">
              <a:spcBef>
                <a:spcPts val="0"/>
              </a:spcBef>
              <a:spcAft>
                <a:spcPts val="600"/>
              </a:spcAft>
              <a:buClr>
                <a:srgbClr val="FFFF00"/>
              </a:buClr>
              <a:buFont typeface="Wingdings" pitchFamily="2" charset="2"/>
              <a:buChar char="v"/>
            </a:pPr>
            <a:r>
              <a:rPr lang="en-US" sz="2800" b="1" dirty="0" smtClean="0">
                <a:latin typeface="Arial" charset="0"/>
              </a:rPr>
              <a:t>“Blessed </a:t>
            </a:r>
            <a:r>
              <a:rPr lang="en-US" sz="2800" b="1" dirty="0">
                <a:latin typeface="Arial" charset="0"/>
              </a:rPr>
              <a:t>art thou, </a:t>
            </a:r>
            <a:r>
              <a:rPr lang="en-US" sz="2800" b="1" dirty="0" smtClean="0">
                <a:latin typeface="Arial" charset="0"/>
              </a:rPr>
              <a:t>Simon”</a:t>
            </a:r>
            <a:r>
              <a:rPr lang="en-AU" sz="2800" b="1" dirty="0" smtClean="0">
                <a:latin typeface="Arial" charset="0"/>
              </a:rPr>
              <a:t> </a:t>
            </a:r>
            <a:endParaRPr lang="en-AU" sz="2800" b="1" dirty="0">
              <a:latin typeface="Arial" charset="0"/>
            </a:endParaRPr>
          </a:p>
        </p:txBody>
      </p:sp>
      <p:sp>
        <p:nvSpPr>
          <p:cNvPr id="62469" name="Text Box 5"/>
          <p:cNvSpPr txBox="1">
            <a:spLocks noChangeArrowheads="1"/>
          </p:cNvSpPr>
          <p:nvPr/>
        </p:nvSpPr>
        <p:spPr bwMode="auto">
          <a:xfrm>
            <a:off x="1563830" y="834994"/>
            <a:ext cx="1351652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AU" sz="4000" dirty="0">
                <a:ln w="15875">
                  <a:solidFill>
                    <a:schemeClr val="tx1"/>
                  </a:solidFill>
                </a:ln>
                <a:solidFill>
                  <a:srgbClr val="FF9900"/>
                </a:solidFill>
                <a:latin typeface="Arial Black" pitchFamily="34" charset="0"/>
              </a:rPr>
              <a:t>Men</a:t>
            </a:r>
          </a:p>
        </p:txBody>
      </p:sp>
      <p:sp>
        <p:nvSpPr>
          <p:cNvPr id="62470" name="Text Box 6"/>
          <p:cNvSpPr txBox="1">
            <a:spLocks noChangeArrowheads="1"/>
          </p:cNvSpPr>
          <p:nvPr/>
        </p:nvSpPr>
        <p:spPr bwMode="auto">
          <a:xfrm>
            <a:off x="5827855" y="834994"/>
            <a:ext cx="1295547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AU" sz="4000" dirty="0">
                <a:ln>
                  <a:solidFill>
                    <a:schemeClr val="tx1"/>
                  </a:solidFill>
                </a:ln>
                <a:solidFill>
                  <a:srgbClr val="00FFFF"/>
                </a:solidFill>
                <a:latin typeface="Arial Black" pitchFamily="34" charset="0"/>
              </a:rPr>
              <a:t>God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467" grpId="0" uiExpand="1" build="p"/>
      <p:bldP spid="62468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7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AU"/>
              <a:t>The Transfiguration of Christ</a:t>
            </a:r>
          </a:p>
        </p:txBody>
      </p:sp>
      <p:sp>
        <p:nvSpPr>
          <p:cNvPr id="8397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69275"/>
            <a:ext cx="8100392" cy="765175"/>
          </a:xfrm>
        </p:spPr>
        <p:txBody>
          <a:bodyPr/>
          <a:lstStyle/>
          <a:p>
            <a:r>
              <a:rPr lang="en-US" sz="4400" dirty="0" smtClean="0"/>
              <a:t>The keys of the Kingdom</a:t>
            </a:r>
            <a:endParaRPr lang="en-US" sz="4400" dirty="0"/>
          </a:p>
        </p:txBody>
      </p:sp>
      <p:sp>
        <p:nvSpPr>
          <p:cNvPr id="8397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50825" y="836761"/>
            <a:ext cx="8713788" cy="5616575"/>
          </a:xfrm>
        </p:spPr>
        <p:txBody>
          <a:bodyPr/>
          <a:lstStyle/>
          <a:p>
            <a:r>
              <a:rPr lang="en-US" sz="3000" dirty="0" smtClean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Matt. 16:19</a:t>
            </a:r>
            <a:r>
              <a:rPr lang="en-US" sz="3000" dirty="0" smtClean="0"/>
              <a:t> (Drawn from </a:t>
            </a:r>
            <a:r>
              <a:rPr lang="en-US" sz="3000" dirty="0" smtClean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Isa. 22:22</a:t>
            </a:r>
            <a:r>
              <a:rPr lang="en-US" sz="3000" dirty="0" smtClean="0"/>
              <a:t>*).</a:t>
            </a:r>
          </a:p>
          <a:p>
            <a:r>
              <a:rPr lang="en-US" sz="3000" dirty="0" smtClean="0"/>
              <a:t>The </a:t>
            </a:r>
            <a:r>
              <a:rPr lang="en-US" sz="3000" dirty="0" smtClean="0">
                <a:solidFill>
                  <a:srgbClr val="00FF00"/>
                </a:solidFill>
              </a:rPr>
              <a:t>two keys </a:t>
            </a:r>
            <a:r>
              <a:rPr lang="en-US" sz="3000" dirty="0" smtClean="0"/>
              <a:t>given to Peter were:</a:t>
            </a:r>
          </a:p>
          <a:p>
            <a:pPr marL="900113" lvl="1" indent="-360363">
              <a:buClr>
                <a:srgbClr val="FFFF00"/>
              </a:buClr>
            </a:pPr>
            <a:r>
              <a:rPr lang="en-US" sz="3000" b="1" dirty="0" smtClean="0">
                <a:solidFill>
                  <a:srgbClr val="00FF00"/>
                </a:solidFill>
              </a:rPr>
              <a:t>“The sufferings of Christ”</a:t>
            </a:r>
            <a:r>
              <a:rPr lang="en-US" sz="3000" b="1" dirty="0" smtClean="0"/>
              <a:t>, and</a:t>
            </a:r>
          </a:p>
          <a:p>
            <a:pPr marL="900113" lvl="1" indent="-360363">
              <a:buClr>
                <a:srgbClr val="FFFF00"/>
              </a:buClr>
            </a:pPr>
            <a:r>
              <a:rPr lang="en-US" sz="3000" b="1" dirty="0" smtClean="0">
                <a:solidFill>
                  <a:srgbClr val="00FF00"/>
                </a:solidFill>
              </a:rPr>
              <a:t>“The glory that should follow” </a:t>
            </a:r>
            <a:r>
              <a:rPr lang="en-US" sz="2800" b="1" dirty="0" smtClean="0"/>
              <a:t>(</a:t>
            </a:r>
            <a:r>
              <a:rPr lang="en-US" sz="2800" b="1" dirty="0" smtClean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  <a:ea typeface="+mn-ea"/>
                <a:cs typeface="+mn-cs"/>
              </a:rPr>
              <a:t>1 Pet.1:11</a:t>
            </a:r>
            <a:r>
              <a:rPr lang="en-US" sz="2800" b="1" dirty="0" smtClean="0"/>
              <a:t>).</a:t>
            </a:r>
          </a:p>
          <a:p>
            <a:r>
              <a:rPr lang="en-US" sz="3000" dirty="0" smtClean="0"/>
              <a:t>These </a:t>
            </a:r>
            <a:r>
              <a:rPr lang="en-US" sz="3000" dirty="0" smtClean="0">
                <a:ln w="12700">
                  <a:solidFill>
                    <a:schemeClr val="tx1"/>
                  </a:solidFill>
                </a:ln>
                <a:solidFill>
                  <a:srgbClr val="00FFFF"/>
                </a:solidFill>
              </a:rPr>
              <a:t>“keys”</a:t>
            </a:r>
            <a:r>
              <a:rPr lang="en-US" sz="3000" dirty="0" smtClean="0"/>
              <a:t> are mentioned together at least 7 times in </a:t>
            </a:r>
            <a:r>
              <a:rPr lang="en-US" sz="3000" dirty="0" smtClean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1 Peter </a:t>
            </a:r>
            <a:r>
              <a:rPr lang="en-US" sz="3000" dirty="0" smtClean="0"/>
              <a:t>(note them later).</a:t>
            </a:r>
          </a:p>
          <a:p>
            <a:r>
              <a:rPr lang="en-US" sz="3000" dirty="0" smtClean="0"/>
              <a:t>Peter used the Keys twice - to the </a:t>
            </a:r>
            <a:r>
              <a:rPr lang="en-US" sz="3000" dirty="0" smtClean="0">
                <a:solidFill>
                  <a:srgbClr val="FFFF00"/>
                </a:solidFill>
              </a:rPr>
              <a:t>Jews</a:t>
            </a:r>
            <a:r>
              <a:rPr lang="en-US" sz="3000" dirty="0" smtClean="0"/>
              <a:t> in </a:t>
            </a:r>
            <a:r>
              <a:rPr lang="en-US" sz="3000" dirty="0" smtClean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Acts 2</a:t>
            </a:r>
            <a:r>
              <a:rPr lang="en-US" sz="3000" dirty="0" smtClean="0"/>
              <a:t> and to the </a:t>
            </a:r>
            <a:r>
              <a:rPr lang="en-US" sz="3000" dirty="0" smtClean="0">
                <a:solidFill>
                  <a:srgbClr val="FFFF00"/>
                </a:solidFill>
              </a:rPr>
              <a:t>Gentiles</a:t>
            </a:r>
            <a:r>
              <a:rPr lang="en-US" sz="3000" dirty="0" smtClean="0"/>
              <a:t> in </a:t>
            </a:r>
            <a:r>
              <a:rPr lang="en-US" sz="3000" dirty="0" smtClean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Acts 10</a:t>
            </a:r>
            <a:r>
              <a:rPr lang="en-US" sz="3000" dirty="0" smtClean="0"/>
              <a:t>.</a:t>
            </a:r>
          </a:p>
          <a:p>
            <a:pPr algn="ctr">
              <a:lnSpc>
                <a:spcPct val="95000"/>
              </a:lnSpc>
              <a:spcBef>
                <a:spcPts val="1200"/>
              </a:spcBef>
              <a:buNone/>
            </a:pPr>
            <a:r>
              <a:rPr lang="en-US" dirty="0" smtClean="0"/>
              <a:t>(*</a:t>
            </a:r>
            <a:r>
              <a:rPr lang="en-US" dirty="0" smtClean="0">
                <a:ln>
                  <a:solidFill>
                    <a:schemeClr val="tx1"/>
                  </a:solidFill>
                </a:ln>
                <a:solidFill>
                  <a:srgbClr val="FF00FF"/>
                </a:solidFill>
              </a:rPr>
              <a:t>Note</a:t>
            </a:r>
            <a:r>
              <a:rPr lang="en-US" dirty="0" smtClean="0"/>
              <a:t>: </a:t>
            </a:r>
            <a:r>
              <a:rPr lang="en-US" dirty="0" smtClean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Matt. 16:18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FFFF00"/>
                </a:solidFill>
                <a:latin typeface="Bookman Old Style" pitchFamily="18" charset="0"/>
              </a:rPr>
              <a:t>“the gates of hell” </a:t>
            </a:r>
            <a:r>
              <a:rPr lang="en-US" dirty="0" smtClean="0"/>
              <a:t>is drawn from </a:t>
            </a:r>
            <a:r>
              <a:rPr lang="en-US" dirty="0" smtClean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Isa. 38:10</a:t>
            </a:r>
            <a:r>
              <a:rPr lang="en-US" dirty="0" smtClean="0"/>
              <a:t> - the words of Hezekiah – the suffering servant of Yahweh)</a:t>
            </a:r>
            <a:endParaRPr lang="en-US" dirty="0"/>
          </a:p>
        </p:txBody>
      </p:sp>
      <p:pic>
        <p:nvPicPr>
          <p:cNvPr id="5" name="Picture 4" descr="File000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24328" y="3118"/>
            <a:ext cx="1619672" cy="234618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3971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7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AU"/>
              <a:t>The Transfiguration of Christ</a:t>
            </a:r>
          </a:p>
        </p:txBody>
      </p:sp>
      <p:sp>
        <p:nvSpPr>
          <p:cNvPr id="8397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-471"/>
            <a:ext cx="9144000" cy="765175"/>
          </a:xfrm>
        </p:spPr>
        <p:txBody>
          <a:bodyPr/>
          <a:lstStyle/>
          <a:p>
            <a:r>
              <a:rPr lang="en-US" sz="4400" dirty="0" smtClean="0"/>
              <a:t>The keys of the Kingdom</a:t>
            </a:r>
            <a:endParaRPr lang="en-US" sz="4400" dirty="0"/>
          </a:p>
        </p:txBody>
      </p:sp>
      <p:sp>
        <p:nvSpPr>
          <p:cNvPr id="8397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07504" y="664986"/>
            <a:ext cx="8856984" cy="5860309"/>
          </a:xfrm>
        </p:spPr>
        <p:txBody>
          <a:bodyPr/>
          <a:lstStyle/>
          <a:p>
            <a:r>
              <a:rPr lang="en-US" sz="3200" dirty="0" smtClean="0"/>
              <a:t>Keys provide access, but only if used in the correct manner - </a:t>
            </a:r>
            <a:r>
              <a:rPr lang="en-US" sz="3200" dirty="0" smtClean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Matt.16:19 – </a:t>
            </a:r>
            <a:r>
              <a:rPr lang="en-US" sz="2600" dirty="0" smtClean="0">
                <a:solidFill>
                  <a:srgbClr val="FFFF00"/>
                </a:solidFill>
                <a:latin typeface="Bookman Old Style" pitchFamily="18" charset="0"/>
              </a:rPr>
              <a:t>“…what-ever </a:t>
            </a:r>
            <a:r>
              <a:rPr lang="en-US" sz="2600" dirty="0" smtClean="0">
                <a:solidFill>
                  <a:srgbClr val="FFFF00"/>
                </a:solidFill>
                <a:latin typeface="Bookman Old Style" pitchFamily="18" charset="0"/>
              </a:rPr>
              <a:t>thou </a:t>
            </a:r>
            <a:r>
              <a:rPr lang="en-US" sz="2600" dirty="0" err="1" smtClean="0">
                <a:solidFill>
                  <a:srgbClr val="FFFF00"/>
                </a:solidFill>
                <a:latin typeface="Bookman Old Style" pitchFamily="18" charset="0"/>
              </a:rPr>
              <a:t>mayest</a:t>
            </a:r>
            <a:r>
              <a:rPr lang="en-US" sz="2600" dirty="0" smtClean="0">
                <a:solidFill>
                  <a:srgbClr val="FFFF00"/>
                </a:solidFill>
                <a:latin typeface="Bookman Old Style" pitchFamily="18" charset="0"/>
              </a:rPr>
              <a:t> bind upon the earth shall be having been bound in the heavens</a:t>
            </a:r>
            <a:r>
              <a:rPr lang="en-US" sz="2600" dirty="0" smtClean="0">
                <a:solidFill>
                  <a:srgbClr val="FFFF00"/>
                </a:solidFill>
                <a:latin typeface="Bookman Old Style" pitchFamily="18" charset="0"/>
              </a:rPr>
              <a:t>.” </a:t>
            </a:r>
            <a:r>
              <a:rPr lang="en-US" dirty="0" smtClean="0"/>
              <a:t>(</a:t>
            </a:r>
            <a:r>
              <a:rPr lang="en-US" dirty="0" err="1" smtClean="0">
                <a:ln w="12700">
                  <a:solidFill>
                    <a:schemeClr val="tx1"/>
                  </a:solidFill>
                </a:ln>
                <a:solidFill>
                  <a:srgbClr val="FF33CC"/>
                </a:solidFill>
              </a:rPr>
              <a:t>Ygs</a:t>
            </a:r>
            <a:r>
              <a:rPr lang="en-US" dirty="0" smtClean="0">
                <a:ln w="12700">
                  <a:solidFill>
                    <a:schemeClr val="tx1"/>
                  </a:solidFill>
                </a:ln>
                <a:solidFill>
                  <a:srgbClr val="FF33CC"/>
                </a:solidFill>
              </a:rPr>
              <a:t>. Lit.</a:t>
            </a:r>
            <a:r>
              <a:rPr lang="en-US" dirty="0" smtClean="0"/>
              <a:t>)</a:t>
            </a:r>
          </a:p>
          <a:p>
            <a:endParaRPr lang="en-US" sz="3200" dirty="0" smtClean="0"/>
          </a:p>
          <a:p>
            <a:endParaRPr lang="en-AU" sz="3200" dirty="0" smtClean="0"/>
          </a:p>
          <a:p>
            <a:endParaRPr lang="en-AU" sz="3200" dirty="0" smtClean="0"/>
          </a:p>
          <a:p>
            <a:endParaRPr lang="en-US" sz="3200" dirty="0" smtClean="0"/>
          </a:p>
          <a:p>
            <a:pPr>
              <a:buNone/>
            </a:pPr>
            <a:endParaRPr lang="en-AU" sz="3200" dirty="0" smtClean="0"/>
          </a:p>
          <a:p>
            <a:pPr>
              <a:buNone/>
            </a:pPr>
            <a:endParaRPr lang="en-US" sz="800" dirty="0" smtClean="0"/>
          </a:p>
          <a:p>
            <a:pPr>
              <a:lnSpc>
                <a:spcPct val="90000"/>
              </a:lnSpc>
              <a:spcBef>
                <a:spcPts val="0"/>
              </a:spcBef>
            </a:pPr>
            <a:r>
              <a:rPr lang="en-US" sz="3200" dirty="0" smtClean="0">
                <a:solidFill>
                  <a:srgbClr val="00FF00"/>
                </a:solidFill>
              </a:rPr>
              <a:t>Principle</a:t>
            </a:r>
            <a:r>
              <a:rPr lang="en-US" sz="3200" dirty="0" smtClean="0"/>
              <a:t>: The cross must come before the crown.</a:t>
            </a:r>
            <a:endParaRPr lang="en-US" sz="3200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323528" y="2609202"/>
          <a:ext cx="8568952" cy="2768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84476"/>
                <a:gridCol w="4284476"/>
              </a:tblGrid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b="0" dirty="0" smtClean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rgbClr val="FFC000"/>
                          </a:solidFill>
                          <a:latin typeface="Arial Black" pitchFamily="34" charset="0"/>
                        </a:rPr>
                        <a:t>Sufferings</a:t>
                      </a:r>
                      <a:endParaRPr lang="en-US" sz="3200" b="0" dirty="0">
                        <a:ln>
                          <a:solidFill>
                            <a:schemeClr val="tx1"/>
                          </a:solidFill>
                        </a:ln>
                        <a:solidFill>
                          <a:srgbClr val="FFC000"/>
                        </a:solidFill>
                        <a:latin typeface="Arial Black" pitchFamily="34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b="0" dirty="0" smtClean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rgbClr val="00FFFF"/>
                          </a:solidFill>
                          <a:latin typeface="Arial Black" pitchFamily="34" charset="0"/>
                        </a:rPr>
                        <a:t>Glory</a:t>
                      </a:r>
                      <a:endParaRPr lang="en-US" sz="3200" b="0" dirty="0">
                        <a:ln>
                          <a:solidFill>
                            <a:schemeClr val="tx1"/>
                          </a:solidFill>
                        </a:ln>
                        <a:solidFill>
                          <a:srgbClr val="00FFFF"/>
                        </a:solidFill>
                        <a:latin typeface="Arial Black" pitchFamily="34" charset="0"/>
                      </a:endParaRPr>
                    </a:p>
                  </a:txBody>
                  <a:tcP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360363" indent="-360363">
                        <a:buClr>
                          <a:srgbClr val="FFFF00"/>
                        </a:buClr>
                        <a:buFont typeface="Wingdings" pitchFamily="2" charset="2"/>
                        <a:buChar char="Ø"/>
                      </a:pPr>
                      <a:r>
                        <a:rPr lang="en-US" sz="2400" b="1" dirty="0" smtClean="0">
                          <a:ln w="22225">
                            <a:solidFill>
                              <a:schemeClr val="tx1"/>
                            </a:solidFill>
                          </a:ln>
                          <a:solidFill>
                            <a:srgbClr val="FF0000"/>
                          </a:solidFill>
                        </a:rPr>
                        <a:t>V.21</a:t>
                      </a:r>
                      <a:r>
                        <a:rPr lang="en-US" sz="2400" b="1" dirty="0" smtClean="0">
                          <a:solidFill>
                            <a:schemeClr val="tx1"/>
                          </a:solidFill>
                        </a:rPr>
                        <a:t> – suffer </a:t>
                      </a:r>
                      <a:r>
                        <a:rPr lang="en-US" sz="2400" b="1" dirty="0" smtClean="0">
                          <a:solidFill>
                            <a:schemeClr val="tx1"/>
                          </a:solidFill>
                        </a:rPr>
                        <a:t>many things</a:t>
                      </a:r>
                    </a:p>
                    <a:p>
                      <a:pPr marL="360363" indent="-360363">
                        <a:spcBef>
                          <a:spcPts val="200"/>
                        </a:spcBef>
                        <a:buClr>
                          <a:srgbClr val="FFFF00"/>
                        </a:buClr>
                        <a:buFont typeface="Wingdings" pitchFamily="2" charset="2"/>
                        <a:buChar char="Ø"/>
                      </a:pPr>
                      <a:r>
                        <a:rPr lang="en-US" sz="2800" b="1" dirty="0" smtClean="0">
                          <a:ln w="22225">
                            <a:solidFill>
                              <a:schemeClr val="tx1"/>
                            </a:solidFill>
                          </a:ln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V.25</a:t>
                      </a:r>
                      <a:r>
                        <a:rPr lang="en-US" sz="2800" b="1" dirty="0" smtClean="0">
                          <a:solidFill>
                            <a:schemeClr val="tx1"/>
                          </a:solidFill>
                        </a:rPr>
                        <a:t> - </a:t>
                      </a:r>
                      <a:r>
                        <a:rPr lang="en-US" sz="2800" b="1" dirty="0" smtClean="0">
                          <a:solidFill>
                            <a:schemeClr val="tx1"/>
                          </a:solidFill>
                          <a:latin typeface="Bookman Old Style" pitchFamily="18" charset="0"/>
                        </a:rPr>
                        <a:t>“lose </a:t>
                      </a:r>
                      <a:r>
                        <a:rPr lang="en-US" sz="2800" b="1" dirty="0" smtClean="0">
                          <a:solidFill>
                            <a:schemeClr val="tx1"/>
                          </a:solidFill>
                          <a:latin typeface="Bookman Old Style" pitchFamily="18" charset="0"/>
                        </a:rPr>
                        <a:t>life”</a:t>
                      </a:r>
                    </a:p>
                    <a:p>
                      <a:pPr marL="360363" indent="-360363">
                        <a:buClr>
                          <a:srgbClr val="FFFF00"/>
                        </a:buClr>
                        <a:buFont typeface="Wingdings" pitchFamily="2" charset="2"/>
                        <a:buChar char="Ø"/>
                      </a:pPr>
                      <a:r>
                        <a:rPr lang="en-US" sz="2800" b="1" kern="1200" dirty="0" smtClean="0">
                          <a:ln w="22225">
                            <a:solidFill>
                              <a:schemeClr val="tx1"/>
                            </a:solidFill>
                          </a:ln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V.24</a:t>
                      </a:r>
                      <a:r>
                        <a:rPr lang="en-US" sz="2800" b="1" dirty="0" smtClean="0">
                          <a:solidFill>
                            <a:schemeClr val="tx1"/>
                          </a:solidFill>
                        </a:rPr>
                        <a:t> - take </a:t>
                      </a:r>
                      <a:r>
                        <a:rPr lang="en-US" sz="2800" b="1" dirty="0" smtClean="0">
                          <a:solidFill>
                            <a:schemeClr val="tx1"/>
                          </a:solidFill>
                        </a:rPr>
                        <a:t>up cross</a:t>
                      </a:r>
                    </a:p>
                    <a:p>
                      <a:pPr marL="360363" indent="-360363">
                        <a:buClr>
                          <a:srgbClr val="FFFF00"/>
                        </a:buClr>
                        <a:buFont typeface="Wingdings" pitchFamily="2" charset="2"/>
                        <a:buChar char="Ø"/>
                      </a:pPr>
                      <a:r>
                        <a:rPr lang="en-US" sz="2800" b="1" kern="1200" dirty="0" smtClean="0">
                          <a:ln w="22225">
                            <a:solidFill>
                              <a:schemeClr val="tx1"/>
                            </a:solidFill>
                          </a:ln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V.23</a:t>
                      </a:r>
                      <a:r>
                        <a:rPr lang="en-US" sz="2800" b="1" dirty="0" smtClean="0">
                          <a:solidFill>
                            <a:schemeClr val="tx1"/>
                          </a:solidFill>
                        </a:rPr>
                        <a:t> - rebuke </a:t>
                      </a:r>
                      <a:r>
                        <a:rPr lang="en-US" sz="2800" b="1" dirty="0" smtClean="0">
                          <a:solidFill>
                            <a:schemeClr val="tx1"/>
                          </a:solidFill>
                        </a:rPr>
                        <a:t>– </a:t>
                      </a:r>
                      <a:r>
                        <a:rPr lang="en-US" sz="2800" b="1" dirty="0" smtClean="0">
                          <a:solidFill>
                            <a:schemeClr val="tx1"/>
                          </a:solidFill>
                          <a:latin typeface="Bookman Old Style" pitchFamily="18" charset="0"/>
                        </a:rPr>
                        <a:t>“get </a:t>
                      </a:r>
                      <a:r>
                        <a:rPr lang="en-US" sz="2800" b="1" dirty="0" smtClean="0">
                          <a:solidFill>
                            <a:schemeClr val="tx1"/>
                          </a:solidFill>
                          <a:latin typeface="Bookman Old Style" pitchFamily="18" charset="0"/>
                        </a:rPr>
                        <a:t>thee behind </a:t>
                      </a:r>
                      <a:r>
                        <a:rPr lang="en-US" sz="2800" b="1" dirty="0" smtClean="0">
                          <a:solidFill>
                            <a:schemeClr val="tx1"/>
                          </a:solidFill>
                          <a:latin typeface="Bookman Old Style" pitchFamily="18" charset="0"/>
                        </a:rPr>
                        <a:t>me”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360363" indent="-360363">
                        <a:buClr>
                          <a:srgbClr val="FFFF00"/>
                        </a:buClr>
                        <a:buFont typeface="Wingdings" pitchFamily="2" charset="2"/>
                        <a:buChar char="Ø"/>
                      </a:pPr>
                      <a:r>
                        <a:rPr lang="en-US" sz="2800" b="1" dirty="0" smtClean="0">
                          <a:solidFill>
                            <a:schemeClr val="tx1"/>
                          </a:solidFill>
                        </a:rPr>
                        <a:t>be raised again</a:t>
                      </a:r>
                    </a:p>
                    <a:p>
                      <a:pPr marL="360363" indent="-360363">
                        <a:buClr>
                          <a:srgbClr val="FFFF00"/>
                        </a:buClr>
                        <a:buFont typeface="Wingdings" pitchFamily="2" charset="2"/>
                        <a:buChar char="Ø"/>
                      </a:pPr>
                      <a:r>
                        <a:rPr lang="en-US" sz="2800" b="1" dirty="0" smtClean="0">
                          <a:solidFill>
                            <a:schemeClr val="tx1"/>
                          </a:solidFill>
                          <a:latin typeface="Bookman Old Style" pitchFamily="18" charset="0"/>
                        </a:rPr>
                        <a:t>“find life”</a:t>
                      </a:r>
                    </a:p>
                    <a:p>
                      <a:pPr marL="360363" indent="-360363">
                        <a:buClr>
                          <a:srgbClr val="FFFF00"/>
                        </a:buClr>
                        <a:buFont typeface="Wingdings" pitchFamily="2" charset="2"/>
                        <a:buChar char="Ø"/>
                      </a:pPr>
                      <a:r>
                        <a:rPr lang="en-US" sz="2400" b="1" kern="1200" dirty="0" smtClean="0">
                          <a:ln w="22225">
                            <a:solidFill>
                              <a:schemeClr val="tx1"/>
                            </a:solidFill>
                          </a:ln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V.27</a:t>
                      </a:r>
                      <a:r>
                        <a:rPr lang="en-US" sz="2400" b="1" dirty="0" smtClean="0">
                          <a:solidFill>
                            <a:schemeClr val="tx1"/>
                          </a:solidFill>
                        </a:rPr>
                        <a:t> - reward </a:t>
                      </a:r>
                      <a:r>
                        <a:rPr lang="en-US" sz="2400" b="1" dirty="0" smtClean="0">
                          <a:solidFill>
                            <a:schemeClr val="tx1"/>
                          </a:solidFill>
                        </a:rPr>
                        <a:t>every man</a:t>
                      </a:r>
                    </a:p>
                    <a:p>
                      <a:pPr marL="360363" indent="-360363">
                        <a:spcBef>
                          <a:spcPts val="400"/>
                        </a:spcBef>
                        <a:buClr>
                          <a:srgbClr val="FFFF00"/>
                        </a:buClr>
                        <a:buFont typeface="Wingdings" pitchFamily="2" charset="2"/>
                        <a:buChar char="Ø"/>
                      </a:pPr>
                      <a:r>
                        <a:rPr lang="en-US" sz="2500" b="1" kern="1200" dirty="0" smtClean="0">
                          <a:ln w="22225">
                            <a:solidFill>
                              <a:schemeClr val="tx1"/>
                            </a:solidFill>
                          </a:ln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V.28</a:t>
                      </a:r>
                      <a:r>
                        <a:rPr lang="en-US" sz="2500" b="1" dirty="0" smtClean="0">
                          <a:solidFill>
                            <a:schemeClr val="tx1"/>
                          </a:solidFill>
                        </a:rPr>
                        <a:t> - see </a:t>
                      </a:r>
                      <a:r>
                        <a:rPr lang="en-US" sz="2500" b="1" dirty="0" smtClean="0">
                          <a:solidFill>
                            <a:schemeClr val="tx1"/>
                          </a:solidFill>
                        </a:rPr>
                        <a:t>the Son of man coming in Kingdom</a:t>
                      </a:r>
                      <a:endParaRPr lang="en-US" sz="25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3971" grpId="0" build="p"/>
    </p:bldLst>
  </p:timing>
</p:sld>
</file>

<file path=ppt/theme/theme1.xml><?xml version="1.0" encoding="utf-8"?>
<a:theme xmlns:a="http://schemas.openxmlformats.org/drawingml/2006/main" name="Generic">
  <a:themeElements>
    <a:clrScheme name="Generic 1">
      <a:dk1>
        <a:srgbClr val="800000"/>
      </a:dk1>
      <a:lt1>
        <a:srgbClr val="FFFFFF"/>
      </a:lt1>
      <a:dk2>
        <a:srgbClr val="000000"/>
      </a:dk2>
      <a:lt2>
        <a:srgbClr val="FFFFCC"/>
      </a:lt2>
      <a:accent1>
        <a:srgbClr val="777777"/>
      </a:accent1>
      <a:accent2>
        <a:srgbClr val="0033CC"/>
      </a:accent2>
      <a:accent3>
        <a:srgbClr val="AAAAAA"/>
      </a:accent3>
      <a:accent4>
        <a:srgbClr val="DADADA"/>
      </a:accent4>
      <a:accent5>
        <a:srgbClr val="BDBDBD"/>
      </a:accent5>
      <a:accent6>
        <a:srgbClr val="002DB9"/>
      </a:accent6>
      <a:hlink>
        <a:srgbClr val="800000"/>
      </a:hlink>
      <a:folHlink>
        <a:srgbClr val="660066"/>
      </a:folHlink>
    </a:clrScheme>
    <a:fontScheme name="Generic">
      <a:majorFont>
        <a:latin typeface="Arial Narrow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en-AU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en-AU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Generic 1">
        <a:dk1>
          <a:srgbClr val="800000"/>
        </a:dk1>
        <a:lt1>
          <a:srgbClr val="FFFFFF"/>
        </a:lt1>
        <a:dk2>
          <a:srgbClr val="000000"/>
        </a:dk2>
        <a:lt2>
          <a:srgbClr val="FFFFCC"/>
        </a:lt2>
        <a:accent1>
          <a:srgbClr val="777777"/>
        </a:accent1>
        <a:accent2>
          <a:srgbClr val="0033CC"/>
        </a:accent2>
        <a:accent3>
          <a:srgbClr val="AAAAAA"/>
        </a:accent3>
        <a:accent4>
          <a:srgbClr val="DADADA"/>
        </a:accent4>
        <a:accent5>
          <a:srgbClr val="BDBDBD"/>
        </a:accent5>
        <a:accent6>
          <a:srgbClr val="002DB9"/>
        </a:accent6>
        <a:hlink>
          <a:srgbClr val="800000"/>
        </a:hlink>
        <a:folHlink>
          <a:srgbClr val="6600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eneric 2">
        <a:dk1>
          <a:srgbClr val="009999"/>
        </a:dk1>
        <a:lt1>
          <a:srgbClr val="FFFFFF"/>
        </a:lt1>
        <a:dk2>
          <a:srgbClr val="336699"/>
        </a:dk2>
        <a:lt2>
          <a:srgbClr val="010000"/>
        </a:lt2>
        <a:accent1>
          <a:srgbClr val="CCECFF"/>
        </a:accent1>
        <a:accent2>
          <a:srgbClr val="FFFFCC"/>
        </a:accent2>
        <a:accent3>
          <a:srgbClr val="FFFFFF"/>
        </a:accent3>
        <a:accent4>
          <a:srgbClr val="008282"/>
        </a:accent4>
        <a:accent5>
          <a:srgbClr val="E2F4FF"/>
        </a:accent5>
        <a:accent6>
          <a:srgbClr val="E7E7B9"/>
        </a:accent6>
        <a:hlink>
          <a:srgbClr val="FF9966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eneric 3">
        <a:dk1>
          <a:srgbClr val="000000"/>
        </a:dk1>
        <a:lt1>
          <a:srgbClr val="FFFFFF"/>
        </a:lt1>
        <a:dk2>
          <a:srgbClr val="000000"/>
        </a:dk2>
        <a:lt2>
          <a:srgbClr val="CBCBCB"/>
        </a:lt2>
        <a:accent1>
          <a:srgbClr val="C0C0C0"/>
        </a:accent1>
        <a:accent2>
          <a:srgbClr val="DDDDDD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C8C8C8"/>
        </a:accent6>
        <a:hlink>
          <a:srgbClr val="5F5F5F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untain Top">
  <a:themeElements>
    <a:clrScheme name="Mountain Top 5">
      <a:dk1>
        <a:srgbClr val="463416"/>
      </a:dk1>
      <a:lt1>
        <a:srgbClr val="FFFFFF"/>
      </a:lt1>
      <a:dk2>
        <a:srgbClr val="003399"/>
      </a:dk2>
      <a:lt2>
        <a:srgbClr val="E3E3FF"/>
      </a:lt2>
      <a:accent1>
        <a:srgbClr val="3399FF"/>
      </a:accent1>
      <a:accent2>
        <a:srgbClr val="33CCCC"/>
      </a:accent2>
      <a:accent3>
        <a:srgbClr val="AAADCA"/>
      </a:accent3>
      <a:accent4>
        <a:srgbClr val="DADADA"/>
      </a:accent4>
      <a:accent5>
        <a:srgbClr val="ADCAFF"/>
      </a:accent5>
      <a:accent6>
        <a:srgbClr val="2DB9B9"/>
      </a:accent6>
      <a:hlink>
        <a:srgbClr val="00FFCC"/>
      </a:hlink>
      <a:folHlink>
        <a:srgbClr val="808000"/>
      </a:folHlink>
    </a:clrScheme>
    <a:fontScheme name="Mountain Top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Mountain Top 1">
        <a:dk1>
          <a:srgbClr val="4C3A1C"/>
        </a:dk1>
        <a:lt1>
          <a:srgbClr val="FFFFFF"/>
        </a:lt1>
        <a:dk2>
          <a:srgbClr val="993300"/>
        </a:dk2>
        <a:lt2>
          <a:srgbClr val="CCAA00"/>
        </a:lt2>
        <a:accent1>
          <a:srgbClr val="FF3300"/>
        </a:accent1>
        <a:accent2>
          <a:srgbClr val="9E6600"/>
        </a:accent2>
        <a:accent3>
          <a:srgbClr val="CAADAA"/>
        </a:accent3>
        <a:accent4>
          <a:srgbClr val="DADADA"/>
        </a:accent4>
        <a:accent5>
          <a:srgbClr val="FFADAA"/>
        </a:accent5>
        <a:accent6>
          <a:srgbClr val="8F5C00"/>
        </a:accent6>
        <a:hlink>
          <a:srgbClr val="FFCC00"/>
        </a:hlink>
        <a:folHlink>
          <a:srgbClr val="F7DC9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2">
        <a:dk1>
          <a:srgbClr val="3D0058"/>
        </a:dk1>
        <a:lt1>
          <a:srgbClr val="FFFFFF"/>
        </a:lt1>
        <a:dk2>
          <a:srgbClr val="9188B0"/>
        </a:dk2>
        <a:lt2>
          <a:srgbClr val="DDE0DC"/>
        </a:lt2>
        <a:accent1>
          <a:srgbClr val="FFCC00"/>
        </a:accent1>
        <a:accent2>
          <a:srgbClr val="4C3D78"/>
        </a:accent2>
        <a:accent3>
          <a:srgbClr val="C7C3D4"/>
        </a:accent3>
        <a:accent4>
          <a:srgbClr val="DADADA"/>
        </a:accent4>
        <a:accent5>
          <a:srgbClr val="FFE2AA"/>
        </a:accent5>
        <a:accent6>
          <a:srgbClr val="44366C"/>
        </a:accent6>
        <a:hlink>
          <a:srgbClr val="743D78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3">
        <a:dk1>
          <a:srgbClr val="10104C"/>
        </a:dk1>
        <a:lt1>
          <a:srgbClr val="FFFFFF"/>
        </a:lt1>
        <a:dk2>
          <a:srgbClr val="003366"/>
        </a:dk2>
        <a:lt2>
          <a:srgbClr val="C6CCD4"/>
        </a:lt2>
        <a:accent1>
          <a:srgbClr val="33CCFF"/>
        </a:accent1>
        <a:accent2>
          <a:srgbClr val="5B5B8D"/>
        </a:accent2>
        <a:accent3>
          <a:srgbClr val="AAADB8"/>
        </a:accent3>
        <a:accent4>
          <a:srgbClr val="DADADA"/>
        </a:accent4>
        <a:accent5>
          <a:srgbClr val="ADE2FF"/>
        </a:accent5>
        <a:accent6>
          <a:srgbClr val="52527F"/>
        </a:accent6>
        <a:hlink>
          <a:srgbClr val="4529AB"/>
        </a:hlink>
        <a:folHlink>
          <a:srgbClr val="00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4">
        <a:dk1>
          <a:srgbClr val="B0C8CA"/>
        </a:dk1>
        <a:lt1>
          <a:srgbClr val="FFFFFF"/>
        </a:lt1>
        <a:dk2>
          <a:srgbClr val="000099"/>
        </a:dk2>
        <a:lt2>
          <a:srgbClr val="FFFFFF"/>
        </a:lt2>
        <a:accent1>
          <a:srgbClr val="89C4FF"/>
        </a:accent1>
        <a:accent2>
          <a:srgbClr val="00008C"/>
        </a:accent2>
        <a:accent3>
          <a:srgbClr val="AAAACA"/>
        </a:accent3>
        <a:accent4>
          <a:srgbClr val="DADADA"/>
        </a:accent4>
        <a:accent5>
          <a:srgbClr val="C4DEFF"/>
        </a:accent5>
        <a:accent6>
          <a:srgbClr val="00007E"/>
        </a:accent6>
        <a:hlink>
          <a:srgbClr val="6666FF"/>
        </a:hlink>
        <a:folHlink>
          <a:srgbClr val="C0C0C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5">
        <a:dk1>
          <a:srgbClr val="463416"/>
        </a:dk1>
        <a:lt1>
          <a:srgbClr val="FFFFFF"/>
        </a:lt1>
        <a:dk2>
          <a:srgbClr val="003399"/>
        </a:dk2>
        <a:lt2>
          <a:srgbClr val="E3E3FF"/>
        </a:lt2>
        <a:accent1>
          <a:srgbClr val="3399FF"/>
        </a:accent1>
        <a:accent2>
          <a:srgbClr val="33CCCC"/>
        </a:accent2>
        <a:accent3>
          <a:srgbClr val="AAADCA"/>
        </a:accent3>
        <a:accent4>
          <a:srgbClr val="DADADA"/>
        </a:accent4>
        <a:accent5>
          <a:srgbClr val="ADCAFF"/>
        </a:accent5>
        <a:accent6>
          <a:srgbClr val="2DB9B9"/>
        </a:accent6>
        <a:hlink>
          <a:srgbClr val="00FFCC"/>
        </a:hlink>
        <a:folHlink>
          <a:srgbClr val="8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6">
        <a:dk1>
          <a:srgbClr val="809296"/>
        </a:dk1>
        <a:lt1>
          <a:srgbClr val="FFFFFF"/>
        </a:lt1>
        <a:dk2>
          <a:srgbClr val="6699FF"/>
        </a:dk2>
        <a:lt2>
          <a:srgbClr val="B3EDFF"/>
        </a:lt2>
        <a:accent1>
          <a:srgbClr val="FF9933"/>
        </a:accent1>
        <a:accent2>
          <a:srgbClr val="FFAA99"/>
        </a:accent2>
        <a:accent3>
          <a:srgbClr val="B8CAFF"/>
        </a:accent3>
        <a:accent4>
          <a:srgbClr val="DADADA"/>
        </a:accent4>
        <a:accent5>
          <a:srgbClr val="FFCAAD"/>
        </a:accent5>
        <a:accent6>
          <a:srgbClr val="E79A8A"/>
        </a:accent6>
        <a:hlink>
          <a:srgbClr val="FFCFAB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7">
        <a:dk1>
          <a:srgbClr val="006666"/>
        </a:dk1>
        <a:lt1>
          <a:srgbClr val="FFFFFF"/>
        </a:lt1>
        <a:dk2>
          <a:srgbClr val="85D1E3"/>
        </a:dk2>
        <a:lt2>
          <a:srgbClr val="CCFFFF"/>
        </a:lt2>
        <a:accent1>
          <a:srgbClr val="FFCC00"/>
        </a:accent1>
        <a:accent2>
          <a:srgbClr val="00CC99"/>
        </a:accent2>
        <a:accent3>
          <a:srgbClr val="C2E5EF"/>
        </a:accent3>
        <a:accent4>
          <a:srgbClr val="DADADA"/>
        </a:accent4>
        <a:accent5>
          <a:srgbClr val="FFE2AA"/>
        </a:accent5>
        <a:accent6>
          <a:srgbClr val="00B98A"/>
        </a:accent6>
        <a:hlink>
          <a:srgbClr val="0099FF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8">
        <a:dk1>
          <a:srgbClr val="404B3D"/>
        </a:dk1>
        <a:lt1>
          <a:srgbClr val="FFFFFF"/>
        </a:lt1>
        <a:dk2>
          <a:srgbClr val="A7A491"/>
        </a:dk2>
        <a:lt2>
          <a:srgbClr val="CCD0CA"/>
        </a:lt2>
        <a:accent1>
          <a:srgbClr val="33CCCC"/>
        </a:accent1>
        <a:accent2>
          <a:srgbClr val="004E4C"/>
        </a:accent2>
        <a:accent3>
          <a:srgbClr val="D0CFC7"/>
        </a:accent3>
        <a:accent4>
          <a:srgbClr val="DADADA"/>
        </a:accent4>
        <a:accent5>
          <a:srgbClr val="ADE2E2"/>
        </a:accent5>
        <a:accent6>
          <a:srgbClr val="004644"/>
        </a:accent6>
        <a:hlink>
          <a:srgbClr val="477781"/>
        </a:hlink>
        <a:folHlink>
          <a:srgbClr val="85CC7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9">
        <a:dk1>
          <a:srgbClr val="000000"/>
        </a:dk1>
        <a:lt1>
          <a:srgbClr val="FFFFFF"/>
        </a:lt1>
        <a:dk2>
          <a:srgbClr val="FFFFAF"/>
        </a:dk2>
        <a:lt2>
          <a:srgbClr val="676597"/>
        </a:lt2>
        <a:accent1>
          <a:srgbClr val="66CCFF"/>
        </a:accent1>
        <a:accent2>
          <a:srgbClr val="CCECFF"/>
        </a:accent2>
        <a:accent3>
          <a:srgbClr val="FFFFFF"/>
        </a:accent3>
        <a:accent4>
          <a:srgbClr val="000000"/>
        </a:accent4>
        <a:accent5>
          <a:srgbClr val="B8E2FF"/>
        </a:accent5>
        <a:accent6>
          <a:srgbClr val="B9D6E7"/>
        </a:accent6>
        <a:hlink>
          <a:srgbClr val="6600CC"/>
        </a:hlink>
        <a:folHlink>
          <a:srgbClr val="008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1_Generic">
  <a:themeElements>
    <a:clrScheme name="Generic 1">
      <a:dk1>
        <a:srgbClr val="800000"/>
      </a:dk1>
      <a:lt1>
        <a:srgbClr val="FFFFFF"/>
      </a:lt1>
      <a:dk2>
        <a:srgbClr val="000000"/>
      </a:dk2>
      <a:lt2>
        <a:srgbClr val="FFFFCC"/>
      </a:lt2>
      <a:accent1>
        <a:srgbClr val="777777"/>
      </a:accent1>
      <a:accent2>
        <a:srgbClr val="0033CC"/>
      </a:accent2>
      <a:accent3>
        <a:srgbClr val="AAAAAA"/>
      </a:accent3>
      <a:accent4>
        <a:srgbClr val="DADADA"/>
      </a:accent4>
      <a:accent5>
        <a:srgbClr val="BDBDBD"/>
      </a:accent5>
      <a:accent6>
        <a:srgbClr val="002DB9"/>
      </a:accent6>
      <a:hlink>
        <a:srgbClr val="800000"/>
      </a:hlink>
      <a:folHlink>
        <a:srgbClr val="660066"/>
      </a:folHlink>
    </a:clrScheme>
    <a:fontScheme name="Generic">
      <a:majorFont>
        <a:latin typeface="Arial Narrow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en-AU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en-AU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Generic 1">
        <a:dk1>
          <a:srgbClr val="800000"/>
        </a:dk1>
        <a:lt1>
          <a:srgbClr val="FFFFFF"/>
        </a:lt1>
        <a:dk2>
          <a:srgbClr val="000000"/>
        </a:dk2>
        <a:lt2>
          <a:srgbClr val="FFFFCC"/>
        </a:lt2>
        <a:accent1>
          <a:srgbClr val="777777"/>
        </a:accent1>
        <a:accent2>
          <a:srgbClr val="0033CC"/>
        </a:accent2>
        <a:accent3>
          <a:srgbClr val="AAAAAA"/>
        </a:accent3>
        <a:accent4>
          <a:srgbClr val="DADADA"/>
        </a:accent4>
        <a:accent5>
          <a:srgbClr val="BDBDBD"/>
        </a:accent5>
        <a:accent6>
          <a:srgbClr val="002DB9"/>
        </a:accent6>
        <a:hlink>
          <a:srgbClr val="800000"/>
        </a:hlink>
        <a:folHlink>
          <a:srgbClr val="6600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eneric 2">
        <a:dk1>
          <a:srgbClr val="009999"/>
        </a:dk1>
        <a:lt1>
          <a:srgbClr val="FFFFFF"/>
        </a:lt1>
        <a:dk2>
          <a:srgbClr val="336699"/>
        </a:dk2>
        <a:lt2>
          <a:srgbClr val="010000"/>
        </a:lt2>
        <a:accent1>
          <a:srgbClr val="CCECFF"/>
        </a:accent1>
        <a:accent2>
          <a:srgbClr val="FFFFCC"/>
        </a:accent2>
        <a:accent3>
          <a:srgbClr val="FFFFFF"/>
        </a:accent3>
        <a:accent4>
          <a:srgbClr val="008282"/>
        </a:accent4>
        <a:accent5>
          <a:srgbClr val="E2F4FF"/>
        </a:accent5>
        <a:accent6>
          <a:srgbClr val="E7E7B9"/>
        </a:accent6>
        <a:hlink>
          <a:srgbClr val="FF9966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eneric 3">
        <a:dk1>
          <a:srgbClr val="000000"/>
        </a:dk1>
        <a:lt1>
          <a:srgbClr val="FFFFFF"/>
        </a:lt1>
        <a:dk2>
          <a:srgbClr val="000000"/>
        </a:dk2>
        <a:lt2>
          <a:srgbClr val="CBCBCB"/>
        </a:lt2>
        <a:accent1>
          <a:srgbClr val="C0C0C0"/>
        </a:accent1>
        <a:accent2>
          <a:srgbClr val="DDDDDD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C8C8C8"/>
        </a:accent6>
        <a:hlink>
          <a:srgbClr val="5F5F5F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1_Default Design">
  <a:themeElements>
    <a:clrScheme name="1_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2033</TotalTime>
  <Words>1201</Words>
  <Application>Microsoft Office PowerPoint</Application>
  <PresentationFormat>On-screen Show (4:3)</PresentationFormat>
  <Paragraphs>122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4</vt:i4>
      </vt:variant>
      <vt:variant>
        <vt:lpstr>Slide Titles</vt:lpstr>
      </vt:variant>
      <vt:variant>
        <vt:i4>15</vt:i4>
      </vt:variant>
    </vt:vector>
  </HeadingPairs>
  <TitlesOfParts>
    <vt:vector size="19" baseType="lpstr">
      <vt:lpstr>Generic</vt:lpstr>
      <vt:lpstr>Mountain Top</vt:lpstr>
      <vt:lpstr>1_Generic</vt:lpstr>
      <vt:lpstr>1_Default Design</vt:lpstr>
      <vt:lpstr>Slide 1</vt:lpstr>
      <vt:lpstr>The sign of the prophet Jonah</vt:lpstr>
      <vt:lpstr>The sign of the prophet Jonah Matt.16:4; 12:39-40</vt:lpstr>
      <vt:lpstr>Other hints of Jonah</vt:lpstr>
      <vt:lpstr>Simon Bar-jona - Matt. 16:17</vt:lpstr>
      <vt:lpstr>Peter the “Rock”</vt:lpstr>
      <vt:lpstr>Transfiguration contrasts</vt:lpstr>
      <vt:lpstr>The keys of the Kingdom</vt:lpstr>
      <vt:lpstr>The keys of the Kingdom</vt:lpstr>
      <vt:lpstr>The Keys of the Kingdom</vt:lpstr>
      <vt:lpstr>Ps. 22 – David speaks for Messiah</vt:lpstr>
      <vt:lpstr>The keys in 1 Peter</vt:lpstr>
      <vt:lpstr>Context of the Transfiguration</vt:lpstr>
      <vt:lpstr>Slide 14</vt:lpstr>
      <vt:lpstr>Slide 15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Jim Cowie</dc:creator>
  <cp:lastModifiedBy>Jim Cowie</cp:lastModifiedBy>
  <cp:revision>151</cp:revision>
  <dcterms:created xsi:type="dcterms:W3CDTF">2005-01-17T02:25:03Z</dcterms:created>
  <dcterms:modified xsi:type="dcterms:W3CDTF">2013-03-01T16:35:03Z</dcterms:modified>
</cp:coreProperties>
</file>