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slideLayouts/slideLayout48.xml" ContentType="application/vnd.openxmlformats-officedocument.presentationml.slideLayout+xml"/>
  <Override PartName="/ppt/theme/theme5.xml" ContentType="application/vnd.openxmlformats-officedocument.them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46.xml" ContentType="application/vnd.openxmlformats-officedocument.presentationml.slideLayout+xml"/>
  <Override PartName="/ppt/slideLayouts/slideLayout55.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Override PartName="/ppt/slideLayouts/slideLayout53.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Layouts/slideLayout51.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Layouts/slideLayout56.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Override PartName="/ppt/slideMasters/slideMaster5.xml" ContentType="application/vnd.openxmlformats-officedocument.presentationml.slideMaster+xml"/>
  <Override PartName="/ppt/slides/slide8.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73" r:id="rId2"/>
    <p:sldMasterId id="2147483685" r:id="rId3"/>
    <p:sldMasterId id="2147483697" r:id="rId4"/>
    <p:sldMasterId id="2147483709" r:id="rId5"/>
  </p:sldMasterIdLst>
  <p:sldIdLst>
    <p:sldId id="292" r:id="rId6"/>
    <p:sldId id="294" r:id="rId7"/>
    <p:sldId id="295" r:id="rId8"/>
    <p:sldId id="296" r:id="rId9"/>
    <p:sldId id="269" r:id="rId10"/>
    <p:sldId id="266" r:id="rId11"/>
    <p:sldId id="297" r:id="rId12"/>
    <p:sldId id="298" r:id="rId13"/>
    <p:sldId id="299" r:id="rId14"/>
    <p:sldId id="300" r:id="rId15"/>
    <p:sldId id="267" r:id="rId16"/>
    <p:sldId id="301" r:id="rId17"/>
    <p:sldId id="302" r:id="rId18"/>
    <p:sldId id="303" r:id="rId19"/>
    <p:sldId id="285" r:id="rId20"/>
    <p:sldId id="304" r:id="rId21"/>
    <p:sldId id="286" r:id="rId22"/>
    <p:sldId id="291" r:id="rId23"/>
    <p:sldId id="257" r:id="rId24"/>
    <p:sldId id="268" r:id="rId25"/>
    <p:sldId id="293" r:id="rId26"/>
  </p:sldIdLst>
  <p:sldSz cx="9144000" cy="6858000" type="screen4x3"/>
  <p:notesSz cx="6858000" cy="9144000"/>
  <p:defaultTextStyle>
    <a:defPPr>
      <a:defRPr lang="en-AU"/>
    </a:defPPr>
    <a:lvl1pPr algn="l" rtl="0" fontAlgn="base">
      <a:spcBef>
        <a:spcPct val="0"/>
      </a:spcBef>
      <a:spcAft>
        <a:spcPct val="0"/>
      </a:spcAft>
      <a:defRPr kumimoji="1" sz="2400" kern="1200">
        <a:solidFill>
          <a:schemeClr val="tx1"/>
        </a:solidFill>
        <a:latin typeface="Times New Roman" pitchFamily="18" charset="0"/>
        <a:ea typeface="+mn-ea"/>
        <a:cs typeface="+mn-cs"/>
      </a:defRPr>
    </a:lvl1pPr>
    <a:lvl2pPr marL="457200" algn="l" rtl="0" fontAlgn="base">
      <a:spcBef>
        <a:spcPct val="0"/>
      </a:spcBef>
      <a:spcAft>
        <a:spcPct val="0"/>
      </a:spcAft>
      <a:defRPr kumimoji="1" sz="2400" kern="1200">
        <a:solidFill>
          <a:schemeClr val="tx1"/>
        </a:solidFill>
        <a:latin typeface="Times New Roman" pitchFamily="18" charset="0"/>
        <a:ea typeface="+mn-ea"/>
        <a:cs typeface="+mn-cs"/>
      </a:defRPr>
    </a:lvl2pPr>
    <a:lvl3pPr marL="914400" algn="l" rtl="0" fontAlgn="base">
      <a:spcBef>
        <a:spcPct val="0"/>
      </a:spcBef>
      <a:spcAft>
        <a:spcPct val="0"/>
      </a:spcAft>
      <a:defRPr kumimoji="1" sz="2400" kern="1200">
        <a:solidFill>
          <a:schemeClr val="tx1"/>
        </a:solidFill>
        <a:latin typeface="Times New Roman" pitchFamily="18" charset="0"/>
        <a:ea typeface="+mn-ea"/>
        <a:cs typeface="+mn-cs"/>
      </a:defRPr>
    </a:lvl3pPr>
    <a:lvl4pPr marL="1371600" algn="l" rtl="0" fontAlgn="base">
      <a:spcBef>
        <a:spcPct val="0"/>
      </a:spcBef>
      <a:spcAft>
        <a:spcPct val="0"/>
      </a:spcAft>
      <a:defRPr kumimoji="1" sz="2400" kern="1200">
        <a:solidFill>
          <a:schemeClr val="tx1"/>
        </a:solidFill>
        <a:latin typeface="Times New Roman" pitchFamily="18" charset="0"/>
        <a:ea typeface="+mn-ea"/>
        <a:cs typeface="+mn-cs"/>
      </a:defRPr>
    </a:lvl4pPr>
    <a:lvl5pPr marL="1828800" algn="l" rtl="0" fontAlgn="base">
      <a:spcBef>
        <a:spcPct val="0"/>
      </a:spcBef>
      <a:spcAft>
        <a:spcPct val="0"/>
      </a:spcAft>
      <a:defRPr kumimoji="1" sz="2400" kern="1200">
        <a:solidFill>
          <a:schemeClr val="tx1"/>
        </a:solidFill>
        <a:latin typeface="Times New Roman" pitchFamily="18" charset="0"/>
        <a:ea typeface="+mn-ea"/>
        <a:cs typeface="+mn-cs"/>
      </a:defRPr>
    </a:lvl5pPr>
    <a:lvl6pPr marL="2286000" algn="l" defTabSz="914400" rtl="0" eaLnBrk="1" latinLnBrk="0" hangingPunct="1">
      <a:defRPr kumimoji="1" sz="2400" kern="1200">
        <a:solidFill>
          <a:schemeClr val="tx1"/>
        </a:solidFill>
        <a:latin typeface="Times New Roman" pitchFamily="18" charset="0"/>
        <a:ea typeface="+mn-ea"/>
        <a:cs typeface="+mn-cs"/>
      </a:defRPr>
    </a:lvl6pPr>
    <a:lvl7pPr marL="2743200" algn="l" defTabSz="914400" rtl="0" eaLnBrk="1" latinLnBrk="0" hangingPunct="1">
      <a:defRPr kumimoji="1" sz="2400" kern="1200">
        <a:solidFill>
          <a:schemeClr val="tx1"/>
        </a:solidFill>
        <a:latin typeface="Times New Roman" pitchFamily="18" charset="0"/>
        <a:ea typeface="+mn-ea"/>
        <a:cs typeface="+mn-cs"/>
      </a:defRPr>
    </a:lvl7pPr>
    <a:lvl8pPr marL="3200400" algn="l" defTabSz="914400" rtl="0" eaLnBrk="1" latinLnBrk="0" hangingPunct="1">
      <a:defRPr kumimoji="1" sz="2400" kern="1200">
        <a:solidFill>
          <a:schemeClr val="tx1"/>
        </a:solidFill>
        <a:latin typeface="Times New Roman" pitchFamily="18" charset="0"/>
        <a:ea typeface="+mn-ea"/>
        <a:cs typeface="+mn-cs"/>
      </a:defRPr>
    </a:lvl8pPr>
    <a:lvl9pPr marL="3657600" algn="l" defTabSz="914400" rtl="0" eaLnBrk="1" latinLnBrk="0" hangingPunct="1">
      <a:defRPr kumimoji="1"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FF0000"/>
    <a:srgbClr val="FF00FF"/>
    <a:srgbClr val="00FFFF"/>
    <a:srgbClr val="00FF00"/>
    <a:srgbClr val="FF66FF"/>
    <a:srgbClr val="CC99FF"/>
    <a:srgbClr val="66FFFF"/>
    <a:srgbClr val="99FF66"/>
    <a:srgbClr val="FFCC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26287" autoAdjust="0"/>
    <p:restoredTop sz="94660"/>
  </p:normalViewPr>
  <p:slideViewPr>
    <p:cSldViewPr>
      <p:cViewPr varScale="1">
        <p:scale>
          <a:sx n="69" d="100"/>
          <a:sy n="69" d="100"/>
        </p:scale>
        <p:origin x="-366" y="-108"/>
      </p:cViewPr>
      <p:guideLst>
        <p:guide orient="horz" pos="2160"/>
        <p:guide pos="2880"/>
      </p:guideLst>
    </p:cSldViewPr>
  </p:slideViewPr>
  <p:notesTextViewPr>
    <p:cViewPr>
      <p:scale>
        <a:sx n="100" d="100"/>
        <a:sy n="100" d="100"/>
      </p:scale>
      <p:origin x="0" y="0"/>
    </p:cViewPr>
  </p:notesTextViewPr>
  <p:sorterViewPr>
    <p:cViewPr>
      <p:scale>
        <a:sx n="80" d="100"/>
        <a:sy n="8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123" name="Arc 3"/>
          <p:cNvSpPr>
            <a:spLocks/>
          </p:cNvSpPr>
          <p:nvPr/>
        </p:nvSpPr>
        <p:spPr bwMode="auto">
          <a:xfrm>
            <a:off x="0" y="6237312"/>
            <a:ext cx="5220072" cy="62068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bg1"/>
              </a:gs>
              <a:gs pos="100000">
                <a:schemeClr val="accent2"/>
              </a:gs>
            </a:gsLst>
            <a:lin ang="5400000" scaled="1"/>
          </a:gradFill>
          <a:ln w="9525">
            <a:noFill/>
            <a:round/>
            <a:headEnd type="none" w="sm" len="sm"/>
            <a:tailEnd type="none" w="sm" len="sm"/>
          </a:ln>
        </p:spPr>
        <p:txBody>
          <a:bodyPr/>
          <a:lstStyle/>
          <a:p>
            <a:endParaRPr lang="en-US"/>
          </a:p>
        </p:txBody>
      </p:sp>
      <p:sp>
        <p:nvSpPr>
          <p:cNvPr id="5124" name="Rectangle 4"/>
          <p:cNvSpPr>
            <a:spLocks noGrp="1" noChangeArrowheads="1"/>
          </p:cNvSpPr>
          <p:nvPr>
            <p:ph type="ctrTitle" sz="quarter"/>
          </p:nvPr>
        </p:nvSpPr>
        <p:spPr>
          <a:xfrm>
            <a:off x="0" y="0"/>
            <a:ext cx="9142413" cy="765175"/>
          </a:xfrm>
        </p:spPr>
        <p:txBody>
          <a:bodyPr anchor="b"/>
          <a:lstStyle>
            <a:lvl1pPr algn="ctr">
              <a:lnSpc>
                <a:spcPct val="80000"/>
              </a:lnSpc>
              <a:defRPr sz="4000">
                <a:solidFill>
                  <a:srgbClr val="FFFF00"/>
                </a:solidFill>
                <a:effectLst>
                  <a:outerShdw blurRad="38100" dist="38100" dir="2700000" algn="tl">
                    <a:srgbClr val="FFFFFF"/>
                  </a:outerShdw>
                </a:effectLst>
                <a:latin typeface="Arial" charset="0"/>
              </a:defRPr>
            </a:lvl1pPr>
          </a:lstStyle>
          <a:p>
            <a:r>
              <a:rPr lang="en-AU"/>
              <a:t>Click to edit Master title style</a:t>
            </a:r>
          </a:p>
        </p:txBody>
      </p:sp>
      <p:sp>
        <p:nvSpPr>
          <p:cNvPr id="5125" name="Rectangle 5"/>
          <p:cNvSpPr>
            <a:spLocks noGrp="1" noChangeArrowheads="1"/>
          </p:cNvSpPr>
          <p:nvPr>
            <p:ph type="subTitle" sz="quarter" idx="1"/>
          </p:nvPr>
        </p:nvSpPr>
        <p:spPr>
          <a:xfrm>
            <a:off x="179388" y="908050"/>
            <a:ext cx="8785225" cy="5400675"/>
          </a:xfrm>
        </p:spPr>
        <p:txBody>
          <a:bodyPr/>
          <a:lstStyle>
            <a:lvl1pPr marL="531813" indent="-531813">
              <a:buClr>
                <a:srgbClr val="FFFF00"/>
              </a:buClr>
              <a:buSzTx/>
              <a:buFont typeface="Wingdings" pitchFamily="2" charset="2"/>
              <a:buChar char="v"/>
              <a:defRPr b="1"/>
            </a:lvl1pPr>
          </a:lstStyle>
          <a:p>
            <a:r>
              <a:rPr lang="en-AU"/>
              <a:t>Click to edit Master subtitle style</a:t>
            </a:r>
          </a:p>
        </p:txBody>
      </p:sp>
      <p:sp>
        <p:nvSpPr>
          <p:cNvPr id="5127" name="Rectangle 7"/>
          <p:cNvSpPr>
            <a:spLocks noGrp="1" noChangeArrowheads="1"/>
          </p:cNvSpPr>
          <p:nvPr>
            <p:ph type="ftr" sz="quarter" idx="3"/>
          </p:nvPr>
        </p:nvSpPr>
        <p:spPr>
          <a:xfrm>
            <a:off x="10187" y="6489700"/>
            <a:ext cx="4335463" cy="323850"/>
          </a:xfrm>
        </p:spPr>
        <p:txBody>
          <a:bodyPr/>
          <a:lstStyle>
            <a:lvl1pPr>
              <a:defRPr sz="2800" b="1">
                <a:solidFill>
                  <a:srgbClr val="FF9900"/>
                </a:solidFill>
                <a:latin typeface="Monotype Corsiva" pitchFamily="66" charset="0"/>
              </a:defRPr>
            </a:lvl1pPr>
          </a:lstStyle>
          <a:p>
            <a:r>
              <a:rPr lang="en-AU" dirty="0"/>
              <a:t>The Transfiguration of Christ</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AU"/>
          </a:p>
        </p:txBody>
      </p:sp>
      <p:sp>
        <p:nvSpPr>
          <p:cNvPr id="5" name="Footer Placeholder 4"/>
          <p:cNvSpPr>
            <a:spLocks noGrp="1"/>
          </p:cNvSpPr>
          <p:nvPr>
            <p:ph type="ftr" sz="quarter" idx="11"/>
          </p:nvPr>
        </p:nvSpPr>
        <p:spPr/>
        <p:txBody>
          <a:bodyPr/>
          <a:lstStyle>
            <a:lvl1pPr>
              <a:defRPr/>
            </a:lvl1pPr>
          </a:lstStyle>
          <a:p>
            <a:endParaRPr lang="en-AU"/>
          </a:p>
        </p:txBody>
      </p:sp>
      <p:sp>
        <p:nvSpPr>
          <p:cNvPr id="6" name="Slide Number Placeholder 5"/>
          <p:cNvSpPr>
            <a:spLocks noGrp="1"/>
          </p:cNvSpPr>
          <p:nvPr>
            <p:ph type="sldNum" sz="quarter" idx="12"/>
          </p:nvPr>
        </p:nvSpPr>
        <p:spPr/>
        <p:txBody>
          <a:bodyPr/>
          <a:lstStyle>
            <a:lvl1pPr>
              <a:defRPr/>
            </a:lvl1pPr>
          </a:lstStyle>
          <a:p>
            <a:fld id="{F4D84B31-8EC5-4575-902B-533F408462D4}" type="slidenum">
              <a:rPr lang="en-AU"/>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91400" y="609600"/>
            <a:ext cx="1524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819400" y="609600"/>
            <a:ext cx="44196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AU"/>
          </a:p>
        </p:txBody>
      </p:sp>
      <p:sp>
        <p:nvSpPr>
          <p:cNvPr id="5" name="Footer Placeholder 4"/>
          <p:cNvSpPr>
            <a:spLocks noGrp="1"/>
          </p:cNvSpPr>
          <p:nvPr>
            <p:ph type="ftr" sz="quarter" idx="11"/>
          </p:nvPr>
        </p:nvSpPr>
        <p:spPr/>
        <p:txBody>
          <a:bodyPr/>
          <a:lstStyle>
            <a:lvl1pPr>
              <a:defRPr/>
            </a:lvl1pPr>
          </a:lstStyle>
          <a:p>
            <a:endParaRPr lang="en-AU"/>
          </a:p>
        </p:txBody>
      </p:sp>
      <p:sp>
        <p:nvSpPr>
          <p:cNvPr id="6" name="Slide Number Placeholder 5"/>
          <p:cNvSpPr>
            <a:spLocks noGrp="1"/>
          </p:cNvSpPr>
          <p:nvPr>
            <p:ph type="sldNum" sz="quarter" idx="12"/>
          </p:nvPr>
        </p:nvSpPr>
        <p:spPr/>
        <p:txBody>
          <a:bodyPr/>
          <a:lstStyle>
            <a:lvl1pPr>
              <a:defRPr/>
            </a:lvl1pPr>
          </a:lstStyle>
          <a:p>
            <a:fld id="{6EFD16D0-491F-4296-81E7-EA846CF9115D}" type="slidenum">
              <a:rPr lang="en-AU"/>
              <a:pPr/>
              <a:t>‹#›</a:t>
            </a:fld>
            <a:endParaRPr lang="en-A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6350" y="20638"/>
            <a:ext cx="9144000" cy="6858000"/>
            <a:chOff x="0" y="0"/>
            <a:chExt cx="5760" cy="4320"/>
          </a:xfrm>
        </p:grpSpPr>
        <p:sp>
          <p:nvSpPr>
            <p:cNvPr id="48131" name="Freeform 3"/>
            <p:cNvSpPr>
              <a:spLocks/>
            </p:cNvSpPr>
            <p:nvPr/>
          </p:nvSpPr>
          <p:spPr bwMode="hidden">
            <a:xfrm>
              <a:off x="0" y="3072"/>
              <a:ext cx="5760" cy="1248"/>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rgbClr val="000000"/>
                </a:gs>
                <a:gs pos="100000">
                  <a:srgbClr val="000066"/>
                </a:gs>
              </a:gsLst>
              <a:lin ang="5400000" scaled="1"/>
            </a:gradFill>
            <a:ln w="9525">
              <a:noFill/>
              <a:round/>
              <a:headEnd/>
              <a:tailEnd/>
            </a:ln>
          </p:spPr>
          <p:txBody>
            <a:bodyPr/>
            <a:lstStyle/>
            <a:p>
              <a:endParaRPr kumimoji="0" lang="en-US" sz="1800">
                <a:solidFill>
                  <a:srgbClr val="FFFFFF"/>
                </a:solidFill>
                <a:latin typeface="Arial" charset="0"/>
              </a:endParaRPr>
            </a:p>
          </p:txBody>
        </p:sp>
        <p:sp>
          <p:nvSpPr>
            <p:cNvPr id="48132"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solidFill>
              <a:srgbClr val="000000"/>
            </a:solidFill>
            <a:ln w="9525">
              <a:noFill/>
              <a:round/>
              <a:headEnd/>
              <a:tailEnd/>
            </a:ln>
          </p:spPr>
          <p:txBody>
            <a:bodyPr/>
            <a:lstStyle/>
            <a:p>
              <a:endParaRPr kumimoji="0" lang="en-US" sz="1800">
                <a:solidFill>
                  <a:srgbClr val="FFFFFF"/>
                </a:solidFill>
                <a:latin typeface="Arial" charset="0"/>
              </a:endParaRPr>
            </a:p>
          </p:txBody>
        </p:sp>
      </p:grpSp>
      <p:sp>
        <p:nvSpPr>
          <p:cNvPr id="48133" name="Freeform 5"/>
          <p:cNvSpPr>
            <a:spLocks/>
          </p:cNvSpPr>
          <p:nvPr/>
        </p:nvSpPr>
        <p:spPr bwMode="hidden">
          <a:xfrm>
            <a:off x="6242050" y="6269038"/>
            <a:ext cx="2895600" cy="609600"/>
          </a:xfrm>
          <a:custGeom>
            <a:avLst/>
            <a:gdLst/>
            <a:ahLst/>
            <a:cxnLst>
              <a:cxn ang="0">
                <a:pos x="5748" y="246"/>
              </a:cxn>
              <a:cxn ang="0">
                <a:pos x="0" y="246"/>
              </a:cxn>
              <a:cxn ang="0">
                <a:pos x="0" y="0"/>
              </a:cxn>
              <a:cxn ang="0">
                <a:pos x="5748" y="0"/>
              </a:cxn>
              <a:cxn ang="0">
                <a:pos x="5748" y="246"/>
              </a:cxn>
              <a:cxn ang="0">
                <a:pos x="5748" y="246"/>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rgbClr val="000066"/>
              </a:gs>
              <a:gs pos="100000">
                <a:schemeClr val="bg1"/>
              </a:gs>
            </a:gsLst>
            <a:lin ang="5400000" scaled="1"/>
          </a:gradFill>
          <a:ln w="9525">
            <a:noFill/>
            <a:round/>
            <a:headEnd/>
            <a:tailEnd/>
          </a:ln>
        </p:spPr>
        <p:txBody>
          <a:bodyPr/>
          <a:lstStyle/>
          <a:p>
            <a:endParaRPr kumimoji="0" lang="en-US" sz="1800">
              <a:solidFill>
                <a:srgbClr val="FFFFFF"/>
              </a:solidFill>
              <a:latin typeface="Arial" charset="0"/>
            </a:endParaRPr>
          </a:p>
        </p:txBody>
      </p:sp>
      <p:grpSp>
        <p:nvGrpSpPr>
          <p:cNvPr id="3" name="Group 6"/>
          <p:cNvGrpSpPr>
            <a:grpSpLocks/>
          </p:cNvGrpSpPr>
          <p:nvPr/>
        </p:nvGrpSpPr>
        <p:grpSpPr bwMode="auto">
          <a:xfrm>
            <a:off x="-1588" y="6308725"/>
            <a:ext cx="7845426" cy="576263"/>
            <a:chOff x="0" y="3792"/>
            <a:chExt cx="4942" cy="536"/>
          </a:xfrm>
        </p:grpSpPr>
        <p:sp>
          <p:nvSpPr>
            <p:cNvPr id="48135"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endParaRPr kumimoji="0" lang="en-US" sz="1800">
                <a:solidFill>
                  <a:srgbClr val="FFFFFF"/>
                </a:solidFill>
                <a:latin typeface="Arial" charset="0"/>
              </a:endParaRPr>
            </a:p>
          </p:txBody>
        </p:sp>
        <p:grpSp>
          <p:nvGrpSpPr>
            <p:cNvPr id="4" name="Group 8"/>
            <p:cNvGrpSpPr>
              <a:grpSpLocks/>
            </p:cNvGrpSpPr>
            <p:nvPr userDrawn="1"/>
          </p:nvGrpSpPr>
          <p:grpSpPr bwMode="auto">
            <a:xfrm>
              <a:off x="2486" y="3792"/>
              <a:ext cx="2456" cy="536"/>
              <a:chOff x="2486" y="3792"/>
              <a:chExt cx="2456" cy="536"/>
            </a:xfrm>
          </p:grpSpPr>
          <p:sp>
            <p:nvSpPr>
              <p:cNvPr id="48137" name="Freeform 9"/>
              <p:cNvSpPr>
                <a:spLocks/>
              </p:cNvSpPr>
              <p:nvPr userDrawn="1"/>
            </p:nvSpPr>
            <p:spPr bwMode="ltGray">
              <a:xfrm>
                <a:off x="3948" y="3799"/>
                <a:ext cx="994" cy="529"/>
              </a:xfrm>
              <a:custGeom>
                <a:avLst/>
                <a:gdLst/>
                <a:ahLst/>
                <a:cxnLst>
                  <a:cxn ang="0">
                    <a:pos x="636" y="373"/>
                  </a:cxn>
                  <a:cxn ang="0">
                    <a:pos x="495" y="370"/>
                  </a:cxn>
                  <a:cxn ang="0">
                    <a:pos x="280" y="249"/>
                  </a:cxn>
                  <a:cxn ang="0">
                    <a:pos x="127" y="66"/>
                  </a:cxn>
                  <a:cxn ang="0">
                    <a:pos x="0" y="0"/>
                  </a:cxn>
                  <a:cxn ang="0">
                    <a:pos x="22" y="26"/>
                  </a:cxn>
                  <a:cxn ang="0">
                    <a:pos x="0" y="65"/>
                  </a:cxn>
                  <a:cxn ang="0">
                    <a:pos x="30" y="119"/>
                  </a:cxn>
                  <a:cxn ang="0">
                    <a:pos x="75" y="243"/>
                  </a:cxn>
                  <a:cxn ang="0">
                    <a:pos x="45" y="422"/>
                  </a:cxn>
                  <a:cxn ang="0">
                    <a:pos x="200" y="329"/>
                  </a:cxn>
                  <a:cxn ang="0">
                    <a:pos x="592" y="527"/>
                  </a:cxn>
                  <a:cxn ang="0">
                    <a:pos x="994" y="529"/>
                  </a:cxn>
                  <a:cxn ang="0">
                    <a:pos x="828" y="473"/>
                  </a:cxn>
                  <a:cxn ang="0">
                    <a:pos x="636" y="373"/>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w="9525">
                <a:noFill/>
                <a:round/>
                <a:headEnd/>
                <a:tailEnd/>
              </a:ln>
            </p:spPr>
            <p:txBody>
              <a:bodyPr/>
              <a:lstStyle/>
              <a:p>
                <a:endParaRPr kumimoji="0" lang="en-US" sz="1800">
                  <a:solidFill>
                    <a:srgbClr val="FFFFFF"/>
                  </a:solidFill>
                  <a:latin typeface="Arial" charset="0"/>
                </a:endParaRPr>
              </a:p>
            </p:txBody>
          </p:sp>
          <p:sp>
            <p:nvSpPr>
              <p:cNvPr id="48138" name="Freeform 10"/>
              <p:cNvSpPr>
                <a:spLocks/>
              </p:cNvSpPr>
              <p:nvPr userDrawn="1"/>
            </p:nvSpPr>
            <p:spPr bwMode="ltGray">
              <a:xfrm>
                <a:off x="2677" y="3792"/>
                <a:ext cx="186" cy="395"/>
              </a:xfrm>
              <a:custGeom>
                <a:avLst/>
                <a:gdLst/>
                <a:ahLst/>
                <a:cxnLst>
                  <a:cxn ang="0">
                    <a:pos x="36" y="0"/>
                  </a:cxn>
                  <a:cxn ang="0">
                    <a:pos x="54" y="18"/>
                  </a:cxn>
                  <a:cxn ang="0">
                    <a:pos x="24" y="30"/>
                  </a:cxn>
                  <a:cxn ang="0">
                    <a:pos x="18" y="66"/>
                  </a:cxn>
                  <a:cxn ang="0">
                    <a:pos x="42" y="114"/>
                  </a:cxn>
                  <a:cxn ang="0">
                    <a:pos x="48" y="162"/>
                  </a:cxn>
                  <a:cxn ang="0">
                    <a:pos x="0" y="353"/>
                  </a:cxn>
                  <a:cxn ang="0">
                    <a:pos x="54" y="233"/>
                  </a:cxn>
                  <a:cxn ang="0">
                    <a:pos x="84" y="216"/>
                  </a:cxn>
                  <a:cxn ang="0">
                    <a:pos x="126" y="126"/>
                  </a:cxn>
                  <a:cxn ang="0">
                    <a:pos x="144" y="120"/>
                  </a:cxn>
                  <a:cxn ang="0">
                    <a:pos x="144" y="90"/>
                  </a:cxn>
                  <a:cxn ang="0">
                    <a:pos x="186" y="66"/>
                  </a:cxn>
                  <a:cxn ang="0">
                    <a:pos x="162" y="60"/>
                  </a:cxn>
                  <a:cxn ang="0">
                    <a:pos x="36" y="0"/>
                  </a:cxn>
                  <a:cxn ang="0">
                    <a:pos x="36" y="0"/>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w="9525">
                <a:noFill/>
                <a:round/>
                <a:headEnd/>
                <a:tailEnd/>
              </a:ln>
            </p:spPr>
            <p:txBody>
              <a:bodyPr/>
              <a:lstStyle/>
              <a:p>
                <a:endParaRPr kumimoji="0" lang="en-US" sz="1800">
                  <a:solidFill>
                    <a:srgbClr val="FFFFFF"/>
                  </a:solidFill>
                  <a:latin typeface="Arial" charset="0"/>
                </a:endParaRPr>
              </a:p>
            </p:txBody>
          </p:sp>
          <p:sp>
            <p:nvSpPr>
              <p:cNvPr id="48139" name="Freeform 11"/>
              <p:cNvSpPr>
                <a:spLocks/>
              </p:cNvSpPr>
              <p:nvPr userDrawn="1"/>
            </p:nvSpPr>
            <p:spPr bwMode="ltGray">
              <a:xfrm>
                <a:off x="3030" y="3893"/>
                <a:ext cx="378" cy="271"/>
              </a:xfrm>
              <a:custGeom>
                <a:avLst/>
                <a:gdLst/>
                <a:ahLst/>
                <a:cxnLst>
                  <a:cxn ang="0">
                    <a:pos x="18" y="0"/>
                  </a:cxn>
                  <a:cxn ang="0">
                    <a:pos x="12" y="13"/>
                  </a:cxn>
                  <a:cxn ang="0">
                    <a:pos x="0" y="40"/>
                  </a:cxn>
                  <a:cxn ang="0">
                    <a:pos x="60" y="121"/>
                  </a:cxn>
                  <a:cxn ang="0">
                    <a:pos x="310" y="271"/>
                  </a:cxn>
                  <a:cxn ang="0">
                    <a:pos x="290" y="139"/>
                  </a:cxn>
                  <a:cxn ang="0">
                    <a:pos x="378" y="76"/>
                  </a:cxn>
                  <a:cxn ang="0">
                    <a:pos x="251" y="94"/>
                  </a:cxn>
                  <a:cxn ang="0">
                    <a:pos x="90" y="54"/>
                  </a:cxn>
                  <a:cxn ang="0">
                    <a:pos x="18" y="0"/>
                  </a:cxn>
                  <a:cxn ang="0">
                    <a:pos x="18" y="0"/>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w="9525">
                <a:noFill/>
                <a:round/>
                <a:headEnd/>
                <a:tailEnd/>
              </a:ln>
            </p:spPr>
            <p:txBody>
              <a:bodyPr/>
              <a:lstStyle/>
              <a:p>
                <a:endParaRPr kumimoji="0" lang="en-US" sz="1800">
                  <a:solidFill>
                    <a:srgbClr val="FFFFFF"/>
                  </a:solidFill>
                  <a:latin typeface="Arial" charset="0"/>
                </a:endParaRPr>
              </a:p>
            </p:txBody>
          </p:sp>
          <p:sp>
            <p:nvSpPr>
              <p:cNvPr id="48140" name="Freeform 12"/>
              <p:cNvSpPr>
                <a:spLocks/>
              </p:cNvSpPr>
              <p:nvPr userDrawn="1"/>
            </p:nvSpPr>
            <p:spPr bwMode="ltGray">
              <a:xfrm>
                <a:off x="3628" y="3866"/>
                <a:ext cx="155" cy="74"/>
              </a:xfrm>
              <a:custGeom>
                <a:avLst/>
                <a:gdLst/>
                <a:ahLst/>
                <a:cxnLst>
                  <a:cxn ang="0">
                    <a:pos x="114" y="0"/>
                  </a:cxn>
                  <a:cxn ang="0">
                    <a:pos x="0" y="0"/>
                  </a:cxn>
                  <a:cxn ang="0">
                    <a:pos x="0" y="0"/>
                  </a:cxn>
                  <a:cxn ang="0">
                    <a:pos x="6" y="6"/>
                  </a:cxn>
                  <a:cxn ang="0">
                    <a:pos x="6" y="18"/>
                  </a:cxn>
                  <a:cxn ang="0">
                    <a:pos x="0" y="24"/>
                  </a:cxn>
                  <a:cxn ang="0">
                    <a:pos x="78" y="60"/>
                  </a:cxn>
                  <a:cxn ang="0">
                    <a:pos x="96" y="42"/>
                  </a:cxn>
                  <a:cxn ang="0">
                    <a:pos x="155" y="66"/>
                  </a:cxn>
                  <a:cxn ang="0">
                    <a:pos x="126" y="24"/>
                  </a:cxn>
                  <a:cxn ang="0">
                    <a:pos x="149" y="0"/>
                  </a:cxn>
                  <a:cxn ang="0">
                    <a:pos x="114" y="0"/>
                  </a:cxn>
                  <a:cxn ang="0">
                    <a:pos x="114" y="0"/>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w="9525">
                <a:noFill/>
                <a:round/>
                <a:headEnd/>
                <a:tailEnd/>
              </a:ln>
            </p:spPr>
            <p:txBody>
              <a:bodyPr/>
              <a:lstStyle/>
              <a:p>
                <a:endParaRPr kumimoji="0" lang="en-US" sz="1800">
                  <a:solidFill>
                    <a:srgbClr val="FFFFFF"/>
                  </a:solidFill>
                  <a:latin typeface="Arial" charset="0"/>
                </a:endParaRPr>
              </a:p>
            </p:txBody>
          </p:sp>
          <p:sp>
            <p:nvSpPr>
              <p:cNvPr id="48141" name="Freeform 13"/>
              <p:cNvSpPr>
                <a:spLocks/>
              </p:cNvSpPr>
              <p:nvPr userDrawn="1"/>
            </p:nvSpPr>
            <p:spPr bwMode="ltGray">
              <a:xfrm>
                <a:off x="2486" y="3859"/>
                <a:ext cx="42" cy="81"/>
              </a:xfrm>
              <a:custGeom>
                <a:avLst/>
                <a:gdLst/>
                <a:ahLst/>
                <a:cxnLst>
                  <a:cxn ang="0">
                    <a:pos x="6" y="36"/>
                  </a:cxn>
                  <a:cxn ang="0">
                    <a:pos x="0" y="18"/>
                  </a:cxn>
                  <a:cxn ang="0">
                    <a:pos x="12" y="6"/>
                  </a:cxn>
                  <a:cxn ang="0">
                    <a:pos x="0" y="6"/>
                  </a:cxn>
                  <a:cxn ang="0">
                    <a:pos x="12" y="6"/>
                  </a:cxn>
                  <a:cxn ang="0">
                    <a:pos x="24" y="6"/>
                  </a:cxn>
                  <a:cxn ang="0">
                    <a:pos x="36" y="6"/>
                  </a:cxn>
                  <a:cxn ang="0">
                    <a:pos x="42" y="0"/>
                  </a:cxn>
                  <a:cxn ang="0">
                    <a:pos x="30" y="18"/>
                  </a:cxn>
                  <a:cxn ang="0">
                    <a:pos x="42" y="48"/>
                  </a:cxn>
                  <a:cxn ang="0">
                    <a:pos x="12" y="72"/>
                  </a:cxn>
                  <a:cxn ang="0">
                    <a:pos x="6" y="36"/>
                  </a:cxn>
                  <a:cxn ang="0">
                    <a:pos x="6" y="36"/>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w="9525">
                <a:noFill/>
                <a:round/>
                <a:headEnd/>
                <a:tailEnd/>
              </a:ln>
            </p:spPr>
            <p:txBody>
              <a:bodyPr/>
              <a:lstStyle/>
              <a:p>
                <a:endParaRPr kumimoji="0" lang="en-US" sz="1800">
                  <a:solidFill>
                    <a:srgbClr val="FFFFFF"/>
                  </a:solidFill>
                  <a:latin typeface="Arial" charset="0"/>
                </a:endParaRPr>
              </a:p>
            </p:txBody>
          </p:sp>
        </p:grpSp>
        <p:sp>
          <p:nvSpPr>
            <p:cNvPr id="48142"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endParaRPr kumimoji="0" lang="en-US" sz="1800">
                <a:solidFill>
                  <a:srgbClr val="FFFFFF"/>
                </a:solidFill>
                <a:latin typeface="Arial" charset="0"/>
              </a:endParaRPr>
            </a:p>
          </p:txBody>
        </p:sp>
      </p:grpSp>
      <p:grpSp>
        <p:nvGrpSpPr>
          <p:cNvPr id="5" name="Group 15"/>
          <p:cNvGrpSpPr>
            <a:grpSpLocks/>
          </p:cNvGrpSpPr>
          <p:nvPr/>
        </p:nvGrpSpPr>
        <p:grpSpPr bwMode="auto">
          <a:xfrm>
            <a:off x="627063" y="6381750"/>
            <a:ext cx="5684837" cy="488950"/>
            <a:chOff x="395" y="3793"/>
            <a:chExt cx="3581" cy="535"/>
          </a:xfrm>
        </p:grpSpPr>
        <p:sp>
          <p:nvSpPr>
            <p:cNvPr id="48144" name="Freeform 16"/>
            <p:cNvSpPr>
              <a:spLocks/>
            </p:cNvSpPr>
            <p:nvPr userDrawn="1"/>
          </p:nvSpPr>
          <p:spPr bwMode="auto">
            <a:xfrm>
              <a:off x="1196" y="3793"/>
              <a:ext cx="365" cy="291"/>
            </a:xfrm>
            <a:custGeom>
              <a:avLst/>
              <a:gdLst/>
              <a:ahLst/>
              <a:cxnLst>
                <a:cxn ang="0">
                  <a:pos x="24" y="24"/>
                </a:cxn>
                <a:cxn ang="0">
                  <a:pos x="0" y="60"/>
                </a:cxn>
                <a:cxn ang="0">
                  <a:pos x="66" y="108"/>
                </a:cxn>
                <a:cxn ang="0">
                  <a:pos x="143" y="180"/>
                </a:cxn>
                <a:cxn ang="0">
                  <a:pos x="191" y="168"/>
                </a:cxn>
                <a:cxn ang="0">
                  <a:pos x="341" y="287"/>
                </a:cxn>
                <a:cxn ang="0">
                  <a:pos x="305" y="174"/>
                </a:cxn>
                <a:cxn ang="0">
                  <a:pos x="365" y="132"/>
                </a:cxn>
                <a:cxn ang="0">
                  <a:pos x="359" y="126"/>
                </a:cxn>
                <a:cxn ang="0">
                  <a:pos x="335" y="114"/>
                </a:cxn>
                <a:cxn ang="0">
                  <a:pos x="299" y="90"/>
                </a:cxn>
                <a:cxn ang="0">
                  <a:pos x="257" y="72"/>
                </a:cxn>
                <a:cxn ang="0">
                  <a:pos x="215" y="54"/>
                </a:cxn>
                <a:cxn ang="0">
                  <a:pos x="173" y="36"/>
                </a:cxn>
                <a:cxn ang="0">
                  <a:pos x="143" y="24"/>
                </a:cxn>
                <a:cxn ang="0">
                  <a:pos x="131" y="18"/>
                </a:cxn>
                <a:cxn ang="0">
                  <a:pos x="107" y="18"/>
                </a:cxn>
                <a:cxn ang="0">
                  <a:pos x="95" y="18"/>
                </a:cxn>
                <a:cxn ang="0">
                  <a:pos x="72" y="12"/>
                </a:cxn>
                <a:cxn ang="0">
                  <a:pos x="66" y="12"/>
                </a:cxn>
                <a:cxn ang="0">
                  <a:pos x="54" y="6"/>
                </a:cxn>
                <a:cxn ang="0">
                  <a:pos x="42" y="0"/>
                </a:cxn>
                <a:cxn ang="0">
                  <a:pos x="30" y="0"/>
                </a:cxn>
                <a:cxn ang="0">
                  <a:pos x="24" y="24"/>
                </a:cxn>
                <a:cxn ang="0">
                  <a:pos x="24" y="24"/>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w="9525">
              <a:noFill/>
              <a:round/>
              <a:headEnd/>
              <a:tailEnd/>
            </a:ln>
          </p:spPr>
          <p:txBody>
            <a:bodyPr/>
            <a:lstStyle/>
            <a:p>
              <a:endParaRPr kumimoji="0" lang="en-US" sz="1800">
                <a:solidFill>
                  <a:srgbClr val="FFFFFF"/>
                </a:solidFill>
                <a:latin typeface="Arial" charset="0"/>
              </a:endParaRPr>
            </a:p>
          </p:txBody>
        </p:sp>
        <p:sp>
          <p:nvSpPr>
            <p:cNvPr id="48145" name="Freeform 17"/>
            <p:cNvSpPr>
              <a:spLocks/>
            </p:cNvSpPr>
            <p:nvPr userDrawn="1"/>
          </p:nvSpPr>
          <p:spPr bwMode="auto">
            <a:xfrm>
              <a:off x="1943" y="3829"/>
              <a:ext cx="2033" cy="499"/>
            </a:xfrm>
            <a:custGeom>
              <a:avLst/>
              <a:gdLst/>
              <a:ahLst/>
              <a:cxnLst>
                <a:cxn ang="0">
                  <a:pos x="186" y="18"/>
                </a:cxn>
                <a:cxn ang="0">
                  <a:pos x="138" y="6"/>
                </a:cxn>
                <a:cxn ang="0">
                  <a:pos x="96" y="0"/>
                </a:cxn>
                <a:cxn ang="0">
                  <a:pos x="36" y="0"/>
                </a:cxn>
                <a:cxn ang="0">
                  <a:pos x="12" y="25"/>
                </a:cxn>
                <a:cxn ang="0">
                  <a:pos x="0" y="128"/>
                </a:cxn>
                <a:cxn ang="0">
                  <a:pos x="60" y="104"/>
                </a:cxn>
                <a:cxn ang="0">
                  <a:pos x="90" y="134"/>
                </a:cxn>
                <a:cxn ang="0">
                  <a:pos x="150" y="153"/>
                </a:cxn>
                <a:cxn ang="0">
                  <a:pos x="209" y="273"/>
                </a:cxn>
                <a:cxn ang="0">
                  <a:pos x="401" y="359"/>
                </a:cxn>
                <a:cxn ang="0">
                  <a:pos x="777" y="359"/>
                </a:cxn>
                <a:cxn ang="0">
                  <a:pos x="2033" y="499"/>
                </a:cxn>
                <a:cxn ang="0">
                  <a:pos x="2033" y="499"/>
                </a:cxn>
                <a:cxn ang="0">
                  <a:pos x="1991" y="493"/>
                </a:cxn>
                <a:cxn ang="0">
                  <a:pos x="676" y="243"/>
                </a:cxn>
                <a:cxn ang="0">
                  <a:pos x="514" y="159"/>
                </a:cxn>
                <a:cxn ang="0">
                  <a:pos x="425" y="110"/>
                </a:cxn>
                <a:cxn ang="0">
                  <a:pos x="365" y="92"/>
                </a:cxn>
                <a:cxn ang="0">
                  <a:pos x="281" y="61"/>
                </a:cxn>
                <a:cxn ang="0">
                  <a:pos x="186" y="18"/>
                </a:cxn>
                <a:cxn ang="0">
                  <a:pos x="186" y="18"/>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w="9525">
              <a:noFill/>
              <a:round/>
              <a:headEnd/>
              <a:tailEnd/>
            </a:ln>
          </p:spPr>
          <p:txBody>
            <a:bodyPr/>
            <a:lstStyle/>
            <a:p>
              <a:endParaRPr kumimoji="0" lang="en-US" sz="1800">
                <a:solidFill>
                  <a:srgbClr val="FFFFFF"/>
                </a:solidFill>
                <a:latin typeface="Arial" charset="0"/>
              </a:endParaRPr>
            </a:p>
          </p:txBody>
        </p:sp>
        <p:sp>
          <p:nvSpPr>
            <p:cNvPr id="48146" name="Freeform 18"/>
            <p:cNvSpPr>
              <a:spLocks/>
            </p:cNvSpPr>
            <p:nvPr userDrawn="1"/>
          </p:nvSpPr>
          <p:spPr bwMode="auto">
            <a:xfrm>
              <a:off x="1830" y="3823"/>
              <a:ext cx="71" cy="61"/>
            </a:xfrm>
            <a:custGeom>
              <a:avLst/>
              <a:gdLst/>
              <a:ahLst/>
              <a:cxnLst>
                <a:cxn ang="0">
                  <a:pos x="0" y="18"/>
                </a:cxn>
                <a:cxn ang="0">
                  <a:pos x="6" y="18"/>
                </a:cxn>
                <a:cxn ang="0">
                  <a:pos x="12" y="12"/>
                </a:cxn>
                <a:cxn ang="0">
                  <a:pos x="6" y="6"/>
                </a:cxn>
                <a:cxn ang="0">
                  <a:pos x="0" y="0"/>
                </a:cxn>
                <a:cxn ang="0">
                  <a:pos x="29" y="18"/>
                </a:cxn>
                <a:cxn ang="0">
                  <a:pos x="53" y="18"/>
                </a:cxn>
                <a:cxn ang="0">
                  <a:pos x="59" y="30"/>
                </a:cxn>
                <a:cxn ang="0">
                  <a:pos x="65" y="42"/>
                </a:cxn>
                <a:cxn ang="0">
                  <a:pos x="71" y="54"/>
                </a:cxn>
                <a:cxn ang="0">
                  <a:pos x="71" y="60"/>
                </a:cxn>
                <a:cxn ang="0">
                  <a:pos x="59" y="54"/>
                </a:cxn>
                <a:cxn ang="0">
                  <a:pos x="47" y="42"/>
                </a:cxn>
                <a:cxn ang="0">
                  <a:pos x="23" y="30"/>
                </a:cxn>
                <a:cxn ang="0">
                  <a:pos x="23" y="36"/>
                </a:cxn>
                <a:cxn ang="0">
                  <a:pos x="18" y="42"/>
                </a:cxn>
                <a:cxn ang="0">
                  <a:pos x="12" y="48"/>
                </a:cxn>
                <a:cxn ang="0">
                  <a:pos x="6" y="48"/>
                </a:cxn>
                <a:cxn ang="0">
                  <a:pos x="6" y="48"/>
                </a:cxn>
                <a:cxn ang="0">
                  <a:pos x="6" y="36"/>
                </a:cxn>
                <a:cxn ang="0">
                  <a:pos x="0" y="18"/>
                </a:cxn>
                <a:cxn ang="0">
                  <a:pos x="0" y="18"/>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w="9525">
              <a:noFill/>
              <a:round/>
              <a:headEnd/>
              <a:tailEnd/>
            </a:ln>
          </p:spPr>
          <p:txBody>
            <a:bodyPr/>
            <a:lstStyle/>
            <a:p>
              <a:endParaRPr kumimoji="0" lang="en-US" sz="1800">
                <a:solidFill>
                  <a:srgbClr val="FFFFFF"/>
                </a:solidFill>
                <a:latin typeface="Arial" charset="0"/>
              </a:endParaRPr>
            </a:p>
          </p:txBody>
        </p:sp>
        <p:sp>
          <p:nvSpPr>
            <p:cNvPr id="48147" name="Freeform 19"/>
            <p:cNvSpPr>
              <a:spLocks/>
            </p:cNvSpPr>
            <p:nvPr userDrawn="1"/>
          </p:nvSpPr>
          <p:spPr bwMode="auto">
            <a:xfrm>
              <a:off x="855" y="3842"/>
              <a:ext cx="161" cy="164"/>
            </a:xfrm>
            <a:custGeom>
              <a:avLst/>
              <a:gdLst/>
              <a:ahLst/>
              <a:cxnLst>
                <a:cxn ang="0">
                  <a:pos x="30" y="0"/>
                </a:cxn>
                <a:cxn ang="0">
                  <a:pos x="48" y="6"/>
                </a:cxn>
                <a:cxn ang="0">
                  <a:pos x="72" y="6"/>
                </a:cxn>
                <a:cxn ang="0">
                  <a:pos x="114" y="12"/>
                </a:cxn>
                <a:cxn ang="0">
                  <a:pos x="96" y="54"/>
                </a:cxn>
                <a:cxn ang="0">
                  <a:pos x="96" y="60"/>
                </a:cxn>
                <a:cxn ang="0">
                  <a:pos x="102" y="72"/>
                </a:cxn>
                <a:cxn ang="0">
                  <a:pos x="108" y="84"/>
                </a:cxn>
                <a:cxn ang="0">
                  <a:pos x="120" y="96"/>
                </a:cxn>
                <a:cxn ang="0">
                  <a:pos x="143" y="114"/>
                </a:cxn>
                <a:cxn ang="0">
                  <a:pos x="155" y="138"/>
                </a:cxn>
                <a:cxn ang="0">
                  <a:pos x="161" y="156"/>
                </a:cxn>
                <a:cxn ang="0">
                  <a:pos x="161" y="162"/>
                </a:cxn>
                <a:cxn ang="0">
                  <a:pos x="96" y="102"/>
                </a:cxn>
                <a:cxn ang="0">
                  <a:pos x="30" y="54"/>
                </a:cxn>
                <a:cxn ang="0">
                  <a:pos x="0" y="0"/>
                </a:cxn>
                <a:cxn ang="0">
                  <a:pos x="30" y="0"/>
                </a:cxn>
                <a:cxn ang="0">
                  <a:pos x="30" y="0"/>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w="9525">
              <a:noFill/>
              <a:round/>
              <a:headEnd/>
              <a:tailEnd/>
            </a:ln>
          </p:spPr>
          <p:txBody>
            <a:bodyPr/>
            <a:lstStyle/>
            <a:p>
              <a:endParaRPr kumimoji="0" lang="en-US" sz="1800">
                <a:solidFill>
                  <a:srgbClr val="FFFFFF"/>
                </a:solidFill>
                <a:latin typeface="Arial" charset="0"/>
              </a:endParaRPr>
            </a:p>
          </p:txBody>
        </p:sp>
        <p:sp>
          <p:nvSpPr>
            <p:cNvPr id="48148" name="Freeform 20"/>
            <p:cNvSpPr>
              <a:spLocks/>
            </p:cNvSpPr>
            <p:nvPr userDrawn="1"/>
          </p:nvSpPr>
          <p:spPr bwMode="auto">
            <a:xfrm>
              <a:off x="706" y="3854"/>
              <a:ext cx="59" cy="61"/>
            </a:xfrm>
            <a:custGeom>
              <a:avLst/>
              <a:gdLst/>
              <a:ahLst/>
              <a:cxnLst>
                <a:cxn ang="0">
                  <a:pos x="59" y="6"/>
                </a:cxn>
                <a:cxn ang="0">
                  <a:pos x="41" y="30"/>
                </a:cxn>
                <a:cxn ang="0">
                  <a:pos x="41" y="36"/>
                </a:cxn>
                <a:cxn ang="0">
                  <a:pos x="47" y="42"/>
                </a:cxn>
                <a:cxn ang="0">
                  <a:pos x="53" y="54"/>
                </a:cxn>
                <a:cxn ang="0">
                  <a:pos x="53" y="60"/>
                </a:cxn>
                <a:cxn ang="0">
                  <a:pos x="47" y="54"/>
                </a:cxn>
                <a:cxn ang="0">
                  <a:pos x="35" y="48"/>
                </a:cxn>
                <a:cxn ang="0">
                  <a:pos x="23" y="36"/>
                </a:cxn>
                <a:cxn ang="0">
                  <a:pos x="17" y="30"/>
                </a:cxn>
                <a:cxn ang="0">
                  <a:pos x="0" y="0"/>
                </a:cxn>
                <a:cxn ang="0">
                  <a:pos x="59" y="6"/>
                </a:cxn>
                <a:cxn ang="0">
                  <a:pos x="59" y="6"/>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w="9525">
              <a:noFill/>
              <a:round/>
              <a:headEnd/>
              <a:tailEnd/>
            </a:ln>
          </p:spPr>
          <p:txBody>
            <a:bodyPr/>
            <a:lstStyle/>
            <a:p>
              <a:endParaRPr kumimoji="0" lang="en-US" sz="1800">
                <a:solidFill>
                  <a:srgbClr val="FFFFFF"/>
                </a:solidFill>
                <a:latin typeface="Arial" charset="0"/>
              </a:endParaRPr>
            </a:p>
          </p:txBody>
        </p:sp>
        <p:sp>
          <p:nvSpPr>
            <p:cNvPr id="48149" name="Freeform 21"/>
            <p:cNvSpPr>
              <a:spLocks/>
            </p:cNvSpPr>
            <p:nvPr userDrawn="1"/>
          </p:nvSpPr>
          <p:spPr bwMode="auto">
            <a:xfrm>
              <a:off x="395" y="3811"/>
              <a:ext cx="245" cy="207"/>
            </a:xfrm>
            <a:custGeom>
              <a:avLst/>
              <a:gdLst/>
              <a:ahLst/>
              <a:cxnLst>
                <a:cxn ang="0">
                  <a:pos x="233" y="36"/>
                </a:cxn>
                <a:cxn ang="0">
                  <a:pos x="245" y="42"/>
                </a:cxn>
                <a:cxn ang="0">
                  <a:pos x="209" y="84"/>
                </a:cxn>
                <a:cxn ang="0">
                  <a:pos x="143" y="132"/>
                </a:cxn>
                <a:cxn ang="0">
                  <a:pos x="167" y="156"/>
                </a:cxn>
                <a:cxn ang="0">
                  <a:pos x="179" y="204"/>
                </a:cxn>
                <a:cxn ang="0">
                  <a:pos x="77" y="132"/>
                </a:cxn>
                <a:cxn ang="0">
                  <a:pos x="47" y="84"/>
                </a:cxn>
                <a:cxn ang="0">
                  <a:pos x="89" y="66"/>
                </a:cxn>
                <a:cxn ang="0">
                  <a:pos x="59" y="36"/>
                </a:cxn>
                <a:cxn ang="0">
                  <a:pos x="0" y="12"/>
                </a:cxn>
                <a:cxn ang="0">
                  <a:pos x="0" y="0"/>
                </a:cxn>
                <a:cxn ang="0">
                  <a:pos x="6" y="0"/>
                </a:cxn>
                <a:cxn ang="0">
                  <a:pos x="12" y="0"/>
                </a:cxn>
                <a:cxn ang="0">
                  <a:pos x="47" y="6"/>
                </a:cxn>
                <a:cxn ang="0">
                  <a:pos x="77" y="6"/>
                </a:cxn>
                <a:cxn ang="0">
                  <a:pos x="83" y="6"/>
                </a:cxn>
                <a:cxn ang="0">
                  <a:pos x="89" y="6"/>
                </a:cxn>
                <a:cxn ang="0">
                  <a:pos x="101" y="12"/>
                </a:cxn>
                <a:cxn ang="0">
                  <a:pos x="125" y="12"/>
                </a:cxn>
                <a:cxn ang="0">
                  <a:pos x="143" y="18"/>
                </a:cxn>
                <a:cxn ang="0">
                  <a:pos x="149" y="18"/>
                </a:cxn>
                <a:cxn ang="0">
                  <a:pos x="149" y="18"/>
                </a:cxn>
                <a:cxn ang="0">
                  <a:pos x="203" y="24"/>
                </a:cxn>
                <a:cxn ang="0">
                  <a:pos x="233" y="36"/>
                </a:cxn>
                <a:cxn ang="0">
                  <a:pos x="233" y="36"/>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w="9525">
              <a:noFill/>
              <a:round/>
              <a:headEnd/>
              <a:tailEnd/>
            </a:ln>
          </p:spPr>
          <p:txBody>
            <a:bodyPr/>
            <a:lstStyle/>
            <a:p>
              <a:endParaRPr kumimoji="0" lang="en-US" sz="1800">
                <a:solidFill>
                  <a:srgbClr val="FFFFFF"/>
                </a:solidFill>
                <a:latin typeface="Arial" charset="0"/>
              </a:endParaRPr>
            </a:p>
          </p:txBody>
        </p:sp>
      </p:grpSp>
      <p:sp>
        <p:nvSpPr>
          <p:cNvPr id="48150" name="Rectangle 22"/>
          <p:cNvSpPr>
            <a:spLocks noGrp="1" noChangeArrowheads="1"/>
          </p:cNvSpPr>
          <p:nvPr>
            <p:ph type="ctrTitle" sz="quarter"/>
          </p:nvPr>
        </p:nvSpPr>
        <p:spPr>
          <a:xfrm>
            <a:off x="0" y="0"/>
            <a:ext cx="9144000" cy="765175"/>
          </a:xfrm>
        </p:spPr>
        <p:txBody>
          <a:bodyPr/>
          <a:lstStyle>
            <a:lvl1pPr>
              <a:defRPr sz="3600" b="1">
                <a:solidFill>
                  <a:srgbClr val="FFFF00"/>
                </a:solidFill>
              </a:defRPr>
            </a:lvl1pPr>
          </a:lstStyle>
          <a:p>
            <a:r>
              <a:rPr lang="en-AU"/>
              <a:t>Click to edit Master title style</a:t>
            </a:r>
          </a:p>
        </p:txBody>
      </p:sp>
      <p:sp>
        <p:nvSpPr>
          <p:cNvPr id="48151" name="Rectangle 23"/>
          <p:cNvSpPr>
            <a:spLocks noGrp="1" noChangeArrowheads="1"/>
          </p:cNvSpPr>
          <p:nvPr>
            <p:ph type="subTitle" sz="quarter" idx="1"/>
          </p:nvPr>
        </p:nvSpPr>
        <p:spPr>
          <a:xfrm>
            <a:off x="250825" y="836613"/>
            <a:ext cx="8713788" cy="5256212"/>
          </a:xfrm>
        </p:spPr>
        <p:txBody>
          <a:bodyPr/>
          <a:lstStyle>
            <a:lvl1pPr marL="0" indent="0">
              <a:buFontTx/>
              <a:buNone/>
              <a:defRPr sz="2800" b="1"/>
            </a:lvl1pPr>
          </a:lstStyle>
          <a:p>
            <a:r>
              <a:rPr lang="en-AU"/>
              <a:t>Click to edit Master subtitle style</a:t>
            </a:r>
          </a:p>
        </p:txBody>
      </p:sp>
      <p:sp>
        <p:nvSpPr>
          <p:cNvPr id="48154" name="Rectangle 26"/>
          <p:cNvSpPr>
            <a:spLocks noGrp="1" noChangeArrowheads="1"/>
          </p:cNvSpPr>
          <p:nvPr>
            <p:ph type="ftr" sz="quarter" idx="3"/>
          </p:nvPr>
        </p:nvSpPr>
        <p:spPr>
          <a:xfrm>
            <a:off x="0" y="6365875"/>
            <a:ext cx="4356100" cy="549275"/>
          </a:xfrm>
        </p:spPr>
        <p:txBody>
          <a:bodyPr/>
          <a:lstStyle>
            <a:lvl1pPr>
              <a:defRPr sz="3600">
                <a:solidFill>
                  <a:srgbClr val="00FF00"/>
                </a:solidFill>
                <a:effectLst>
                  <a:outerShdw blurRad="38100" dist="38100" dir="2700000" algn="tl">
                    <a:srgbClr val="FFFFFF"/>
                  </a:outerShdw>
                </a:effectLst>
                <a:latin typeface="Monotype Corsiva" pitchFamily="66" charset="0"/>
              </a:defRPr>
            </a:lvl1pPr>
          </a:lstStyle>
          <a:p>
            <a:r>
              <a:rPr lang="en-AU"/>
              <a:t>A Light to the Gentiles</a:t>
            </a:r>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AU">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AU">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F9C579A5-6895-4E47-8557-ECC579DBB04D}"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AU">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AU">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956B93C8-670D-43AB-B887-09A4EE2CFA5A}"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AU">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AU">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F9A5E85F-BFF9-4651-9C8F-0F948FB22337}"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AU">
              <a:solidFill>
                <a:srgbClr val="FFFFFF"/>
              </a:solidFill>
            </a:endParaRPr>
          </a:p>
        </p:txBody>
      </p:sp>
      <p:sp>
        <p:nvSpPr>
          <p:cNvPr id="8" name="Footer Placeholder 7"/>
          <p:cNvSpPr>
            <a:spLocks noGrp="1"/>
          </p:cNvSpPr>
          <p:nvPr>
            <p:ph type="ftr" sz="quarter" idx="11"/>
          </p:nvPr>
        </p:nvSpPr>
        <p:spPr/>
        <p:txBody>
          <a:bodyPr/>
          <a:lstStyle>
            <a:lvl1pPr>
              <a:defRPr/>
            </a:lvl1pPr>
          </a:lstStyle>
          <a:p>
            <a:endParaRPr lang="en-AU">
              <a:solidFill>
                <a:srgbClr val="FFFFFF"/>
              </a:solidFill>
            </a:endParaRPr>
          </a:p>
        </p:txBody>
      </p:sp>
      <p:sp>
        <p:nvSpPr>
          <p:cNvPr id="9" name="Slide Number Placeholder 8"/>
          <p:cNvSpPr>
            <a:spLocks noGrp="1"/>
          </p:cNvSpPr>
          <p:nvPr>
            <p:ph type="sldNum" sz="quarter" idx="12"/>
          </p:nvPr>
        </p:nvSpPr>
        <p:spPr/>
        <p:txBody>
          <a:bodyPr/>
          <a:lstStyle>
            <a:lvl1pPr>
              <a:defRPr/>
            </a:lvl1pPr>
          </a:lstStyle>
          <a:p>
            <a:fld id="{B32C0EFD-EA51-4EBE-952D-465455EB85CC}"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AU">
              <a:solidFill>
                <a:srgbClr val="FFFFFF"/>
              </a:solidFill>
            </a:endParaRPr>
          </a:p>
        </p:txBody>
      </p:sp>
      <p:sp>
        <p:nvSpPr>
          <p:cNvPr id="4" name="Footer Placeholder 3"/>
          <p:cNvSpPr>
            <a:spLocks noGrp="1"/>
          </p:cNvSpPr>
          <p:nvPr>
            <p:ph type="ftr" sz="quarter" idx="11"/>
          </p:nvPr>
        </p:nvSpPr>
        <p:spPr/>
        <p:txBody>
          <a:bodyPr/>
          <a:lstStyle>
            <a:lvl1pPr>
              <a:defRPr/>
            </a:lvl1pPr>
          </a:lstStyle>
          <a:p>
            <a:endParaRPr lang="en-AU">
              <a:solidFill>
                <a:srgbClr val="FFFFFF"/>
              </a:solidFill>
            </a:endParaRPr>
          </a:p>
        </p:txBody>
      </p:sp>
      <p:sp>
        <p:nvSpPr>
          <p:cNvPr id="5" name="Slide Number Placeholder 4"/>
          <p:cNvSpPr>
            <a:spLocks noGrp="1"/>
          </p:cNvSpPr>
          <p:nvPr>
            <p:ph type="sldNum" sz="quarter" idx="12"/>
          </p:nvPr>
        </p:nvSpPr>
        <p:spPr/>
        <p:txBody>
          <a:bodyPr/>
          <a:lstStyle>
            <a:lvl1pPr>
              <a:defRPr/>
            </a:lvl1pPr>
          </a:lstStyle>
          <a:p>
            <a:fld id="{B7896A57-4B8A-4B39-83CC-FA7FE426CDF5}"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AU">
              <a:solidFill>
                <a:srgbClr val="FFFFFF"/>
              </a:solidFill>
            </a:endParaRPr>
          </a:p>
        </p:txBody>
      </p:sp>
      <p:sp>
        <p:nvSpPr>
          <p:cNvPr id="3" name="Footer Placeholder 2"/>
          <p:cNvSpPr>
            <a:spLocks noGrp="1"/>
          </p:cNvSpPr>
          <p:nvPr>
            <p:ph type="ftr" sz="quarter" idx="11"/>
          </p:nvPr>
        </p:nvSpPr>
        <p:spPr/>
        <p:txBody>
          <a:bodyPr/>
          <a:lstStyle>
            <a:lvl1pPr>
              <a:defRPr/>
            </a:lvl1pPr>
          </a:lstStyle>
          <a:p>
            <a:endParaRPr lang="en-AU">
              <a:solidFill>
                <a:srgbClr val="FFFFFF"/>
              </a:solidFill>
            </a:endParaRPr>
          </a:p>
        </p:txBody>
      </p:sp>
      <p:sp>
        <p:nvSpPr>
          <p:cNvPr id="4" name="Slide Number Placeholder 3"/>
          <p:cNvSpPr>
            <a:spLocks noGrp="1"/>
          </p:cNvSpPr>
          <p:nvPr>
            <p:ph type="sldNum" sz="quarter" idx="12"/>
          </p:nvPr>
        </p:nvSpPr>
        <p:spPr/>
        <p:txBody>
          <a:bodyPr/>
          <a:lstStyle>
            <a:lvl1pPr>
              <a:defRPr/>
            </a:lvl1pPr>
          </a:lstStyle>
          <a:p>
            <a:fld id="{0AFB1513-A1FE-4869-8448-994E2C268652}"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AU">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AU">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24209A87-24BC-4B86-A685-860BDD28B590}"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AU"/>
          </a:p>
        </p:txBody>
      </p:sp>
      <p:sp>
        <p:nvSpPr>
          <p:cNvPr id="5" name="Footer Placeholder 4"/>
          <p:cNvSpPr>
            <a:spLocks noGrp="1"/>
          </p:cNvSpPr>
          <p:nvPr>
            <p:ph type="ftr" sz="quarter" idx="11"/>
          </p:nvPr>
        </p:nvSpPr>
        <p:spPr/>
        <p:txBody>
          <a:bodyPr/>
          <a:lstStyle>
            <a:lvl1pPr>
              <a:defRPr/>
            </a:lvl1pPr>
          </a:lstStyle>
          <a:p>
            <a:endParaRPr lang="en-AU"/>
          </a:p>
        </p:txBody>
      </p:sp>
      <p:sp>
        <p:nvSpPr>
          <p:cNvPr id="6" name="Slide Number Placeholder 5"/>
          <p:cNvSpPr>
            <a:spLocks noGrp="1"/>
          </p:cNvSpPr>
          <p:nvPr>
            <p:ph type="sldNum" sz="quarter" idx="12"/>
          </p:nvPr>
        </p:nvSpPr>
        <p:spPr/>
        <p:txBody>
          <a:bodyPr/>
          <a:lstStyle>
            <a:lvl1pPr>
              <a:defRPr/>
            </a:lvl1pPr>
          </a:lstStyle>
          <a:p>
            <a:fld id="{1B8B1927-91CA-493B-ABAE-792FB2A5D54E}" type="slidenum">
              <a:rPr lang="en-AU"/>
              <a:pPr/>
              <a:t>‹#›</a:t>
            </a:fld>
            <a:endParaRPr lang="en-A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AU">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AU">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844F3CCE-4999-47B3-81B9-D0A715F03455}"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AU">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AU">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562B6965-DA11-47C8-8842-CB9C8904BD70}"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AU">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AU">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78D1E8CC-2DCA-4164-9F4A-C22A13A7095F}"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123" name="Arc 3"/>
          <p:cNvSpPr>
            <a:spLocks/>
          </p:cNvSpPr>
          <p:nvPr/>
        </p:nvSpPr>
        <p:spPr bwMode="auto">
          <a:xfrm>
            <a:off x="0" y="6237312"/>
            <a:ext cx="5220072" cy="62068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bg1"/>
              </a:gs>
              <a:gs pos="100000">
                <a:schemeClr val="accent2"/>
              </a:gs>
            </a:gsLst>
            <a:lin ang="5400000" scaled="1"/>
          </a:gradFill>
          <a:ln w="9525">
            <a:noFill/>
            <a:round/>
            <a:headEnd type="none" w="sm" len="sm"/>
            <a:tailEnd type="none" w="sm" len="sm"/>
          </a:ln>
        </p:spPr>
        <p:txBody>
          <a:bodyPr/>
          <a:lstStyle/>
          <a:p>
            <a:endParaRPr lang="en-US">
              <a:solidFill>
                <a:srgbClr val="FFFFFF"/>
              </a:solidFill>
            </a:endParaRPr>
          </a:p>
        </p:txBody>
      </p:sp>
      <p:sp>
        <p:nvSpPr>
          <p:cNvPr id="5124" name="Rectangle 4"/>
          <p:cNvSpPr>
            <a:spLocks noGrp="1" noChangeArrowheads="1"/>
          </p:cNvSpPr>
          <p:nvPr>
            <p:ph type="ctrTitle" sz="quarter"/>
          </p:nvPr>
        </p:nvSpPr>
        <p:spPr>
          <a:xfrm>
            <a:off x="0" y="0"/>
            <a:ext cx="9142413" cy="765175"/>
          </a:xfrm>
        </p:spPr>
        <p:txBody>
          <a:bodyPr anchor="b"/>
          <a:lstStyle>
            <a:lvl1pPr algn="ctr">
              <a:lnSpc>
                <a:spcPct val="80000"/>
              </a:lnSpc>
              <a:defRPr sz="4000">
                <a:solidFill>
                  <a:srgbClr val="FFFF00"/>
                </a:solidFill>
                <a:effectLst>
                  <a:outerShdw blurRad="38100" dist="38100" dir="2700000" algn="tl">
                    <a:srgbClr val="FFFFFF"/>
                  </a:outerShdw>
                </a:effectLst>
                <a:latin typeface="Arial" charset="0"/>
              </a:defRPr>
            </a:lvl1pPr>
          </a:lstStyle>
          <a:p>
            <a:r>
              <a:rPr lang="en-AU"/>
              <a:t>Click to edit Master title style</a:t>
            </a:r>
          </a:p>
        </p:txBody>
      </p:sp>
      <p:sp>
        <p:nvSpPr>
          <p:cNvPr id="5125" name="Rectangle 5"/>
          <p:cNvSpPr>
            <a:spLocks noGrp="1" noChangeArrowheads="1"/>
          </p:cNvSpPr>
          <p:nvPr>
            <p:ph type="subTitle" sz="quarter" idx="1"/>
          </p:nvPr>
        </p:nvSpPr>
        <p:spPr>
          <a:xfrm>
            <a:off x="179388" y="908050"/>
            <a:ext cx="8785225" cy="5400675"/>
          </a:xfrm>
        </p:spPr>
        <p:txBody>
          <a:bodyPr/>
          <a:lstStyle>
            <a:lvl1pPr marL="531813" indent="-531813">
              <a:buClr>
                <a:srgbClr val="FFFF00"/>
              </a:buClr>
              <a:buSzTx/>
              <a:buFont typeface="Wingdings" pitchFamily="2" charset="2"/>
              <a:buChar char="v"/>
              <a:defRPr b="1"/>
            </a:lvl1pPr>
          </a:lstStyle>
          <a:p>
            <a:r>
              <a:rPr lang="en-AU"/>
              <a:t>Click to edit Master subtitle style</a:t>
            </a:r>
          </a:p>
        </p:txBody>
      </p:sp>
      <p:sp>
        <p:nvSpPr>
          <p:cNvPr id="5127" name="Rectangle 7"/>
          <p:cNvSpPr>
            <a:spLocks noGrp="1" noChangeArrowheads="1"/>
          </p:cNvSpPr>
          <p:nvPr>
            <p:ph type="ftr" sz="quarter" idx="3"/>
          </p:nvPr>
        </p:nvSpPr>
        <p:spPr>
          <a:xfrm>
            <a:off x="10187" y="6489700"/>
            <a:ext cx="4335463" cy="323850"/>
          </a:xfrm>
        </p:spPr>
        <p:txBody>
          <a:bodyPr/>
          <a:lstStyle>
            <a:lvl1pPr>
              <a:defRPr sz="2800" b="1">
                <a:solidFill>
                  <a:srgbClr val="FF9900"/>
                </a:solidFill>
                <a:latin typeface="Monotype Corsiva" pitchFamily="66" charset="0"/>
              </a:defRPr>
            </a:lvl1pPr>
          </a:lstStyle>
          <a:p>
            <a:r>
              <a:rPr lang="en-AU" dirty="0"/>
              <a:t>The Transfiguration of Christ</a:t>
            </a:r>
          </a:p>
        </p:txBody>
      </p:sp>
    </p:spTree>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AU">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AU">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1B8B1927-91CA-493B-ABAE-792FB2A5D54E}"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AU">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AU">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579B7D16-4950-475D-84FE-9554439A21D4}"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819400" y="1981200"/>
            <a:ext cx="2971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43600" y="1981200"/>
            <a:ext cx="2971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AU">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AU">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5E5C5641-6BF8-47B1-AB19-B75F1A7BB128}"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AU">
              <a:solidFill>
                <a:srgbClr val="FFFFFF"/>
              </a:solidFill>
            </a:endParaRPr>
          </a:p>
        </p:txBody>
      </p:sp>
      <p:sp>
        <p:nvSpPr>
          <p:cNvPr id="8" name="Footer Placeholder 7"/>
          <p:cNvSpPr>
            <a:spLocks noGrp="1"/>
          </p:cNvSpPr>
          <p:nvPr>
            <p:ph type="ftr" sz="quarter" idx="11"/>
          </p:nvPr>
        </p:nvSpPr>
        <p:spPr/>
        <p:txBody>
          <a:bodyPr/>
          <a:lstStyle>
            <a:lvl1pPr>
              <a:defRPr/>
            </a:lvl1pPr>
          </a:lstStyle>
          <a:p>
            <a:endParaRPr lang="en-AU">
              <a:solidFill>
                <a:srgbClr val="FFFFFF"/>
              </a:solidFill>
            </a:endParaRPr>
          </a:p>
        </p:txBody>
      </p:sp>
      <p:sp>
        <p:nvSpPr>
          <p:cNvPr id="9" name="Slide Number Placeholder 8"/>
          <p:cNvSpPr>
            <a:spLocks noGrp="1"/>
          </p:cNvSpPr>
          <p:nvPr>
            <p:ph type="sldNum" sz="quarter" idx="12"/>
          </p:nvPr>
        </p:nvSpPr>
        <p:spPr/>
        <p:txBody>
          <a:bodyPr/>
          <a:lstStyle>
            <a:lvl1pPr>
              <a:defRPr/>
            </a:lvl1pPr>
          </a:lstStyle>
          <a:p>
            <a:fld id="{98EB1F24-C843-4CC4-8F7D-43A1068C7A7D}"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AU">
              <a:solidFill>
                <a:srgbClr val="FFFFFF"/>
              </a:solidFill>
            </a:endParaRPr>
          </a:p>
        </p:txBody>
      </p:sp>
      <p:sp>
        <p:nvSpPr>
          <p:cNvPr id="4" name="Footer Placeholder 3"/>
          <p:cNvSpPr>
            <a:spLocks noGrp="1"/>
          </p:cNvSpPr>
          <p:nvPr>
            <p:ph type="ftr" sz="quarter" idx="11"/>
          </p:nvPr>
        </p:nvSpPr>
        <p:spPr/>
        <p:txBody>
          <a:bodyPr/>
          <a:lstStyle>
            <a:lvl1pPr>
              <a:defRPr/>
            </a:lvl1pPr>
          </a:lstStyle>
          <a:p>
            <a:endParaRPr lang="en-AU">
              <a:solidFill>
                <a:srgbClr val="FFFFFF"/>
              </a:solidFill>
            </a:endParaRPr>
          </a:p>
        </p:txBody>
      </p:sp>
      <p:sp>
        <p:nvSpPr>
          <p:cNvPr id="5" name="Slide Number Placeholder 4"/>
          <p:cNvSpPr>
            <a:spLocks noGrp="1"/>
          </p:cNvSpPr>
          <p:nvPr>
            <p:ph type="sldNum" sz="quarter" idx="12"/>
          </p:nvPr>
        </p:nvSpPr>
        <p:spPr/>
        <p:txBody>
          <a:bodyPr/>
          <a:lstStyle>
            <a:lvl1pPr>
              <a:defRPr/>
            </a:lvl1pPr>
          </a:lstStyle>
          <a:p>
            <a:fld id="{CA2DFA0C-CEFF-48C0-8FF1-EA20A47502F7}"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AU">
              <a:solidFill>
                <a:srgbClr val="FFFFFF"/>
              </a:solidFill>
            </a:endParaRPr>
          </a:p>
        </p:txBody>
      </p:sp>
      <p:sp>
        <p:nvSpPr>
          <p:cNvPr id="3" name="Footer Placeholder 2"/>
          <p:cNvSpPr>
            <a:spLocks noGrp="1"/>
          </p:cNvSpPr>
          <p:nvPr>
            <p:ph type="ftr" sz="quarter" idx="11"/>
          </p:nvPr>
        </p:nvSpPr>
        <p:spPr/>
        <p:txBody>
          <a:bodyPr/>
          <a:lstStyle>
            <a:lvl1pPr>
              <a:defRPr/>
            </a:lvl1pPr>
          </a:lstStyle>
          <a:p>
            <a:endParaRPr lang="en-AU">
              <a:solidFill>
                <a:srgbClr val="FFFFFF"/>
              </a:solidFill>
            </a:endParaRPr>
          </a:p>
        </p:txBody>
      </p:sp>
      <p:sp>
        <p:nvSpPr>
          <p:cNvPr id="4" name="Slide Number Placeholder 3"/>
          <p:cNvSpPr>
            <a:spLocks noGrp="1"/>
          </p:cNvSpPr>
          <p:nvPr>
            <p:ph type="sldNum" sz="quarter" idx="12"/>
          </p:nvPr>
        </p:nvSpPr>
        <p:spPr/>
        <p:txBody>
          <a:bodyPr/>
          <a:lstStyle>
            <a:lvl1pPr>
              <a:defRPr/>
            </a:lvl1pPr>
          </a:lstStyle>
          <a:p>
            <a:fld id="{C50C4AEB-6DEB-47D6-82E3-C4C84337F21D}"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AU"/>
          </a:p>
        </p:txBody>
      </p:sp>
      <p:sp>
        <p:nvSpPr>
          <p:cNvPr id="5" name="Footer Placeholder 4"/>
          <p:cNvSpPr>
            <a:spLocks noGrp="1"/>
          </p:cNvSpPr>
          <p:nvPr>
            <p:ph type="ftr" sz="quarter" idx="11"/>
          </p:nvPr>
        </p:nvSpPr>
        <p:spPr/>
        <p:txBody>
          <a:bodyPr/>
          <a:lstStyle>
            <a:lvl1pPr>
              <a:defRPr/>
            </a:lvl1pPr>
          </a:lstStyle>
          <a:p>
            <a:endParaRPr lang="en-AU"/>
          </a:p>
        </p:txBody>
      </p:sp>
      <p:sp>
        <p:nvSpPr>
          <p:cNvPr id="6" name="Slide Number Placeholder 5"/>
          <p:cNvSpPr>
            <a:spLocks noGrp="1"/>
          </p:cNvSpPr>
          <p:nvPr>
            <p:ph type="sldNum" sz="quarter" idx="12"/>
          </p:nvPr>
        </p:nvSpPr>
        <p:spPr/>
        <p:txBody>
          <a:bodyPr/>
          <a:lstStyle>
            <a:lvl1pPr>
              <a:defRPr/>
            </a:lvl1pPr>
          </a:lstStyle>
          <a:p>
            <a:fld id="{579B7D16-4950-475D-84FE-9554439A21D4}" type="slidenum">
              <a:rPr lang="en-AU"/>
              <a:pPr/>
              <a:t>‹#›</a:t>
            </a:fld>
            <a:endParaRPr lang="en-AU"/>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AU">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AU">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5C266D0D-9FBF-4F10-AA8E-39374B3B31C4}"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AU">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AU">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86882C43-387B-46E0-AF38-45E19CF9D580}"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AU">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AU">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F4D84B31-8EC5-4575-902B-533F408462D4}"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91400" y="609600"/>
            <a:ext cx="1524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819400" y="609600"/>
            <a:ext cx="44196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AU">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AU">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6EFD16D0-491F-4296-81E7-EA846CF9115D}"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123" name="Arc 3"/>
          <p:cNvSpPr>
            <a:spLocks/>
          </p:cNvSpPr>
          <p:nvPr/>
        </p:nvSpPr>
        <p:spPr bwMode="auto">
          <a:xfrm>
            <a:off x="0" y="6237312"/>
            <a:ext cx="5220072" cy="62068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bg1"/>
              </a:gs>
              <a:gs pos="100000">
                <a:schemeClr val="accent2"/>
              </a:gs>
            </a:gsLst>
            <a:lin ang="5400000" scaled="1"/>
          </a:gradFill>
          <a:ln w="9525">
            <a:noFill/>
            <a:round/>
            <a:headEnd type="none" w="sm" len="sm"/>
            <a:tailEnd type="none" w="sm" len="sm"/>
          </a:ln>
        </p:spPr>
        <p:txBody>
          <a:bodyPr/>
          <a:lstStyle/>
          <a:p>
            <a:endParaRPr lang="en-US">
              <a:solidFill>
                <a:srgbClr val="FFFFFF"/>
              </a:solidFill>
            </a:endParaRPr>
          </a:p>
        </p:txBody>
      </p:sp>
      <p:sp>
        <p:nvSpPr>
          <p:cNvPr id="5124" name="Rectangle 4"/>
          <p:cNvSpPr>
            <a:spLocks noGrp="1" noChangeArrowheads="1"/>
          </p:cNvSpPr>
          <p:nvPr>
            <p:ph type="ctrTitle" sz="quarter"/>
          </p:nvPr>
        </p:nvSpPr>
        <p:spPr>
          <a:xfrm>
            <a:off x="0" y="0"/>
            <a:ext cx="9142413" cy="765175"/>
          </a:xfrm>
        </p:spPr>
        <p:txBody>
          <a:bodyPr anchor="b"/>
          <a:lstStyle>
            <a:lvl1pPr algn="ctr">
              <a:lnSpc>
                <a:spcPct val="80000"/>
              </a:lnSpc>
              <a:defRPr sz="4000">
                <a:solidFill>
                  <a:srgbClr val="FFFF00"/>
                </a:solidFill>
                <a:effectLst>
                  <a:outerShdw blurRad="38100" dist="38100" dir="2700000" algn="tl">
                    <a:srgbClr val="FFFFFF"/>
                  </a:outerShdw>
                </a:effectLst>
                <a:latin typeface="Arial" charset="0"/>
              </a:defRPr>
            </a:lvl1pPr>
          </a:lstStyle>
          <a:p>
            <a:r>
              <a:rPr lang="en-AU"/>
              <a:t>Click to edit Master title style</a:t>
            </a:r>
          </a:p>
        </p:txBody>
      </p:sp>
      <p:sp>
        <p:nvSpPr>
          <p:cNvPr id="5125" name="Rectangle 5"/>
          <p:cNvSpPr>
            <a:spLocks noGrp="1" noChangeArrowheads="1"/>
          </p:cNvSpPr>
          <p:nvPr>
            <p:ph type="subTitle" sz="quarter" idx="1"/>
          </p:nvPr>
        </p:nvSpPr>
        <p:spPr>
          <a:xfrm>
            <a:off x="179388" y="908050"/>
            <a:ext cx="8785225" cy="5400675"/>
          </a:xfrm>
        </p:spPr>
        <p:txBody>
          <a:bodyPr/>
          <a:lstStyle>
            <a:lvl1pPr marL="531813" indent="-531813">
              <a:buClr>
                <a:srgbClr val="FFFF00"/>
              </a:buClr>
              <a:buSzTx/>
              <a:buFont typeface="Wingdings" pitchFamily="2" charset="2"/>
              <a:buChar char="v"/>
              <a:defRPr b="1"/>
            </a:lvl1pPr>
          </a:lstStyle>
          <a:p>
            <a:r>
              <a:rPr lang="en-AU"/>
              <a:t>Click to edit Master subtitle style</a:t>
            </a:r>
          </a:p>
        </p:txBody>
      </p:sp>
      <p:sp>
        <p:nvSpPr>
          <p:cNvPr id="5127" name="Rectangle 7"/>
          <p:cNvSpPr>
            <a:spLocks noGrp="1" noChangeArrowheads="1"/>
          </p:cNvSpPr>
          <p:nvPr>
            <p:ph type="ftr" sz="quarter" idx="3"/>
          </p:nvPr>
        </p:nvSpPr>
        <p:spPr>
          <a:xfrm>
            <a:off x="10187" y="6489700"/>
            <a:ext cx="4335463" cy="323850"/>
          </a:xfrm>
        </p:spPr>
        <p:txBody>
          <a:bodyPr/>
          <a:lstStyle>
            <a:lvl1pPr>
              <a:defRPr sz="2800" b="1">
                <a:solidFill>
                  <a:srgbClr val="FF9900"/>
                </a:solidFill>
                <a:latin typeface="Monotype Corsiva" pitchFamily="66" charset="0"/>
              </a:defRPr>
            </a:lvl1pPr>
          </a:lstStyle>
          <a:p>
            <a:r>
              <a:rPr lang="en-AU" dirty="0"/>
              <a:t>The Transfiguration of Christ</a:t>
            </a:r>
          </a:p>
        </p:txBody>
      </p:sp>
    </p:spTree>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AU">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AU">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1B8B1927-91CA-493B-ABAE-792FB2A5D54E}"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AU">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AU">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579B7D16-4950-475D-84FE-9554439A21D4}"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819400" y="1981200"/>
            <a:ext cx="2971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43600" y="1981200"/>
            <a:ext cx="2971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AU">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AU">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5E5C5641-6BF8-47B1-AB19-B75F1A7BB128}"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AU">
              <a:solidFill>
                <a:srgbClr val="FFFFFF"/>
              </a:solidFill>
            </a:endParaRPr>
          </a:p>
        </p:txBody>
      </p:sp>
      <p:sp>
        <p:nvSpPr>
          <p:cNvPr id="8" name="Footer Placeholder 7"/>
          <p:cNvSpPr>
            <a:spLocks noGrp="1"/>
          </p:cNvSpPr>
          <p:nvPr>
            <p:ph type="ftr" sz="quarter" idx="11"/>
          </p:nvPr>
        </p:nvSpPr>
        <p:spPr/>
        <p:txBody>
          <a:bodyPr/>
          <a:lstStyle>
            <a:lvl1pPr>
              <a:defRPr/>
            </a:lvl1pPr>
          </a:lstStyle>
          <a:p>
            <a:endParaRPr lang="en-AU">
              <a:solidFill>
                <a:srgbClr val="FFFFFF"/>
              </a:solidFill>
            </a:endParaRPr>
          </a:p>
        </p:txBody>
      </p:sp>
      <p:sp>
        <p:nvSpPr>
          <p:cNvPr id="9" name="Slide Number Placeholder 8"/>
          <p:cNvSpPr>
            <a:spLocks noGrp="1"/>
          </p:cNvSpPr>
          <p:nvPr>
            <p:ph type="sldNum" sz="quarter" idx="12"/>
          </p:nvPr>
        </p:nvSpPr>
        <p:spPr/>
        <p:txBody>
          <a:bodyPr/>
          <a:lstStyle>
            <a:lvl1pPr>
              <a:defRPr/>
            </a:lvl1pPr>
          </a:lstStyle>
          <a:p>
            <a:fld id="{98EB1F24-C843-4CC4-8F7D-43A1068C7A7D}"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AU">
              <a:solidFill>
                <a:srgbClr val="FFFFFF"/>
              </a:solidFill>
            </a:endParaRPr>
          </a:p>
        </p:txBody>
      </p:sp>
      <p:sp>
        <p:nvSpPr>
          <p:cNvPr id="4" name="Footer Placeholder 3"/>
          <p:cNvSpPr>
            <a:spLocks noGrp="1"/>
          </p:cNvSpPr>
          <p:nvPr>
            <p:ph type="ftr" sz="quarter" idx="11"/>
          </p:nvPr>
        </p:nvSpPr>
        <p:spPr/>
        <p:txBody>
          <a:bodyPr/>
          <a:lstStyle>
            <a:lvl1pPr>
              <a:defRPr/>
            </a:lvl1pPr>
          </a:lstStyle>
          <a:p>
            <a:endParaRPr lang="en-AU">
              <a:solidFill>
                <a:srgbClr val="FFFFFF"/>
              </a:solidFill>
            </a:endParaRPr>
          </a:p>
        </p:txBody>
      </p:sp>
      <p:sp>
        <p:nvSpPr>
          <p:cNvPr id="5" name="Slide Number Placeholder 4"/>
          <p:cNvSpPr>
            <a:spLocks noGrp="1"/>
          </p:cNvSpPr>
          <p:nvPr>
            <p:ph type="sldNum" sz="quarter" idx="12"/>
          </p:nvPr>
        </p:nvSpPr>
        <p:spPr/>
        <p:txBody>
          <a:bodyPr/>
          <a:lstStyle>
            <a:lvl1pPr>
              <a:defRPr/>
            </a:lvl1pPr>
          </a:lstStyle>
          <a:p>
            <a:fld id="{CA2DFA0C-CEFF-48C0-8FF1-EA20A47502F7}"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819400" y="1981200"/>
            <a:ext cx="2971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43600" y="1981200"/>
            <a:ext cx="2971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AU"/>
          </a:p>
        </p:txBody>
      </p:sp>
      <p:sp>
        <p:nvSpPr>
          <p:cNvPr id="6" name="Footer Placeholder 5"/>
          <p:cNvSpPr>
            <a:spLocks noGrp="1"/>
          </p:cNvSpPr>
          <p:nvPr>
            <p:ph type="ftr" sz="quarter" idx="11"/>
          </p:nvPr>
        </p:nvSpPr>
        <p:spPr/>
        <p:txBody>
          <a:bodyPr/>
          <a:lstStyle>
            <a:lvl1pPr>
              <a:defRPr/>
            </a:lvl1pPr>
          </a:lstStyle>
          <a:p>
            <a:endParaRPr lang="en-AU"/>
          </a:p>
        </p:txBody>
      </p:sp>
      <p:sp>
        <p:nvSpPr>
          <p:cNvPr id="7" name="Slide Number Placeholder 6"/>
          <p:cNvSpPr>
            <a:spLocks noGrp="1"/>
          </p:cNvSpPr>
          <p:nvPr>
            <p:ph type="sldNum" sz="quarter" idx="12"/>
          </p:nvPr>
        </p:nvSpPr>
        <p:spPr/>
        <p:txBody>
          <a:bodyPr/>
          <a:lstStyle>
            <a:lvl1pPr>
              <a:defRPr/>
            </a:lvl1pPr>
          </a:lstStyle>
          <a:p>
            <a:fld id="{5E5C5641-6BF8-47B1-AB19-B75F1A7BB128}" type="slidenum">
              <a:rPr lang="en-AU"/>
              <a:pPr/>
              <a:t>‹#›</a:t>
            </a:fld>
            <a:endParaRPr lang="en-AU"/>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AU">
              <a:solidFill>
                <a:srgbClr val="FFFFFF"/>
              </a:solidFill>
            </a:endParaRPr>
          </a:p>
        </p:txBody>
      </p:sp>
      <p:sp>
        <p:nvSpPr>
          <p:cNvPr id="3" name="Footer Placeholder 2"/>
          <p:cNvSpPr>
            <a:spLocks noGrp="1"/>
          </p:cNvSpPr>
          <p:nvPr>
            <p:ph type="ftr" sz="quarter" idx="11"/>
          </p:nvPr>
        </p:nvSpPr>
        <p:spPr/>
        <p:txBody>
          <a:bodyPr/>
          <a:lstStyle>
            <a:lvl1pPr>
              <a:defRPr/>
            </a:lvl1pPr>
          </a:lstStyle>
          <a:p>
            <a:endParaRPr lang="en-AU">
              <a:solidFill>
                <a:srgbClr val="FFFFFF"/>
              </a:solidFill>
            </a:endParaRPr>
          </a:p>
        </p:txBody>
      </p:sp>
      <p:sp>
        <p:nvSpPr>
          <p:cNvPr id="4" name="Slide Number Placeholder 3"/>
          <p:cNvSpPr>
            <a:spLocks noGrp="1"/>
          </p:cNvSpPr>
          <p:nvPr>
            <p:ph type="sldNum" sz="quarter" idx="12"/>
          </p:nvPr>
        </p:nvSpPr>
        <p:spPr/>
        <p:txBody>
          <a:bodyPr/>
          <a:lstStyle>
            <a:lvl1pPr>
              <a:defRPr/>
            </a:lvl1pPr>
          </a:lstStyle>
          <a:p>
            <a:fld id="{C50C4AEB-6DEB-47D6-82E3-C4C84337F21D}"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AU">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AU">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5C266D0D-9FBF-4F10-AA8E-39374B3B31C4}"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AU">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AU">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86882C43-387B-46E0-AF38-45E19CF9D580}"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AU">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AU">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F4D84B31-8EC5-4575-902B-533F408462D4}"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91400" y="609600"/>
            <a:ext cx="1524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819400" y="609600"/>
            <a:ext cx="44196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AU">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AU">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6EFD16D0-491F-4296-81E7-EA846CF9115D}"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4346" name="Rectangle 10"/>
          <p:cNvSpPr>
            <a:spLocks noGrp="1" noChangeArrowheads="1"/>
          </p:cNvSpPr>
          <p:nvPr>
            <p:ph type="ctrTitle" sz="quarter"/>
          </p:nvPr>
        </p:nvSpPr>
        <p:spPr>
          <a:xfrm>
            <a:off x="0" y="0"/>
            <a:ext cx="9144000" cy="836613"/>
          </a:xfrm>
        </p:spPr>
        <p:txBody>
          <a:bodyPr/>
          <a:lstStyle>
            <a:lvl1pPr>
              <a:defRPr sz="4400" b="1">
                <a:solidFill>
                  <a:srgbClr val="FFFF00"/>
                </a:solidFill>
                <a:latin typeface="Arial" pitchFamily="34" charset="0"/>
                <a:cs typeface="Arial" pitchFamily="34" charset="0"/>
              </a:defRPr>
            </a:lvl1pPr>
          </a:lstStyle>
          <a:p>
            <a:r>
              <a:rPr lang="en-AU" dirty="0"/>
              <a:t>Click to edit Master title style</a:t>
            </a:r>
          </a:p>
        </p:txBody>
      </p:sp>
      <p:sp>
        <p:nvSpPr>
          <p:cNvPr id="14347" name="Rectangle 11"/>
          <p:cNvSpPr>
            <a:spLocks noGrp="1" noChangeArrowheads="1"/>
          </p:cNvSpPr>
          <p:nvPr>
            <p:ph type="subTitle" sz="quarter" idx="1"/>
          </p:nvPr>
        </p:nvSpPr>
        <p:spPr>
          <a:xfrm>
            <a:off x="285720" y="908050"/>
            <a:ext cx="8643998" cy="5449908"/>
          </a:xfrm>
        </p:spPr>
        <p:txBody>
          <a:bodyPr/>
          <a:lstStyle>
            <a:lvl1pPr marL="0" indent="0">
              <a:buFont typeface="Wingdings" pitchFamily="2" charset="2"/>
              <a:buNone/>
              <a:defRPr sz="2800" b="1"/>
            </a:lvl1pPr>
          </a:lstStyle>
          <a:p>
            <a:r>
              <a:rPr lang="en-AU"/>
              <a:t>Click to edit Master subtitle style</a:t>
            </a:r>
          </a:p>
        </p:txBody>
      </p:sp>
    </p:spTree>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AU">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AU">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AA9DA517-4845-4976-BCD2-397BEFE111CC}"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AU">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AU">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E83DEE34-392A-465D-972E-13F402FFB592}"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AU">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AU">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24E20EBD-BABF-46C9-ACF1-8873C8E1B460}"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AU">
              <a:solidFill>
                <a:srgbClr val="FFFFFF"/>
              </a:solidFill>
            </a:endParaRPr>
          </a:p>
        </p:txBody>
      </p:sp>
      <p:sp>
        <p:nvSpPr>
          <p:cNvPr id="8" name="Footer Placeholder 7"/>
          <p:cNvSpPr>
            <a:spLocks noGrp="1"/>
          </p:cNvSpPr>
          <p:nvPr>
            <p:ph type="ftr" sz="quarter" idx="11"/>
          </p:nvPr>
        </p:nvSpPr>
        <p:spPr/>
        <p:txBody>
          <a:bodyPr/>
          <a:lstStyle>
            <a:lvl1pPr>
              <a:defRPr/>
            </a:lvl1pPr>
          </a:lstStyle>
          <a:p>
            <a:endParaRPr lang="en-AU">
              <a:solidFill>
                <a:srgbClr val="FFFFFF"/>
              </a:solidFill>
            </a:endParaRPr>
          </a:p>
        </p:txBody>
      </p:sp>
      <p:sp>
        <p:nvSpPr>
          <p:cNvPr id="9" name="Slide Number Placeholder 8"/>
          <p:cNvSpPr>
            <a:spLocks noGrp="1"/>
          </p:cNvSpPr>
          <p:nvPr>
            <p:ph type="sldNum" sz="quarter" idx="12"/>
          </p:nvPr>
        </p:nvSpPr>
        <p:spPr/>
        <p:txBody>
          <a:bodyPr/>
          <a:lstStyle>
            <a:lvl1pPr>
              <a:defRPr/>
            </a:lvl1pPr>
          </a:lstStyle>
          <a:p>
            <a:fld id="{1ADD72AD-22C3-4ED0-9814-B3A7D4B83295}"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AU"/>
          </a:p>
        </p:txBody>
      </p:sp>
      <p:sp>
        <p:nvSpPr>
          <p:cNvPr id="8" name="Footer Placeholder 7"/>
          <p:cNvSpPr>
            <a:spLocks noGrp="1"/>
          </p:cNvSpPr>
          <p:nvPr>
            <p:ph type="ftr" sz="quarter" idx="11"/>
          </p:nvPr>
        </p:nvSpPr>
        <p:spPr/>
        <p:txBody>
          <a:bodyPr/>
          <a:lstStyle>
            <a:lvl1pPr>
              <a:defRPr/>
            </a:lvl1pPr>
          </a:lstStyle>
          <a:p>
            <a:endParaRPr lang="en-AU"/>
          </a:p>
        </p:txBody>
      </p:sp>
      <p:sp>
        <p:nvSpPr>
          <p:cNvPr id="9" name="Slide Number Placeholder 8"/>
          <p:cNvSpPr>
            <a:spLocks noGrp="1"/>
          </p:cNvSpPr>
          <p:nvPr>
            <p:ph type="sldNum" sz="quarter" idx="12"/>
          </p:nvPr>
        </p:nvSpPr>
        <p:spPr/>
        <p:txBody>
          <a:bodyPr/>
          <a:lstStyle>
            <a:lvl1pPr>
              <a:defRPr/>
            </a:lvl1pPr>
          </a:lstStyle>
          <a:p>
            <a:fld id="{98EB1F24-C843-4CC4-8F7D-43A1068C7A7D}" type="slidenum">
              <a:rPr lang="en-AU"/>
              <a:pPr/>
              <a:t>‹#›</a:t>
            </a:fld>
            <a:endParaRPr lang="en-AU"/>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AU">
              <a:solidFill>
                <a:srgbClr val="FFFFFF"/>
              </a:solidFill>
            </a:endParaRPr>
          </a:p>
        </p:txBody>
      </p:sp>
      <p:sp>
        <p:nvSpPr>
          <p:cNvPr id="4" name="Footer Placeholder 3"/>
          <p:cNvSpPr>
            <a:spLocks noGrp="1"/>
          </p:cNvSpPr>
          <p:nvPr>
            <p:ph type="ftr" sz="quarter" idx="11"/>
          </p:nvPr>
        </p:nvSpPr>
        <p:spPr/>
        <p:txBody>
          <a:bodyPr/>
          <a:lstStyle>
            <a:lvl1pPr>
              <a:defRPr/>
            </a:lvl1pPr>
          </a:lstStyle>
          <a:p>
            <a:endParaRPr lang="en-AU">
              <a:solidFill>
                <a:srgbClr val="FFFFFF"/>
              </a:solidFill>
            </a:endParaRPr>
          </a:p>
        </p:txBody>
      </p:sp>
      <p:sp>
        <p:nvSpPr>
          <p:cNvPr id="5" name="Slide Number Placeholder 4"/>
          <p:cNvSpPr>
            <a:spLocks noGrp="1"/>
          </p:cNvSpPr>
          <p:nvPr>
            <p:ph type="sldNum" sz="quarter" idx="12"/>
          </p:nvPr>
        </p:nvSpPr>
        <p:spPr/>
        <p:txBody>
          <a:bodyPr/>
          <a:lstStyle>
            <a:lvl1pPr>
              <a:defRPr/>
            </a:lvl1pPr>
          </a:lstStyle>
          <a:p>
            <a:fld id="{AD115CD3-63C4-4AC9-B7F5-BC129940B531}"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AU">
              <a:solidFill>
                <a:srgbClr val="FFFFFF"/>
              </a:solidFill>
            </a:endParaRPr>
          </a:p>
        </p:txBody>
      </p:sp>
      <p:sp>
        <p:nvSpPr>
          <p:cNvPr id="3" name="Footer Placeholder 2"/>
          <p:cNvSpPr>
            <a:spLocks noGrp="1"/>
          </p:cNvSpPr>
          <p:nvPr>
            <p:ph type="ftr" sz="quarter" idx="11"/>
          </p:nvPr>
        </p:nvSpPr>
        <p:spPr/>
        <p:txBody>
          <a:bodyPr/>
          <a:lstStyle>
            <a:lvl1pPr>
              <a:defRPr/>
            </a:lvl1pPr>
          </a:lstStyle>
          <a:p>
            <a:endParaRPr lang="en-AU">
              <a:solidFill>
                <a:srgbClr val="FFFFFF"/>
              </a:solidFill>
            </a:endParaRPr>
          </a:p>
        </p:txBody>
      </p:sp>
      <p:sp>
        <p:nvSpPr>
          <p:cNvPr id="4" name="Slide Number Placeholder 3"/>
          <p:cNvSpPr>
            <a:spLocks noGrp="1"/>
          </p:cNvSpPr>
          <p:nvPr>
            <p:ph type="sldNum" sz="quarter" idx="12"/>
          </p:nvPr>
        </p:nvSpPr>
        <p:spPr/>
        <p:txBody>
          <a:bodyPr/>
          <a:lstStyle>
            <a:lvl1pPr>
              <a:defRPr/>
            </a:lvl1pPr>
          </a:lstStyle>
          <a:p>
            <a:fld id="{27160A43-3CC1-456E-9784-007E1823A13A}"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AU">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AU">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1C943D27-F092-4908-9E06-06FD2AB51799}"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AU">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AU">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4114F55C-3BBF-4F91-BDB4-883198BE5E21}"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AU">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AU">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46728821-B437-48AD-800F-A1F79AFA3EF1}"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AU">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AU">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95643301-8FC1-46A2-AB59-B22E634FB27B}"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7813"/>
            <a:ext cx="8229600" cy="5853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8400"/>
            <a:ext cx="2133600" cy="457200"/>
          </a:xfrm>
        </p:spPr>
        <p:txBody>
          <a:bodyPr/>
          <a:lstStyle>
            <a:lvl1pPr>
              <a:defRPr/>
            </a:lvl1pPr>
          </a:lstStyle>
          <a:p>
            <a:endParaRPr lang="en-AU">
              <a:solidFill>
                <a:srgbClr val="FFFFFF"/>
              </a:solidFill>
            </a:endParaRPr>
          </a:p>
        </p:txBody>
      </p:sp>
      <p:sp>
        <p:nvSpPr>
          <p:cNvPr id="4" name="Footer Placeholder 3"/>
          <p:cNvSpPr>
            <a:spLocks noGrp="1"/>
          </p:cNvSpPr>
          <p:nvPr>
            <p:ph type="ftr" sz="quarter" idx="11"/>
          </p:nvPr>
        </p:nvSpPr>
        <p:spPr>
          <a:xfrm>
            <a:off x="3124200" y="6248400"/>
            <a:ext cx="2895600" cy="457200"/>
          </a:xfrm>
        </p:spPr>
        <p:txBody>
          <a:bodyPr/>
          <a:lstStyle>
            <a:lvl1pPr>
              <a:defRPr/>
            </a:lvl1pPr>
          </a:lstStyle>
          <a:p>
            <a:endParaRPr lang="en-AU">
              <a:solidFill>
                <a:srgbClr val="FFFFFF"/>
              </a:solidFill>
            </a:endParaRPr>
          </a:p>
        </p:txBody>
      </p:sp>
      <p:sp>
        <p:nvSpPr>
          <p:cNvPr id="5" name="Slide Number Placeholder 4"/>
          <p:cNvSpPr>
            <a:spLocks noGrp="1"/>
          </p:cNvSpPr>
          <p:nvPr>
            <p:ph type="sldNum" sz="quarter" idx="12"/>
          </p:nvPr>
        </p:nvSpPr>
        <p:spPr>
          <a:xfrm>
            <a:off x="6553200" y="6248400"/>
            <a:ext cx="2133600" cy="457200"/>
          </a:xfrm>
        </p:spPr>
        <p:txBody>
          <a:bodyPr/>
          <a:lstStyle>
            <a:lvl1pPr>
              <a:defRPr/>
            </a:lvl1pPr>
          </a:lstStyle>
          <a:p>
            <a:fld id="{F4B60B03-88E1-422D-BF90-D1085CCB310D}" type="slidenum">
              <a:rPr lang="en-AU">
                <a:solidFill>
                  <a:srgbClr val="FFFFFF"/>
                </a:solidFill>
              </a:rPr>
              <a:pPr/>
              <a:t>‹#›</a:t>
            </a:fld>
            <a:endParaRPr lang="en-AU">
              <a:solidFill>
                <a:srgbClr val="FFFFFF"/>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AU"/>
          </a:p>
        </p:txBody>
      </p:sp>
      <p:sp>
        <p:nvSpPr>
          <p:cNvPr id="4" name="Footer Placeholder 3"/>
          <p:cNvSpPr>
            <a:spLocks noGrp="1"/>
          </p:cNvSpPr>
          <p:nvPr>
            <p:ph type="ftr" sz="quarter" idx="11"/>
          </p:nvPr>
        </p:nvSpPr>
        <p:spPr/>
        <p:txBody>
          <a:bodyPr/>
          <a:lstStyle>
            <a:lvl1pPr>
              <a:defRPr/>
            </a:lvl1pPr>
          </a:lstStyle>
          <a:p>
            <a:endParaRPr lang="en-AU"/>
          </a:p>
        </p:txBody>
      </p:sp>
      <p:sp>
        <p:nvSpPr>
          <p:cNvPr id="5" name="Slide Number Placeholder 4"/>
          <p:cNvSpPr>
            <a:spLocks noGrp="1"/>
          </p:cNvSpPr>
          <p:nvPr>
            <p:ph type="sldNum" sz="quarter" idx="12"/>
          </p:nvPr>
        </p:nvSpPr>
        <p:spPr/>
        <p:txBody>
          <a:bodyPr/>
          <a:lstStyle>
            <a:lvl1pPr>
              <a:defRPr/>
            </a:lvl1pPr>
          </a:lstStyle>
          <a:p>
            <a:fld id="{CA2DFA0C-CEFF-48C0-8FF1-EA20A47502F7}" type="slidenum">
              <a:rPr lang="en-AU"/>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AU"/>
          </a:p>
        </p:txBody>
      </p:sp>
      <p:sp>
        <p:nvSpPr>
          <p:cNvPr id="3" name="Footer Placeholder 2"/>
          <p:cNvSpPr>
            <a:spLocks noGrp="1"/>
          </p:cNvSpPr>
          <p:nvPr>
            <p:ph type="ftr" sz="quarter" idx="11"/>
          </p:nvPr>
        </p:nvSpPr>
        <p:spPr/>
        <p:txBody>
          <a:bodyPr/>
          <a:lstStyle>
            <a:lvl1pPr>
              <a:defRPr/>
            </a:lvl1pPr>
          </a:lstStyle>
          <a:p>
            <a:endParaRPr lang="en-AU"/>
          </a:p>
        </p:txBody>
      </p:sp>
      <p:sp>
        <p:nvSpPr>
          <p:cNvPr id="4" name="Slide Number Placeholder 3"/>
          <p:cNvSpPr>
            <a:spLocks noGrp="1"/>
          </p:cNvSpPr>
          <p:nvPr>
            <p:ph type="sldNum" sz="quarter" idx="12"/>
          </p:nvPr>
        </p:nvSpPr>
        <p:spPr/>
        <p:txBody>
          <a:bodyPr/>
          <a:lstStyle>
            <a:lvl1pPr>
              <a:defRPr/>
            </a:lvl1pPr>
          </a:lstStyle>
          <a:p>
            <a:fld id="{C50C4AEB-6DEB-47D6-82E3-C4C84337F21D}" type="slidenum">
              <a:rPr lang="en-AU"/>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AU"/>
          </a:p>
        </p:txBody>
      </p:sp>
      <p:sp>
        <p:nvSpPr>
          <p:cNvPr id="6" name="Footer Placeholder 5"/>
          <p:cNvSpPr>
            <a:spLocks noGrp="1"/>
          </p:cNvSpPr>
          <p:nvPr>
            <p:ph type="ftr" sz="quarter" idx="11"/>
          </p:nvPr>
        </p:nvSpPr>
        <p:spPr/>
        <p:txBody>
          <a:bodyPr/>
          <a:lstStyle>
            <a:lvl1pPr>
              <a:defRPr/>
            </a:lvl1pPr>
          </a:lstStyle>
          <a:p>
            <a:endParaRPr lang="en-AU"/>
          </a:p>
        </p:txBody>
      </p:sp>
      <p:sp>
        <p:nvSpPr>
          <p:cNvPr id="7" name="Slide Number Placeholder 6"/>
          <p:cNvSpPr>
            <a:spLocks noGrp="1"/>
          </p:cNvSpPr>
          <p:nvPr>
            <p:ph type="sldNum" sz="quarter" idx="12"/>
          </p:nvPr>
        </p:nvSpPr>
        <p:spPr/>
        <p:txBody>
          <a:bodyPr/>
          <a:lstStyle>
            <a:lvl1pPr>
              <a:defRPr/>
            </a:lvl1pPr>
          </a:lstStyle>
          <a:p>
            <a:fld id="{5C266D0D-9FBF-4F10-AA8E-39374B3B31C4}" type="slidenum">
              <a:rPr lang="en-AU"/>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AU"/>
          </a:p>
        </p:txBody>
      </p:sp>
      <p:sp>
        <p:nvSpPr>
          <p:cNvPr id="6" name="Footer Placeholder 5"/>
          <p:cNvSpPr>
            <a:spLocks noGrp="1"/>
          </p:cNvSpPr>
          <p:nvPr>
            <p:ph type="ftr" sz="quarter" idx="11"/>
          </p:nvPr>
        </p:nvSpPr>
        <p:spPr/>
        <p:txBody>
          <a:bodyPr/>
          <a:lstStyle>
            <a:lvl1pPr>
              <a:defRPr/>
            </a:lvl1pPr>
          </a:lstStyle>
          <a:p>
            <a:endParaRPr lang="en-AU"/>
          </a:p>
        </p:txBody>
      </p:sp>
      <p:sp>
        <p:nvSpPr>
          <p:cNvPr id="7" name="Slide Number Placeholder 6"/>
          <p:cNvSpPr>
            <a:spLocks noGrp="1"/>
          </p:cNvSpPr>
          <p:nvPr>
            <p:ph type="sldNum" sz="quarter" idx="12"/>
          </p:nvPr>
        </p:nvSpPr>
        <p:spPr/>
        <p:txBody>
          <a:bodyPr/>
          <a:lstStyle>
            <a:lvl1pPr>
              <a:defRPr/>
            </a:lvl1pPr>
          </a:lstStyle>
          <a:p>
            <a:fld id="{86882C43-387B-46E0-AF38-45E19CF9D580}" type="slidenum">
              <a:rPr lang="en-AU"/>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theme" Target="../theme/theme5.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slideLayout" Target="../slideLayouts/slideLayout56.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Arc 2"/>
          <p:cNvSpPr>
            <a:spLocks/>
          </p:cNvSpPr>
          <p:nvPr/>
        </p:nvSpPr>
        <p:spPr bwMode="auto">
          <a:xfrm>
            <a:off x="0" y="842963"/>
            <a:ext cx="2897188" cy="6015037"/>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bg1"/>
              </a:gs>
              <a:gs pos="100000">
                <a:schemeClr val="accent2"/>
              </a:gs>
            </a:gsLst>
            <a:lin ang="5400000" scaled="1"/>
          </a:gradFill>
          <a:ln w="9525">
            <a:noFill/>
            <a:round/>
            <a:headEnd type="none" w="sm" len="sm"/>
            <a:tailEnd type="none" w="sm" len="sm"/>
          </a:ln>
        </p:spPr>
        <p:txBody>
          <a:bodyPr/>
          <a:lstStyle/>
          <a:p>
            <a:endParaRPr lang="en-US"/>
          </a:p>
        </p:txBody>
      </p:sp>
      <p:sp>
        <p:nvSpPr>
          <p:cNvPr id="4099" name="Rectangle 3"/>
          <p:cNvSpPr>
            <a:spLocks noGrp="1" noChangeArrowheads="1"/>
          </p:cNvSpPr>
          <p:nvPr>
            <p:ph type="title"/>
          </p:nvPr>
        </p:nvSpPr>
        <p:spPr bwMode="auto">
          <a:xfrm>
            <a:off x="2819400" y="609600"/>
            <a:ext cx="6096000" cy="1143000"/>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p>
            <a:pPr lvl="0"/>
            <a:r>
              <a:rPr lang="en-AU" smtClean="0"/>
              <a:t>Click to edit Master title style</a:t>
            </a:r>
          </a:p>
        </p:txBody>
      </p:sp>
      <p:sp>
        <p:nvSpPr>
          <p:cNvPr id="4100" name="Rectangle 4"/>
          <p:cNvSpPr>
            <a:spLocks noGrp="1" noChangeArrowheads="1"/>
          </p:cNvSpPr>
          <p:nvPr>
            <p:ph type="body" idx="1"/>
          </p:nvPr>
        </p:nvSpPr>
        <p:spPr bwMode="auto">
          <a:xfrm>
            <a:off x="2819400" y="1981200"/>
            <a:ext cx="6096000" cy="4114800"/>
          </a:xfrm>
          <a:prstGeom prst="rect">
            <a:avLst/>
          </a:prstGeom>
          <a:noFill/>
          <a:ln w="9525">
            <a:noFill/>
            <a:miter lim="800000"/>
            <a:headEnd/>
            <a:tailEnd/>
          </a:ln>
        </p:spPr>
        <p:txBody>
          <a:bodyPr vert="horz" wrap="square" lIns="92075" tIns="46037" rIns="92075" bIns="46037"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4101" name="Rectangle 5"/>
          <p:cNvSpPr>
            <a:spLocks noGrp="1" noChangeArrowheads="1"/>
          </p:cNvSpPr>
          <p:nvPr>
            <p:ph type="dt" sz="half" idx="2"/>
          </p:nvPr>
        </p:nvSpPr>
        <p:spPr bwMode="auto">
          <a:xfrm>
            <a:off x="304800" y="6248400"/>
            <a:ext cx="1905000" cy="457200"/>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lvl1pPr>
              <a:defRPr kumimoji="0" sz="1400">
                <a:latin typeface="+mn-lt"/>
              </a:defRPr>
            </a:lvl1pPr>
          </a:lstStyle>
          <a:p>
            <a:endParaRPr lang="en-AU"/>
          </a:p>
        </p:txBody>
      </p:sp>
      <p:sp>
        <p:nvSpPr>
          <p:cNvPr id="4102" name="Rectangle 6"/>
          <p:cNvSpPr>
            <a:spLocks noGrp="1" noChangeArrowheads="1"/>
          </p:cNvSpPr>
          <p:nvPr>
            <p:ph type="ftr" sz="quarter" idx="3"/>
          </p:nvPr>
        </p:nvSpPr>
        <p:spPr bwMode="auto">
          <a:xfrm>
            <a:off x="3581400" y="6248400"/>
            <a:ext cx="2895600" cy="457200"/>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lvl1pPr algn="ctr">
              <a:defRPr kumimoji="0" sz="1400">
                <a:latin typeface="+mn-lt"/>
              </a:defRPr>
            </a:lvl1pPr>
          </a:lstStyle>
          <a:p>
            <a:endParaRPr lang="en-AU"/>
          </a:p>
        </p:txBody>
      </p:sp>
      <p:sp>
        <p:nvSpPr>
          <p:cNvPr id="4103" name="Rectangle 7"/>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p:spPr>
        <p:txBody>
          <a:bodyPr vert="horz" wrap="none" lIns="92075" tIns="46037" rIns="92075" bIns="46037" numCol="1" anchor="ctr" anchorCtr="0" compatLnSpc="1">
            <a:prstTxWarp prst="textNoShape">
              <a:avLst/>
            </a:prstTxWarp>
          </a:bodyPr>
          <a:lstStyle>
            <a:lvl1pPr algn="r">
              <a:defRPr kumimoji="0" sz="1400">
                <a:latin typeface="+mn-lt"/>
              </a:defRPr>
            </a:lvl1pPr>
          </a:lstStyle>
          <a:p>
            <a:fld id="{D826EF72-4895-4212-AFF0-2EFA25546B50}" type="slidenum">
              <a:rPr lang="en-AU"/>
              <a:pPr/>
              <a:t>‹#›</a:t>
            </a:fld>
            <a:endParaRPr lang="en-AU"/>
          </a:p>
        </p:txBody>
      </p:sp>
    </p:spTree>
  </p:cSld>
  <p:clrMap bg1="dk2" tx1="lt1" bg2="dk1" tx2="lt2" accent1="accent1" accent2="accent2" accent3="accent3" accent4="accent4" accent5="accent5" accent6="accent6" hlink="hlink" folHlink="folHlink"/>
  <p:sldLayoutIdLst>
    <p:sldLayoutId id="2147483650"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l" rtl="0" fontAlgn="base">
        <a:lnSpc>
          <a:spcPct val="70000"/>
        </a:lnSpc>
        <a:spcBef>
          <a:spcPct val="0"/>
        </a:spcBef>
        <a:spcAft>
          <a:spcPct val="0"/>
        </a:spcAft>
        <a:defRPr sz="4800" b="1">
          <a:solidFill>
            <a:schemeClr val="tx2"/>
          </a:solidFill>
          <a:latin typeface="+mj-lt"/>
          <a:ea typeface="+mj-ea"/>
          <a:cs typeface="+mj-cs"/>
        </a:defRPr>
      </a:lvl1pPr>
      <a:lvl2pPr algn="l" rtl="0" fontAlgn="base">
        <a:lnSpc>
          <a:spcPct val="70000"/>
        </a:lnSpc>
        <a:spcBef>
          <a:spcPct val="0"/>
        </a:spcBef>
        <a:spcAft>
          <a:spcPct val="0"/>
        </a:spcAft>
        <a:defRPr sz="4800" b="1">
          <a:solidFill>
            <a:schemeClr val="tx2"/>
          </a:solidFill>
          <a:latin typeface="Arial Narrow" pitchFamily="34" charset="0"/>
        </a:defRPr>
      </a:lvl2pPr>
      <a:lvl3pPr algn="l" rtl="0" fontAlgn="base">
        <a:lnSpc>
          <a:spcPct val="70000"/>
        </a:lnSpc>
        <a:spcBef>
          <a:spcPct val="0"/>
        </a:spcBef>
        <a:spcAft>
          <a:spcPct val="0"/>
        </a:spcAft>
        <a:defRPr sz="4800" b="1">
          <a:solidFill>
            <a:schemeClr val="tx2"/>
          </a:solidFill>
          <a:latin typeface="Arial Narrow" pitchFamily="34" charset="0"/>
        </a:defRPr>
      </a:lvl3pPr>
      <a:lvl4pPr algn="l" rtl="0" fontAlgn="base">
        <a:lnSpc>
          <a:spcPct val="70000"/>
        </a:lnSpc>
        <a:spcBef>
          <a:spcPct val="0"/>
        </a:spcBef>
        <a:spcAft>
          <a:spcPct val="0"/>
        </a:spcAft>
        <a:defRPr sz="4800" b="1">
          <a:solidFill>
            <a:schemeClr val="tx2"/>
          </a:solidFill>
          <a:latin typeface="Arial Narrow" pitchFamily="34" charset="0"/>
        </a:defRPr>
      </a:lvl4pPr>
      <a:lvl5pPr algn="l" rtl="0" fontAlgn="base">
        <a:lnSpc>
          <a:spcPct val="70000"/>
        </a:lnSpc>
        <a:spcBef>
          <a:spcPct val="0"/>
        </a:spcBef>
        <a:spcAft>
          <a:spcPct val="0"/>
        </a:spcAft>
        <a:defRPr sz="4800" b="1">
          <a:solidFill>
            <a:schemeClr val="tx2"/>
          </a:solidFill>
          <a:latin typeface="Arial Narrow" pitchFamily="34" charset="0"/>
        </a:defRPr>
      </a:lvl5pPr>
      <a:lvl6pPr marL="457200" algn="l" rtl="0" fontAlgn="base">
        <a:lnSpc>
          <a:spcPct val="70000"/>
        </a:lnSpc>
        <a:spcBef>
          <a:spcPct val="0"/>
        </a:spcBef>
        <a:spcAft>
          <a:spcPct val="0"/>
        </a:spcAft>
        <a:defRPr sz="4800" b="1">
          <a:solidFill>
            <a:schemeClr val="tx2"/>
          </a:solidFill>
          <a:latin typeface="Arial Narrow" pitchFamily="34" charset="0"/>
        </a:defRPr>
      </a:lvl6pPr>
      <a:lvl7pPr marL="914400" algn="l" rtl="0" fontAlgn="base">
        <a:lnSpc>
          <a:spcPct val="70000"/>
        </a:lnSpc>
        <a:spcBef>
          <a:spcPct val="0"/>
        </a:spcBef>
        <a:spcAft>
          <a:spcPct val="0"/>
        </a:spcAft>
        <a:defRPr sz="4800" b="1">
          <a:solidFill>
            <a:schemeClr val="tx2"/>
          </a:solidFill>
          <a:latin typeface="Arial Narrow" pitchFamily="34" charset="0"/>
        </a:defRPr>
      </a:lvl7pPr>
      <a:lvl8pPr marL="1371600" algn="l" rtl="0" fontAlgn="base">
        <a:lnSpc>
          <a:spcPct val="70000"/>
        </a:lnSpc>
        <a:spcBef>
          <a:spcPct val="0"/>
        </a:spcBef>
        <a:spcAft>
          <a:spcPct val="0"/>
        </a:spcAft>
        <a:defRPr sz="4800" b="1">
          <a:solidFill>
            <a:schemeClr val="tx2"/>
          </a:solidFill>
          <a:latin typeface="Arial Narrow" pitchFamily="34" charset="0"/>
        </a:defRPr>
      </a:lvl8pPr>
      <a:lvl9pPr marL="1828800" algn="l" rtl="0" fontAlgn="base">
        <a:lnSpc>
          <a:spcPct val="70000"/>
        </a:lnSpc>
        <a:spcBef>
          <a:spcPct val="0"/>
        </a:spcBef>
        <a:spcAft>
          <a:spcPct val="0"/>
        </a:spcAft>
        <a:defRPr sz="4800" b="1">
          <a:solidFill>
            <a:schemeClr val="tx2"/>
          </a:solidFill>
          <a:latin typeface="Arial Narrow" pitchFamily="34"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tx2"/>
        </a:buClr>
        <a:buSzPct val="65000"/>
        <a:buFont typeface="Wingdings" pitchFamily="2" charset="2"/>
        <a:buChar char="u"/>
        <a:defRPr sz="2600">
          <a:solidFill>
            <a:schemeClr val="tx1"/>
          </a:solidFill>
          <a:latin typeface="+mn-lt"/>
        </a:defRPr>
      </a:lvl2pPr>
      <a:lvl3pPr marL="1143000" indent="-228600" algn="l" rtl="0" fontAlgn="base">
        <a:spcBef>
          <a:spcPct val="20000"/>
        </a:spcBef>
        <a:spcAft>
          <a:spcPct val="0"/>
        </a:spcAft>
        <a:buClr>
          <a:schemeClr val="hlink"/>
        </a:buClr>
        <a:buSzPct val="65000"/>
        <a:buFont typeface="Wingdings" pitchFamily="2" charset="2"/>
        <a:buChar char="«"/>
        <a:defRPr sz="2400">
          <a:solidFill>
            <a:schemeClr val="tx1"/>
          </a:solidFill>
          <a:latin typeface="+mn-lt"/>
        </a:defRPr>
      </a:lvl3pPr>
      <a:lvl4pPr marL="1600200" indent="-228600" algn="l" rtl="0" fontAlgn="base">
        <a:spcBef>
          <a:spcPct val="20000"/>
        </a:spcBef>
        <a:spcAft>
          <a:spcPct val="0"/>
        </a:spcAft>
        <a:buClr>
          <a:schemeClr val="tx2"/>
        </a:buClr>
        <a:buSzPct val="100000"/>
        <a:buChar char="•"/>
        <a:defRPr sz="2000">
          <a:solidFill>
            <a:schemeClr val="tx1"/>
          </a:solidFill>
          <a:latin typeface="+mn-lt"/>
        </a:defRPr>
      </a:lvl4pPr>
      <a:lvl5pPr marL="2057400" indent="-228600" algn="l" rtl="0" fontAlgn="base">
        <a:spcBef>
          <a:spcPct val="20000"/>
        </a:spcBef>
        <a:spcAft>
          <a:spcPct val="0"/>
        </a:spcAft>
        <a:buClr>
          <a:schemeClr val="hlink"/>
        </a:buClr>
        <a:buSzPct val="100000"/>
        <a:buChar char="–"/>
        <a:defRPr sz="2000">
          <a:solidFill>
            <a:schemeClr val="tx1"/>
          </a:solidFill>
          <a:latin typeface="+mn-lt"/>
        </a:defRPr>
      </a:lvl5pPr>
      <a:lvl6pPr marL="2514600" indent="-228600" algn="l" rtl="0" fontAlgn="base">
        <a:spcBef>
          <a:spcPct val="20000"/>
        </a:spcBef>
        <a:spcAft>
          <a:spcPct val="0"/>
        </a:spcAft>
        <a:buClr>
          <a:schemeClr val="hlink"/>
        </a:buClr>
        <a:buSzPct val="100000"/>
        <a:buChar char="–"/>
        <a:defRPr sz="2000">
          <a:solidFill>
            <a:schemeClr val="tx1"/>
          </a:solidFill>
          <a:latin typeface="+mn-lt"/>
        </a:defRPr>
      </a:lvl6pPr>
      <a:lvl7pPr marL="2971800" indent="-228600" algn="l" rtl="0" fontAlgn="base">
        <a:spcBef>
          <a:spcPct val="20000"/>
        </a:spcBef>
        <a:spcAft>
          <a:spcPct val="0"/>
        </a:spcAft>
        <a:buClr>
          <a:schemeClr val="hlink"/>
        </a:buClr>
        <a:buSzPct val="100000"/>
        <a:buChar char="–"/>
        <a:defRPr sz="2000">
          <a:solidFill>
            <a:schemeClr val="tx1"/>
          </a:solidFill>
          <a:latin typeface="+mn-lt"/>
        </a:defRPr>
      </a:lvl7pPr>
      <a:lvl8pPr marL="3429000" indent="-228600" algn="l" rtl="0" fontAlgn="base">
        <a:spcBef>
          <a:spcPct val="20000"/>
        </a:spcBef>
        <a:spcAft>
          <a:spcPct val="0"/>
        </a:spcAft>
        <a:buClr>
          <a:schemeClr val="hlink"/>
        </a:buClr>
        <a:buSzPct val="100000"/>
        <a:buChar char="–"/>
        <a:defRPr sz="2000">
          <a:solidFill>
            <a:schemeClr val="tx1"/>
          </a:solidFill>
          <a:latin typeface="+mn-lt"/>
        </a:defRPr>
      </a:lvl8pPr>
      <a:lvl9pPr marL="3886200" indent="-228600" algn="l" rtl="0" fontAlgn="base">
        <a:spcBef>
          <a:spcPct val="20000"/>
        </a:spcBef>
        <a:spcAft>
          <a:spcPct val="0"/>
        </a:spcAft>
        <a:buClr>
          <a:schemeClr val="hlink"/>
        </a:buClr>
        <a:buSzPct val="10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8000"/>
            <a:chOff x="0" y="0"/>
            <a:chExt cx="5760" cy="4320"/>
          </a:xfrm>
        </p:grpSpPr>
        <p:sp>
          <p:nvSpPr>
            <p:cNvPr id="47107" name="Freeform 3"/>
            <p:cNvSpPr>
              <a:spLocks/>
            </p:cNvSpPr>
            <p:nvPr/>
          </p:nvSpPr>
          <p:spPr bwMode="hidden">
            <a:xfrm>
              <a:off x="0" y="3072"/>
              <a:ext cx="5760" cy="1248"/>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endParaRPr kumimoji="0" lang="en-US" sz="1800">
                <a:solidFill>
                  <a:srgbClr val="FFFFFF"/>
                </a:solidFill>
                <a:latin typeface="Arial" charset="0"/>
              </a:endParaRPr>
            </a:p>
          </p:txBody>
        </p:sp>
        <p:sp>
          <p:nvSpPr>
            <p:cNvPr id="47108"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endParaRPr kumimoji="0" lang="en-US" sz="1800">
                <a:solidFill>
                  <a:srgbClr val="FFFFFF"/>
                </a:solidFill>
                <a:latin typeface="Arial" charset="0"/>
              </a:endParaRPr>
            </a:p>
          </p:txBody>
        </p:sp>
      </p:grpSp>
      <p:sp>
        <p:nvSpPr>
          <p:cNvPr id="47109" name="Freeform 5"/>
          <p:cNvSpPr>
            <a:spLocks/>
          </p:cNvSpPr>
          <p:nvPr/>
        </p:nvSpPr>
        <p:spPr bwMode="hidden">
          <a:xfrm>
            <a:off x="6248400" y="6262688"/>
            <a:ext cx="2895600" cy="609600"/>
          </a:xfrm>
          <a:custGeom>
            <a:avLst/>
            <a:gdLst/>
            <a:ahLst/>
            <a:cxnLst>
              <a:cxn ang="0">
                <a:pos x="5748" y="246"/>
              </a:cxn>
              <a:cxn ang="0">
                <a:pos x="0" y="246"/>
              </a:cxn>
              <a:cxn ang="0">
                <a:pos x="0" y="0"/>
              </a:cxn>
              <a:cxn ang="0">
                <a:pos x="5748" y="0"/>
              </a:cxn>
              <a:cxn ang="0">
                <a:pos x="5748" y="246"/>
              </a:cxn>
              <a:cxn ang="0">
                <a:pos x="5748" y="246"/>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endParaRPr kumimoji="0" lang="en-US" sz="1800">
              <a:solidFill>
                <a:srgbClr val="FFFFFF"/>
              </a:solidFill>
              <a:latin typeface="Arial" charset="0"/>
            </a:endParaRPr>
          </a:p>
        </p:txBody>
      </p:sp>
      <p:grpSp>
        <p:nvGrpSpPr>
          <p:cNvPr id="3" name="Group 6"/>
          <p:cNvGrpSpPr>
            <a:grpSpLocks/>
          </p:cNvGrpSpPr>
          <p:nvPr/>
        </p:nvGrpSpPr>
        <p:grpSpPr bwMode="auto">
          <a:xfrm>
            <a:off x="0" y="6019800"/>
            <a:ext cx="7848600" cy="857250"/>
            <a:chOff x="0" y="3792"/>
            <a:chExt cx="4944" cy="540"/>
          </a:xfrm>
        </p:grpSpPr>
        <p:sp>
          <p:nvSpPr>
            <p:cNvPr id="47111"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endParaRPr kumimoji="0" lang="en-US" sz="1800">
                <a:solidFill>
                  <a:srgbClr val="FFFFFF"/>
                </a:solidFill>
                <a:latin typeface="Arial" charset="0"/>
              </a:endParaRPr>
            </a:p>
          </p:txBody>
        </p:sp>
        <p:grpSp>
          <p:nvGrpSpPr>
            <p:cNvPr id="4" name="Group 8"/>
            <p:cNvGrpSpPr>
              <a:grpSpLocks/>
            </p:cNvGrpSpPr>
            <p:nvPr userDrawn="1"/>
          </p:nvGrpSpPr>
          <p:grpSpPr bwMode="auto">
            <a:xfrm>
              <a:off x="2486" y="3792"/>
              <a:ext cx="2458" cy="540"/>
              <a:chOff x="2486" y="3792"/>
              <a:chExt cx="2458" cy="540"/>
            </a:xfrm>
          </p:grpSpPr>
          <p:sp>
            <p:nvSpPr>
              <p:cNvPr id="47113" name="Freeform 9"/>
              <p:cNvSpPr>
                <a:spLocks/>
              </p:cNvSpPr>
              <p:nvPr userDrawn="1"/>
            </p:nvSpPr>
            <p:spPr bwMode="ltGray">
              <a:xfrm>
                <a:off x="3948" y="3799"/>
                <a:ext cx="996" cy="533"/>
              </a:xfrm>
              <a:custGeom>
                <a:avLst/>
                <a:gdLst/>
                <a:ahLst/>
                <a:cxnLst>
                  <a:cxn ang="0">
                    <a:pos x="636" y="373"/>
                  </a:cxn>
                  <a:cxn ang="0">
                    <a:pos x="495" y="370"/>
                  </a:cxn>
                  <a:cxn ang="0">
                    <a:pos x="280" y="249"/>
                  </a:cxn>
                  <a:cxn ang="0">
                    <a:pos x="127" y="66"/>
                  </a:cxn>
                  <a:cxn ang="0">
                    <a:pos x="0" y="0"/>
                  </a:cxn>
                  <a:cxn ang="0">
                    <a:pos x="22" y="26"/>
                  </a:cxn>
                  <a:cxn ang="0">
                    <a:pos x="0" y="65"/>
                  </a:cxn>
                  <a:cxn ang="0">
                    <a:pos x="30" y="119"/>
                  </a:cxn>
                  <a:cxn ang="0">
                    <a:pos x="75" y="243"/>
                  </a:cxn>
                  <a:cxn ang="0">
                    <a:pos x="45" y="422"/>
                  </a:cxn>
                  <a:cxn ang="0">
                    <a:pos x="200" y="329"/>
                  </a:cxn>
                  <a:cxn ang="0">
                    <a:pos x="612" y="533"/>
                  </a:cxn>
                  <a:cxn ang="0">
                    <a:pos x="996" y="529"/>
                  </a:cxn>
                  <a:cxn ang="0">
                    <a:pos x="828" y="473"/>
                  </a:cxn>
                  <a:cxn ang="0">
                    <a:pos x="636" y="373"/>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endParaRPr kumimoji="0" lang="en-US" sz="1800">
                  <a:solidFill>
                    <a:srgbClr val="FFFFFF"/>
                  </a:solidFill>
                  <a:latin typeface="Arial" charset="0"/>
                </a:endParaRPr>
              </a:p>
            </p:txBody>
          </p:sp>
          <p:sp>
            <p:nvSpPr>
              <p:cNvPr id="47114" name="Freeform 10"/>
              <p:cNvSpPr>
                <a:spLocks/>
              </p:cNvSpPr>
              <p:nvPr userDrawn="1"/>
            </p:nvSpPr>
            <p:spPr bwMode="ltGray">
              <a:xfrm>
                <a:off x="2677" y="3792"/>
                <a:ext cx="186" cy="395"/>
              </a:xfrm>
              <a:custGeom>
                <a:avLst/>
                <a:gdLst/>
                <a:ahLst/>
                <a:cxnLst>
                  <a:cxn ang="0">
                    <a:pos x="36" y="0"/>
                  </a:cxn>
                  <a:cxn ang="0">
                    <a:pos x="54" y="18"/>
                  </a:cxn>
                  <a:cxn ang="0">
                    <a:pos x="24" y="30"/>
                  </a:cxn>
                  <a:cxn ang="0">
                    <a:pos x="18" y="66"/>
                  </a:cxn>
                  <a:cxn ang="0">
                    <a:pos x="42" y="114"/>
                  </a:cxn>
                  <a:cxn ang="0">
                    <a:pos x="48" y="162"/>
                  </a:cxn>
                  <a:cxn ang="0">
                    <a:pos x="0" y="353"/>
                  </a:cxn>
                  <a:cxn ang="0">
                    <a:pos x="54" y="233"/>
                  </a:cxn>
                  <a:cxn ang="0">
                    <a:pos x="84" y="216"/>
                  </a:cxn>
                  <a:cxn ang="0">
                    <a:pos x="126" y="126"/>
                  </a:cxn>
                  <a:cxn ang="0">
                    <a:pos x="144" y="120"/>
                  </a:cxn>
                  <a:cxn ang="0">
                    <a:pos x="144" y="90"/>
                  </a:cxn>
                  <a:cxn ang="0">
                    <a:pos x="186" y="66"/>
                  </a:cxn>
                  <a:cxn ang="0">
                    <a:pos x="162" y="60"/>
                  </a:cxn>
                  <a:cxn ang="0">
                    <a:pos x="36" y="0"/>
                  </a:cxn>
                  <a:cxn ang="0">
                    <a:pos x="36" y="0"/>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w="9525">
                <a:noFill/>
                <a:round/>
                <a:headEnd/>
                <a:tailEnd/>
              </a:ln>
            </p:spPr>
            <p:txBody>
              <a:bodyPr/>
              <a:lstStyle/>
              <a:p>
                <a:endParaRPr kumimoji="0" lang="en-US" sz="1800">
                  <a:solidFill>
                    <a:srgbClr val="FFFFFF"/>
                  </a:solidFill>
                  <a:latin typeface="Arial" charset="0"/>
                </a:endParaRPr>
              </a:p>
            </p:txBody>
          </p:sp>
          <p:sp>
            <p:nvSpPr>
              <p:cNvPr id="47115" name="Freeform 11"/>
              <p:cNvSpPr>
                <a:spLocks/>
              </p:cNvSpPr>
              <p:nvPr userDrawn="1"/>
            </p:nvSpPr>
            <p:spPr bwMode="ltGray">
              <a:xfrm>
                <a:off x="3030" y="3893"/>
                <a:ext cx="378" cy="271"/>
              </a:xfrm>
              <a:custGeom>
                <a:avLst/>
                <a:gdLst/>
                <a:ahLst/>
                <a:cxnLst>
                  <a:cxn ang="0">
                    <a:pos x="18" y="0"/>
                  </a:cxn>
                  <a:cxn ang="0">
                    <a:pos x="12" y="13"/>
                  </a:cxn>
                  <a:cxn ang="0">
                    <a:pos x="0" y="40"/>
                  </a:cxn>
                  <a:cxn ang="0">
                    <a:pos x="60" y="121"/>
                  </a:cxn>
                  <a:cxn ang="0">
                    <a:pos x="310" y="271"/>
                  </a:cxn>
                  <a:cxn ang="0">
                    <a:pos x="290" y="139"/>
                  </a:cxn>
                  <a:cxn ang="0">
                    <a:pos x="378" y="76"/>
                  </a:cxn>
                  <a:cxn ang="0">
                    <a:pos x="251" y="94"/>
                  </a:cxn>
                  <a:cxn ang="0">
                    <a:pos x="90" y="54"/>
                  </a:cxn>
                  <a:cxn ang="0">
                    <a:pos x="18" y="0"/>
                  </a:cxn>
                  <a:cxn ang="0">
                    <a:pos x="18" y="0"/>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w="9525">
                <a:noFill/>
                <a:round/>
                <a:headEnd/>
                <a:tailEnd/>
              </a:ln>
            </p:spPr>
            <p:txBody>
              <a:bodyPr/>
              <a:lstStyle/>
              <a:p>
                <a:endParaRPr kumimoji="0" lang="en-US" sz="1800">
                  <a:solidFill>
                    <a:srgbClr val="FFFFFF"/>
                  </a:solidFill>
                  <a:latin typeface="Arial" charset="0"/>
                </a:endParaRPr>
              </a:p>
            </p:txBody>
          </p:sp>
          <p:sp>
            <p:nvSpPr>
              <p:cNvPr id="47116" name="Freeform 12"/>
              <p:cNvSpPr>
                <a:spLocks/>
              </p:cNvSpPr>
              <p:nvPr userDrawn="1"/>
            </p:nvSpPr>
            <p:spPr bwMode="ltGray">
              <a:xfrm>
                <a:off x="3628" y="3866"/>
                <a:ext cx="155" cy="74"/>
              </a:xfrm>
              <a:custGeom>
                <a:avLst/>
                <a:gdLst/>
                <a:ahLst/>
                <a:cxnLst>
                  <a:cxn ang="0">
                    <a:pos x="114" y="0"/>
                  </a:cxn>
                  <a:cxn ang="0">
                    <a:pos x="0" y="0"/>
                  </a:cxn>
                  <a:cxn ang="0">
                    <a:pos x="0" y="0"/>
                  </a:cxn>
                  <a:cxn ang="0">
                    <a:pos x="6" y="6"/>
                  </a:cxn>
                  <a:cxn ang="0">
                    <a:pos x="6" y="18"/>
                  </a:cxn>
                  <a:cxn ang="0">
                    <a:pos x="0" y="24"/>
                  </a:cxn>
                  <a:cxn ang="0">
                    <a:pos x="78" y="60"/>
                  </a:cxn>
                  <a:cxn ang="0">
                    <a:pos x="96" y="42"/>
                  </a:cxn>
                  <a:cxn ang="0">
                    <a:pos x="155" y="66"/>
                  </a:cxn>
                  <a:cxn ang="0">
                    <a:pos x="126" y="24"/>
                  </a:cxn>
                  <a:cxn ang="0">
                    <a:pos x="149" y="0"/>
                  </a:cxn>
                  <a:cxn ang="0">
                    <a:pos x="114" y="0"/>
                  </a:cxn>
                  <a:cxn ang="0">
                    <a:pos x="114" y="0"/>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w="9525">
                <a:noFill/>
                <a:round/>
                <a:headEnd/>
                <a:tailEnd/>
              </a:ln>
            </p:spPr>
            <p:txBody>
              <a:bodyPr/>
              <a:lstStyle/>
              <a:p>
                <a:endParaRPr kumimoji="0" lang="en-US" sz="1800">
                  <a:solidFill>
                    <a:srgbClr val="FFFFFF"/>
                  </a:solidFill>
                  <a:latin typeface="Arial" charset="0"/>
                </a:endParaRPr>
              </a:p>
            </p:txBody>
          </p:sp>
          <p:sp>
            <p:nvSpPr>
              <p:cNvPr id="47117" name="Freeform 13"/>
              <p:cNvSpPr>
                <a:spLocks/>
              </p:cNvSpPr>
              <p:nvPr userDrawn="1"/>
            </p:nvSpPr>
            <p:spPr bwMode="ltGray">
              <a:xfrm>
                <a:off x="2486" y="3859"/>
                <a:ext cx="42" cy="81"/>
              </a:xfrm>
              <a:custGeom>
                <a:avLst/>
                <a:gdLst/>
                <a:ahLst/>
                <a:cxnLst>
                  <a:cxn ang="0">
                    <a:pos x="6" y="36"/>
                  </a:cxn>
                  <a:cxn ang="0">
                    <a:pos x="0" y="18"/>
                  </a:cxn>
                  <a:cxn ang="0">
                    <a:pos x="12" y="6"/>
                  </a:cxn>
                  <a:cxn ang="0">
                    <a:pos x="0" y="6"/>
                  </a:cxn>
                  <a:cxn ang="0">
                    <a:pos x="12" y="6"/>
                  </a:cxn>
                  <a:cxn ang="0">
                    <a:pos x="24" y="6"/>
                  </a:cxn>
                  <a:cxn ang="0">
                    <a:pos x="36" y="6"/>
                  </a:cxn>
                  <a:cxn ang="0">
                    <a:pos x="42" y="0"/>
                  </a:cxn>
                  <a:cxn ang="0">
                    <a:pos x="30" y="18"/>
                  </a:cxn>
                  <a:cxn ang="0">
                    <a:pos x="42" y="48"/>
                  </a:cxn>
                  <a:cxn ang="0">
                    <a:pos x="12" y="72"/>
                  </a:cxn>
                  <a:cxn ang="0">
                    <a:pos x="6" y="36"/>
                  </a:cxn>
                  <a:cxn ang="0">
                    <a:pos x="6" y="36"/>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w="9525">
                <a:noFill/>
                <a:round/>
                <a:headEnd/>
                <a:tailEnd/>
              </a:ln>
            </p:spPr>
            <p:txBody>
              <a:bodyPr/>
              <a:lstStyle/>
              <a:p>
                <a:endParaRPr kumimoji="0" lang="en-US" sz="1800">
                  <a:solidFill>
                    <a:srgbClr val="FFFFFF"/>
                  </a:solidFill>
                  <a:latin typeface="Arial" charset="0"/>
                </a:endParaRPr>
              </a:p>
            </p:txBody>
          </p:sp>
        </p:grpSp>
        <p:sp>
          <p:nvSpPr>
            <p:cNvPr id="47118"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endParaRPr kumimoji="0" lang="en-US" sz="1800">
                <a:solidFill>
                  <a:srgbClr val="FFFFFF"/>
                </a:solidFill>
                <a:latin typeface="Arial" charset="0"/>
              </a:endParaRPr>
            </a:p>
          </p:txBody>
        </p:sp>
      </p:grpSp>
      <p:grpSp>
        <p:nvGrpSpPr>
          <p:cNvPr id="5" name="Group 15"/>
          <p:cNvGrpSpPr>
            <a:grpSpLocks/>
          </p:cNvGrpSpPr>
          <p:nvPr/>
        </p:nvGrpSpPr>
        <p:grpSpPr bwMode="auto">
          <a:xfrm>
            <a:off x="627063" y="6021388"/>
            <a:ext cx="5684837" cy="849312"/>
            <a:chOff x="395" y="3793"/>
            <a:chExt cx="3581" cy="535"/>
          </a:xfrm>
        </p:grpSpPr>
        <p:sp>
          <p:nvSpPr>
            <p:cNvPr id="47120" name="Freeform 16"/>
            <p:cNvSpPr>
              <a:spLocks/>
            </p:cNvSpPr>
            <p:nvPr/>
          </p:nvSpPr>
          <p:spPr bwMode="auto">
            <a:xfrm>
              <a:off x="1196" y="3793"/>
              <a:ext cx="365" cy="291"/>
            </a:xfrm>
            <a:custGeom>
              <a:avLst/>
              <a:gdLst/>
              <a:ahLst/>
              <a:cxnLst>
                <a:cxn ang="0">
                  <a:pos x="24" y="24"/>
                </a:cxn>
                <a:cxn ang="0">
                  <a:pos x="0" y="60"/>
                </a:cxn>
                <a:cxn ang="0">
                  <a:pos x="66" y="108"/>
                </a:cxn>
                <a:cxn ang="0">
                  <a:pos x="143" y="180"/>
                </a:cxn>
                <a:cxn ang="0">
                  <a:pos x="191" y="168"/>
                </a:cxn>
                <a:cxn ang="0">
                  <a:pos x="341" y="287"/>
                </a:cxn>
                <a:cxn ang="0">
                  <a:pos x="305" y="174"/>
                </a:cxn>
                <a:cxn ang="0">
                  <a:pos x="365" y="132"/>
                </a:cxn>
                <a:cxn ang="0">
                  <a:pos x="359" y="126"/>
                </a:cxn>
                <a:cxn ang="0">
                  <a:pos x="335" y="114"/>
                </a:cxn>
                <a:cxn ang="0">
                  <a:pos x="299" y="90"/>
                </a:cxn>
                <a:cxn ang="0">
                  <a:pos x="257" y="72"/>
                </a:cxn>
                <a:cxn ang="0">
                  <a:pos x="215" y="54"/>
                </a:cxn>
                <a:cxn ang="0">
                  <a:pos x="173" y="36"/>
                </a:cxn>
                <a:cxn ang="0">
                  <a:pos x="143" y="24"/>
                </a:cxn>
                <a:cxn ang="0">
                  <a:pos x="131" y="18"/>
                </a:cxn>
                <a:cxn ang="0">
                  <a:pos x="107" y="18"/>
                </a:cxn>
                <a:cxn ang="0">
                  <a:pos x="95" y="18"/>
                </a:cxn>
                <a:cxn ang="0">
                  <a:pos x="72" y="12"/>
                </a:cxn>
                <a:cxn ang="0">
                  <a:pos x="66" y="12"/>
                </a:cxn>
                <a:cxn ang="0">
                  <a:pos x="54" y="6"/>
                </a:cxn>
                <a:cxn ang="0">
                  <a:pos x="42" y="0"/>
                </a:cxn>
                <a:cxn ang="0">
                  <a:pos x="30" y="0"/>
                </a:cxn>
                <a:cxn ang="0">
                  <a:pos x="24" y="24"/>
                </a:cxn>
                <a:cxn ang="0">
                  <a:pos x="24" y="24"/>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w="9525">
              <a:noFill/>
              <a:round/>
              <a:headEnd/>
              <a:tailEnd/>
            </a:ln>
          </p:spPr>
          <p:txBody>
            <a:bodyPr/>
            <a:lstStyle/>
            <a:p>
              <a:endParaRPr kumimoji="0" lang="en-US" sz="1800">
                <a:solidFill>
                  <a:srgbClr val="FFFFFF"/>
                </a:solidFill>
                <a:latin typeface="Arial" charset="0"/>
              </a:endParaRPr>
            </a:p>
          </p:txBody>
        </p:sp>
        <p:sp>
          <p:nvSpPr>
            <p:cNvPr id="47121" name="Freeform 17"/>
            <p:cNvSpPr>
              <a:spLocks/>
            </p:cNvSpPr>
            <p:nvPr/>
          </p:nvSpPr>
          <p:spPr bwMode="auto">
            <a:xfrm>
              <a:off x="1943" y="3829"/>
              <a:ext cx="2033" cy="499"/>
            </a:xfrm>
            <a:custGeom>
              <a:avLst/>
              <a:gdLst/>
              <a:ahLst/>
              <a:cxnLst>
                <a:cxn ang="0">
                  <a:pos x="186" y="18"/>
                </a:cxn>
                <a:cxn ang="0">
                  <a:pos x="138" y="6"/>
                </a:cxn>
                <a:cxn ang="0">
                  <a:pos x="96" y="0"/>
                </a:cxn>
                <a:cxn ang="0">
                  <a:pos x="36" y="0"/>
                </a:cxn>
                <a:cxn ang="0">
                  <a:pos x="12" y="25"/>
                </a:cxn>
                <a:cxn ang="0">
                  <a:pos x="0" y="128"/>
                </a:cxn>
                <a:cxn ang="0">
                  <a:pos x="60" y="104"/>
                </a:cxn>
                <a:cxn ang="0">
                  <a:pos x="90" y="134"/>
                </a:cxn>
                <a:cxn ang="0">
                  <a:pos x="150" y="153"/>
                </a:cxn>
                <a:cxn ang="0">
                  <a:pos x="209" y="273"/>
                </a:cxn>
                <a:cxn ang="0">
                  <a:pos x="401" y="359"/>
                </a:cxn>
                <a:cxn ang="0">
                  <a:pos x="777" y="359"/>
                </a:cxn>
                <a:cxn ang="0">
                  <a:pos x="2033" y="499"/>
                </a:cxn>
                <a:cxn ang="0">
                  <a:pos x="2033" y="499"/>
                </a:cxn>
                <a:cxn ang="0">
                  <a:pos x="1991" y="493"/>
                </a:cxn>
                <a:cxn ang="0">
                  <a:pos x="676" y="243"/>
                </a:cxn>
                <a:cxn ang="0">
                  <a:pos x="514" y="159"/>
                </a:cxn>
                <a:cxn ang="0">
                  <a:pos x="425" y="110"/>
                </a:cxn>
                <a:cxn ang="0">
                  <a:pos x="365" y="92"/>
                </a:cxn>
                <a:cxn ang="0">
                  <a:pos x="281" y="61"/>
                </a:cxn>
                <a:cxn ang="0">
                  <a:pos x="186" y="18"/>
                </a:cxn>
                <a:cxn ang="0">
                  <a:pos x="186" y="18"/>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w="9525">
              <a:noFill/>
              <a:round/>
              <a:headEnd/>
              <a:tailEnd/>
            </a:ln>
          </p:spPr>
          <p:txBody>
            <a:bodyPr/>
            <a:lstStyle/>
            <a:p>
              <a:endParaRPr kumimoji="0" lang="en-US" sz="1800">
                <a:solidFill>
                  <a:srgbClr val="FFFFFF"/>
                </a:solidFill>
                <a:latin typeface="Arial" charset="0"/>
              </a:endParaRPr>
            </a:p>
          </p:txBody>
        </p:sp>
        <p:sp>
          <p:nvSpPr>
            <p:cNvPr id="47122" name="Freeform 18"/>
            <p:cNvSpPr>
              <a:spLocks/>
            </p:cNvSpPr>
            <p:nvPr/>
          </p:nvSpPr>
          <p:spPr bwMode="auto">
            <a:xfrm>
              <a:off x="1830" y="3823"/>
              <a:ext cx="71" cy="61"/>
            </a:xfrm>
            <a:custGeom>
              <a:avLst/>
              <a:gdLst/>
              <a:ahLst/>
              <a:cxnLst>
                <a:cxn ang="0">
                  <a:pos x="0" y="18"/>
                </a:cxn>
                <a:cxn ang="0">
                  <a:pos x="6" y="18"/>
                </a:cxn>
                <a:cxn ang="0">
                  <a:pos x="12" y="12"/>
                </a:cxn>
                <a:cxn ang="0">
                  <a:pos x="6" y="6"/>
                </a:cxn>
                <a:cxn ang="0">
                  <a:pos x="0" y="0"/>
                </a:cxn>
                <a:cxn ang="0">
                  <a:pos x="29" y="18"/>
                </a:cxn>
                <a:cxn ang="0">
                  <a:pos x="53" y="18"/>
                </a:cxn>
                <a:cxn ang="0">
                  <a:pos x="59" y="30"/>
                </a:cxn>
                <a:cxn ang="0">
                  <a:pos x="65" y="42"/>
                </a:cxn>
                <a:cxn ang="0">
                  <a:pos x="71" y="54"/>
                </a:cxn>
                <a:cxn ang="0">
                  <a:pos x="71" y="60"/>
                </a:cxn>
                <a:cxn ang="0">
                  <a:pos x="59" y="54"/>
                </a:cxn>
                <a:cxn ang="0">
                  <a:pos x="47" y="42"/>
                </a:cxn>
                <a:cxn ang="0">
                  <a:pos x="23" y="30"/>
                </a:cxn>
                <a:cxn ang="0">
                  <a:pos x="23" y="36"/>
                </a:cxn>
                <a:cxn ang="0">
                  <a:pos x="18" y="42"/>
                </a:cxn>
                <a:cxn ang="0">
                  <a:pos x="12" y="48"/>
                </a:cxn>
                <a:cxn ang="0">
                  <a:pos x="6" y="48"/>
                </a:cxn>
                <a:cxn ang="0">
                  <a:pos x="6" y="48"/>
                </a:cxn>
                <a:cxn ang="0">
                  <a:pos x="6" y="36"/>
                </a:cxn>
                <a:cxn ang="0">
                  <a:pos x="0" y="18"/>
                </a:cxn>
                <a:cxn ang="0">
                  <a:pos x="0" y="18"/>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w="9525">
              <a:noFill/>
              <a:round/>
              <a:headEnd/>
              <a:tailEnd/>
            </a:ln>
          </p:spPr>
          <p:txBody>
            <a:bodyPr/>
            <a:lstStyle/>
            <a:p>
              <a:endParaRPr kumimoji="0" lang="en-US" sz="1800">
                <a:solidFill>
                  <a:srgbClr val="FFFFFF"/>
                </a:solidFill>
                <a:latin typeface="Arial" charset="0"/>
              </a:endParaRPr>
            </a:p>
          </p:txBody>
        </p:sp>
        <p:sp>
          <p:nvSpPr>
            <p:cNvPr id="47123" name="Freeform 19"/>
            <p:cNvSpPr>
              <a:spLocks/>
            </p:cNvSpPr>
            <p:nvPr/>
          </p:nvSpPr>
          <p:spPr bwMode="auto">
            <a:xfrm>
              <a:off x="855" y="3842"/>
              <a:ext cx="161" cy="164"/>
            </a:xfrm>
            <a:custGeom>
              <a:avLst/>
              <a:gdLst/>
              <a:ahLst/>
              <a:cxnLst>
                <a:cxn ang="0">
                  <a:pos x="30" y="0"/>
                </a:cxn>
                <a:cxn ang="0">
                  <a:pos x="48" y="6"/>
                </a:cxn>
                <a:cxn ang="0">
                  <a:pos x="72" y="6"/>
                </a:cxn>
                <a:cxn ang="0">
                  <a:pos x="114" y="12"/>
                </a:cxn>
                <a:cxn ang="0">
                  <a:pos x="96" y="54"/>
                </a:cxn>
                <a:cxn ang="0">
                  <a:pos x="96" y="60"/>
                </a:cxn>
                <a:cxn ang="0">
                  <a:pos x="102" y="72"/>
                </a:cxn>
                <a:cxn ang="0">
                  <a:pos x="108" y="84"/>
                </a:cxn>
                <a:cxn ang="0">
                  <a:pos x="120" y="96"/>
                </a:cxn>
                <a:cxn ang="0">
                  <a:pos x="143" y="114"/>
                </a:cxn>
                <a:cxn ang="0">
                  <a:pos x="155" y="138"/>
                </a:cxn>
                <a:cxn ang="0">
                  <a:pos x="161" y="156"/>
                </a:cxn>
                <a:cxn ang="0">
                  <a:pos x="161" y="162"/>
                </a:cxn>
                <a:cxn ang="0">
                  <a:pos x="96" y="102"/>
                </a:cxn>
                <a:cxn ang="0">
                  <a:pos x="30" y="54"/>
                </a:cxn>
                <a:cxn ang="0">
                  <a:pos x="0" y="0"/>
                </a:cxn>
                <a:cxn ang="0">
                  <a:pos x="30" y="0"/>
                </a:cxn>
                <a:cxn ang="0">
                  <a:pos x="30" y="0"/>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w="9525">
              <a:noFill/>
              <a:round/>
              <a:headEnd/>
              <a:tailEnd/>
            </a:ln>
          </p:spPr>
          <p:txBody>
            <a:bodyPr/>
            <a:lstStyle/>
            <a:p>
              <a:endParaRPr kumimoji="0" lang="en-US" sz="1800">
                <a:solidFill>
                  <a:srgbClr val="FFFFFF"/>
                </a:solidFill>
                <a:latin typeface="Arial" charset="0"/>
              </a:endParaRPr>
            </a:p>
          </p:txBody>
        </p:sp>
        <p:sp>
          <p:nvSpPr>
            <p:cNvPr id="47124" name="Freeform 20"/>
            <p:cNvSpPr>
              <a:spLocks/>
            </p:cNvSpPr>
            <p:nvPr/>
          </p:nvSpPr>
          <p:spPr bwMode="auto">
            <a:xfrm>
              <a:off x="706" y="3854"/>
              <a:ext cx="59" cy="61"/>
            </a:xfrm>
            <a:custGeom>
              <a:avLst/>
              <a:gdLst/>
              <a:ahLst/>
              <a:cxnLst>
                <a:cxn ang="0">
                  <a:pos x="59" y="6"/>
                </a:cxn>
                <a:cxn ang="0">
                  <a:pos x="41" y="30"/>
                </a:cxn>
                <a:cxn ang="0">
                  <a:pos x="41" y="36"/>
                </a:cxn>
                <a:cxn ang="0">
                  <a:pos x="47" y="42"/>
                </a:cxn>
                <a:cxn ang="0">
                  <a:pos x="53" y="54"/>
                </a:cxn>
                <a:cxn ang="0">
                  <a:pos x="53" y="60"/>
                </a:cxn>
                <a:cxn ang="0">
                  <a:pos x="47" y="54"/>
                </a:cxn>
                <a:cxn ang="0">
                  <a:pos x="35" y="48"/>
                </a:cxn>
                <a:cxn ang="0">
                  <a:pos x="23" y="36"/>
                </a:cxn>
                <a:cxn ang="0">
                  <a:pos x="17" y="30"/>
                </a:cxn>
                <a:cxn ang="0">
                  <a:pos x="0" y="0"/>
                </a:cxn>
                <a:cxn ang="0">
                  <a:pos x="59" y="6"/>
                </a:cxn>
                <a:cxn ang="0">
                  <a:pos x="59" y="6"/>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w="9525">
              <a:noFill/>
              <a:round/>
              <a:headEnd/>
              <a:tailEnd/>
            </a:ln>
          </p:spPr>
          <p:txBody>
            <a:bodyPr/>
            <a:lstStyle/>
            <a:p>
              <a:endParaRPr kumimoji="0" lang="en-US" sz="1800">
                <a:solidFill>
                  <a:srgbClr val="FFFFFF"/>
                </a:solidFill>
                <a:latin typeface="Arial" charset="0"/>
              </a:endParaRPr>
            </a:p>
          </p:txBody>
        </p:sp>
        <p:sp>
          <p:nvSpPr>
            <p:cNvPr id="47125" name="Freeform 21"/>
            <p:cNvSpPr>
              <a:spLocks/>
            </p:cNvSpPr>
            <p:nvPr/>
          </p:nvSpPr>
          <p:spPr bwMode="auto">
            <a:xfrm>
              <a:off x="395" y="3811"/>
              <a:ext cx="245" cy="207"/>
            </a:xfrm>
            <a:custGeom>
              <a:avLst/>
              <a:gdLst/>
              <a:ahLst/>
              <a:cxnLst>
                <a:cxn ang="0">
                  <a:pos x="233" y="36"/>
                </a:cxn>
                <a:cxn ang="0">
                  <a:pos x="245" y="42"/>
                </a:cxn>
                <a:cxn ang="0">
                  <a:pos x="209" y="84"/>
                </a:cxn>
                <a:cxn ang="0">
                  <a:pos x="143" y="132"/>
                </a:cxn>
                <a:cxn ang="0">
                  <a:pos x="167" y="156"/>
                </a:cxn>
                <a:cxn ang="0">
                  <a:pos x="179" y="204"/>
                </a:cxn>
                <a:cxn ang="0">
                  <a:pos x="77" y="132"/>
                </a:cxn>
                <a:cxn ang="0">
                  <a:pos x="47" y="84"/>
                </a:cxn>
                <a:cxn ang="0">
                  <a:pos x="89" y="66"/>
                </a:cxn>
                <a:cxn ang="0">
                  <a:pos x="59" y="36"/>
                </a:cxn>
                <a:cxn ang="0">
                  <a:pos x="0" y="12"/>
                </a:cxn>
                <a:cxn ang="0">
                  <a:pos x="0" y="0"/>
                </a:cxn>
                <a:cxn ang="0">
                  <a:pos x="6" y="0"/>
                </a:cxn>
                <a:cxn ang="0">
                  <a:pos x="12" y="0"/>
                </a:cxn>
                <a:cxn ang="0">
                  <a:pos x="47" y="6"/>
                </a:cxn>
                <a:cxn ang="0">
                  <a:pos x="77" y="6"/>
                </a:cxn>
                <a:cxn ang="0">
                  <a:pos x="83" y="6"/>
                </a:cxn>
                <a:cxn ang="0">
                  <a:pos x="89" y="6"/>
                </a:cxn>
                <a:cxn ang="0">
                  <a:pos x="101" y="12"/>
                </a:cxn>
                <a:cxn ang="0">
                  <a:pos x="125" y="12"/>
                </a:cxn>
                <a:cxn ang="0">
                  <a:pos x="143" y="18"/>
                </a:cxn>
                <a:cxn ang="0">
                  <a:pos x="149" y="18"/>
                </a:cxn>
                <a:cxn ang="0">
                  <a:pos x="149" y="18"/>
                </a:cxn>
                <a:cxn ang="0">
                  <a:pos x="203" y="24"/>
                </a:cxn>
                <a:cxn ang="0">
                  <a:pos x="233" y="36"/>
                </a:cxn>
                <a:cxn ang="0">
                  <a:pos x="233" y="36"/>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w="9525">
              <a:noFill/>
              <a:round/>
              <a:headEnd/>
              <a:tailEnd/>
            </a:ln>
          </p:spPr>
          <p:txBody>
            <a:bodyPr/>
            <a:lstStyle/>
            <a:p>
              <a:endParaRPr kumimoji="0" lang="en-US" sz="1800">
                <a:solidFill>
                  <a:srgbClr val="FFFFFF"/>
                </a:solidFill>
                <a:latin typeface="Arial" charset="0"/>
              </a:endParaRPr>
            </a:p>
          </p:txBody>
        </p:sp>
      </p:grpSp>
      <p:sp>
        <p:nvSpPr>
          <p:cNvPr id="47126" name="Rectangle 22"/>
          <p:cNvSpPr>
            <a:spLocks noGrp="1" noChangeArrowheads="1"/>
          </p:cNvSpPr>
          <p:nvPr>
            <p:ph type="title"/>
          </p:nvPr>
        </p:nvSpPr>
        <p:spPr bwMode="auto">
          <a:xfrm>
            <a:off x="457200" y="2286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AU" smtClean="0"/>
              <a:t>Click to edit Master title style</a:t>
            </a:r>
          </a:p>
        </p:txBody>
      </p:sp>
      <p:sp>
        <p:nvSpPr>
          <p:cNvPr id="47127" name="Rectangle 23"/>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47128" name="Rectangle 2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463416"/>
                  </a:outerShdw>
                </a:effectLst>
              </a:defRPr>
            </a:lvl1pPr>
          </a:lstStyle>
          <a:p>
            <a:endParaRPr kumimoji="0" lang="en-AU">
              <a:solidFill>
                <a:srgbClr val="FFFFFF"/>
              </a:solidFill>
              <a:latin typeface="Arial" charset="0"/>
            </a:endParaRPr>
          </a:p>
        </p:txBody>
      </p:sp>
      <p:sp>
        <p:nvSpPr>
          <p:cNvPr id="47129" name="Rectangle 2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463416"/>
                  </a:outerShdw>
                </a:effectLst>
              </a:defRPr>
            </a:lvl1pPr>
          </a:lstStyle>
          <a:p>
            <a:endParaRPr kumimoji="0" lang="en-AU">
              <a:solidFill>
                <a:srgbClr val="FFFFFF"/>
              </a:solidFill>
              <a:latin typeface="Arial" charset="0"/>
            </a:endParaRPr>
          </a:p>
        </p:txBody>
      </p:sp>
      <p:sp>
        <p:nvSpPr>
          <p:cNvPr id="47130" name="Rectangle 2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463416"/>
                  </a:outerShdw>
                </a:effectLst>
              </a:defRPr>
            </a:lvl1pPr>
          </a:lstStyle>
          <a:p>
            <a:fld id="{8BCACC5B-430D-40C5-B4EA-732501F60CD7}" type="slidenum">
              <a:rPr kumimoji="0" lang="en-AU">
                <a:solidFill>
                  <a:srgbClr val="FFFFFF"/>
                </a:solidFill>
                <a:latin typeface="Arial" charset="0"/>
              </a:rPr>
              <a:pPr/>
              <a:t>‹#›</a:t>
            </a:fld>
            <a:endParaRPr kumimoji="0" lang="en-AU">
              <a:solidFill>
                <a:srgbClr val="FFFFFF"/>
              </a:solidFill>
              <a:latin typeface="Arial" charset="0"/>
            </a:endParaRPr>
          </a:p>
        </p:txBody>
      </p:sp>
    </p:spTree>
  </p:cSld>
  <p:clrMap bg1="dk2" tx1="lt1" bg2="dk1"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9pPr>
    </p:titleStyle>
    <p:bodyStyle>
      <a:lvl1pPr marL="342900" indent="-342900" algn="l" rtl="0" fontAlgn="base">
        <a:spcBef>
          <a:spcPct val="20000"/>
        </a:spcBef>
        <a:spcAft>
          <a:spcPct val="0"/>
        </a:spcAft>
        <a:buClr>
          <a:schemeClr val="tx2"/>
        </a:buClr>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lr>
          <a:schemeClr val="tx2"/>
        </a:buClr>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Arc 2"/>
          <p:cNvSpPr>
            <a:spLocks/>
          </p:cNvSpPr>
          <p:nvPr/>
        </p:nvSpPr>
        <p:spPr bwMode="auto">
          <a:xfrm>
            <a:off x="0" y="842963"/>
            <a:ext cx="2897188" cy="6015037"/>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bg1"/>
              </a:gs>
              <a:gs pos="100000">
                <a:schemeClr val="accent2"/>
              </a:gs>
            </a:gsLst>
            <a:lin ang="5400000" scaled="1"/>
          </a:gradFill>
          <a:ln w="9525">
            <a:noFill/>
            <a:round/>
            <a:headEnd type="none" w="sm" len="sm"/>
            <a:tailEnd type="none" w="sm" len="sm"/>
          </a:ln>
        </p:spPr>
        <p:txBody>
          <a:bodyPr/>
          <a:lstStyle/>
          <a:p>
            <a:endParaRPr lang="en-US">
              <a:solidFill>
                <a:srgbClr val="FFFFFF"/>
              </a:solidFill>
            </a:endParaRPr>
          </a:p>
        </p:txBody>
      </p:sp>
      <p:sp>
        <p:nvSpPr>
          <p:cNvPr id="4099" name="Rectangle 3"/>
          <p:cNvSpPr>
            <a:spLocks noGrp="1" noChangeArrowheads="1"/>
          </p:cNvSpPr>
          <p:nvPr>
            <p:ph type="title"/>
          </p:nvPr>
        </p:nvSpPr>
        <p:spPr bwMode="auto">
          <a:xfrm>
            <a:off x="2819400" y="609600"/>
            <a:ext cx="6096000" cy="1143000"/>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p>
            <a:pPr lvl="0"/>
            <a:r>
              <a:rPr lang="en-AU" smtClean="0"/>
              <a:t>Click to edit Master title style</a:t>
            </a:r>
          </a:p>
        </p:txBody>
      </p:sp>
      <p:sp>
        <p:nvSpPr>
          <p:cNvPr id="4100" name="Rectangle 4"/>
          <p:cNvSpPr>
            <a:spLocks noGrp="1" noChangeArrowheads="1"/>
          </p:cNvSpPr>
          <p:nvPr>
            <p:ph type="body" idx="1"/>
          </p:nvPr>
        </p:nvSpPr>
        <p:spPr bwMode="auto">
          <a:xfrm>
            <a:off x="2819400" y="1981200"/>
            <a:ext cx="6096000" cy="4114800"/>
          </a:xfrm>
          <a:prstGeom prst="rect">
            <a:avLst/>
          </a:prstGeom>
          <a:noFill/>
          <a:ln w="9525">
            <a:noFill/>
            <a:miter lim="800000"/>
            <a:headEnd/>
            <a:tailEnd/>
          </a:ln>
        </p:spPr>
        <p:txBody>
          <a:bodyPr vert="horz" wrap="square" lIns="92075" tIns="46037" rIns="92075" bIns="46037"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4101" name="Rectangle 5"/>
          <p:cNvSpPr>
            <a:spLocks noGrp="1" noChangeArrowheads="1"/>
          </p:cNvSpPr>
          <p:nvPr>
            <p:ph type="dt" sz="half" idx="2"/>
          </p:nvPr>
        </p:nvSpPr>
        <p:spPr bwMode="auto">
          <a:xfrm>
            <a:off x="304800" y="6248400"/>
            <a:ext cx="1905000" cy="457200"/>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lvl1pPr>
              <a:defRPr kumimoji="0" sz="1400">
                <a:latin typeface="+mn-lt"/>
              </a:defRPr>
            </a:lvl1pPr>
          </a:lstStyle>
          <a:p>
            <a:endParaRPr lang="en-AU">
              <a:solidFill>
                <a:srgbClr val="FFFFFF"/>
              </a:solidFill>
            </a:endParaRPr>
          </a:p>
        </p:txBody>
      </p:sp>
      <p:sp>
        <p:nvSpPr>
          <p:cNvPr id="4102" name="Rectangle 6"/>
          <p:cNvSpPr>
            <a:spLocks noGrp="1" noChangeArrowheads="1"/>
          </p:cNvSpPr>
          <p:nvPr>
            <p:ph type="ftr" sz="quarter" idx="3"/>
          </p:nvPr>
        </p:nvSpPr>
        <p:spPr bwMode="auto">
          <a:xfrm>
            <a:off x="3581400" y="6248400"/>
            <a:ext cx="2895600" cy="457200"/>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lvl1pPr algn="ctr">
              <a:defRPr kumimoji="0" sz="1400">
                <a:latin typeface="+mn-lt"/>
              </a:defRPr>
            </a:lvl1pPr>
          </a:lstStyle>
          <a:p>
            <a:endParaRPr lang="en-AU">
              <a:solidFill>
                <a:srgbClr val="FFFFFF"/>
              </a:solidFill>
            </a:endParaRPr>
          </a:p>
        </p:txBody>
      </p:sp>
      <p:sp>
        <p:nvSpPr>
          <p:cNvPr id="4103" name="Rectangle 7"/>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p:spPr>
        <p:txBody>
          <a:bodyPr vert="horz" wrap="none" lIns="92075" tIns="46037" rIns="92075" bIns="46037" numCol="1" anchor="ctr" anchorCtr="0" compatLnSpc="1">
            <a:prstTxWarp prst="textNoShape">
              <a:avLst/>
            </a:prstTxWarp>
          </a:bodyPr>
          <a:lstStyle>
            <a:lvl1pPr algn="r">
              <a:defRPr kumimoji="0" sz="1400">
                <a:latin typeface="+mn-lt"/>
              </a:defRPr>
            </a:lvl1pPr>
          </a:lstStyle>
          <a:p>
            <a:fld id="{D826EF72-4895-4212-AFF0-2EFA25546B50}" type="slidenum">
              <a:rPr lang="en-AU">
                <a:solidFill>
                  <a:srgbClr val="FFFFFF"/>
                </a:solidFill>
              </a:rPr>
              <a:pPr/>
              <a:t>‹#›</a:t>
            </a:fld>
            <a:endParaRPr lang="en-AU">
              <a:solidFill>
                <a:srgbClr val="FFFFFF"/>
              </a:solidFill>
            </a:endParaRPr>
          </a:p>
        </p:txBody>
      </p:sp>
    </p:spTree>
  </p:cSld>
  <p:clrMap bg1="dk2" tx1="lt1" bg2="dk1" tx2="lt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rtl="0" fontAlgn="base">
        <a:lnSpc>
          <a:spcPct val="70000"/>
        </a:lnSpc>
        <a:spcBef>
          <a:spcPct val="0"/>
        </a:spcBef>
        <a:spcAft>
          <a:spcPct val="0"/>
        </a:spcAft>
        <a:defRPr sz="4800" b="1">
          <a:solidFill>
            <a:schemeClr val="tx2"/>
          </a:solidFill>
          <a:latin typeface="+mj-lt"/>
          <a:ea typeface="+mj-ea"/>
          <a:cs typeface="+mj-cs"/>
        </a:defRPr>
      </a:lvl1pPr>
      <a:lvl2pPr algn="l" rtl="0" fontAlgn="base">
        <a:lnSpc>
          <a:spcPct val="70000"/>
        </a:lnSpc>
        <a:spcBef>
          <a:spcPct val="0"/>
        </a:spcBef>
        <a:spcAft>
          <a:spcPct val="0"/>
        </a:spcAft>
        <a:defRPr sz="4800" b="1">
          <a:solidFill>
            <a:schemeClr val="tx2"/>
          </a:solidFill>
          <a:latin typeface="Arial Narrow" pitchFamily="34" charset="0"/>
        </a:defRPr>
      </a:lvl2pPr>
      <a:lvl3pPr algn="l" rtl="0" fontAlgn="base">
        <a:lnSpc>
          <a:spcPct val="70000"/>
        </a:lnSpc>
        <a:spcBef>
          <a:spcPct val="0"/>
        </a:spcBef>
        <a:spcAft>
          <a:spcPct val="0"/>
        </a:spcAft>
        <a:defRPr sz="4800" b="1">
          <a:solidFill>
            <a:schemeClr val="tx2"/>
          </a:solidFill>
          <a:latin typeface="Arial Narrow" pitchFamily="34" charset="0"/>
        </a:defRPr>
      </a:lvl3pPr>
      <a:lvl4pPr algn="l" rtl="0" fontAlgn="base">
        <a:lnSpc>
          <a:spcPct val="70000"/>
        </a:lnSpc>
        <a:spcBef>
          <a:spcPct val="0"/>
        </a:spcBef>
        <a:spcAft>
          <a:spcPct val="0"/>
        </a:spcAft>
        <a:defRPr sz="4800" b="1">
          <a:solidFill>
            <a:schemeClr val="tx2"/>
          </a:solidFill>
          <a:latin typeface="Arial Narrow" pitchFamily="34" charset="0"/>
        </a:defRPr>
      </a:lvl4pPr>
      <a:lvl5pPr algn="l" rtl="0" fontAlgn="base">
        <a:lnSpc>
          <a:spcPct val="70000"/>
        </a:lnSpc>
        <a:spcBef>
          <a:spcPct val="0"/>
        </a:spcBef>
        <a:spcAft>
          <a:spcPct val="0"/>
        </a:spcAft>
        <a:defRPr sz="4800" b="1">
          <a:solidFill>
            <a:schemeClr val="tx2"/>
          </a:solidFill>
          <a:latin typeface="Arial Narrow" pitchFamily="34" charset="0"/>
        </a:defRPr>
      </a:lvl5pPr>
      <a:lvl6pPr marL="457200" algn="l" rtl="0" fontAlgn="base">
        <a:lnSpc>
          <a:spcPct val="70000"/>
        </a:lnSpc>
        <a:spcBef>
          <a:spcPct val="0"/>
        </a:spcBef>
        <a:spcAft>
          <a:spcPct val="0"/>
        </a:spcAft>
        <a:defRPr sz="4800" b="1">
          <a:solidFill>
            <a:schemeClr val="tx2"/>
          </a:solidFill>
          <a:latin typeface="Arial Narrow" pitchFamily="34" charset="0"/>
        </a:defRPr>
      </a:lvl6pPr>
      <a:lvl7pPr marL="914400" algn="l" rtl="0" fontAlgn="base">
        <a:lnSpc>
          <a:spcPct val="70000"/>
        </a:lnSpc>
        <a:spcBef>
          <a:spcPct val="0"/>
        </a:spcBef>
        <a:spcAft>
          <a:spcPct val="0"/>
        </a:spcAft>
        <a:defRPr sz="4800" b="1">
          <a:solidFill>
            <a:schemeClr val="tx2"/>
          </a:solidFill>
          <a:latin typeface="Arial Narrow" pitchFamily="34" charset="0"/>
        </a:defRPr>
      </a:lvl7pPr>
      <a:lvl8pPr marL="1371600" algn="l" rtl="0" fontAlgn="base">
        <a:lnSpc>
          <a:spcPct val="70000"/>
        </a:lnSpc>
        <a:spcBef>
          <a:spcPct val="0"/>
        </a:spcBef>
        <a:spcAft>
          <a:spcPct val="0"/>
        </a:spcAft>
        <a:defRPr sz="4800" b="1">
          <a:solidFill>
            <a:schemeClr val="tx2"/>
          </a:solidFill>
          <a:latin typeface="Arial Narrow" pitchFamily="34" charset="0"/>
        </a:defRPr>
      </a:lvl8pPr>
      <a:lvl9pPr marL="1828800" algn="l" rtl="0" fontAlgn="base">
        <a:lnSpc>
          <a:spcPct val="70000"/>
        </a:lnSpc>
        <a:spcBef>
          <a:spcPct val="0"/>
        </a:spcBef>
        <a:spcAft>
          <a:spcPct val="0"/>
        </a:spcAft>
        <a:defRPr sz="4800" b="1">
          <a:solidFill>
            <a:schemeClr val="tx2"/>
          </a:solidFill>
          <a:latin typeface="Arial Narrow" pitchFamily="34"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tx2"/>
        </a:buClr>
        <a:buSzPct val="65000"/>
        <a:buFont typeface="Wingdings" pitchFamily="2" charset="2"/>
        <a:buChar char="u"/>
        <a:defRPr sz="2600">
          <a:solidFill>
            <a:schemeClr val="tx1"/>
          </a:solidFill>
          <a:latin typeface="+mn-lt"/>
        </a:defRPr>
      </a:lvl2pPr>
      <a:lvl3pPr marL="1143000" indent="-228600" algn="l" rtl="0" fontAlgn="base">
        <a:spcBef>
          <a:spcPct val="20000"/>
        </a:spcBef>
        <a:spcAft>
          <a:spcPct val="0"/>
        </a:spcAft>
        <a:buClr>
          <a:schemeClr val="hlink"/>
        </a:buClr>
        <a:buSzPct val="65000"/>
        <a:buFont typeface="Wingdings" pitchFamily="2" charset="2"/>
        <a:buChar char="«"/>
        <a:defRPr sz="2400">
          <a:solidFill>
            <a:schemeClr val="tx1"/>
          </a:solidFill>
          <a:latin typeface="+mn-lt"/>
        </a:defRPr>
      </a:lvl3pPr>
      <a:lvl4pPr marL="1600200" indent="-228600" algn="l" rtl="0" fontAlgn="base">
        <a:spcBef>
          <a:spcPct val="20000"/>
        </a:spcBef>
        <a:spcAft>
          <a:spcPct val="0"/>
        </a:spcAft>
        <a:buClr>
          <a:schemeClr val="tx2"/>
        </a:buClr>
        <a:buSzPct val="100000"/>
        <a:buChar char="•"/>
        <a:defRPr sz="2000">
          <a:solidFill>
            <a:schemeClr val="tx1"/>
          </a:solidFill>
          <a:latin typeface="+mn-lt"/>
        </a:defRPr>
      </a:lvl4pPr>
      <a:lvl5pPr marL="2057400" indent="-228600" algn="l" rtl="0" fontAlgn="base">
        <a:spcBef>
          <a:spcPct val="20000"/>
        </a:spcBef>
        <a:spcAft>
          <a:spcPct val="0"/>
        </a:spcAft>
        <a:buClr>
          <a:schemeClr val="hlink"/>
        </a:buClr>
        <a:buSzPct val="100000"/>
        <a:buChar char="–"/>
        <a:defRPr sz="2000">
          <a:solidFill>
            <a:schemeClr val="tx1"/>
          </a:solidFill>
          <a:latin typeface="+mn-lt"/>
        </a:defRPr>
      </a:lvl5pPr>
      <a:lvl6pPr marL="2514600" indent="-228600" algn="l" rtl="0" fontAlgn="base">
        <a:spcBef>
          <a:spcPct val="20000"/>
        </a:spcBef>
        <a:spcAft>
          <a:spcPct val="0"/>
        </a:spcAft>
        <a:buClr>
          <a:schemeClr val="hlink"/>
        </a:buClr>
        <a:buSzPct val="100000"/>
        <a:buChar char="–"/>
        <a:defRPr sz="2000">
          <a:solidFill>
            <a:schemeClr val="tx1"/>
          </a:solidFill>
          <a:latin typeface="+mn-lt"/>
        </a:defRPr>
      </a:lvl6pPr>
      <a:lvl7pPr marL="2971800" indent="-228600" algn="l" rtl="0" fontAlgn="base">
        <a:spcBef>
          <a:spcPct val="20000"/>
        </a:spcBef>
        <a:spcAft>
          <a:spcPct val="0"/>
        </a:spcAft>
        <a:buClr>
          <a:schemeClr val="hlink"/>
        </a:buClr>
        <a:buSzPct val="100000"/>
        <a:buChar char="–"/>
        <a:defRPr sz="2000">
          <a:solidFill>
            <a:schemeClr val="tx1"/>
          </a:solidFill>
          <a:latin typeface="+mn-lt"/>
        </a:defRPr>
      </a:lvl7pPr>
      <a:lvl8pPr marL="3429000" indent="-228600" algn="l" rtl="0" fontAlgn="base">
        <a:spcBef>
          <a:spcPct val="20000"/>
        </a:spcBef>
        <a:spcAft>
          <a:spcPct val="0"/>
        </a:spcAft>
        <a:buClr>
          <a:schemeClr val="hlink"/>
        </a:buClr>
        <a:buSzPct val="100000"/>
        <a:buChar char="–"/>
        <a:defRPr sz="2000">
          <a:solidFill>
            <a:schemeClr val="tx1"/>
          </a:solidFill>
          <a:latin typeface="+mn-lt"/>
        </a:defRPr>
      </a:lvl8pPr>
      <a:lvl9pPr marL="3886200" indent="-228600" algn="l" rtl="0" fontAlgn="base">
        <a:spcBef>
          <a:spcPct val="20000"/>
        </a:spcBef>
        <a:spcAft>
          <a:spcPct val="0"/>
        </a:spcAft>
        <a:buClr>
          <a:schemeClr val="hlink"/>
        </a:buClr>
        <a:buSzPct val="10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Arc 2"/>
          <p:cNvSpPr>
            <a:spLocks/>
          </p:cNvSpPr>
          <p:nvPr/>
        </p:nvSpPr>
        <p:spPr bwMode="auto">
          <a:xfrm>
            <a:off x="0" y="842963"/>
            <a:ext cx="2897188" cy="6015037"/>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bg1"/>
              </a:gs>
              <a:gs pos="100000">
                <a:schemeClr val="accent2"/>
              </a:gs>
            </a:gsLst>
            <a:lin ang="5400000" scaled="1"/>
          </a:gradFill>
          <a:ln w="9525">
            <a:noFill/>
            <a:round/>
            <a:headEnd type="none" w="sm" len="sm"/>
            <a:tailEnd type="none" w="sm" len="sm"/>
          </a:ln>
        </p:spPr>
        <p:txBody>
          <a:bodyPr/>
          <a:lstStyle/>
          <a:p>
            <a:endParaRPr lang="en-US">
              <a:solidFill>
                <a:srgbClr val="FFFFFF"/>
              </a:solidFill>
            </a:endParaRPr>
          </a:p>
        </p:txBody>
      </p:sp>
      <p:sp>
        <p:nvSpPr>
          <p:cNvPr id="4099" name="Rectangle 3"/>
          <p:cNvSpPr>
            <a:spLocks noGrp="1" noChangeArrowheads="1"/>
          </p:cNvSpPr>
          <p:nvPr>
            <p:ph type="title"/>
          </p:nvPr>
        </p:nvSpPr>
        <p:spPr bwMode="auto">
          <a:xfrm>
            <a:off x="2819400" y="609600"/>
            <a:ext cx="6096000" cy="1143000"/>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p>
            <a:pPr lvl="0"/>
            <a:r>
              <a:rPr lang="en-AU" smtClean="0"/>
              <a:t>Click to edit Master title style</a:t>
            </a:r>
          </a:p>
        </p:txBody>
      </p:sp>
      <p:sp>
        <p:nvSpPr>
          <p:cNvPr id="4100" name="Rectangle 4"/>
          <p:cNvSpPr>
            <a:spLocks noGrp="1" noChangeArrowheads="1"/>
          </p:cNvSpPr>
          <p:nvPr>
            <p:ph type="body" idx="1"/>
          </p:nvPr>
        </p:nvSpPr>
        <p:spPr bwMode="auto">
          <a:xfrm>
            <a:off x="2819400" y="1981200"/>
            <a:ext cx="6096000" cy="4114800"/>
          </a:xfrm>
          <a:prstGeom prst="rect">
            <a:avLst/>
          </a:prstGeom>
          <a:noFill/>
          <a:ln w="9525">
            <a:noFill/>
            <a:miter lim="800000"/>
            <a:headEnd/>
            <a:tailEnd/>
          </a:ln>
        </p:spPr>
        <p:txBody>
          <a:bodyPr vert="horz" wrap="square" lIns="92075" tIns="46037" rIns="92075" bIns="46037"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4101" name="Rectangle 5"/>
          <p:cNvSpPr>
            <a:spLocks noGrp="1" noChangeArrowheads="1"/>
          </p:cNvSpPr>
          <p:nvPr>
            <p:ph type="dt" sz="half" idx="2"/>
          </p:nvPr>
        </p:nvSpPr>
        <p:spPr bwMode="auto">
          <a:xfrm>
            <a:off x="304800" y="6248400"/>
            <a:ext cx="1905000" cy="457200"/>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lvl1pPr>
              <a:defRPr kumimoji="0" sz="1400">
                <a:latin typeface="+mn-lt"/>
              </a:defRPr>
            </a:lvl1pPr>
          </a:lstStyle>
          <a:p>
            <a:endParaRPr lang="en-AU">
              <a:solidFill>
                <a:srgbClr val="FFFFFF"/>
              </a:solidFill>
            </a:endParaRPr>
          </a:p>
        </p:txBody>
      </p:sp>
      <p:sp>
        <p:nvSpPr>
          <p:cNvPr id="4102" name="Rectangle 6"/>
          <p:cNvSpPr>
            <a:spLocks noGrp="1" noChangeArrowheads="1"/>
          </p:cNvSpPr>
          <p:nvPr>
            <p:ph type="ftr" sz="quarter" idx="3"/>
          </p:nvPr>
        </p:nvSpPr>
        <p:spPr bwMode="auto">
          <a:xfrm>
            <a:off x="3581400" y="6248400"/>
            <a:ext cx="2895600" cy="457200"/>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lvl1pPr algn="ctr">
              <a:defRPr kumimoji="0" sz="1400">
                <a:latin typeface="+mn-lt"/>
              </a:defRPr>
            </a:lvl1pPr>
          </a:lstStyle>
          <a:p>
            <a:endParaRPr lang="en-AU">
              <a:solidFill>
                <a:srgbClr val="FFFFFF"/>
              </a:solidFill>
            </a:endParaRPr>
          </a:p>
        </p:txBody>
      </p:sp>
      <p:sp>
        <p:nvSpPr>
          <p:cNvPr id="4103" name="Rectangle 7"/>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p:spPr>
        <p:txBody>
          <a:bodyPr vert="horz" wrap="none" lIns="92075" tIns="46037" rIns="92075" bIns="46037" numCol="1" anchor="ctr" anchorCtr="0" compatLnSpc="1">
            <a:prstTxWarp prst="textNoShape">
              <a:avLst/>
            </a:prstTxWarp>
          </a:bodyPr>
          <a:lstStyle>
            <a:lvl1pPr algn="r">
              <a:defRPr kumimoji="0" sz="1400">
                <a:latin typeface="+mn-lt"/>
              </a:defRPr>
            </a:lvl1pPr>
          </a:lstStyle>
          <a:p>
            <a:fld id="{D826EF72-4895-4212-AFF0-2EFA25546B50}" type="slidenum">
              <a:rPr lang="en-AU">
                <a:solidFill>
                  <a:srgbClr val="FFFFFF"/>
                </a:solidFill>
              </a:rPr>
              <a:pPr/>
              <a:t>‹#›</a:t>
            </a:fld>
            <a:endParaRPr lang="en-AU">
              <a:solidFill>
                <a:srgbClr val="FFFFFF"/>
              </a:solidFill>
            </a:endParaRPr>
          </a:p>
        </p:txBody>
      </p:sp>
    </p:spTree>
  </p:cSld>
  <p:clrMap bg1="dk2" tx1="lt1" bg2="dk1" tx2="lt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rtl="0" fontAlgn="base">
        <a:lnSpc>
          <a:spcPct val="70000"/>
        </a:lnSpc>
        <a:spcBef>
          <a:spcPct val="0"/>
        </a:spcBef>
        <a:spcAft>
          <a:spcPct val="0"/>
        </a:spcAft>
        <a:defRPr sz="4800" b="1">
          <a:solidFill>
            <a:schemeClr val="tx2"/>
          </a:solidFill>
          <a:latin typeface="+mj-lt"/>
          <a:ea typeface="+mj-ea"/>
          <a:cs typeface="+mj-cs"/>
        </a:defRPr>
      </a:lvl1pPr>
      <a:lvl2pPr algn="l" rtl="0" fontAlgn="base">
        <a:lnSpc>
          <a:spcPct val="70000"/>
        </a:lnSpc>
        <a:spcBef>
          <a:spcPct val="0"/>
        </a:spcBef>
        <a:spcAft>
          <a:spcPct val="0"/>
        </a:spcAft>
        <a:defRPr sz="4800" b="1">
          <a:solidFill>
            <a:schemeClr val="tx2"/>
          </a:solidFill>
          <a:latin typeface="Arial Narrow" pitchFamily="34" charset="0"/>
        </a:defRPr>
      </a:lvl2pPr>
      <a:lvl3pPr algn="l" rtl="0" fontAlgn="base">
        <a:lnSpc>
          <a:spcPct val="70000"/>
        </a:lnSpc>
        <a:spcBef>
          <a:spcPct val="0"/>
        </a:spcBef>
        <a:spcAft>
          <a:spcPct val="0"/>
        </a:spcAft>
        <a:defRPr sz="4800" b="1">
          <a:solidFill>
            <a:schemeClr val="tx2"/>
          </a:solidFill>
          <a:latin typeface="Arial Narrow" pitchFamily="34" charset="0"/>
        </a:defRPr>
      </a:lvl3pPr>
      <a:lvl4pPr algn="l" rtl="0" fontAlgn="base">
        <a:lnSpc>
          <a:spcPct val="70000"/>
        </a:lnSpc>
        <a:spcBef>
          <a:spcPct val="0"/>
        </a:spcBef>
        <a:spcAft>
          <a:spcPct val="0"/>
        </a:spcAft>
        <a:defRPr sz="4800" b="1">
          <a:solidFill>
            <a:schemeClr val="tx2"/>
          </a:solidFill>
          <a:latin typeface="Arial Narrow" pitchFamily="34" charset="0"/>
        </a:defRPr>
      </a:lvl4pPr>
      <a:lvl5pPr algn="l" rtl="0" fontAlgn="base">
        <a:lnSpc>
          <a:spcPct val="70000"/>
        </a:lnSpc>
        <a:spcBef>
          <a:spcPct val="0"/>
        </a:spcBef>
        <a:spcAft>
          <a:spcPct val="0"/>
        </a:spcAft>
        <a:defRPr sz="4800" b="1">
          <a:solidFill>
            <a:schemeClr val="tx2"/>
          </a:solidFill>
          <a:latin typeface="Arial Narrow" pitchFamily="34" charset="0"/>
        </a:defRPr>
      </a:lvl5pPr>
      <a:lvl6pPr marL="457200" algn="l" rtl="0" fontAlgn="base">
        <a:lnSpc>
          <a:spcPct val="70000"/>
        </a:lnSpc>
        <a:spcBef>
          <a:spcPct val="0"/>
        </a:spcBef>
        <a:spcAft>
          <a:spcPct val="0"/>
        </a:spcAft>
        <a:defRPr sz="4800" b="1">
          <a:solidFill>
            <a:schemeClr val="tx2"/>
          </a:solidFill>
          <a:latin typeface="Arial Narrow" pitchFamily="34" charset="0"/>
        </a:defRPr>
      </a:lvl6pPr>
      <a:lvl7pPr marL="914400" algn="l" rtl="0" fontAlgn="base">
        <a:lnSpc>
          <a:spcPct val="70000"/>
        </a:lnSpc>
        <a:spcBef>
          <a:spcPct val="0"/>
        </a:spcBef>
        <a:spcAft>
          <a:spcPct val="0"/>
        </a:spcAft>
        <a:defRPr sz="4800" b="1">
          <a:solidFill>
            <a:schemeClr val="tx2"/>
          </a:solidFill>
          <a:latin typeface="Arial Narrow" pitchFamily="34" charset="0"/>
        </a:defRPr>
      </a:lvl7pPr>
      <a:lvl8pPr marL="1371600" algn="l" rtl="0" fontAlgn="base">
        <a:lnSpc>
          <a:spcPct val="70000"/>
        </a:lnSpc>
        <a:spcBef>
          <a:spcPct val="0"/>
        </a:spcBef>
        <a:spcAft>
          <a:spcPct val="0"/>
        </a:spcAft>
        <a:defRPr sz="4800" b="1">
          <a:solidFill>
            <a:schemeClr val="tx2"/>
          </a:solidFill>
          <a:latin typeface="Arial Narrow" pitchFamily="34" charset="0"/>
        </a:defRPr>
      </a:lvl8pPr>
      <a:lvl9pPr marL="1828800" algn="l" rtl="0" fontAlgn="base">
        <a:lnSpc>
          <a:spcPct val="70000"/>
        </a:lnSpc>
        <a:spcBef>
          <a:spcPct val="0"/>
        </a:spcBef>
        <a:spcAft>
          <a:spcPct val="0"/>
        </a:spcAft>
        <a:defRPr sz="4800" b="1">
          <a:solidFill>
            <a:schemeClr val="tx2"/>
          </a:solidFill>
          <a:latin typeface="Arial Narrow" pitchFamily="34"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tx2"/>
        </a:buClr>
        <a:buSzPct val="65000"/>
        <a:buFont typeface="Wingdings" pitchFamily="2" charset="2"/>
        <a:buChar char="u"/>
        <a:defRPr sz="2600">
          <a:solidFill>
            <a:schemeClr val="tx1"/>
          </a:solidFill>
          <a:latin typeface="+mn-lt"/>
        </a:defRPr>
      </a:lvl2pPr>
      <a:lvl3pPr marL="1143000" indent="-228600" algn="l" rtl="0" fontAlgn="base">
        <a:spcBef>
          <a:spcPct val="20000"/>
        </a:spcBef>
        <a:spcAft>
          <a:spcPct val="0"/>
        </a:spcAft>
        <a:buClr>
          <a:schemeClr val="hlink"/>
        </a:buClr>
        <a:buSzPct val="65000"/>
        <a:buFont typeface="Wingdings" pitchFamily="2" charset="2"/>
        <a:buChar char="«"/>
        <a:defRPr sz="2400">
          <a:solidFill>
            <a:schemeClr val="tx1"/>
          </a:solidFill>
          <a:latin typeface="+mn-lt"/>
        </a:defRPr>
      </a:lvl3pPr>
      <a:lvl4pPr marL="1600200" indent="-228600" algn="l" rtl="0" fontAlgn="base">
        <a:spcBef>
          <a:spcPct val="20000"/>
        </a:spcBef>
        <a:spcAft>
          <a:spcPct val="0"/>
        </a:spcAft>
        <a:buClr>
          <a:schemeClr val="tx2"/>
        </a:buClr>
        <a:buSzPct val="100000"/>
        <a:buChar char="•"/>
        <a:defRPr sz="2000">
          <a:solidFill>
            <a:schemeClr val="tx1"/>
          </a:solidFill>
          <a:latin typeface="+mn-lt"/>
        </a:defRPr>
      </a:lvl4pPr>
      <a:lvl5pPr marL="2057400" indent="-228600" algn="l" rtl="0" fontAlgn="base">
        <a:spcBef>
          <a:spcPct val="20000"/>
        </a:spcBef>
        <a:spcAft>
          <a:spcPct val="0"/>
        </a:spcAft>
        <a:buClr>
          <a:schemeClr val="hlink"/>
        </a:buClr>
        <a:buSzPct val="100000"/>
        <a:buChar char="–"/>
        <a:defRPr sz="2000">
          <a:solidFill>
            <a:schemeClr val="tx1"/>
          </a:solidFill>
          <a:latin typeface="+mn-lt"/>
        </a:defRPr>
      </a:lvl5pPr>
      <a:lvl6pPr marL="2514600" indent="-228600" algn="l" rtl="0" fontAlgn="base">
        <a:spcBef>
          <a:spcPct val="20000"/>
        </a:spcBef>
        <a:spcAft>
          <a:spcPct val="0"/>
        </a:spcAft>
        <a:buClr>
          <a:schemeClr val="hlink"/>
        </a:buClr>
        <a:buSzPct val="100000"/>
        <a:buChar char="–"/>
        <a:defRPr sz="2000">
          <a:solidFill>
            <a:schemeClr val="tx1"/>
          </a:solidFill>
          <a:latin typeface="+mn-lt"/>
        </a:defRPr>
      </a:lvl6pPr>
      <a:lvl7pPr marL="2971800" indent="-228600" algn="l" rtl="0" fontAlgn="base">
        <a:spcBef>
          <a:spcPct val="20000"/>
        </a:spcBef>
        <a:spcAft>
          <a:spcPct val="0"/>
        </a:spcAft>
        <a:buClr>
          <a:schemeClr val="hlink"/>
        </a:buClr>
        <a:buSzPct val="100000"/>
        <a:buChar char="–"/>
        <a:defRPr sz="2000">
          <a:solidFill>
            <a:schemeClr val="tx1"/>
          </a:solidFill>
          <a:latin typeface="+mn-lt"/>
        </a:defRPr>
      </a:lvl7pPr>
      <a:lvl8pPr marL="3429000" indent="-228600" algn="l" rtl="0" fontAlgn="base">
        <a:spcBef>
          <a:spcPct val="20000"/>
        </a:spcBef>
        <a:spcAft>
          <a:spcPct val="0"/>
        </a:spcAft>
        <a:buClr>
          <a:schemeClr val="hlink"/>
        </a:buClr>
        <a:buSzPct val="100000"/>
        <a:buChar char="–"/>
        <a:defRPr sz="2000">
          <a:solidFill>
            <a:schemeClr val="tx1"/>
          </a:solidFill>
          <a:latin typeface="+mn-lt"/>
        </a:defRPr>
      </a:lvl8pPr>
      <a:lvl9pPr marL="3886200" indent="-228600" algn="l" rtl="0" fontAlgn="base">
        <a:spcBef>
          <a:spcPct val="20000"/>
        </a:spcBef>
        <a:spcAft>
          <a:spcPct val="0"/>
        </a:spcAft>
        <a:buClr>
          <a:schemeClr val="hlink"/>
        </a:buClr>
        <a:buSzPct val="10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3902075"/>
            <a:ext cx="3400425" cy="2949575"/>
            <a:chOff x="0" y="2458"/>
            <a:chExt cx="2142" cy="1858"/>
          </a:xfrm>
        </p:grpSpPr>
        <p:sp>
          <p:nvSpPr>
            <p:cNvPr id="13315"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spcBef>
                  <a:spcPct val="20000"/>
                </a:spcBef>
                <a:buClr>
                  <a:srgbClr val="FFFFCC"/>
                </a:buClr>
                <a:buSzPct val="75000"/>
                <a:buFont typeface="Wingdings" pitchFamily="2" charset="2"/>
                <a:buChar char="l"/>
              </a:pPr>
              <a:endParaRPr kumimoji="0" lang="en-US" sz="2800" b="1">
                <a:solidFill>
                  <a:srgbClr val="FFFFFF"/>
                </a:solidFill>
              </a:endParaRPr>
            </a:p>
          </p:txBody>
        </p:sp>
        <p:sp>
          <p:nvSpPr>
            <p:cNvPr id="13316"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spcBef>
                  <a:spcPct val="20000"/>
                </a:spcBef>
                <a:buClr>
                  <a:srgbClr val="FFFFCC"/>
                </a:buClr>
                <a:buSzPct val="75000"/>
                <a:buFont typeface="Wingdings" pitchFamily="2" charset="2"/>
                <a:buChar char="l"/>
              </a:pPr>
              <a:endParaRPr kumimoji="0" lang="en-US" sz="2800" b="1">
                <a:solidFill>
                  <a:srgbClr val="FFFFFF"/>
                </a:solidFill>
              </a:endParaRPr>
            </a:p>
          </p:txBody>
        </p:sp>
        <p:sp>
          <p:nvSpPr>
            <p:cNvPr id="13317"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spcBef>
                  <a:spcPct val="20000"/>
                </a:spcBef>
                <a:buClr>
                  <a:srgbClr val="FFFFCC"/>
                </a:buClr>
                <a:buSzPct val="75000"/>
                <a:buFont typeface="Wingdings" pitchFamily="2" charset="2"/>
                <a:buChar char="l"/>
              </a:pPr>
              <a:endParaRPr kumimoji="0" lang="en-US" sz="2800" b="1">
                <a:solidFill>
                  <a:srgbClr val="FFFFFF"/>
                </a:solidFill>
              </a:endParaRPr>
            </a:p>
          </p:txBody>
        </p:sp>
        <p:sp>
          <p:nvSpPr>
            <p:cNvPr id="13318"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spcBef>
                  <a:spcPct val="20000"/>
                </a:spcBef>
                <a:buClr>
                  <a:srgbClr val="FFFFCC"/>
                </a:buClr>
                <a:buSzPct val="75000"/>
                <a:buFont typeface="Wingdings" pitchFamily="2" charset="2"/>
                <a:buChar char="l"/>
              </a:pPr>
              <a:endParaRPr kumimoji="0" lang="en-US" sz="2800" b="1">
                <a:solidFill>
                  <a:srgbClr val="FFFFFF"/>
                </a:solidFill>
              </a:endParaRPr>
            </a:p>
          </p:txBody>
        </p:sp>
        <p:sp>
          <p:nvSpPr>
            <p:cNvPr id="13319"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spcBef>
                  <a:spcPct val="20000"/>
                </a:spcBef>
                <a:buClr>
                  <a:srgbClr val="FFFFCC"/>
                </a:buClr>
                <a:buSzPct val="75000"/>
                <a:buFont typeface="Wingdings" pitchFamily="2" charset="2"/>
                <a:buChar char="l"/>
              </a:pPr>
              <a:endParaRPr kumimoji="0" lang="en-US" sz="2800" b="1">
                <a:solidFill>
                  <a:srgbClr val="FFFFFF"/>
                </a:solidFill>
              </a:endParaRPr>
            </a:p>
          </p:txBody>
        </p:sp>
        <p:sp>
          <p:nvSpPr>
            <p:cNvPr id="13320"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pPr>
                <a:spcBef>
                  <a:spcPct val="20000"/>
                </a:spcBef>
                <a:buClr>
                  <a:srgbClr val="FFFFCC"/>
                </a:buClr>
                <a:buSzPct val="75000"/>
                <a:buFont typeface="Wingdings" pitchFamily="2" charset="2"/>
                <a:buChar char="l"/>
              </a:pPr>
              <a:endParaRPr kumimoji="0" lang="en-US" sz="2800" b="1">
                <a:solidFill>
                  <a:srgbClr val="FFFFFF"/>
                </a:solidFill>
              </a:endParaRPr>
            </a:p>
          </p:txBody>
        </p:sp>
        <p:sp>
          <p:nvSpPr>
            <p:cNvPr id="13321"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spcBef>
                  <a:spcPct val="20000"/>
                </a:spcBef>
                <a:buClr>
                  <a:srgbClr val="FFFFCC"/>
                </a:buClr>
                <a:buSzPct val="75000"/>
                <a:buFont typeface="Wingdings" pitchFamily="2" charset="2"/>
                <a:buChar char="l"/>
              </a:pPr>
              <a:endParaRPr kumimoji="0" lang="en-US" sz="2800" b="1">
                <a:solidFill>
                  <a:srgbClr val="FFFFFF"/>
                </a:solidFill>
              </a:endParaRPr>
            </a:p>
          </p:txBody>
        </p:sp>
      </p:grpSp>
      <p:sp>
        <p:nvSpPr>
          <p:cNvPr id="13322" name="Rectangle 10"/>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AU" smtClean="0"/>
              <a:t>Click to edit Master title style</a:t>
            </a:r>
          </a:p>
        </p:txBody>
      </p:sp>
      <p:sp>
        <p:nvSpPr>
          <p:cNvPr id="13323" name="Rectangle 11"/>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13324" name="Rectangle 12"/>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SzTx/>
              <a:buFontTx/>
              <a:buNone/>
              <a:defRPr sz="1000" b="0">
                <a:effectLst>
                  <a:outerShdw blurRad="38100" dist="38100" dir="2700000" algn="tl">
                    <a:srgbClr val="010199"/>
                  </a:outerShdw>
                </a:effectLst>
                <a:latin typeface="+mn-lt"/>
              </a:defRPr>
            </a:lvl1pPr>
          </a:lstStyle>
          <a:p>
            <a:endParaRPr kumimoji="0" lang="en-AU">
              <a:solidFill>
                <a:srgbClr val="FFFFFF"/>
              </a:solidFill>
            </a:endParaRPr>
          </a:p>
        </p:txBody>
      </p:sp>
      <p:sp>
        <p:nvSpPr>
          <p:cNvPr id="13325" name="Rectangle 1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buClrTx/>
              <a:buSzTx/>
              <a:buFontTx/>
              <a:buNone/>
              <a:defRPr sz="1000" b="0">
                <a:effectLst>
                  <a:outerShdw blurRad="38100" dist="38100" dir="2700000" algn="tl">
                    <a:srgbClr val="010199"/>
                  </a:outerShdw>
                </a:effectLst>
                <a:latin typeface="+mn-lt"/>
              </a:defRPr>
            </a:lvl1pPr>
          </a:lstStyle>
          <a:p>
            <a:endParaRPr kumimoji="0" lang="en-AU">
              <a:solidFill>
                <a:srgbClr val="FFFFFF"/>
              </a:solidFill>
            </a:endParaRPr>
          </a:p>
        </p:txBody>
      </p:sp>
      <p:sp>
        <p:nvSpPr>
          <p:cNvPr id="13326" name="Rectangle 14"/>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SzTx/>
              <a:buFontTx/>
              <a:buNone/>
              <a:defRPr sz="1000" b="0">
                <a:effectLst>
                  <a:outerShdw blurRad="38100" dist="38100" dir="2700000" algn="tl">
                    <a:srgbClr val="010199"/>
                  </a:outerShdw>
                </a:effectLst>
                <a:latin typeface="+mn-lt"/>
              </a:defRPr>
            </a:lvl1pPr>
          </a:lstStyle>
          <a:p>
            <a:fld id="{D6C71291-1500-458D-BA24-EFBC9121B3C3}" type="slidenum">
              <a:rPr kumimoji="0" lang="en-AU">
                <a:solidFill>
                  <a:srgbClr val="FFFFFF"/>
                </a:solidFill>
              </a:rPr>
              <a:pPr/>
              <a:t>‹#›</a:t>
            </a:fld>
            <a:endParaRPr kumimoji="0" lang="en-AU">
              <a:solidFill>
                <a:srgbClr val="FFFFFF"/>
              </a:solidFill>
            </a:endParaRPr>
          </a:p>
        </p:txBody>
      </p:sp>
    </p:spTree>
  </p:cSld>
  <p:clrMap bg1="dk2" tx1="lt1" bg2="dk1" tx2="lt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Lst>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9pPr>
    </p:titleStyle>
    <p:bodyStyle>
      <a:lvl1pPr marL="342900" indent="-342900" algn="l" rtl="0" fontAlgn="base">
        <a:spcBef>
          <a:spcPct val="20000"/>
        </a:spcBef>
        <a:spcAft>
          <a:spcPct val="0"/>
        </a:spcAft>
        <a:buClr>
          <a:schemeClr val="hlink"/>
        </a:buClr>
        <a:buSzPct val="75000"/>
        <a:buFont typeface="Wingdings" pitchFamily="2" charset="2"/>
        <a:buChar char="l"/>
        <a:defRPr sz="3200">
          <a:solidFill>
            <a:schemeClr val="tx1"/>
          </a:solidFill>
          <a:effectLst>
            <a:outerShdw blurRad="38100" dist="38100" dir="2700000" algn="tl">
              <a:srgbClr val="010199"/>
            </a:outerShdw>
          </a:effectLst>
          <a:latin typeface="+mn-lt"/>
          <a:ea typeface="+mn-ea"/>
          <a:cs typeface="+mn-cs"/>
        </a:defRPr>
      </a:lvl1pPr>
      <a:lvl2pPr marL="742950" indent="-285750" algn="l" rtl="0" fontAlgn="base">
        <a:spcBef>
          <a:spcPct val="20000"/>
        </a:spcBef>
        <a:spcAft>
          <a:spcPct val="0"/>
        </a:spcAft>
        <a:buClr>
          <a:schemeClr val="tx2"/>
        </a:buClr>
        <a:buSzPct val="75000"/>
        <a:buFont typeface="Wingdings" pitchFamily="2" charset="2"/>
        <a:buChar char="l"/>
        <a:defRPr sz="2800">
          <a:solidFill>
            <a:schemeClr val="tx1"/>
          </a:solidFill>
          <a:effectLst>
            <a:outerShdw blurRad="38100" dist="38100" dir="2700000" algn="tl">
              <a:srgbClr val="010199"/>
            </a:outerShdw>
          </a:effectLst>
          <a:latin typeface="+mn-lt"/>
        </a:defRPr>
      </a:lvl2pPr>
      <a:lvl3pPr marL="1143000" indent="-228600" algn="l" rtl="0" fontAlgn="base">
        <a:spcBef>
          <a:spcPct val="20000"/>
        </a:spcBef>
        <a:spcAft>
          <a:spcPct val="0"/>
        </a:spcAft>
        <a:buClr>
          <a:schemeClr val="accent2"/>
        </a:buClr>
        <a:buSzPct val="75000"/>
        <a:buFont typeface="Wingdings" pitchFamily="2" charset="2"/>
        <a:buChar char="l"/>
        <a:defRPr sz="2400">
          <a:solidFill>
            <a:schemeClr val="tx1"/>
          </a:solidFill>
          <a:effectLst>
            <a:outerShdw blurRad="38100" dist="38100" dir="2700000" algn="tl">
              <a:srgbClr val="010199"/>
            </a:outerShdw>
          </a:effectLst>
          <a:latin typeface="+mn-lt"/>
        </a:defRPr>
      </a:lvl3pPr>
      <a:lvl4pPr marL="1600200" indent="-228600" algn="l" rtl="0" fontAlgn="base">
        <a:spcBef>
          <a:spcPct val="20000"/>
        </a:spcBef>
        <a:spcAft>
          <a:spcPct val="0"/>
        </a:spcAft>
        <a:buClr>
          <a:schemeClr val="folHlink"/>
        </a:buClr>
        <a:buSzPct val="75000"/>
        <a:buFont typeface="Wingdings" pitchFamily="2" charset="2"/>
        <a:buChar char="l"/>
        <a:defRPr sz="2000">
          <a:solidFill>
            <a:schemeClr val="tx1"/>
          </a:solidFill>
          <a:effectLst>
            <a:outerShdw blurRad="38100" dist="38100" dir="2700000" algn="tl">
              <a:srgbClr val="010199"/>
            </a:outerShdw>
          </a:effectLst>
          <a:latin typeface="+mn-lt"/>
        </a:defRPr>
      </a:lvl4pPr>
      <a:lvl5pPr marL="20574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6"/>
          <p:cNvSpPr>
            <a:spLocks noGrp="1" noChangeArrowheads="1"/>
          </p:cNvSpPr>
          <p:nvPr>
            <p:ph type="ftr" sz="quarter" idx="3"/>
          </p:nvPr>
        </p:nvSpPr>
        <p:spPr>
          <a:xfrm>
            <a:off x="0" y="6365875"/>
            <a:ext cx="5364088" cy="549275"/>
          </a:xfrm>
        </p:spPr>
        <p:txBody>
          <a:bodyPr/>
          <a:lstStyle/>
          <a:p>
            <a:r>
              <a:rPr lang="en-AU" sz="3200" dirty="0"/>
              <a:t>The transfiguration of Christ</a:t>
            </a:r>
          </a:p>
        </p:txBody>
      </p:sp>
      <p:sp>
        <p:nvSpPr>
          <p:cNvPr id="63492" name="Text Box 4"/>
          <p:cNvSpPr txBox="1">
            <a:spLocks noChangeArrowheads="1"/>
          </p:cNvSpPr>
          <p:nvPr/>
        </p:nvSpPr>
        <p:spPr bwMode="auto">
          <a:xfrm>
            <a:off x="352104" y="4050938"/>
            <a:ext cx="8396360" cy="1754326"/>
          </a:xfrm>
          <a:prstGeom prst="rect">
            <a:avLst/>
          </a:prstGeom>
          <a:noFill/>
          <a:ln w="9525">
            <a:noFill/>
            <a:miter lim="800000"/>
            <a:headEnd/>
            <a:tailEnd/>
          </a:ln>
          <a:effectLst/>
        </p:spPr>
        <p:txBody>
          <a:bodyPr wrap="square">
            <a:spAutoFit/>
          </a:bodyPr>
          <a:lstStyle/>
          <a:p>
            <a:pPr algn="ctr">
              <a:spcBef>
                <a:spcPct val="50000"/>
              </a:spcBef>
            </a:pPr>
            <a:r>
              <a:rPr kumimoji="0" lang="en-AU" sz="4000" b="1" dirty="0">
                <a:solidFill>
                  <a:srgbClr val="FFFF66"/>
                </a:solidFill>
                <a:latin typeface="Tahoma" pitchFamily="34" charset="0"/>
              </a:rPr>
              <a:t>Study </a:t>
            </a:r>
            <a:r>
              <a:rPr kumimoji="0" lang="en-AU" sz="4000" b="1" dirty="0" smtClean="0">
                <a:solidFill>
                  <a:srgbClr val="FFFF66"/>
                </a:solidFill>
                <a:latin typeface="Tahoma" pitchFamily="34" charset="0"/>
              </a:rPr>
              <a:t>3 </a:t>
            </a:r>
            <a:r>
              <a:rPr kumimoji="0" lang="en-AU" sz="4000" b="1" dirty="0">
                <a:solidFill>
                  <a:srgbClr val="FFFF66"/>
                </a:solidFill>
                <a:latin typeface="Tahoma" pitchFamily="34" charset="0"/>
              </a:rPr>
              <a:t>– </a:t>
            </a:r>
            <a:r>
              <a:rPr kumimoji="0" lang="en-AU" sz="4000" b="1" dirty="0" smtClean="0">
                <a:solidFill>
                  <a:srgbClr val="FFFF66"/>
                </a:solidFill>
                <a:latin typeface="Tahoma" pitchFamily="34" charset="0"/>
              </a:rPr>
              <a:t>“The Son of man coming in his Kingdom” </a:t>
            </a:r>
            <a:r>
              <a:rPr kumimoji="0" lang="en-AU" sz="2800" b="1" dirty="0" smtClean="0">
                <a:solidFill>
                  <a:srgbClr val="FFFF66"/>
                </a:solidFill>
                <a:latin typeface="Tahoma" pitchFamily="34" charset="0"/>
              </a:rPr>
              <a:t>– </a:t>
            </a:r>
            <a:r>
              <a:rPr kumimoji="0" lang="en-AU" sz="2800" b="1" dirty="0" smtClean="0">
                <a:ln w="28575">
                  <a:solidFill>
                    <a:schemeClr val="tx1"/>
                  </a:solidFill>
                </a:ln>
                <a:solidFill>
                  <a:srgbClr val="FF0000"/>
                </a:solidFill>
                <a:latin typeface="Tahoma" pitchFamily="34" charset="0"/>
              </a:rPr>
              <a:t>Matt. 16:21-17:9</a:t>
            </a:r>
            <a:endParaRPr kumimoji="0" lang="en-AU" sz="2800" b="1" dirty="0">
              <a:ln w="28575">
                <a:solidFill>
                  <a:schemeClr val="tx1"/>
                </a:solidFill>
              </a:ln>
              <a:solidFill>
                <a:srgbClr val="FF0000"/>
              </a:solidFill>
              <a:latin typeface="Tahoma" pitchFamily="34" charset="0"/>
            </a:endParaRPr>
          </a:p>
        </p:txBody>
      </p:sp>
      <p:sp>
        <p:nvSpPr>
          <p:cNvPr id="6" name="WordArt 5"/>
          <p:cNvSpPr>
            <a:spLocks noChangeArrowheads="1" noChangeShapeType="1" noTextEdit="1"/>
          </p:cNvSpPr>
          <p:nvPr/>
        </p:nvSpPr>
        <p:spPr bwMode="auto">
          <a:xfrm>
            <a:off x="554408" y="908720"/>
            <a:ext cx="8136904" cy="2520280"/>
          </a:xfrm>
          <a:prstGeom prst="rect">
            <a:avLst/>
          </a:prstGeom>
        </p:spPr>
        <p:txBody>
          <a:bodyPr wrap="none" fromWordArt="1">
            <a:prstTxWarp prst="textPlain">
              <a:avLst>
                <a:gd name="adj" fmla="val 50522"/>
              </a:avLst>
            </a:prstTxWarp>
          </a:bodyPr>
          <a:lstStyle/>
          <a:p>
            <a:pPr algn="ctr"/>
            <a:r>
              <a:rPr kumimoji="0" lang="en-US" sz="4000" kern="10" dirty="0">
                <a:ln w="12700">
                  <a:solidFill>
                    <a:srgbClr val="FFFFFF"/>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Arial Black"/>
              </a:rPr>
              <a:t>The Transfiguration</a:t>
            </a:r>
          </a:p>
          <a:p>
            <a:pPr algn="ctr"/>
            <a:r>
              <a:rPr kumimoji="0" lang="en-US" sz="4000" kern="10" dirty="0">
                <a:ln w="12700">
                  <a:solidFill>
                    <a:srgbClr val="FFFFFF"/>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Arial Black"/>
              </a:rPr>
              <a:t>of Christ</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ctrTitle"/>
          </p:nvPr>
        </p:nvSpPr>
        <p:spPr>
          <a:xfrm>
            <a:off x="0" y="92057"/>
            <a:ext cx="9144000" cy="1408117"/>
          </a:xfrm>
        </p:spPr>
        <p:txBody>
          <a:bodyPr/>
          <a:lstStyle/>
          <a:p>
            <a:pPr>
              <a:lnSpc>
                <a:spcPct val="90000"/>
              </a:lnSpc>
            </a:pPr>
            <a:r>
              <a:rPr lang="en-AU" dirty="0" smtClean="0"/>
              <a:t>John the Baptist – Elijah to Judah – </a:t>
            </a:r>
            <a:r>
              <a:rPr lang="en-AU" dirty="0" smtClean="0">
                <a:ln w="28575">
                  <a:solidFill>
                    <a:schemeClr val="tx1"/>
                  </a:solidFill>
                </a:ln>
                <a:solidFill>
                  <a:srgbClr val="FF0000"/>
                </a:solidFill>
                <a:effectLst/>
              </a:rPr>
              <a:t>Matt. 17:10-13</a:t>
            </a:r>
            <a:endParaRPr lang="en-AU" dirty="0">
              <a:ln w="28575">
                <a:solidFill>
                  <a:schemeClr val="tx1"/>
                </a:solidFill>
              </a:ln>
              <a:solidFill>
                <a:srgbClr val="FF0000"/>
              </a:solidFill>
              <a:effectLst/>
            </a:endParaRPr>
          </a:p>
        </p:txBody>
      </p:sp>
      <p:sp>
        <p:nvSpPr>
          <p:cNvPr id="112643" name="Rectangle 3"/>
          <p:cNvSpPr>
            <a:spLocks noGrp="1" noChangeArrowheads="1"/>
          </p:cNvSpPr>
          <p:nvPr>
            <p:ph type="subTitle" idx="1"/>
          </p:nvPr>
        </p:nvSpPr>
        <p:spPr>
          <a:xfrm>
            <a:off x="357158" y="1456446"/>
            <a:ext cx="8429684" cy="5214974"/>
          </a:xfrm>
        </p:spPr>
        <p:txBody>
          <a:bodyPr/>
          <a:lstStyle/>
          <a:p>
            <a:pPr algn="just">
              <a:lnSpc>
                <a:spcPts val="3600"/>
              </a:lnSpc>
            </a:pPr>
            <a:r>
              <a:rPr lang="en-US" sz="3200" dirty="0" smtClean="0">
                <a:effectLst/>
                <a:latin typeface="Bookman Old Style" pitchFamily="18" charset="0"/>
              </a:rPr>
              <a:t>And his disciples asked him, saying, Why then say the scribes that Elijah must first come? And Jesus answered and said unto them, Elijah truly shall first come, and restore all things. </a:t>
            </a:r>
            <a:r>
              <a:rPr lang="en-US" sz="3200" dirty="0" smtClean="0">
                <a:solidFill>
                  <a:srgbClr val="00FF00"/>
                </a:solidFill>
                <a:effectLst/>
                <a:latin typeface="Bookman Old Style" pitchFamily="18" charset="0"/>
              </a:rPr>
              <a:t>But I say unto you, That Elijah is come already</a:t>
            </a:r>
            <a:r>
              <a:rPr lang="en-US" sz="3200" dirty="0" smtClean="0">
                <a:effectLst/>
                <a:latin typeface="Bookman Old Style" pitchFamily="18" charset="0"/>
              </a:rPr>
              <a:t>, and they knew him not, but have done unto him whatsoever they listed. </a:t>
            </a:r>
            <a:r>
              <a:rPr lang="en-US" sz="3200" dirty="0" smtClean="0">
                <a:solidFill>
                  <a:srgbClr val="FFFF00"/>
                </a:solidFill>
                <a:effectLst/>
                <a:latin typeface="Bookman Old Style" pitchFamily="18" charset="0"/>
              </a:rPr>
              <a:t>Then the disciples understood that he </a:t>
            </a:r>
            <a:r>
              <a:rPr lang="en-US" sz="3200" dirty="0" err="1" smtClean="0">
                <a:solidFill>
                  <a:srgbClr val="FFFF00"/>
                </a:solidFill>
                <a:effectLst/>
                <a:latin typeface="Bookman Old Style" pitchFamily="18" charset="0"/>
              </a:rPr>
              <a:t>spake</a:t>
            </a:r>
            <a:r>
              <a:rPr lang="en-US" sz="3200" dirty="0" smtClean="0">
                <a:solidFill>
                  <a:srgbClr val="FFFF00"/>
                </a:solidFill>
                <a:effectLst/>
                <a:latin typeface="Bookman Old Style" pitchFamily="18" charset="0"/>
              </a:rPr>
              <a:t> unto them of John the Baptist</a:t>
            </a:r>
            <a:r>
              <a:rPr lang="en-US" sz="3200" dirty="0" smtClean="0">
                <a:effectLst/>
                <a:latin typeface="Bookman Old Style" pitchFamily="18" charset="0"/>
              </a:rPr>
              <a:t>.</a:t>
            </a:r>
            <a:endParaRPr lang="en-AU" sz="3200" dirty="0">
              <a:effectLst/>
              <a:latin typeface="Bookman Old Style"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ftr" sz="quarter" idx="3"/>
          </p:nvPr>
        </p:nvSpPr>
        <p:spPr/>
        <p:txBody>
          <a:bodyPr/>
          <a:lstStyle/>
          <a:p>
            <a:r>
              <a:rPr lang="en-AU"/>
              <a:t>The Transfiguration of Christ</a:t>
            </a:r>
          </a:p>
        </p:txBody>
      </p:sp>
      <p:sp>
        <p:nvSpPr>
          <p:cNvPr id="57346" name="Rectangle 2"/>
          <p:cNvSpPr>
            <a:spLocks noGrp="1" noChangeArrowheads="1"/>
          </p:cNvSpPr>
          <p:nvPr>
            <p:ph type="ctrTitle"/>
          </p:nvPr>
        </p:nvSpPr>
        <p:spPr>
          <a:xfrm>
            <a:off x="0" y="99247"/>
            <a:ext cx="9144000" cy="765175"/>
          </a:xfrm>
        </p:spPr>
        <p:txBody>
          <a:bodyPr/>
          <a:lstStyle/>
          <a:p>
            <a:r>
              <a:rPr lang="en-US" sz="4400" dirty="0" smtClean="0"/>
              <a:t>“Passed by”</a:t>
            </a:r>
            <a:endParaRPr lang="en-AU" sz="4400" dirty="0"/>
          </a:p>
        </p:txBody>
      </p:sp>
      <p:sp>
        <p:nvSpPr>
          <p:cNvPr id="57347" name="Rectangle 3"/>
          <p:cNvSpPr>
            <a:spLocks noGrp="1" noChangeArrowheads="1"/>
          </p:cNvSpPr>
          <p:nvPr>
            <p:ph type="subTitle" idx="1"/>
          </p:nvPr>
        </p:nvSpPr>
        <p:spPr>
          <a:xfrm>
            <a:off x="153840" y="765175"/>
            <a:ext cx="8713788" cy="5545138"/>
          </a:xfrm>
        </p:spPr>
        <p:txBody>
          <a:bodyPr/>
          <a:lstStyle/>
          <a:p>
            <a:pPr marL="534988" indent="-534988">
              <a:spcBef>
                <a:spcPts val="0"/>
              </a:spcBef>
              <a:spcAft>
                <a:spcPts val="600"/>
              </a:spcAft>
            </a:pPr>
            <a:r>
              <a:rPr lang="en-US" sz="2900" dirty="0"/>
              <a:t>This phrase connects the record of Moses on Mount </a:t>
            </a:r>
            <a:r>
              <a:rPr lang="en-US" sz="2900" dirty="0" err="1"/>
              <a:t>Horeb</a:t>
            </a:r>
            <a:r>
              <a:rPr lang="en-US" sz="2900" dirty="0"/>
              <a:t> (</a:t>
            </a:r>
            <a:r>
              <a:rPr lang="en-US" sz="2900" dirty="0">
                <a:ln w="22225">
                  <a:solidFill>
                    <a:schemeClr val="tx1"/>
                  </a:solidFill>
                </a:ln>
                <a:solidFill>
                  <a:srgbClr val="FF0000"/>
                </a:solidFill>
              </a:rPr>
              <a:t>Ex. 33:21-23; 34:6</a:t>
            </a:r>
            <a:r>
              <a:rPr lang="en-US" sz="2900" dirty="0"/>
              <a:t>) with that of Elijah on the same mount (</a:t>
            </a:r>
            <a:r>
              <a:rPr lang="en-US" sz="2900" dirty="0">
                <a:ln w="22225">
                  <a:solidFill>
                    <a:schemeClr val="tx1"/>
                  </a:solidFill>
                </a:ln>
                <a:solidFill>
                  <a:srgbClr val="FF0000"/>
                </a:solidFill>
              </a:rPr>
              <a:t>1</a:t>
            </a:r>
            <a:r>
              <a:rPr lang="en-US" sz="2900" dirty="0">
                <a:solidFill>
                  <a:srgbClr val="FF0000"/>
                </a:solidFill>
                <a:effectLst>
                  <a:outerShdw blurRad="38100" dist="38100" dir="2700000" algn="tl">
                    <a:srgbClr val="FFFFFF"/>
                  </a:outerShdw>
                </a:effectLst>
              </a:rPr>
              <a:t> </a:t>
            </a:r>
            <a:r>
              <a:rPr lang="en-US" sz="2900" dirty="0">
                <a:ln w="22225">
                  <a:solidFill>
                    <a:schemeClr val="tx1"/>
                  </a:solidFill>
                </a:ln>
                <a:solidFill>
                  <a:srgbClr val="FF0000"/>
                </a:solidFill>
              </a:rPr>
              <a:t>Kings 19:9-14</a:t>
            </a:r>
            <a:r>
              <a:rPr lang="en-US" sz="2900" dirty="0"/>
              <a:t>).</a:t>
            </a:r>
          </a:p>
          <a:p>
            <a:pPr marL="534988" indent="-534988">
              <a:spcBef>
                <a:spcPts val="0"/>
              </a:spcBef>
              <a:spcAft>
                <a:spcPts val="600"/>
              </a:spcAft>
            </a:pPr>
            <a:r>
              <a:rPr lang="en-US" sz="2900" dirty="0"/>
              <a:t>It also links the above events with the call of Elisha to service in Elijah's stead (</a:t>
            </a:r>
            <a:r>
              <a:rPr lang="en-US" sz="2900" dirty="0">
                <a:ln w="22225">
                  <a:solidFill>
                    <a:schemeClr val="tx1"/>
                  </a:solidFill>
                </a:ln>
                <a:solidFill>
                  <a:srgbClr val="FF0000"/>
                </a:solidFill>
              </a:rPr>
              <a:t>1 Kings 19:19-21</a:t>
            </a:r>
            <a:r>
              <a:rPr lang="en-US" sz="2900" dirty="0"/>
              <a:t>).</a:t>
            </a:r>
          </a:p>
          <a:p>
            <a:pPr marL="534988" indent="-534988">
              <a:spcBef>
                <a:spcPts val="0"/>
              </a:spcBef>
              <a:spcAft>
                <a:spcPts val="600"/>
              </a:spcAft>
            </a:pPr>
            <a:r>
              <a:rPr lang="en-US" sz="2900" dirty="0"/>
              <a:t>All of the above laid the foundation for the events of the Transfiguration in which Moses and Elijah </a:t>
            </a:r>
            <a:r>
              <a:rPr lang="en-US" sz="2900" dirty="0" smtClean="0">
                <a:solidFill>
                  <a:srgbClr val="00FF00"/>
                </a:solidFill>
              </a:rPr>
              <a:t>“pass by”</a:t>
            </a:r>
            <a:r>
              <a:rPr lang="en-US" sz="2900" dirty="0" smtClean="0"/>
              <a:t>, </a:t>
            </a:r>
            <a:r>
              <a:rPr lang="en-US" sz="2900" dirty="0"/>
              <a:t>and finally even the bright cloud and the voice </a:t>
            </a:r>
            <a:r>
              <a:rPr lang="en-US" sz="2900" dirty="0" smtClean="0">
                <a:solidFill>
                  <a:srgbClr val="00FF00"/>
                </a:solidFill>
              </a:rPr>
              <a:t>“passed by”</a:t>
            </a:r>
            <a:r>
              <a:rPr lang="en-US" sz="2900" dirty="0" smtClean="0"/>
              <a:t> </a:t>
            </a:r>
            <a:r>
              <a:rPr lang="en-US" sz="2900" dirty="0"/>
              <a:t>so that Jesus was found alone - the Word (the voice) made flesh – </a:t>
            </a:r>
            <a:r>
              <a:rPr lang="en-US" sz="2900" dirty="0">
                <a:ln w="22225">
                  <a:solidFill>
                    <a:schemeClr val="tx1"/>
                  </a:solidFill>
                </a:ln>
                <a:solidFill>
                  <a:srgbClr val="FF0000"/>
                </a:solidFill>
              </a:rPr>
              <a:t>John 1:14</a:t>
            </a:r>
            <a:r>
              <a:rPr lang="en-US" sz="2900" dirty="0"/>
              <a:t>.</a:t>
            </a:r>
            <a:endParaRPr lang="en-AU" sz="29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73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734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0" y="41565"/>
            <a:ext cx="9144000" cy="765175"/>
          </a:xfrm>
        </p:spPr>
        <p:txBody>
          <a:bodyPr/>
          <a:lstStyle/>
          <a:p>
            <a:r>
              <a:rPr lang="en-AU" dirty="0" smtClean="0"/>
              <a:t>Israel </a:t>
            </a:r>
            <a:r>
              <a:rPr lang="en-AU" dirty="0" err="1" smtClean="0"/>
              <a:t>disfellowshipped</a:t>
            </a:r>
            <a:r>
              <a:rPr lang="en-AU" dirty="0" smtClean="0"/>
              <a:t> by God</a:t>
            </a:r>
            <a:endParaRPr lang="en-US" dirty="0"/>
          </a:p>
        </p:txBody>
      </p:sp>
      <p:pic>
        <p:nvPicPr>
          <p:cNvPr id="1026" name="Picture 2"/>
          <p:cNvPicPr>
            <a:picLocks noChangeAspect="1" noChangeArrowheads="1"/>
          </p:cNvPicPr>
          <p:nvPr/>
        </p:nvPicPr>
        <p:blipFill>
          <a:blip r:embed="rId2" cstate="print"/>
          <a:srcRect t="12252" b="21588"/>
          <a:stretch>
            <a:fillRect/>
          </a:stretch>
        </p:blipFill>
        <p:spPr bwMode="auto">
          <a:xfrm>
            <a:off x="3983606" y="908720"/>
            <a:ext cx="5160395" cy="5472766"/>
          </a:xfrm>
          <a:prstGeom prst="rect">
            <a:avLst/>
          </a:prstGeom>
          <a:noFill/>
          <a:ln w="9525">
            <a:noFill/>
            <a:miter lim="800000"/>
            <a:headEnd/>
            <a:tailEnd/>
          </a:ln>
          <a:effectLst/>
        </p:spPr>
      </p:pic>
      <p:sp>
        <p:nvSpPr>
          <p:cNvPr id="4" name="Rectangle 7"/>
          <p:cNvSpPr>
            <a:spLocks noGrp="1" noChangeArrowheads="1"/>
          </p:cNvSpPr>
          <p:nvPr>
            <p:ph type="ftr" sz="quarter" idx="3"/>
          </p:nvPr>
        </p:nvSpPr>
        <p:spPr/>
        <p:txBody>
          <a:bodyPr/>
          <a:lstStyle/>
          <a:p>
            <a:r>
              <a:rPr lang="en-AU" dirty="0"/>
              <a:t>The Transfiguration of Christ</a:t>
            </a:r>
          </a:p>
        </p:txBody>
      </p:sp>
      <p:sp>
        <p:nvSpPr>
          <p:cNvPr id="6" name="TextBox 5"/>
          <p:cNvSpPr txBox="1"/>
          <p:nvPr/>
        </p:nvSpPr>
        <p:spPr>
          <a:xfrm>
            <a:off x="5682563" y="944307"/>
            <a:ext cx="3419872" cy="584775"/>
          </a:xfrm>
          <a:prstGeom prst="rect">
            <a:avLst/>
          </a:prstGeom>
          <a:noFill/>
        </p:spPr>
        <p:txBody>
          <a:bodyPr wrap="square" rtlCol="0">
            <a:spAutoFit/>
          </a:bodyPr>
          <a:lstStyle/>
          <a:p>
            <a:r>
              <a:rPr lang="en-AU" sz="3200" dirty="0" smtClean="0">
                <a:ln>
                  <a:solidFill>
                    <a:schemeClr val="bg1"/>
                  </a:solidFill>
                </a:ln>
                <a:solidFill>
                  <a:srgbClr val="FF0000"/>
                </a:solidFill>
                <a:latin typeface="Arial Black" pitchFamily="34" charset="0"/>
              </a:rPr>
              <a:t>Ex. 32:31-33:7</a:t>
            </a:r>
            <a:endParaRPr lang="en-US" sz="3200" dirty="0">
              <a:ln>
                <a:solidFill>
                  <a:schemeClr val="bg1"/>
                </a:solidFill>
              </a:ln>
              <a:solidFill>
                <a:srgbClr val="FF0000"/>
              </a:solidFill>
              <a:latin typeface="Arial Black" pitchFamily="34" charset="0"/>
            </a:endParaRPr>
          </a:p>
        </p:txBody>
      </p:sp>
      <p:sp>
        <p:nvSpPr>
          <p:cNvPr id="83971" name="Rectangle 3"/>
          <p:cNvSpPr>
            <a:spLocks noGrp="1" noChangeArrowheads="1"/>
          </p:cNvSpPr>
          <p:nvPr>
            <p:ph type="subTitle" idx="1"/>
          </p:nvPr>
        </p:nvSpPr>
        <p:spPr>
          <a:xfrm>
            <a:off x="124092" y="906706"/>
            <a:ext cx="4303891" cy="5546630"/>
          </a:xfrm>
          <a:solidFill>
            <a:schemeClr val="bg1"/>
          </a:solidFill>
        </p:spPr>
        <p:txBody>
          <a:bodyPr/>
          <a:lstStyle/>
          <a:p>
            <a:pPr marL="442913" indent="-442913">
              <a:spcBef>
                <a:spcPts val="0"/>
              </a:spcBef>
              <a:spcAft>
                <a:spcPts val="400"/>
              </a:spcAft>
            </a:pPr>
            <a:r>
              <a:rPr lang="en-AU" dirty="0" smtClean="0">
                <a:ln w="22225">
                  <a:solidFill>
                    <a:schemeClr val="tx1"/>
                  </a:solidFill>
                </a:ln>
                <a:solidFill>
                  <a:srgbClr val="FF0000"/>
                </a:solidFill>
              </a:rPr>
              <a:t>Ex. 32:32 </a:t>
            </a:r>
            <a:r>
              <a:rPr lang="en-AU" dirty="0" smtClean="0"/>
              <a:t>– Moses’ offer of substitution rejected.</a:t>
            </a:r>
          </a:p>
          <a:p>
            <a:pPr marL="442913" indent="-442913">
              <a:spcBef>
                <a:spcPts val="0"/>
              </a:spcBef>
              <a:spcAft>
                <a:spcPts val="400"/>
              </a:spcAft>
            </a:pPr>
            <a:r>
              <a:rPr lang="en-AU" dirty="0" smtClean="0">
                <a:ln w="22225">
                  <a:solidFill>
                    <a:schemeClr val="tx1"/>
                  </a:solidFill>
                </a:ln>
                <a:solidFill>
                  <a:srgbClr val="FF0000"/>
                </a:solidFill>
              </a:rPr>
              <a:t>V.34</a:t>
            </a:r>
            <a:r>
              <a:rPr lang="en-AU" dirty="0" smtClean="0"/>
              <a:t> – A lesser angel to lead (</a:t>
            </a:r>
            <a:r>
              <a:rPr lang="en-AU" dirty="0" smtClean="0">
                <a:ln w="22225">
                  <a:solidFill>
                    <a:schemeClr val="tx1"/>
                  </a:solidFill>
                </a:ln>
                <a:solidFill>
                  <a:srgbClr val="FF0000"/>
                </a:solidFill>
              </a:rPr>
              <a:t>33:2</a:t>
            </a:r>
            <a:r>
              <a:rPr lang="en-AU" dirty="0" smtClean="0"/>
              <a:t>).</a:t>
            </a:r>
          </a:p>
          <a:p>
            <a:pPr marL="442913" indent="-442913">
              <a:spcBef>
                <a:spcPts val="0"/>
              </a:spcBef>
              <a:spcAft>
                <a:spcPts val="400"/>
              </a:spcAft>
            </a:pPr>
            <a:r>
              <a:rPr lang="en-AU" dirty="0" smtClean="0">
                <a:ln w="22225">
                  <a:solidFill>
                    <a:schemeClr val="tx1"/>
                  </a:solidFill>
                </a:ln>
                <a:solidFill>
                  <a:srgbClr val="FF0000"/>
                </a:solidFill>
              </a:rPr>
              <a:t>Ex. 33:3 </a:t>
            </a:r>
            <a:r>
              <a:rPr lang="en-AU" dirty="0" smtClean="0"/>
              <a:t>– </a:t>
            </a:r>
            <a:r>
              <a:rPr lang="en-AU" dirty="0" smtClean="0">
                <a:ln>
                  <a:solidFill>
                    <a:schemeClr val="tx1"/>
                  </a:solidFill>
                </a:ln>
                <a:solidFill>
                  <a:srgbClr val="00FFFF"/>
                </a:solidFill>
              </a:rPr>
              <a:t>Angel of presence </a:t>
            </a:r>
            <a:r>
              <a:rPr lang="en-AU" dirty="0" smtClean="0"/>
              <a:t>(</a:t>
            </a:r>
            <a:r>
              <a:rPr lang="en-AU" dirty="0" smtClean="0">
                <a:ln w="22225">
                  <a:solidFill>
                    <a:schemeClr val="tx1"/>
                  </a:solidFill>
                </a:ln>
                <a:solidFill>
                  <a:srgbClr val="FF0000"/>
                </a:solidFill>
              </a:rPr>
              <a:t>Ex. 23:20-23;</a:t>
            </a:r>
            <a:r>
              <a:rPr lang="en-AU" dirty="0" smtClean="0"/>
              <a:t> </a:t>
            </a:r>
            <a:r>
              <a:rPr lang="en-AU" dirty="0" smtClean="0">
                <a:ln w="22225">
                  <a:solidFill>
                    <a:schemeClr val="tx1"/>
                  </a:solidFill>
                </a:ln>
                <a:solidFill>
                  <a:srgbClr val="FF0000"/>
                </a:solidFill>
              </a:rPr>
              <a:t>Isa. 63:9</a:t>
            </a:r>
            <a:r>
              <a:rPr lang="en-AU" dirty="0" smtClean="0"/>
              <a:t>) withdrawn.</a:t>
            </a:r>
          </a:p>
          <a:p>
            <a:pPr marL="442913" indent="-442913">
              <a:spcBef>
                <a:spcPts val="0"/>
              </a:spcBef>
              <a:spcAft>
                <a:spcPts val="400"/>
              </a:spcAft>
            </a:pPr>
            <a:r>
              <a:rPr lang="en-AU" dirty="0" smtClean="0">
                <a:ln w="22225">
                  <a:solidFill>
                    <a:schemeClr val="tx1"/>
                  </a:solidFill>
                </a:ln>
                <a:solidFill>
                  <a:srgbClr val="FF0000"/>
                </a:solidFill>
              </a:rPr>
              <a:t>V.7</a:t>
            </a:r>
            <a:r>
              <a:rPr lang="en-AU" dirty="0" smtClean="0"/>
              <a:t> – </a:t>
            </a:r>
            <a:r>
              <a:rPr lang="en-AU" dirty="0" smtClean="0">
                <a:solidFill>
                  <a:srgbClr val="FFFF00"/>
                </a:solidFill>
              </a:rPr>
              <a:t>Tent of meeting </a:t>
            </a:r>
            <a:r>
              <a:rPr lang="en-AU" dirty="0" smtClean="0"/>
              <a:t>removed outside the camp.</a:t>
            </a:r>
            <a:endParaRPr lang="en-US" dirty="0"/>
          </a:p>
        </p:txBody>
      </p:sp>
      <p:cxnSp>
        <p:nvCxnSpPr>
          <p:cNvPr id="8" name="Straight Arrow Connector 7"/>
          <p:cNvCxnSpPr/>
          <p:nvPr/>
        </p:nvCxnSpPr>
        <p:spPr bwMode="auto">
          <a:xfrm flipV="1">
            <a:off x="6444208" y="2060848"/>
            <a:ext cx="1584176" cy="936104"/>
          </a:xfrm>
          <a:prstGeom prst="straightConnector1">
            <a:avLst/>
          </a:prstGeom>
          <a:solidFill>
            <a:schemeClr val="accent1"/>
          </a:solidFill>
          <a:ln w="152400" cap="flat" cmpd="sng" algn="ctr">
            <a:solidFill>
              <a:srgbClr val="FF0000"/>
            </a:solidFill>
            <a:prstDash val="solid"/>
            <a:round/>
            <a:headEnd type="none" w="med" len="med"/>
            <a:tailEnd type="triangle" w="med" len="med"/>
          </a:ln>
          <a:effectLst/>
        </p:spPr>
      </p:cxnSp>
      <p:cxnSp>
        <p:nvCxnSpPr>
          <p:cNvPr id="12" name="Elbow Connector 11"/>
          <p:cNvCxnSpPr/>
          <p:nvPr/>
        </p:nvCxnSpPr>
        <p:spPr bwMode="auto">
          <a:xfrm>
            <a:off x="2267744" y="2060848"/>
            <a:ext cx="5256584" cy="2664296"/>
          </a:xfrm>
          <a:prstGeom prst="bentConnector3">
            <a:avLst>
              <a:gd name="adj1" fmla="val 50000"/>
            </a:avLst>
          </a:prstGeom>
          <a:solidFill>
            <a:schemeClr val="accent1"/>
          </a:solidFill>
          <a:ln w="152400" cap="flat" cmpd="sng" algn="ctr">
            <a:solidFill>
              <a:srgbClr val="FF0000"/>
            </a:solidFill>
            <a:prstDash val="solid"/>
            <a:round/>
            <a:headEnd type="none" w="med" len="med"/>
            <a:tailEnd type="triangle" w="med" len="med"/>
          </a:ln>
          <a:effectLst/>
        </p:spPr>
      </p:cxnSp>
      <p:sp>
        <p:nvSpPr>
          <p:cNvPr id="13" name="TextBox 12"/>
          <p:cNvSpPr txBox="1"/>
          <p:nvPr/>
        </p:nvSpPr>
        <p:spPr>
          <a:xfrm>
            <a:off x="4644008" y="4987413"/>
            <a:ext cx="2088232" cy="889859"/>
          </a:xfrm>
          <a:prstGeom prst="rect">
            <a:avLst/>
          </a:prstGeom>
          <a:noFill/>
        </p:spPr>
        <p:txBody>
          <a:bodyPr wrap="square" rtlCol="0">
            <a:spAutoFit/>
          </a:bodyPr>
          <a:lstStyle/>
          <a:p>
            <a:pPr algn="ctr">
              <a:lnSpc>
                <a:spcPct val="80000"/>
              </a:lnSpc>
            </a:pPr>
            <a:r>
              <a:rPr lang="en-AU" sz="3200" dirty="0" smtClean="0">
                <a:ln>
                  <a:solidFill>
                    <a:schemeClr val="bg1"/>
                  </a:solidFill>
                </a:ln>
                <a:solidFill>
                  <a:srgbClr val="FF0000"/>
                </a:solidFill>
                <a:latin typeface="Arial Black" pitchFamily="34" charset="0"/>
              </a:rPr>
              <a:t>6</a:t>
            </a:r>
            <a:r>
              <a:rPr lang="en-AU" sz="3200" baseline="30000" dirty="0" smtClean="0">
                <a:ln>
                  <a:solidFill>
                    <a:schemeClr val="bg1"/>
                  </a:solidFill>
                </a:ln>
                <a:solidFill>
                  <a:srgbClr val="FF0000"/>
                </a:solidFill>
                <a:latin typeface="Arial Black" pitchFamily="34" charset="0"/>
              </a:rPr>
              <a:t>th</a:t>
            </a:r>
            <a:r>
              <a:rPr lang="en-AU" sz="3200" dirty="0" smtClean="0">
                <a:ln>
                  <a:solidFill>
                    <a:schemeClr val="bg1"/>
                  </a:solidFill>
                </a:ln>
                <a:solidFill>
                  <a:srgbClr val="FF0000"/>
                </a:solidFill>
                <a:latin typeface="Arial Black" pitchFamily="34" charset="0"/>
              </a:rPr>
              <a:t> ascent!</a:t>
            </a:r>
            <a:endParaRPr lang="en-US" sz="3200" dirty="0">
              <a:ln>
                <a:solidFill>
                  <a:schemeClr val="bg1"/>
                </a:solidFill>
              </a:ln>
              <a:solidFill>
                <a:srgbClr val="FF0000"/>
              </a:solidFill>
              <a:latin typeface="Arial Black" pitchFamily="34" charset="0"/>
            </a:endParaRPr>
          </a:p>
        </p:txBody>
      </p:sp>
      <p:sp>
        <p:nvSpPr>
          <p:cNvPr id="14" name="Freeform 13"/>
          <p:cNvSpPr/>
          <p:nvPr/>
        </p:nvSpPr>
        <p:spPr bwMode="auto">
          <a:xfrm>
            <a:off x="6456218" y="3027585"/>
            <a:ext cx="1402846" cy="1627542"/>
          </a:xfrm>
          <a:custGeom>
            <a:avLst/>
            <a:gdLst>
              <a:gd name="connsiteX0" fmla="*/ 1149927 w 1402846"/>
              <a:gd name="connsiteY0" fmla="*/ 1627542 h 1627542"/>
              <a:gd name="connsiteX1" fmla="*/ 1191491 w 1402846"/>
              <a:gd name="connsiteY1" fmla="*/ 1419724 h 1627542"/>
              <a:gd name="connsiteX2" fmla="*/ 1205346 w 1402846"/>
              <a:gd name="connsiteY2" fmla="*/ 1378160 h 1627542"/>
              <a:gd name="connsiteX3" fmla="*/ 1288473 w 1402846"/>
              <a:gd name="connsiteY3" fmla="*/ 1350451 h 1627542"/>
              <a:gd name="connsiteX4" fmla="*/ 1371600 w 1402846"/>
              <a:gd name="connsiteY4" fmla="*/ 1295033 h 1627542"/>
              <a:gd name="connsiteX5" fmla="*/ 1371600 w 1402846"/>
              <a:gd name="connsiteY5" fmla="*/ 1073360 h 1627542"/>
              <a:gd name="connsiteX6" fmla="*/ 1330037 w 1402846"/>
              <a:gd name="connsiteY6" fmla="*/ 990233 h 1627542"/>
              <a:gd name="connsiteX7" fmla="*/ 1288473 w 1402846"/>
              <a:gd name="connsiteY7" fmla="*/ 976379 h 1627542"/>
              <a:gd name="connsiteX8" fmla="*/ 1177637 w 1402846"/>
              <a:gd name="connsiteY8" fmla="*/ 879397 h 1627542"/>
              <a:gd name="connsiteX9" fmla="*/ 1149927 w 1402846"/>
              <a:gd name="connsiteY9" fmla="*/ 851688 h 1627542"/>
              <a:gd name="connsiteX10" fmla="*/ 1122218 w 1402846"/>
              <a:gd name="connsiteY10" fmla="*/ 810124 h 1627542"/>
              <a:gd name="connsiteX11" fmla="*/ 1052946 w 1402846"/>
              <a:gd name="connsiteY11" fmla="*/ 726997 h 1627542"/>
              <a:gd name="connsiteX12" fmla="*/ 1025237 w 1402846"/>
              <a:gd name="connsiteY12" fmla="*/ 643870 h 1627542"/>
              <a:gd name="connsiteX13" fmla="*/ 928255 w 1402846"/>
              <a:gd name="connsiteY13" fmla="*/ 519179 h 1627542"/>
              <a:gd name="connsiteX14" fmla="*/ 858982 w 1402846"/>
              <a:gd name="connsiteY14" fmla="*/ 463760 h 1627542"/>
              <a:gd name="connsiteX15" fmla="*/ 803564 w 1402846"/>
              <a:gd name="connsiteY15" fmla="*/ 380633 h 1627542"/>
              <a:gd name="connsiteX16" fmla="*/ 734291 w 1402846"/>
              <a:gd name="connsiteY16" fmla="*/ 311360 h 1627542"/>
              <a:gd name="connsiteX17" fmla="*/ 665018 w 1402846"/>
              <a:gd name="connsiteY17" fmla="*/ 242088 h 1627542"/>
              <a:gd name="connsiteX18" fmla="*/ 595746 w 1402846"/>
              <a:gd name="connsiteY18" fmla="*/ 172815 h 1627542"/>
              <a:gd name="connsiteX19" fmla="*/ 568037 w 1402846"/>
              <a:gd name="connsiteY19" fmla="*/ 131251 h 1627542"/>
              <a:gd name="connsiteX20" fmla="*/ 484909 w 1402846"/>
              <a:gd name="connsiteY20" fmla="*/ 75833 h 1627542"/>
              <a:gd name="connsiteX21" fmla="*/ 457200 w 1402846"/>
              <a:gd name="connsiteY21" fmla="*/ 34270 h 1627542"/>
              <a:gd name="connsiteX22" fmla="*/ 263237 w 1402846"/>
              <a:gd name="connsiteY22" fmla="*/ 34270 h 1627542"/>
              <a:gd name="connsiteX23" fmla="*/ 193964 w 1402846"/>
              <a:gd name="connsiteY23" fmla="*/ 75833 h 1627542"/>
              <a:gd name="connsiteX24" fmla="*/ 110837 w 1402846"/>
              <a:gd name="connsiteY24" fmla="*/ 131251 h 1627542"/>
              <a:gd name="connsiteX25" fmla="*/ 13855 w 1402846"/>
              <a:gd name="connsiteY25" fmla="*/ 158960 h 1627542"/>
              <a:gd name="connsiteX26" fmla="*/ 0 w 1402846"/>
              <a:gd name="connsiteY26" fmla="*/ 158960 h 1627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402846" h="1627542">
                <a:moveTo>
                  <a:pt x="1149927" y="1627542"/>
                </a:moveTo>
                <a:cubicBezTo>
                  <a:pt x="1202791" y="1468955"/>
                  <a:pt x="1157331" y="1624684"/>
                  <a:pt x="1191491" y="1419724"/>
                </a:cubicBezTo>
                <a:cubicBezTo>
                  <a:pt x="1193892" y="1405319"/>
                  <a:pt x="1193462" y="1386648"/>
                  <a:pt x="1205346" y="1378160"/>
                </a:cubicBezTo>
                <a:cubicBezTo>
                  <a:pt x="1229113" y="1361183"/>
                  <a:pt x="1264171" y="1366653"/>
                  <a:pt x="1288473" y="1350451"/>
                </a:cubicBezTo>
                <a:lnTo>
                  <a:pt x="1371600" y="1295033"/>
                </a:lnTo>
                <a:cubicBezTo>
                  <a:pt x="1402846" y="1201298"/>
                  <a:pt x="1393381" y="1247613"/>
                  <a:pt x="1371600" y="1073360"/>
                </a:cubicBezTo>
                <a:cubicBezTo>
                  <a:pt x="1368811" y="1051050"/>
                  <a:pt x="1347226" y="1003984"/>
                  <a:pt x="1330037" y="990233"/>
                </a:cubicBezTo>
                <a:cubicBezTo>
                  <a:pt x="1318633" y="981110"/>
                  <a:pt x="1302328" y="980997"/>
                  <a:pt x="1288473" y="976379"/>
                </a:cubicBezTo>
                <a:cubicBezTo>
                  <a:pt x="1219736" y="930555"/>
                  <a:pt x="1258687" y="960447"/>
                  <a:pt x="1177637" y="879397"/>
                </a:cubicBezTo>
                <a:cubicBezTo>
                  <a:pt x="1168400" y="870160"/>
                  <a:pt x="1157173" y="862557"/>
                  <a:pt x="1149927" y="851688"/>
                </a:cubicBezTo>
                <a:cubicBezTo>
                  <a:pt x="1140691" y="837833"/>
                  <a:pt x="1132878" y="822916"/>
                  <a:pt x="1122218" y="810124"/>
                </a:cubicBezTo>
                <a:cubicBezTo>
                  <a:pt x="1091147" y="772839"/>
                  <a:pt x="1072601" y="771220"/>
                  <a:pt x="1052946" y="726997"/>
                </a:cubicBezTo>
                <a:cubicBezTo>
                  <a:pt x="1041084" y="700307"/>
                  <a:pt x="1041439" y="668172"/>
                  <a:pt x="1025237" y="643870"/>
                </a:cubicBezTo>
                <a:cubicBezTo>
                  <a:pt x="986619" y="585943"/>
                  <a:pt x="977088" y="559873"/>
                  <a:pt x="928255" y="519179"/>
                </a:cubicBezTo>
                <a:cubicBezTo>
                  <a:pt x="891895" y="488880"/>
                  <a:pt x="885856" y="499593"/>
                  <a:pt x="858982" y="463760"/>
                </a:cubicBezTo>
                <a:cubicBezTo>
                  <a:pt x="839001" y="437118"/>
                  <a:pt x="827112" y="404181"/>
                  <a:pt x="803564" y="380633"/>
                </a:cubicBezTo>
                <a:cubicBezTo>
                  <a:pt x="780473" y="357542"/>
                  <a:pt x="752405" y="338531"/>
                  <a:pt x="734291" y="311360"/>
                </a:cubicBezTo>
                <a:cubicBezTo>
                  <a:pt x="697346" y="255942"/>
                  <a:pt x="720436" y="279033"/>
                  <a:pt x="665018" y="242088"/>
                </a:cubicBezTo>
                <a:cubicBezTo>
                  <a:pt x="591127" y="131250"/>
                  <a:pt x="688109" y="265179"/>
                  <a:pt x="595746" y="172815"/>
                </a:cubicBezTo>
                <a:cubicBezTo>
                  <a:pt x="583972" y="161041"/>
                  <a:pt x="580568" y="142216"/>
                  <a:pt x="568037" y="131251"/>
                </a:cubicBezTo>
                <a:cubicBezTo>
                  <a:pt x="542974" y="109321"/>
                  <a:pt x="484909" y="75833"/>
                  <a:pt x="484909" y="75833"/>
                </a:cubicBezTo>
                <a:cubicBezTo>
                  <a:pt x="475673" y="61979"/>
                  <a:pt x="470202" y="44672"/>
                  <a:pt x="457200" y="34270"/>
                </a:cubicBezTo>
                <a:cubicBezTo>
                  <a:pt x="414363" y="0"/>
                  <a:pt x="265604" y="34055"/>
                  <a:pt x="263237" y="34270"/>
                </a:cubicBezTo>
                <a:cubicBezTo>
                  <a:pt x="201068" y="96437"/>
                  <a:pt x="274899" y="30869"/>
                  <a:pt x="193964" y="75833"/>
                </a:cubicBezTo>
                <a:cubicBezTo>
                  <a:pt x="164853" y="92006"/>
                  <a:pt x="142430" y="120720"/>
                  <a:pt x="110837" y="131251"/>
                </a:cubicBezTo>
                <a:cubicBezTo>
                  <a:pt x="71221" y="144457"/>
                  <a:pt x="57350" y="150261"/>
                  <a:pt x="13855" y="158960"/>
                </a:cubicBezTo>
                <a:cubicBezTo>
                  <a:pt x="9326" y="159866"/>
                  <a:pt x="4618" y="158960"/>
                  <a:pt x="0" y="158960"/>
                </a:cubicBezTo>
              </a:path>
            </a:pathLst>
          </a:custGeom>
          <a:noFill/>
          <a:ln w="76200"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en-US" sz="2400" b="0" i="0" u="none" strike="noStrike" cap="none" normalizeH="0" baseline="0" smtClean="0">
              <a:ln>
                <a:noFill/>
              </a:ln>
              <a:solidFill>
                <a:schemeClr val="tx1"/>
              </a:solidFill>
              <a:effectLst/>
              <a:latin typeface="Times New Roman" pitchFamily="18" charset="0"/>
            </a:endParaRPr>
          </a:p>
        </p:txBody>
      </p:sp>
      <p:sp>
        <p:nvSpPr>
          <p:cNvPr id="15" name="Isosceles Triangle 14"/>
          <p:cNvSpPr/>
          <p:nvPr/>
        </p:nvSpPr>
        <p:spPr bwMode="auto">
          <a:xfrm>
            <a:off x="8028384" y="1700808"/>
            <a:ext cx="360040" cy="504056"/>
          </a:xfrm>
          <a:prstGeom prst="triangle">
            <a:avLst/>
          </a:prstGeom>
          <a:solidFill>
            <a:schemeClr val="accent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en-US" sz="2400" b="0" i="0" u="none" strike="noStrike" cap="none" normalizeH="0" baseline="0" smtClean="0">
              <a:ln>
                <a:solidFill>
                  <a:schemeClr val="bg1"/>
                </a:solidFill>
              </a:ln>
              <a:solidFill>
                <a:schemeClr val="tx1"/>
              </a:solidFill>
              <a:effectLst/>
              <a:latin typeface="Times New Roman" pitchFamily="18" charset="0"/>
            </a:endParaRPr>
          </a:p>
        </p:txBody>
      </p:sp>
      <p:sp>
        <p:nvSpPr>
          <p:cNvPr id="16" name="Isosceles Triangle 15"/>
          <p:cNvSpPr/>
          <p:nvPr/>
        </p:nvSpPr>
        <p:spPr bwMode="auto">
          <a:xfrm>
            <a:off x="6156176" y="2636912"/>
            <a:ext cx="360040" cy="504056"/>
          </a:xfrm>
          <a:prstGeom prst="triangle">
            <a:avLst/>
          </a:prstGeom>
          <a:solidFill>
            <a:schemeClr val="accent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en-US" sz="2400" b="0" i="0" u="none" strike="noStrike" cap="none" normalizeH="0" baseline="0" smtClean="0">
              <a:ln>
                <a:solidFill>
                  <a:schemeClr val="bg1"/>
                </a:solidFill>
              </a:ln>
              <a:solidFill>
                <a:schemeClr val="tx1"/>
              </a:solidFill>
              <a:effectLst/>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3971">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3971">
                                            <p:txEl>
                                              <p:pRg st="0" end="0"/>
                                            </p:txEl>
                                          </p:spTgt>
                                        </p:tgtEl>
                                        <p:attrNameLst>
                                          <p:attrName>style.visibility</p:attrName>
                                        </p:attrNameLst>
                                      </p:cBhvr>
                                      <p:to>
                                        <p:strVal val="visible"/>
                                      </p:to>
                                    </p:set>
                                  </p:childTnLst>
                                </p:cTn>
                              </p:par>
                              <p:par>
                                <p:cTn id="9" presetID="22" presetClass="entr" presetSubtype="8" fill="hold" nodeType="with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wipe(left)">
                                      <p:cBhvr>
                                        <p:cTn id="11" dur="2000"/>
                                        <p:tgtEl>
                                          <p:spTgt spid="12"/>
                                        </p:tgtEl>
                                      </p:cBhvr>
                                    </p:animEffect>
                                  </p:childTnLst>
                                </p:cTn>
                              </p:par>
                            </p:childTnLst>
                          </p:cTn>
                        </p:par>
                        <p:par>
                          <p:cTn id="12" fill="hold">
                            <p:stCondLst>
                              <p:cond delay="2000"/>
                            </p:stCondLst>
                            <p:childTnLst>
                              <p:par>
                                <p:cTn id="13" presetID="1" presetClass="entr" presetSubtype="0" fill="hold" grpId="0" nodeType="after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par>
                          <p:cTn id="15" fill="hold">
                            <p:stCondLst>
                              <p:cond delay="2000"/>
                            </p:stCondLst>
                            <p:childTnLst>
                              <p:par>
                                <p:cTn id="16" presetID="1" presetClass="entr" presetSubtype="0" fill="hold" grpId="0" nodeType="afterEffect">
                                  <p:stCondLst>
                                    <p:cond delay="0"/>
                                  </p:stCondLst>
                                  <p:childTnLst>
                                    <p:set>
                                      <p:cBhvr>
                                        <p:cTn id="17" dur="1" fill="hold">
                                          <p:stCondLst>
                                            <p:cond delay="0"/>
                                          </p:stCondLst>
                                        </p:cTn>
                                        <p:tgtEl>
                                          <p:spTgt spid="16"/>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83971">
                                            <p:txEl>
                                              <p:pRg st="1" end="1"/>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83971">
                                            <p:txEl>
                                              <p:pRg st="2" end="2"/>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83971">
                                            <p:txEl>
                                              <p:pRg st="3" end="3"/>
                                            </p:txEl>
                                          </p:spTgt>
                                        </p:tgtEl>
                                        <p:attrNameLst>
                                          <p:attrName>style.visibility</p:attrName>
                                        </p:attrNameLst>
                                      </p:cBhvr>
                                      <p:to>
                                        <p:strVal val="visible"/>
                                      </p:to>
                                    </p:set>
                                  </p:childTnLst>
                                </p:cTn>
                              </p:par>
                              <p:par>
                                <p:cTn id="30" presetID="1" presetClass="exit" presetSubtype="0" fill="hold" nodeType="withEffect">
                                  <p:stCondLst>
                                    <p:cond delay="0"/>
                                  </p:stCondLst>
                                  <p:childTnLst>
                                    <p:set>
                                      <p:cBhvr>
                                        <p:cTn id="31" dur="1" fill="hold">
                                          <p:stCondLst>
                                            <p:cond delay="0"/>
                                          </p:stCondLst>
                                        </p:cTn>
                                        <p:tgtEl>
                                          <p:spTgt spid="12"/>
                                        </p:tgtEl>
                                        <p:attrNameLst>
                                          <p:attrName>style.visibility</p:attrName>
                                        </p:attrNameLst>
                                      </p:cBhvr>
                                      <p:to>
                                        <p:strVal val="hidden"/>
                                      </p:to>
                                    </p:set>
                                  </p:childTnLst>
                                </p:cTn>
                              </p:par>
                              <p:par>
                                <p:cTn id="32" presetID="1" presetClass="exit" presetSubtype="0" fill="hold" grpId="1" nodeType="withEffect">
                                  <p:stCondLst>
                                    <p:cond delay="0"/>
                                  </p:stCondLst>
                                  <p:childTnLst>
                                    <p:set>
                                      <p:cBhvr>
                                        <p:cTn id="33" dur="1" fill="hold">
                                          <p:stCondLst>
                                            <p:cond delay="0"/>
                                          </p:stCondLst>
                                        </p:cTn>
                                        <p:tgtEl>
                                          <p:spTgt spid="13"/>
                                        </p:tgtEl>
                                        <p:attrNameLst>
                                          <p:attrName>style.visibility</p:attrName>
                                        </p:attrNameLst>
                                      </p:cBhvr>
                                      <p:to>
                                        <p:strVal val="hidden"/>
                                      </p:to>
                                    </p:set>
                                  </p:childTnLst>
                                </p:cTn>
                              </p:par>
                            </p:childTnLst>
                          </p:cTn>
                        </p:par>
                        <p:par>
                          <p:cTn id="34" fill="hold">
                            <p:stCondLst>
                              <p:cond delay="0"/>
                            </p:stCondLst>
                            <p:childTnLst>
                              <p:par>
                                <p:cTn id="35" presetID="22" presetClass="entr" presetSubtype="4" fill="hold" grpId="0" nodeType="afterEffect">
                                  <p:stCondLst>
                                    <p:cond delay="1000"/>
                                  </p:stCondLst>
                                  <p:childTnLst>
                                    <p:set>
                                      <p:cBhvr>
                                        <p:cTn id="36" dur="1" fill="hold">
                                          <p:stCondLst>
                                            <p:cond delay="0"/>
                                          </p:stCondLst>
                                        </p:cTn>
                                        <p:tgtEl>
                                          <p:spTgt spid="14"/>
                                        </p:tgtEl>
                                        <p:attrNameLst>
                                          <p:attrName>style.visibility</p:attrName>
                                        </p:attrNameLst>
                                      </p:cBhvr>
                                      <p:to>
                                        <p:strVal val="visible"/>
                                      </p:to>
                                    </p:set>
                                    <p:animEffect transition="in" filter="wipe(down)">
                                      <p:cBhvr>
                                        <p:cTn id="37" dur="2000"/>
                                        <p:tgtEl>
                                          <p:spTgt spid="14"/>
                                        </p:tgtEl>
                                      </p:cBhvr>
                                    </p:animEffect>
                                  </p:childTnLst>
                                </p:cTn>
                              </p:par>
                            </p:childTnLst>
                          </p:cTn>
                        </p:par>
                        <p:par>
                          <p:cTn id="38" fill="hold">
                            <p:stCondLst>
                              <p:cond delay="3000"/>
                            </p:stCondLst>
                            <p:childTnLst>
                              <p:par>
                                <p:cTn id="39" presetID="1" presetClass="exit" presetSubtype="0" fill="hold" grpId="1" nodeType="afterEffect">
                                  <p:stCondLst>
                                    <p:cond delay="0"/>
                                  </p:stCondLst>
                                  <p:childTnLst>
                                    <p:set>
                                      <p:cBhvr>
                                        <p:cTn id="40" dur="1" fill="hold">
                                          <p:stCondLst>
                                            <p:cond delay="0"/>
                                          </p:stCondLst>
                                        </p:cTn>
                                        <p:tgtEl>
                                          <p:spTgt spid="16"/>
                                        </p:tgtEl>
                                        <p:attrNameLst>
                                          <p:attrName>style.visibility</p:attrName>
                                        </p:attrNameLst>
                                      </p:cBhvr>
                                      <p:to>
                                        <p:strVal val="hidden"/>
                                      </p:to>
                                    </p:set>
                                  </p:childTnLst>
                                </p:cTn>
                              </p:par>
                            </p:childTnLst>
                          </p:cTn>
                        </p:par>
                        <p:par>
                          <p:cTn id="41" fill="hold">
                            <p:stCondLst>
                              <p:cond delay="3000"/>
                            </p:stCondLst>
                            <p:childTnLst>
                              <p:par>
                                <p:cTn id="42" presetID="22" presetClass="entr" presetSubtype="8" fill="hold" nodeType="afterEffect">
                                  <p:stCondLst>
                                    <p:cond delay="1500"/>
                                  </p:stCondLst>
                                  <p:childTnLst>
                                    <p:set>
                                      <p:cBhvr>
                                        <p:cTn id="43" dur="1" fill="hold">
                                          <p:stCondLst>
                                            <p:cond delay="0"/>
                                          </p:stCondLst>
                                        </p:cTn>
                                        <p:tgtEl>
                                          <p:spTgt spid="8"/>
                                        </p:tgtEl>
                                        <p:attrNameLst>
                                          <p:attrName>style.visibility</p:attrName>
                                        </p:attrNameLst>
                                      </p:cBhvr>
                                      <p:to>
                                        <p:strVal val="visible"/>
                                      </p:to>
                                    </p:set>
                                    <p:animEffect transition="in" filter="wipe(left)">
                                      <p:cBhvr>
                                        <p:cTn id="44" dur="2000"/>
                                        <p:tgtEl>
                                          <p:spTgt spid="8"/>
                                        </p:tgtEl>
                                      </p:cBhvr>
                                    </p:animEffect>
                                  </p:childTnLst>
                                </p:cTn>
                              </p:par>
                            </p:childTnLst>
                          </p:cTn>
                        </p:par>
                        <p:par>
                          <p:cTn id="45" fill="hold">
                            <p:stCondLst>
                              <p:cond delay="6500"/>
                            </p:stCondLst>
                            <p:childTnLst>
                              <p:par>
                                <p:cTn id="46" presetID="1" presetClass="entr" presetSubtype="0" fill="hold" grpId="0" nodeType="afterEffect">
                                  <p:stCondLst>
                                    <p:cond delay="0"/>
                                  </p:stCondLst>
                                  <p:childTnLst>
                                    <p:set>
                                      <p:cBhvr>
                                        <p:cTn id="47"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1" grpId="0" uiExpand="1" build="p" animBg="1"/>
      <p:bldP spid="13" grpId="0"/>
      <p:bldP spid="13" grpId="1"/>
      <p:bldP spid="14" grpId="0" animBg="1"/>
      <p:bldP spid="15" grpId="0" animBg="1"/>
      <p:bldP spid="16" grpId="0" animBg="1"/>
      <p:bldP spid="16"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0" y="41565"/>
            <a:ext cx="9144000" cy="765175"/>
          </a:xfrm>
        </p:spPr>
        <p:txBody>
          <a:bodyPr/>
          <a:lstStyle/>
          <a:p>
            <a:r>
              <a:rPr lang="en-AU" dirty="0" smtClean="0"/>
              <a:t>Israel shown gravity of their sin</a:t>
            </a:r>
            <a:endParaRPr lang="en-US" dirty="0"/>
          </a:p>
        </p:txBody>
      </p:sp>
      <p:pic>
        <p:nvPicPr>
          <p:cNvPr id="1026" name="Picture 2"/>
          <p:cNvPicPr>
            <a:picLocks noChangeAspect="1" noChangeArrowheads="1"/>
          </p:cNvPicPr>
          <p:nvPr/>
        </p:nvPicPr>
        <p:blipFill>
          <a:blip r:embed="rId2" cstate="print"/>
          <a:srcRect t="12252" r="3498" b="21588"/>
          <a:stretch>
            <a:fillRect/>
          </a:stretch>
        </p:blipFill>
        <p:spPr bwMode="auto">
          <a:xfrm>
            <a:off x="4164133" y="908720"/>
            <a:ext cx="4979867" cy="5472766"/>
          </a:xfrm>
          <a:prstGeom prst="rect">
            <a:avLst/>
          </a:prstGeom>
          <a:noFill/>
          <a:ln w="9525">
            <a:noFill/>
            <a:miter lim="800000"/>
            <a:headEnd/>
            <a:tailEnd/>
          </a:ln>
          <a:effectLst/>
        </p:spPr>
      </p:pic>
      <p:sp>
        <p:nvSpPr>
          <p:cNvPr id="4" name="Rectangle 7"/>
          <p:cNvSpPr>
            <a:spLocks noGrp="1" noChangeArrowheads="1"/>
          </p:cNvSpPr>
          <p:nvPr>
            <p:ph type="ftr" sz="quarter" idx="3"/>
          </p:nvPr>
        </p:nvSpPr>
        <p:spPr/>
        <p:txBody>
          <a:bodyPr/>
          <a:lstStyle/>
          <a:p>
            <a:r>
              <a:rPr lang="en-AU" dirty="0"/>
              <a:t>The Transfiguration of Christ</a:t>
            </a:r>
          </a:p>
        </p:txBody>
      </p:sp>
      <p:sp>
        <p:nvSpPr>
          <p:cNvPr id="6" name="TextBox 5"/>
          <p:cNvSpPr txBox="1"/>
          <p:nvPr/>
        </p:nvSpPr>
        <p:spPr>
          <a:xfrm>
            <a:off x="5682563" y="944307"/>
            <a:ext cx="3419872" cy="584775"/>
          </a:xfrm>
          <a:prstGeom prst="rect">
            <a:avLst/>
          </a:prstGeom>
          <a:noFill/>
        </p:spPr>
        <p:txBody>
          <a:bodyPr wrap="square" rtlCol="0">
            <a:spAutoFit/>
          </a:bodyPr>
          <a:lstStyle/>
          <a:p>
            <a:r>
              <a:rPr lang="en-AU" sz="3200" dirty="0" smtClean="0">
                <a:ln>
                  <a:solidFill>
                    <a:schemeClr val="bg1"/>
                  </a:solidFill>
                </a:ln>
                <a:solidFill>
                  <a:srgbClr val="FF0000"/>
                </a:solidFill>
                <a:latin typeface="Arial Black" pitchFamily="34" charset="0"/>
              </a:rPr>
              <a:t>Ex. 33:7-11</a:t>
            </a:r>
            <a:endParaRPr lang="en-US" sz="3200" dirty="0">
              <a:ln>
                <a:solidFill>
                  <a:schemeClr val="bg1"/>
                </a:solidFill>
              </a:ln>
              <a:solidFill>
                <a:srgbClr val="FF0000"/>
              </a:solidFill>
              <a:latin typeface="Arial Black" pitchFamily="34" charset="0"/>
            </a:endParaRPr>
          </a:p>
        </p:txBody>
      </p:sp>
      <p:sp>
        <p:nvSpPr>
          <p:cNvPr id="83971" name="Rectangle 3"/>
          <p:cNvSpPr>
            <a:spLocks noGrp="1" noChangeArrowheads="1"/>
          </p:cNvSpPr>
          <p:nvPr>
            <p:ph type="subTitle" idx="1"/>
          </p:nvPr>
        </p:nvSpPr>
        <p:spPr>
          <a:xfrm>
            <a:off x="124092" y="836712"/>
            <a:ext cx="4663932" cy="5546630"/>
          </a:xfrm>
          <a:solidFill>
            <a:schemeClr val="bg1"/>
          </a:solidFill>
        </p:spPr>
        <p:txBody>
          <a:bodyPr/>
          <a:lstStyle/>
          <a:p>
            <a:pPr marL="442913" indent="-442913">
              <a:spcBef>
                <a:spcPts val="0"/>
              </a:spcBef>
              <a:spcAft>
                <a:spcPts val="400"/>
              </a:spcAft>
            </a:pPr>
            <a:r>
              <a:rPr lang="en-AU" dirty="0" smtClean="0">
                <a:ln w="22225">
                  <a:solidFill>
                    <a:schemeClr val="tx1"/>
                  </a:solidFill>
                </a:ln>
                <a:solidFill>
                  <a:srgbClr val="FF0000"/>
                </a:solidFill>
              </a:rPr>
              <a:t>Ex. 33:7 </a:t>
            </a:r>
            <a:r>
              <a:rPr lang="en-AU" dirty="0" smtClean="0"/>
              <a:t>– Everyone seeking Yahweh went out to the tent.</a:t>
            </a:r>
          </a:p>
          <a:p>
            <a:pPr marL="442913" indent="-442913">
              <a:spcBef>
                <a:spcPts val="0"/>
              </a:spcBef>
              <a:spcAft>
                <a:spcPts val="400"/>
              </a:spcAft>
            </a:pPr>
            <a:r>
              <a:rPr lang="en-AU" dirty="0" smtClean="0">
                <a:ln w="22225">
                  <a:solidFill>
                    <a:schemeClr val="tx1"/>
                  </a:solidFill>
                </a:ln>
                <a:solidFill>
                  <a:srgbClr val="FF0000"/>
                </a:solidFill>
              </a:rPr>
              <a:t>V.8</a:t>
            </a:r>
            <a:r>
              <a:rPr lang="en-AU" dirty="0" smtClean="0"/>
              <a:t> – The people watch Moses anxiously.</a:t>
            </a:r>
          </a:p>
          <a:p>
            <a:pPr marL="442913" indent="-442913">
              <a:spcBef>
                <a:spcPts val="0"/>
              </a:spcBef>
              <a:spcAft>
                <a:spcPts val="400"/>
              </a:spcAft>
            </a:pPr>
            <a:r>
              <a:rPr lang="en-AU" dirty="0" smtClean="0">
                <a:ln w="22225">
                  <a:solidFill>
                    <a:schemeClr val="tx1"/>
                  </a:solidFill>
                </a:ln>
                <a:solidFill>
                  <a:srgbClr val="FF0000"/>
                </a:solidFill>
              </a:rPr>
              <a:t>V.9</a:t>
            </a:r>
            <a:r>
              <a:rPr lang="en-AU" dirty="0" smtClean="0"/>
              <a:t> - The pillar of cloud stands above tent.</a:t>
            </a:r>
          </a:p>
          <a:p>
            <a:pPr marL="442913" indent="-442913">
              <a:spcBef>
                <a:spcPts val="0"/>
              </a:spcBef>
              <a:spcAft>
                <a:spcPts val="400"/>
              </a:spcAft>
            </a:pPr>
            <a:r>
              <a:rPr lang="en-AU" dirty="0" smtClean="0">
                <a:ln w="22225">
                  <a:solidFill>
                    <a:schemeClr val="tx1"/>
                  </a:solidFill>
                </a:ln>
                <a:solidFill>
                  <a:srgbClr val="FF0000"/>
                </a:solidFill>
              </a:rPr>
              <a:t>V.10</a:t>
            </a:r>
            <a:r>
              <a:rPr lang="en-AU" dirty="0" smtClean="0"/>
              <a:t> – Israel </a:t>
            </a:r>
            <a:r>
              <a:rPr lang="en-AU" dirty="0" err="1" smtClean="0"/>
              <a:t>acknow</a:t>
            </a:r>
            <a:r>
              <a:rPr lang="en-AU" dirty="0" smtClean="0"/>
              <a:t>-ledge their sin.</a:t>
            </a:r>
          </a:p>
          <a:p>
            <a:pPr marL="442913" indent="-442913">
              <a:spcBef>
                <a:spcPts val="0"/>
              </a:spcBef>
              <a:spcAft>
                <a:spcPts val="400"/>
              </a:spcAft>
            </a:pPr>
            <a:r>
              <a:rPr lang="en-AU" dirty="0" smtClean="0">
                <a:ln w="22225">
                  <a:solidFill>
                    <a:schemeClr val="tx1"/>
                  </a:solidFill>
                </a:ln>
                <a:solidFill>
                  <a:srgbClr val="FF0000"/>
                </a:solidFill>
              </a:rPr>
              <a:t>V.11</a:t>
            </a:r>
            <a:r>
              <a:rPr lang="en-AU" dirty="0" smtClean="0"/>
              <a:t> – Moses and Joshua in fellowship.</a:t>
            </a:r>
          </a:p>
          <a:p>
            <a:pPr marL="442913" indent="-442913">
              <a:spcBef>
                <a:spcPts val="0"/>
              </a:spcBef>
              <a:spcAft>
                <a:spcPts val="400"/>
              </a:spcAft>
            </a:pPr>
            <a:r>
              <a:rPr lang="en-AU" dirty="0" smtClean="0">
                <a:solidFill>
                  <a:srgbClr val="FFFF00"/>
                </a:solidFill>
              </a:rPr>
              <a:t>Moses returns to camp</a:t>
            </a:r>
            <a:r>
              <a:rPr lang="en-AU" dirty="0" smtClean="0"/>
              <a:t>.</a:t>
            </a:r>
            <a:endParaRPr lang="en-US" dirty="0"/>
          </a:p>
        </p:txBody>
      </p:sp>
      <p:cxnSp>
        <p:nvCxnSpPr>
          <p:cNvPr id="8" name="Straight Arrow Connector 7"/>
          <p:cNvCxnSpPr/>
          <p:nvPr/>
        </p:nvCxnSpPr>
        <p:spPr bwMode="auto">
          <a:xfrm flipV="1">
            <a:off x="6541193" y="2130123"/>
            <a:ext cx="1584176" cy="936104"/>
          </a:xfrm>
          <a:prstGeom prst="straightConnector1">
            <a:avLst/>
          </a:prstGeom>
          <a:solidFill>
            <a:schemeClr val="accent1"/>
          </a:solidFill>
          <a:ln w="152400" cap="flat" cmpd="sng" algn="ctr">
            <a:solidFill>
              <a:srgbClr val="00FFFF"/>
            </a:solidFill>
            <a:prstDash val="solid"/>
            <a:round/>
            <a:headEnd type="none" w="med" len="med"/>
            <a:tailEnd type="triangle" w="med" len="med"/>
          </a:ln>
          <a:effectLst/>
        </p:spPr>
      </p:cxnSp>
      <p:sp>
        <p:nvSpPr>
          <p:cNvPr id="11" name="Isosceles Triangle 10"/>
          <p:cNvSpPr/>
          <p:nvPr/>
        </p:nvSpPr>
        <p:spPr bwMode="auto">
          <a:xfrm>
            <a:off x="8172400" y="1628800"/>
            <a:ext cx="360040" cy="504056"/>
          </a:xfrm>
          <a:prstGeom prst="triangle">
            <a:avLst/>
          </a:prstGeom>
          <a:solidFill>
            <a:schemeClr val="accent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en-US" sz="2400" b="0" i="0" u="none" strike="noStrike" cap="none" normalizeH="0" baseline="0" smtClean="0">
              <a:ln>
                <a:solidFill>
                  <a:schemeClr val="bg1"/>
                </a:solidFill>
              </a:ln>
              <a:solidFill>
                <a:schemeClr val="tx1"/>
              </a:solidFill>
              <a:effectLst/>
              <a:latin typeface="Times New Roman" pitchFamily="18" charset="0"/>
            </a:endParaRPr>
          </a:p>
        </p:txBody>
      </p:sp>
      <p:sp>
        <p:nvSpPr>
          <p:cNvPr id="10" name="Freeform 9"/>
          <p:cNvSpPr/>
          <p:nvPr/>
        </p:nvSpPr>
        <p:spPr bwMode="auto">
          <a:xfrm>
            <a:off x="6483927" y="2161309"/>
            <a:ext cx="1842655" cy="858982"/>
          </a:xfrm>
          <a:custGeom>
            <a:avLst/>
            <a:gdLst>
              <a:gd name="connsiteX0" fmla="*/ 0 w 1842655"/>
              <a:gd name="connsiteY0" fmla="*/ 831273 h 858982"/>
              <a:gd name="connsiteX1" fmla="*/ 152400 w 1842655"/>
              <a:gd name="connsiteY1" fmla="*/ 858982 h 858982"/>
              <a:gd name="connsiteX2" fmla="*/ 332509 w 1842655"/>
              <a:gd name="connsiteY2" fmla="*/ 845127 h 858982"/>
              <a:gd name="connsiteX3" fmla="*/ 526473 w 1842655"/>
              <a:gd name="connsiteY3" fmla="*/ 789709 h 858982"/>
              <a:gd name="connsiteX4" fmla="*/ 568037 w 1842655"/>
              <a:gd name="connsiteY4" fmla="*/ 775855 h 858982"/>
              <a:gd name="connsiteX5" fmla="*/ 609600 w 1842655"/>
              <a:gd name="connsiteY5" fmla="*/ 748146 h 858982"/>
              <a:gd name="connsiteX6" fmla="*/ 678873 w 1842655"/>
              <a:gd name="connsiteY6" fmla="*/ 692727 h 858982"/>
              <a:gd name="connsiteX7" fmla="*/ 720437 w 1842655"/>
              <a:gd name="connsiteY7" fmla="*/ 678873 h 858982"/>
              <a:gd name="connsiteX8" fmla="*/ 762000 w 1842655"/>
              <a:gd name="connsiteY8" fmla="*/ 651164 h 858982"/>
              <a:gd name="connsiteX9" fmla="*/ 789709 w 1842655"/>
              <a:gd name="connsiteY9" fmla="*/ 609600 h 858982"/>
              <a:gd name="connsiteX10" fmla="*/ 872837 w 1842655"/>
              <a:gd name="connsiteY10" fmla="*/ 554182 h 858982"/>
              <a:gd name="connsiteX11" fmla="*/ 914400 w 1842655"/>
              <a:gd name="connsiteY11" fmla="*/ 526473 h 858982"/>
              <a:gd name="connsiteX12" fmla="*/ 1039091 w 1842655"/>
              <a:gd name="connsiteY12" fmla="*/ 443346 h 858982"/>
              <a:gd name="connsiteX13" fmla="*/ 1136073 w 1842655"/>
              <a:gd name="connsiteY13" fmla="*/ 387927 h 858982"/>
              <a:gd name="connsiteX14" fmla="*/ 1177637 w 1842655"/>
              <a:gd name="connsiteY14" fmla="*/ 374073 h 858982"/>
              <a:gd name="connsiteX15" fmla="*/ 1260764 w 1842655"/>
              <a:gd name="connsiteY15" fmla="*/ 332509 h 858982"/>
              <a:gd name="connsiteX16" fmla="*/ 1385455 w 1842655"/>
              <a:gd name="connsiteY16" fmla="*/ 277091 h 858982"/>
              <a:gd name="connsiteX17" fmla="*/ 1468582 w 1842655"/>
              <a:gd name="connsiteY17" fmla="*/ 249382 h 858982"/>
              <a:gd name="connsiteX18" fmla="*/ 1676400 w 1842655"/>
              <a:gd name="connsiteY18" fmla="*/ 221673 h 858982"/>
              <a:gd name="connsiteX19" fmla="*/ 1759528 w 1842655"/>
              <a:gd name="connsiteY19" fmla="*/ 180109 h 858982"/>
              <a:gd name="connsiteX20" fmla="*/ 1801091 w 1842655"/>
              <a:gd name="connsiteY20" fmla="*/ 152400 h 858982"/>
              <a:gd name="connsiteX21" fmla="*/ 1828800 w 1842655"/>
              <a:gd name="connsiteY21" fmla="*/ 69273 h 858982"/>
              <a:gd name="connsiteX22" fmla="*/ 1842655 w 1842655"/>
              <a:gd name="connsiteY22" fmla="*/ 27709 h 858982"/>
              <a:gd name="connsiteX23" fmla="*/ 1842655 w 1842655"/>
              <a:gd name="connsiteY23" fmla="*/ 0 h 858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842655" h="858982">
                <a:moveTo>
                  <a:pt x="0" y="831273"/>
                </a:moveTo>
                <a:cubicBezTo>
                  <a:pt x="58451" y="850756"/>
                  <a:pt x="74074" y="858982"/>
                  <a:pt x="152400" y="858982"/>
                </a:cubicBezTo>
                <a:cubicBezTo>
                  <a:pt x="212614" y="858982"/>
                  <a:pt x="272473" y="849745"/>
                  <a:pt x="332509" y="845127"/>
                </a:cubicBezTo>
                <a:cubicBezTo>
                  <a:pt x="471692" y="810332"/>
                  <a:pt x="407210" y="829463"/>
                  <a:pt x="526473" y="789709"/>
                </a:cubicBezTo>
                <a:lnTo>
                  <a:pt x="568037" y="775855"/>
                </a:lnTo>
                <a:cubicBezTo>
                  <a:pt x="581891" y="766619"/>
                  <a:pt x="596598" y="758548"/>
                  <a:pt x="609600" y="748146"/>
                </a:cubicBezTo>
                <a:cubicBezTo>
                  <a:pt x="652555" y="713781"/>
                  <a:pt x="622014" y="721156"/>
                  <a:pt x="678873" y="692727"/>
                </a:cubicBezTo>
                <a:cubicBezTo>
                  <a:pt x="691935" y="686196"/>
                  <a:pt x="706582" y="683491"/>
                  <a:pt x="720437" y="678873"/>
                </a:cubicBezTo>
                <a:cubicBezTo>
                  <a:pt x="734291" y="669637"/>
                  <a:pt x="750226" y="662938"/>
                  <a:pt x="762000" y="651164"/>
                </a:cubicBezTo>
                <a:cubicBezTo>
                  <a:pt x="773774" y="639390"/>
                  <a:pt x="777178" y="620565"/>
                  <a:pt x="789709" y="609600"/>
                </a:cubicBezTo>
                <a:cubicBezTo>
                  <a:pt x="814772" y="587670"/>
                  <a:pt x="845128" y="572655"/>
                  <a:pt x="872837" y="554182"/>
                </a:cubicBezTo>
                <a:lnTo>
                  <a:pt x="914400" y="526473"/>
                </a:lnTo>
                <a:lnTo>
                  <a:pt x="1039091" y="443346"/>
                </a:lnTo>
                <a:cubicBezTo>
                  <a:pt x="1080833" y="415517"/>
                  <a:pt x="1086854" y="409020"/>
                  <a:pt x="1136073" y="387927"/>
                </a:cubicBezTo>
                <a:cubicBezTo>
                  <a:pt x="1149496" y="382174"/>
                  <a:pt x="1163782" y="378691"/>
                  <a:pt x="1177637" y="374073"/>
                </a:cubicBezTo>
                <a:cubicBezTo>
                  <a:pt x="1296744" y="294667"/>
                  <a:pt x="1146049" y="389867"/>
                  <a:pt x="1260764" y="332509"/>
                </a:cubicBezTo>
                <a:cubicBezTo>
                  <a:pt x="1392498" y="266642"/>
                  <a:pt x="1170993" y="348579"/>
                  <a:pt x="1385455" y="277091"/>
                </a:cubicBezTo>
                <a:cubicBezTo>
                  <a:pt x="1385463" y="277088"/>
                  <a:pt x="1468573" y="249383"/>
                  <a:pt x="1468582" y="249382"/>
                </a:cubicBezTo>
                <a:cubicBezTo>
                  <a:pt x="1611821" y="231476"/>
                  <a:pt x="1542559" y="240792"/>
                  <a:pt x="1676400" y="221673"/>
                </a:cubicBezTo>
                <a:cubicBezTo>
                  <a:pt x="1795521" y="142260"/>
                  <a:pt x="1644803" y="237472"/>
                  <a:pt x="1759528" y="180109"/>
                </a:cubicBezTo>
                <a:cubicBezTo>
                  <a:pt x="1774421" y="172662"/>
                  <a:pt x="1787237" y="161636"/>
                  <a:pt x="1801091" y="152400"/>
                </a:cubicBezTo>
                <a:lnTo>
                  <a:pt x="1828800" y="69273"/>
                </a:lnTo>
                <a:cubicBezTo>
                  <a:pt x="1833418" y="55418"/>
                  <a:pt x="1842655" y="42313"/>
                  <a:pt x="1842655" y="27709"/>
                </a:cubicBezTo>
                <a:lnTo>
                  <a:pt x="1842655" y="0"/>
                </a:lnTo>
              </a:path>
            </a:pathLst>
          </a:custGeom>
          <a:noFill/>
          <a:ln w="127000"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en-US" sz="2400" b="0" i="0" u="none" strike="noStrike" cap="none" normalizeH="0" baseline="0" smtClean="0">
              <a:ln>
                <a:noFill/>
              </a:ln>
              <a:solidFill>
                <a:schemeClr val="tx1"/>
              </a:solidFill>
              <a:effectLst/>
              <a:latin typeface="Times New Roman" pitchFamily="18" charset="0"/>
            </a:endParaRPr>
          </a:p>
        </p:txBody>
      </p:sp>
      <p:sp>
        <p:nvSpPr>
          <p:cNvPr id="12" name="Cloud Callout 11"/>
          <p:cNvSpPr/>
          <p:nvPr/>
        </p:nvSpPr>
        <p:spPr bwMode="auto">
          <a:xfrm>
            <a:off x="5796136" y="2204864"/>
            <a:ext cx="1403648" cy="432048"/>
          </a:xfrm>
          <a:prstGeom prst="cloudCallout">
            <a:avLst>
              <a:gd name="adj1" fmla="val 882"/>
              <a:gd name="adj2" fmla="val 107394"/>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en-US" sz="2400" b="0" i="0" u="none" strike="noStrike" cap="none" normalizeH="0" baseline="0" smtClean="0">
              <a:ln>
                <a:solidFill>
                  <a:sysClr val="windowText" lastClr="000000"/>
                </a:solidFill>
              </a:ln>
              <a:solidFill>
                <a:schemeClr val="tx1"/>
              </a:solidFill>
              <a:effectLst/>
              <a:latin typeface="Times New Roman" pitchFamily="18" charset="0"/>
            </a:endParaRPr>
          </a:p>
        </p:txBody>
      </p:sp>
      <p:sp>
        <p:nvSpPr>
          <p:cNvPr id="14" name="7-Point Star 13"/>
          <p:cNvSpPr/>
          <p:nvPr/>
        </p:nvSpPr>
        <p:spPr bwMode="auto">
          <a:xfrm>
            <a:off x="5893121" y="2708920"/>
            <a:ext cx="1224136" cy="648072"/>
          </a:xfrm>
          <a:prstGeom prst="star7">
            <a:avLst/>
          </a:prstGeom>
          <a:solidFill>
            <a:srgbClr val="FF0000"/>
          </a:solidFill>
          <a:ln w="9525" cap="flat" cmpd="sng" algn="ctr">
            <a:solidFill>
              <a:srgbClr val="FF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80000"/>
              </a:lnSpc>
              <a:spcBef>
                <a:spcPct val="0"/>
              </a:spcBef>
              <a:spcAft>
                <a:spcPct val="0"/>
              </a:spcAft>
              <a:buClrTx/>
              <a:buSzTx/>
              <a:buFontTx/>
              <a:buNone/>
              <a:tabLst/>
            </a:pPr>
            <a:r>
              <a:rPr kumimoji="1" lang="en-AU" sz="1200" i="0" u="none" strike="noStrike" cap="none" normalizeH="0" baseline="0" dirty="0" smtClean="0">
                <a:solidFill>
                  <a:schemeClr val="bg1"/>
                </a:solidFill>
                <a:effectLst/>
                <a:latin typeface="Impact" pitchFamily="34" charset="0"/>
              </a:rPr>
              <a:t>We have</a:t>
            </a:r>
            <a:r>
              <a:rPr kumimoji="1" lang="en-AU" sz="1200" i="0" u="none" strike="noStrike" cap="none" normalizeH="0" dirty="0" smtClean="0">
                <a:solidFill>
                  <a:schemeClr val="bg1"/>
                </a:solidFill>
                <a:effectLst/>
                <a:latin typeface="Impact" pitchFamily="34" charset="0"/>
              </a:rPr>
              <a:t> </a:t>
            </a:r>
            <a:r>
              <a:rPr kumimoji="1" lang="en-AU" sz="1200" i="0" u="none" strike="noStrike" cap="none" normalizeH="0" baseline="0" dirty="0" smtClean="0">
                <a:solidFill>
                  <a:schemeClr val="bg1"/>
                </a:solidFill>
                <a:effectLst/>
                <a:latin typeface="Impact" pitchFamily="34" charset="0"/>
              </a:rPr>
              <a:t>sinned</a:t>
            </a:r>
            <a:endParaRPr kumimoji="1" lang="en-US" sz="1200" i="0" u="none" strike="noStrike" cap="none" normalizeH="0" baseline="0" dirty="0" smtClean="0">
              <a:solidFill>
                <a:schemeClr val="bg1"/>
              </a:solidFill>
              <a:effectLst/>
              <a:latin typeface="Impact" pitchFamily="34" charset="0"/>
            </a:endParaRPr>
          </a:p>
        </p:txBody>
      </p:sp>
      <p:sp>
        <p:nvSpPr>
          <p:cNvPr id="15" name="7-Point Star 14"/>
          <p:cNvSpPr/>
          <p:nvPr/>
        </p:nvSpPr>
        <p:spPr bwMode="auto">
          <a:xfrm>
            <a:off x="8424936" y="1772816"/>
            <a:ext cx="611560" cy="576064"/>
          </a:xfrm>
          <a:prstGeom prst="star7">
            <a:avLst/>
          </a:prstGeom>
          <a:solidFill>
            <a:srgbClr val="FFFF00"/>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en-US" sz="2400" b="0" i="0" u="none" strike="noStrike" cap="none" normalizeH="0" baseline="0" smtClean="0">
              <a:ln>
                <a:noFill/>
              </a:ln>
              <a:solidFill>
                <a:schemeClr val="tx1"/>
              </a:solidFill>
              <a:effectLst/>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3971">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3971">
                                            <p:txEl>
                                              <p:pRg st="0" end="0"/>
                                            </p:txEl>
                                          </p:spTgt>
                                        </p:tgtEl>
                                        <p:attrNameLst>
                                          <p:attrName>style.visibility</p:attrName>
                                        </p:attrNameLst>
                                      </p:cBhvr>
                                      <p:to>
                                        <p:strVal val="visible"/>
                                      </p:to>
                                    </p:set>
                                  </p:childTnLst>
                                </p:cTn>
                              </p:par>
                            </p:childTnLst>
                          </p:cTn>
                        </p:par>
                        <p:par>
                          <p:cTn id="9" fill="hold">
                            <p:stCondLst>
                              <p:cond delay="0"/>
                            </p:stCondLst>
                            <p:childTnLst>
                              <p:par>
                                <p:cTn id="10" presetID="22" presetClass="entr" presetSubtype="8" fill="hold" nodeType="after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left)">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3971">
                                            <p:txEl>
                                              <p:pRg st="1" end="1"/>
                                            </p:txEl>
                                          </p:spTgt>
                                        </p:tgtEl>
                                        <p:attrNameLst>
                                          <p:attrName>style.visibility</p:attrName>
                                        </p:attrNameLst>
                                      </p:cBhvr>
                                      <p:to>
                                        <p:strVal val="visible"/>
                                      </p:to>
                                    </p:set>
                                  </p:childTnLst>
                                </p:cTn>
                              </p:par>
                            </p:childTnLst>
                          </p:cTn>
                        </p:par>
                        <p:par>
                          <p:cTn id="17" fill="hold">
                            <p:stCondLst>
                              <p:cond delay="0"/>
                            </p:stCondLst>
                            <p:childTnLst>
                              <p:par>
                                <p:cTn id="18" presetID="1" presetClass="exit" presetSubtype="0" fill="hold" nodeType="afterEffect">
                                  <p:stCondLst>
                                    <p:cond delay="0"/>
                                  </p:stCondLst>
                                  <p:childTnLst>
                                    <p:set>
                                      <p:cBhvr>
                                        <p:cTn id="19" dur="1" fill="hold">
                                          <p:stCondLst>
                                            <p:cond delay="0"/>
                                          </p:stCondLst>
                                        </p:cTn>
                                        <p:tgtEl>
                                          <p:spTgt spid="8"/>
                                        </p:tgtEl>
                                        <p:attrNameLst>
                                          <p:attrName>style.visibility</p:attrName>
                                        </p:attrNameLst>
                                      </p:cBhvr>
                                      <p:to>
                                        <p:strVal val="hidden"/>
                                      </p:to>
                                    </p:set>
                                  </p:childTnLst>
                                </p:cTn>
                              </p:par>
                              <p:par>
                                <p:cTn id="20" presetID="22" presetClass="entr" presetSubtype="8"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left)">
                                      <p:cBhvr>
                                        <p:cTn id="22" dur="30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3971">
                                            <p:txEl>
                                              <p:pRg st="2" end="2"/>
                                            </p:txEl>
                                          </p:spTgt>
                                        </p:tgtEl>
                                        <p:attrNameLst>
                                          <p:attrName>style.visibility</p:attrName>
                                        </p:attrNameLst>
                                      </p:cBhvr>
                                      <p:to>
                                        <p:strVal val="visible"/>
                                      </p:to>
                                    </p:set>
                                  </p:childTnLst>
                                </p:cTn>
                              </p:par>
                              <p:par>
                                <p:cTn id="27" presetID="56" presetClass="path" presetSubtype="0" accel="50000" decel="50000" fill="hold" grpId="0" nodeType="withEffect">
                                  <p:stCondLst>
                                    <p:cond delay="0"/>
                                  </p:stCondLst>
                                  <p:childTnLst>
                                    <p:animMotion origin="layout" path="M -2.77778E-7 7.40741E-7 L 0.19896 -0.12593 " pathEditMode="relative" rAng="0" ptsTypes="AA">
                                      <p:cBhvr>
                                        <p:cTn id="28" dur="2000" fill="hold"/>
                                        <p:tgtEl>
                                          <p:spTgt spid="12"/>
                                        </p:tgtEl>
                                        <p:attrNameLst>
                                          <p:attrName>ppt_x</p:attrName>
                                          <p:attrName>ppt_y</p:attrName>
                                        </p:attrNameLst>
                                      </p:cBhvr>
                                      <p:rCtr x="99" y="-63"/>
                                    </p:animMotion>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83971">
                                            <p:txEl>
                                              <p:pRg st="3" end="3"/>
                                            </p:txEl>
                                          </p:spTgt>
                                        </p:tgtEl>
                                        <p:attrNameLst>
                                          <p:attrName>style.visibility</p:attrName>
                                        </p:attrNameLst>
                                      </p:cBhvr>
                                      <p:to>
                                        <p:strVal val="visible"/>
                                      </p:to>
                                    </p:set>
                                  </p:childTnLst>
                                </p:cTn>
                              </p:par>
                              <p:par>
                                <p:cTn id="33" presetID="1" presetClass="exit" presetSubtype="0" fill="hold" grpId="1" nodeType="withEffect">
                                  <p:stCondLst>
                                    <p:cond delay="0"/>
                                  </p:stCondLst>
                                  <p:childTnLst>
                                    <p:set>
                                      <p:cBhvr>
                                        <p:cTn id="34" dur="1" fill="hold">
                                          <p:stCondLst>
                                            <p:cond delay="0"/>
                                          </p:stCondLst>
                                        </p:cTn>
                                        <p:tgtEl>
                                          <p:spTgt spid="10"/>
                                        </p:tgtEl>
                                        <p:attrNameLst>
                                          <p:attrName>style.visibility</p:attrName>
                                        </p:attrNameLst>
                                      </p:cBhvr>
                                      <p:to>
                                        <p:strVal val="hidden"/>
                                      </p:to>
                                    </p:set>
                                  </p:childTnLst>
                                </p:cTn>
                              </p:par>
                              <p:par>
                                <p:cTn id="35" presetID="53"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p:cTn id="37" dur="2000" fill="hold"/>
                                        <p:tgtEl>
                                          <p:spTgt spid="14"/>
                                        </p:tgtEl>
                                        <p:attrNameLst>
                                          <p:attrName>ppt_w</p:attrName>
                                        </p:attrNameLst>
                                      </p:cBhvr>
                                      <p:tavLst>
                                        <p:tav tm="0">
                                          <p:val>
                                            <p:fltVal val="0"/>
                                          </p:val>
                                        </p:tav>
                                        <p:tav tm="100000">
                                          <p:val>
                                            <p:strVal val="#ppt_w"/>
                                          </p:val>
                                        </p:tav>
                                      </p:tavLst>
                                    </p:anim>
                                    <p:anim calcmode="lin" valueType="num">
                                      <p:cBhvr>
                                        <p:cTn id="38" dur="2000" fill="hold"/>
                                        <p:tgtEl>
                                          <p:spTgt spid="14"/>
                                        </p:tgtEl>
                                        <p:attrNameLst>
                                          <p:attrName>ppt_h</p:attrName>
                                        </p:attrNameLst>
                                      </p:cBhvr>
                                      <p:tavLst>
                                        <p:tav tm="0">
                                          <p:val>
                                            <p:fltVal val="0"/>
                                          </p:val>
                                        </p:tav>
                                        <p:tav tm="100000">
                                          <p:val>
                                            <p:strVal val="#ppt_h"/>
                                          </p:val>
                                        </p:tav>
                                      </p:tavLst>
                                    </p:anim>
                                    <p:animEffect transition="in" filter="fade">
                                      <p:cBhvr>
                                        <p:cTn id="39" dur="2000"/>
                                        <p:tgtEl>
                                          <p:spTgt spid="14"/>
                                        </p:tgtEl>
                                      </p:cBhvr>
                                    </p:animEffec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83971">
                                            <p:txEl>
                                              <p:pRg st="4" end="4"/>
                                            </p:txEl>
                                          </p:spTgt>
                                        </p:tgtEl>
                                        <p:attrNameLst>
                                          <p:attrName>style.visibility</p:attrName>
                                        </p:attrNameLst>
                                      </p:cBhvr>
                                      <p:to>
                                        <p:strVal val="visible"/>
                                      </p:to>
                                    </p:set>
                                  </p:childTnLst>
                                </p:cTn>
                              </p:par>
                              <p:par>
                                <p:cTn id="44" presetID="53" presetClass="entr" presetSubtype="0" fill="hold" grpId="0" nodeType="withEffect">
                                  <p:stCondLst>
                                    <p:cond delay="0"/>
                                  </p:stCondLst>
                                  <p:childTnLst>
                                    <p:set>
                                      <p:cBhvr>
                                        <p:cTn id="45" dur="1" fill="hold">
                                          <p:stCondLst>
                                            <p:cond delay="0"/>
                                          </p:stCondLst>
                                        </p:cTn>
                                        <p:tgtEl>
                                          <p:spTgt spid="15"/>
                                        </p:tgtEl>
                                        <p:attrNameLst>
                                          <p:attrName>style.visibility</p:attrName>
                                        </p:attrNameLst>
                                      </p:cBhvr>
                                      <p:to>
                                        <p:strVal val="visible"/>
                                      </p:to>
                                    </p:set>
                                    <p:anim calcmode="lin" valueType="num">
                                      <p:cBhvr>
                                        <p:cTn id="46" dur="1000" fill="hold"/>
                                        <p:tgtEl>
                                          <p:spTgt spid="15"/>
                                        </p:tgtEl>
                                        <p:attrNameLst>
                                          <p:attrName>ppt_w</p:attrName>
                                        </p:attrNameLst>
                                      </p:cBhvr>
                                      <p:tavLst>
                                        <p:tav tm="0">
                                          <p:val>
                                            <p:fltVal val="0"/>
                                          </p:val>
                                        </p:tav>
                                        <p:tav tm="100000">
                                          <p:val>
                                            <p:strVal val="#ppt_w"/>
                                          </p:val>
                                        </p:tav>
                                      </p:tavLst>
                                    </p:anim>
                                    <p:anim calcmode="lin" valueType="num">
                                      <p:cBhvr>
                                        <p:cTn id="47" dur="1000" fill="hold"/>
                                        <p:tgtEl>
                                          <p:spTgt spid="15"/>
                                        </p:tgtEl>
                                        <p:attrNameLst>
                                          <p:attrName>ppt_h</p:attrName>
                                        </p:attrNameLst>
                                      </p:cBhvr>
                                      <p:tavLst>
                                        <p:tav tm="0">
                                          <p:val>
                                            <p:fltVal val="0"/>
                                          </p:val>
                                        </p:tav>
                                        <p:tav tm="100000">
                                          <p:val>
                                            <p:strVal val="#ppt_h"/>
                                          </p:val>
                                        </p:tav>
                                      </p:tavLst>
                                    </p:anim>
                                    <p:animEffect transition="in" filter="fade">
                                      <p:cBhvr>
                                        <p:cTn id="48" dur="1000"/>
                                        <p:tgtEl>
                                          <p:spTgt spid="15"/>
                                        </p:tgtEl>
                                      </p:cBhvr>
                                    </p:animEffect>
                                  </p:childTnLst>
                                  <p:subTnLst>
                                    <p:set>
                                      <p:cBhvr override="childStyle">
                                        <p:cTn dur="1" fill="hold" display="0" masterRel="nextClick" afterEffect="1"/>
                                        <p:tgtEl>
                                          <p:spTgt spid="15"/>
                                        </p:tgtEl>
                                        <p:attrNameLst>
                                          <p:attrName>style.visibility</p:attrName>
                                        </p:attrNameLst>
                                      </p:cBhvr>
                                      <p:to>
                                        <p:strVal val="hidden"/>
                                      </p:to>
                                    </p:set>
                                  </p:sub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83971">
                                            <p:txEl>
                                              <p:pRg st="5" end="5"/>
                                            </p:txEl>
                                          </p:spTgt>
                                        </p:tgtEl>
                                        <p:attrNameLst>
                                          <p:attrName>style.visibility</p:attrName>
                                        </p:attrNameLst>
                                      </p:cBhvr>
                                      <p:to>
                                        <p:strVal val="visible"/>
                                      </p:to>
                                    </p:set>
                                  </p:childTnLst>
                                </p:cTn>
                              </p:par>
                              <p:par>
                                <p:cTn id="53" presetID="1" presetClass="exit" presetSubtype="0" fill="hold" grpId="1" nodeType="withEffect">
                                  <p:stCondLst>
                                    <p:cond delay="0"/>
                                  </p:stCondLst>
                                  <p:childTnLst>
                                    <p:set>
                                      <p:cBhvr>
                                        <p:cTn id="54" dur="1" fill="hold">
                                          <p:stCondLst>
                                            <p:cond delay="0"/>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1" grpId="0" uiExpand="1" build="p" animBg="1"/>
      <p:bldP spid="10" grpId="0" animBg="1"/>
      <p:bldP spid="10" grpId="1" animBg="1"/>
      <p:bldP spid="12" grpId="0" animBg="1"/>
      <p:bldP spid="14" grpId="0" animBg="1"/>
      <p:bldP spid="14" grpId="1" animBg="1"/>
      <p:bldP spid="1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0" y="41565"/>
            <a:ext cx="9144000" cy="765175"/>
          </a:xfrm>
        </p:spPr>
        <p:txBody>
          <a:bodyPr/>
          <a:lstStyle/>
          <a:p>
            <a:r>
              <a:rPr lang="en-AU" sz="3600" dirty="0" smtClean="0"/>
              <a:t>Moses intercedes in the midst of Israel</a:t>
            </a:r>
            <a:endParaRPr lang="en-US" sz="3600" dirty="0"/>
          </a:p>
        </p:txBody>
      </p:sp>
      <p:pic>
        <p:nvPicPr>
          <p:cNvPr id="1026" name="Picture 2"/>
          <p:cNvPicPr>
            <a:picLocks noChangeAspect="1" noChangeArrowheads="1"/>
          </p:cNvPicPr>
          <p:nvPr/>
        </p:nvPicPr>
        <p:blipFill>
          <a:blip r:embed="rId2" cstate="print"/>
          <a:srcRect t="12252" r="3498" b="21588"/>
          <a:stretch>
            <a:fillRect/>
          </a:stretch>
        </p:blipFill>
        <p:spPr bwMode="auto">
          <a:xfrm>
            <a:off x="4164133" y="908720"/>
            <a:ext cx="4979867" cy="5472766"/>
          </a:xfrm>
          <a:prstGeom prst="rect">
            <a:avLst/>
          </a:prstGeom>
          <a:noFill/>
          <a:ln w="9525">
            <a:noFill/>
            <a:miter lim="800000"/>
            <a:headEnd/>
            <a:tailEnd/>
          </a:ln>
          <a:effectLst/>
        </p:spPr>
      </p:pic>
      <p:sp>
        <p:nvSpPr>
          <p:cNvPr id="4" name="Rectangle 7"/>
          <p:cNvSpPr>
            <a:spLocks noGrp="1" noChangeArrowheads="1"/>
          </p:cNvSpPr>
          <p:nvPr>
            <p:ph type="ftr" sz="quarter" idx="3"/>
          </p:nvPr>
        </p:nvSpPr>
        <p:spPr/>
        <p:txBody>
          <a:bodyPr/>
          <a:lstStyle/>
          <a:p>
            <a:r>
              <a:rPr lang="en-AU" dirty="0"/>
              <a:t>The Transfiguration of Christ</a:t>
            </a:r>
          </a:p>
        </p:txBody>
      </p:sp>
      <p:sp>
        <p:nvSpPr>
          <p:cNvPr id="6" name="TextBox 5"/>
          <p:cNvSpPr txBox="1"/>
          <p:nvPr/>
        </p:nvSpPr>
        <p:spPr>
          <a:xfrm>
            <a:off x="5682563" y="944307"/>
            <a:ext cx="3419872" cy="584775"/>
          </a:xfrm>
          <a:prstGeom prst="rect">
            <a:avLst/>
          </a:prstGeom>
          <a:noFill/>
        </p:spPr>
        <p:txBody>
          <a:bodyPr wrap="square" rtlCol="0">
            <a:spAutoFit/>
          </a:bodyPr>
          <a:lstStyle/>
          <a:p>
            <a:r>
              <a:rPr lang="en-AU" sz="3200" dirty="0" smtClean="0">
                <a:ln>
                  <a:solidFill>
                    <a:schemeClr val="bg1"/>
                  </a:solidFill>
                </a:ln>
                <a:solidFill>
                  <a:srgbClr val="FF0000"/>
                </a:solidFill>
                <a:latin typeface="Arial Black" pitchFamily="34" charset="0"/>
              </a:rPr>
              <a:t>Ex. 33:12-23</a:t>
            </a:r>
            <a:endParaRPr lang="en-US" sz="3200" dirty="0">
              <a:ln>
                <a:solidFill>
                  <a:schemeClr val="bg1"/>
                </a:solidFill>
              </a:ln>
              <a:solidFill>
                <a:srgbClr val="FF0000"/>
              </a:solidFill>
              <a:latin typeface="Arial Black" pitchFamily="34" charset="0"/>
            </a:endParaRPr>
          </a:p>
        </p:txBody>
      </p:sp>
      <p:sp>
        <p:nvSpPr>
          <p:cNvPr id="83971" name="Rectangle 3"/>
          <p:cNvSpPr>
            <a:spLocks noGrp="1" noChangeArrowheads="1"/>
          </p:cNvSpPr>
          <p:nvPr>
            <p:ph type="subTitle" idx="1"/>
          </p:nvPr>
        </p:nvSpPr>
        <p:spPr>
          <a:xfrm>
            <a:off x="124092" y="836712"/>
            <a:ext cx="4663932" cy="5546630"/>
          </a:xfrm>
          <a:solidFill>
            <a:schemeClr val="bg1"/>
          </a:solidFill>
        </p:spPr>
        <p:txBody>
          <a:bodyPr/>
          <a:lstStyle/>
          <a:p>
            <a:pPr marL="442913" indent="-442913">
              <a:spcBef>
                <a:spcPts val="0"/>
              </a:spcBef>
              <a:spcAft>
                <a:spcPts val="400"/>
              </a:spcAft>
            </a:pPr>
            <a:r>
              <a:rPr lang="en-AU" dirty="0" smtClean="0">
                <a:ln w="22225">
                  <a:solidFill>
                    <a:schemeClr val="tx1"/>
                  </a:solidFill>
                </a:ln>
                <a:solidFill>
                  <a:srgbClr val="FF0000"/>
                </a:solidFill>
              </a:rPr>
              <a:t>Ex. 33:12 </a:t>
            </a:r>
            <a:r>
              <a:rPr lang="en-AU" dirty="0" smtClean="0"/>
              <a:t>– Moses pleads for restoration of the Angel of God’s presence from camp.</a:t>
            </a:r>
          </a:p>
          <a:p>
            <a:pPr marL="442913" indent="-442913">
              <a:spcBef>
                <a:spcPts val="0"/>
              </a:spcBef>
              <a:spcAft>
                <a:spcPts val="400"/>
              </a:spcAft>
            </a:pPr>
            <a:r>
              <a:rPr lang="en-AU" dirty="0" smtClean="0">
                <a:ln w="22225">
                  <a:solidFill>
                    <a:schemeClr val="tx1"/>
                  </a:solidFill>
                </a:ln>
                <a:solidFill>
                  <a:srgbClr val="FF0000"/>
                </a:solidFill>
              </a:rPr>
              <a:t>V.13-16</a:t>
            </a:r>
            <a:r>
              <a:rPr lang="en-AU" dirty="0" smtClean="0"/>
              <a:t> – Moses acts as a representative.</a:t>
            </a:r>
          </a:p>
          <a:p>
            <a:pPr marL="442913" indent="-442913">
              <a:spcBef>
                <a:spcPts val="0"/>
              </a:spcBef>
              <a:spcAft>
                <a:spcPts val="400"/>
              </a:spcAft>
            </a:pPr>
            <a:r>
              <a:rPr lang="en-AU" dirty="0" smtClean="0">
                <a:ln w="22225">
                  <a:solidFill>
                    <a:schemeClr val="tx1"/>
                  </a:solidFill>
                </a:ln>
                <a:solidFill>
                  <a:srgbClr val="FF0000"/>
                </a:solidFill>
              </a:rPr>
              <a:t>V.14</a:t>
            </a:r>
            <a:r>
              <a:rPr lang="en-AU" dirty="0" smtClean="0"/>
              <a:t> – Positive answer.</a:t>
            </a:r>
          </a:p>
          <a:p>
            <a:pPr marL="442913" indent="-442913">
              <a:spcBef>
                <a:spcPts val="0"/>
              </a:spcBef>
              <a:spcAft>
                <a:spcPts val="400"/>
              </a:spcAft>
            </a:pPr>
            <a:r>
              <a:rPr lang="en-AU" dirty="0" smtClean="0">
                <a:ln w="22225">
                  <a:solidFill>
                    <a:schemeClr val="tx1"/>
                  </a:solidFill>
                </a:ln>
                <a:solidFill>
                  <a:srgbClr val="FF0000"/>
                </a:solidFill>
              </a:rPr>
              <a:t>V.17</a:t>
            </a:r>
            <a:r>
              <a:rPr lang="en-AU" dirty="0" smtClean="0"/>
              <a:t> – Representative stature accepted.</a:t>
            </a:r>
          </a:p>
          <a:p>
            <a:pPr marL="442913" indent="-442913">
              <a:spcBef>
                <a:spcPts val="0"/>
              </a:spcBef>
              <a:spcAft>
                <a:spcPts val="400"/>
              </a:spcAft>
            </a:pPr>
            <a:r>
              <a:rPr lang="en-AU" dirty="0" smtClean="0">
                <a:ln w="22225">
                  <a:solidFill>
                    <a:schemeClr val="tx1"/>
                  </a:solidFill>
                </a:ln>
                <a:solidFill>
                  <a:srgbClr val="FF0000"/>
                </a:solidFill>
              </a:rPr>
              <a:t>V.18</a:t>
            </a:r>
            <a:r>
              <a:rPr lang="en-AU" dirty="0" smtClean="0"/>
              <a:t> – Seeks evidence of return of Angel.</a:t>
            </a:r>
          </a:p>
          <a:p>
            <a:pPr marL="442913" indent="-442913">
              <a:spcBef>
                <a:spcPts val="0"/>
              </a:spcBef>
              <a:spcAft>
                <a:spcPts val="400"/>
              </a:spcAft>
            </a:pPr>
            <a:r>
              <a:rPr lang="en-AU" dirty="0" smtClean="0">
                <a:ln w="22225">
                  <a:solidFill>
                    <a:schemeClr val="tx1"/>
                  </a:solidFill>
                </a:ln>
                <a:solidFill>
                  <a:srgbClr val="FF0000"/>
                </a:solidFill>
              </a:rPr>
              <a:t>V.19-23</a:t>
            </a:r>
            <a:r>
              <a:rPr lang="en-AU" dirty="0" smtClean="0"/>
              <a:t> – In the cave.</a:t>
            </a:r>
            <a:endParaRPr lang="en-US" dirty="0"/>
          </a:p>
        </p:txBody>
      </p:sp>
      <p:sp>
        <p:nvSpPr>
          <p:cNvPr id="13" name="TextBox 12"/>
          <p:cNvSpPr txBox="1"/>
          <p:nvPr/>
        </p:nvSpPr>
        <p:spPr>
          <a:xfrm>
            <a:off x="4790757" y="4423161"/>
            <a:ext cx="4339388" cy="2434513"/>
          </a:xfrm>
          <a:prstGeom prst="rect">
            <a:avLst/>
          </a:prstGeom>
          <a:solidFill>
            <a:srgbClr val="FFFF00"/>
          </a:solidFill>
          <a:ln w="57150">
            <a:solidFill>
              <a:srgbClr val="FF0000"/>
            </a:solidFill>
          </a:ln>
        </p:spPr>
        <p:txBody>
          <a:bodyPr wrap="square" rtlCol="0">
            <a:spAutoFit/>
          </a:bodyPr>
          <a:lstStyle/>
          <a:p>
            <a:pPr>
              <a:lnSpc>
                <a:spcPct val="80000"/>
              </a:lnSpc>
              <a:spcBef>
                <a:spcPts val="0"/>
              </a:spcBef>
            </a:pPr>
            <a:r>
              <a:rPr lang="en-AU" sz="2800" b="1" dirty="0" smtClean="0">
                <a:solidFill>
                  <a:schemeClr val="bg1"/>
                </a:solidFill>
                <a:latin typeface="+mn-lt"/>
              </a:rPr>
              <a:t>Moses is encouraged to make an astonishing request (</a:t>
            </a:r>
            <a:r>
              <a:rPr lang="en-AU" sz="2800" b="1" dirty="0" smtClean="0">
                <a:ln w="12700">
                  <a:solidFill>
                    <a:schemeClr val="bg1"/>
                  </a:solidFill>
                </a:ln>
                <a:solidFill>
                  <a:srgbClr val="FF0000"/>
                </a:solidFill>
                <a:latin typeface="+mn-lt"/>
              </a:rPr>
              <a:t>V.18</a:t>
            </a:r>
            <a:r>
              <a:rPr lang="en-AU" sz="2800" b="1" dirty="0" smtClean="0">
                <a:solidFill>
                  <a:schemeClr val="bg1"/>
                </a:solidFill>
                <a:latin typeface="+mn-lt"/>
              </a:rPr>
              <a:t>):</a:t>
            </a:r>
          </a:p>
          <a:p>
            <a:pPr marL="450850" indent="-450850" algn="ctr">
              <a:lnSpc>
                <a:spcPct val="80000"/>
              </a:lnSpc>
              <a:spcBef>
                <a:spcPts val="600"/>
              </a:spcBef>
              <a:buFont typeface="Wingdings" pitchFamily="2" charset="2"/>
              <a:buNone/>
            </a:pPr>
            <a:r>
              <a:rPr lang="en-AU" sz="3200" b="1" dirty="0" smtClean="0">
                <a:ln w="19050">
                  <a:solidFill>
                    <a:schemeClr val="bg1"/>
                  </a:solidFill>
                </a:ln>
                <a:solidFill>
                  <a:srgbClr val="00FF00"/>
                </a:solidFill>
                <a:latin typeface="Bookman Old Style" pitchFamily="18" charset="0"/>
              </a:rPr>
              <a:t>“I beseech thee, </a:t>
            </a:r>
            <a:r>
              <a:rPr lang="en-AU" sz="3200" b="1" dirty="0" err="1" smtClean="0">
                <a:ln w="19050">
                  <a:solidFill>
                    <a:schemeClr val="bg1"/>
                  </a:solidFill>
                </a:ln>
                <a:solidFill>
                  <a:srgbClr val="00FF00"/>
                </a:solidFill>
                <a:latin typeface="Bookman Old Style" pitchFamily="18" charset="0"/>
              </a:rPr>
              <a:t>shew</a:t>
            </a:r>
            <a:r>
              <a:rPr lang="en-AU" sz="3200" b="1" dirty="0" smtClean="0">
                <a:ln w="19050">
                  <a:solidFill>
                    <a:schemeClr val="bg1"/>
                  </a:solidFill>
                </a:ln>
                <a:solidFill>
                  <a:srgbClr val="00FF00"/>
                </a:solidFill>
                <a:latin typeface="Bookman Old Style" pitchFamily="18" charset="0"/>
              </a:rPr>
              <a:t> me thy glory.”</a:t>
            </a:r>
            <a:endParaRPr lang="en-AU" sz="3200" b="1" dirty="0">
              <a:ln w="19050">
                <a:solidFill>
                  <a:schemeClr val="bg1"/>
                </a:solidFill>
              </a:ln>
              <a:solidFill>
                <a:srgbClr val="00FF00"/>
              </a:solidFill>
              <a:latin typeface="Bookman Old Style" pitchFamily="18" charset="0"/>
            </a:endParaRPr>
          </a:p>
        </p:txBody>
      </p:sp>
      <p:sp>
        <p:nvSpPr>
          <p:cNvPr id="11" name="Isosceles Triangle 10"/>
          <p:cNvSpPr/>
          <p:nvPr/>
        </p:nvSpPr>
        <p:spPr bwMode="auto">
          <a:xfrm>
            <a:off x="8172400" y="1628800"/>
            <a:ext cx="360040" cy="504056"/>
          </a:xfrm>
          <a:prstGeom prst="triangle">
            <a:avLst/>
          </a:prstGeom>
          <a:solidFill>
            <a:schemeClr val="accent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en-US" sz="2400" b="0" i="0" u="none" strike="noStrike" cap="none" normalizeH="0" baseline="0" smtClean="0">
              <a:ln>
                <a:solidFill>
                  <a:schemeClr val="bg1"/>
                </a:solidFill>
              </a:ln>
              <a:solidFill>
                <a:schemeClr val="tx1"/>
              </a:solidFill>
              <a:effectLst/>
              <a:latin typeface="Times New Roman" pitchFamily="18" charset="0"/>
            </a:endParaRPr>
          </a:p>
        </p:txBody>
      </p:sp>
      <p:sp>
        <p:nvSpPr>
          <p:cNvPr id="14" name="6-Point Star 13"/>
          <p:cNvSpPr/>
          <p:nvPr/>
        </p:nvSpPr>
        <p:spPr bwMode="auto">
          <a:xfrm rot="652354">
            <a:off x="7524328" y="4725144"/>
            <a:ext cx="576064" cy="720080"/>
          </a:xfrm>
          <a:prstGeom prst="star6">
            <a:avLst/>
          </a:prstGeom>
          <a:solidFill>
            <a:srgbClr val="FF00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en-US" sz="2400" b="0" i="0" u="none" strike="noStrike" cap="none" normalizeH="0" baseline="0" smtClean="0">
              <a:ln>
                <a:noFill/>
              </a:ln>
              <a:solidFill>
                <a:schemeClr val="tx1"/>
              </a:solidFill>
              <a:effectLst/>
              <a:latin typeface="Times New Roman" pitchFamily="18" charset="0"/>
            </a:endParaRPr>
          </a:p>
        </p:txBody>
      </p:sp>
      <p:sp>
        <p:nvSpPr>
          <p:cNvPr id="15" name="Oval 14"/>
          <p:cNvSpPr/>
          <p:nvPr/>
        </p:nvSpPr>
        <p:spPr bwMode="auto">
          <a:xfrm>
            <a:off x="5652120" y="2348880"/>
            <a:ext cx="2088232" cy="1080120"/>
          </a:xfrm>
          <a:prstGeom prst="ellipse">
            <a:avLst/>
          </a:prstGeom>
          <a:noFill/>
          <a:ln w="57150" cap="flat" cmpd="sng" algn="ctr">
            <a:solidFill>
              <a:srgbClr val="00206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en-US" sz="2400" b="0" i="0" u="none" strike="noStrike" cap="none" normalizeH="0" baseline="0" smtClean="0">
              <a:ln>
                <a:noFill/>
              </a:ln>
              <a:solidFill>
                <a:schemeClr val="tx1"/>
              </a:solidFill>
              <a:effectLst/>
              <a:latin typeface="Times New Roman" pitchFamily="18" charset="0"/>
            </a:endParaRPr>
          </a:p>
        </p:txBody>
      </p:sp>
      <p:cxnSp>
        <p:nvCxnSpPr>
          <p:cNvPr id="12" name="Straight Arrow Connector 11"/>
          <p:cNvCxnSpPr/>
          <p:nvPr/>
        </p:nvCxnSpPr>
        <p:spPr bwMode="auto">
          <a:xfrm flipH="1">
            <a:off x="6516216" y="2060848"/>
            <a:ext cx="1584176" cy="936104"/>
          </a:xfrm>
          <a:prstGeom prst="straightConnector1">
            <a:avLst/>
          </a:prstGeom>
          <a:solidFill>
            <a:schemeClr val="accent1"/>
          </a:solidFill>
          <a:ln w="152400" cap="flat" cmpd="sng" algn="ctr">
            <a:solidFill>
              <a:srgbClr val="FF0000"/>
            </a:solidFill>
            <a:prstDash val="solid"/>
            <a:round/>
            <a:headEnd type="none" w="med" len="med"/>
            <a:tailEnd type="triangle" w="med" len="med"/>
          </a:ln>
          <a:effec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3971">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3971">
                                            <p:txEl>
                                              <p:pRg st="0" end="0"/>
                                            </p:txEl>
                                          </p:spTgt>
                                        </p:tgtEl>
                                        <p:attrNameLst>
                                          <p:attrName>style.visibility</p:attrName>
                                        </p:attrNameLst>
                                      </p:cBhvr>
                                      <p:to>
                                        <p:strVal val="visible"/>
                                      </p:to>
                                    </p:set>
                                  </p:childTnLst>
                                </p:cTn>
                              </p:par>
                            </p:childTnLst>
                          </p:cTn>
                        </p:par>
                        <p:par>
                          <p:cTn id="9" fill="hold">
                            <p:stCondLst>
                              <p:cond delay="0"/>
                            </p:stCondLst>
                            <p:childTnLst>
                              <p:par>
                                <p:cTn id="10" presetID="22" presetClass="entr" presetSubtype="2" fill="hold" nodeType="afterEffect">
                                  <p:stCondLst>
                                    <p:cond delay="1000"/>
                                  </p:stCondLst>
                                  <p:childTnLst>
                                    <p:set>
                                      <p:cBhvr>
                                        <p:cTn id="11" dur="1" fill="hold">
                                          <p:stCondLst>
                                            <p:cond delay="0"/>
                                          </p:stCondLst>
                                        </p:cTn>
                                        <p:tgtEl>
                                          <p:spTgt spid="12"/>
                                        </p:tgtEl>
                                        <p:attrNameLst>
                                          <p:attrName>style.visibility</p:attrName>
                                        </p:attrNameLst>
                                      </p:cBhvr>
                                      <p:to>
                                        <p:strVal val="visible"/>
                                      </p:to>
                                    </p:set>
                                    <p:animEffect transition="in" filter="wipe(right)">
                                      <p:cBhvr>
                                        <p:cTn id="12" dur="20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3971">
                                            <p:txEl>
                                              <p:pRg st="1" end="1"/>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3971">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3971">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3971">
                                            <p:txEl>
                                              <p:pRg st="4" end="4"/>
                                            </p:txEl>
                                          </p:spTgt>
                                        </p:tgtEl>
                                        <p:attrNameLst>
                                          <p:attrName>style.visibility</p:attrName>
                                        </p:attrNameLst>
                                      </p:cBhvr>
                                      <p:to>
                                        <p:strVal val="visible"/>
                                      </p:to>
                                    </p:set>
                                  </p:childTnLst>
                                </p:cTn>
                              </p:par>
                              <p:par>
                                <p:cTn id="31" presetID="53" presetClass="entr" presetSubtype="0" fill="hold" grpId="1" nodeType="with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p:cTn id="33" dur="1000" fill="hold"/>
                                        <p:tgtEl>
                                          <p:spTgt spid="13"/>
                                        </p:tgtEl>
                                        <p:attrNameLst>
                                          <p:attrName>ppt_w</p:attrName>
                                        </p:attrNameLst>
                                      </p:cBhvr>
                                      <p:tavLst>
                                        <p:tav tm="0">
                                          <p:val>
                                            <p:fltVal val="0"/>
                                          </p:val>
                                        </p:tav>
                                        <p:tav tm="100000">
                                          <p:val>
                                            <p:strVal val="#ppt_w"/>
                                          </p:val>
                                        </p:tav>
                                      </p:tavLst>
                                    </p:anim>
                                    <p:anim calcmode="lin" valueType="num">
                                      <p:cBhvr>
                                        <p:cTn id="34" dur="1000" fill="hold"/>
                                        <p:tgtEl>
                                          <p:spTgt spid="13"/>
                                        </p:tgtEl>
                                        <p:attrNameLst>
                                          <p:attrName>ppt_h</p:attrName>
                                        </p:attrNameLst>
                                      </p:cBhvr>
                                      <p:tavLst>
                                        <p:tav tm="0">
                                          <p:val>
                                            <p:fltVal val="0"/>
                                          </p:val>
                                        </p:tav>
                                        <p:tav tm="100000">
                                          <p:val>
                                            <p:strVal val="#ppt_h"/>
                                          </p:val>
                                        </p:tav>
                                      </p:tavLst>
                                    </p:anim>
                                    <p:animEffect transition="in" filter="fade">
                                      <p:cBhvr>
                                        <p:cTn id="35" dur="1000"/>
                                        <p:tgtEl>
                                          <p:spTgt spid="13"/>
                                        </p:tgtEl>
                                      </p:cBhvr>
                                    </p:animEffect>
                                  </p:childTnLst>
                                  <p:subTnLst>
                                    <p:set>
                                      <p:cBhvr override="childStyle">
                                        <p:cTn dur="1" fill="hold" display="0" masterRel="nextClick" afterEffect="1"/>
                                        <p:tgtEl>
                                          <p:spTgt spid="13"/>
                                        </p:tgtEl>
                                        <p:attrNameLst>
                                          <p:attrName>style.visibility</p:attrName>
                                        </p:attrNameLst>
                                      </p:cBhvr>
                                      <p:to>
                                        <p:strVal val="hidden"/>
                                      </p:to>
                                    </p:set>
                                  </p:sub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83971">
                                            <p:txEl>
                                              <p:pRg st="5" end="5"/>
                                            </p:txEl>
                                          </p:spTgt>
                                        </p:tgtEl>
                                        <p:attrNameLst>
                                          <p:attrName>style.visibility</p:attrName>
                                        </p:attrNameLst>
                                      </p:cBhvr>
                                      <p:to>
                                        <p:strVal val="visible"/>
                                      </p:to>
                                    </p:set>
                                  </p:childTnLst>
                                </p:cTn>
                              </p:par>
                              <p:par>
                                <p:cTn id="40" presetID="1" presetClass="entr" presetSubtype="0" fill="hold" grpId="0" nodeType="withEffect">
                                  <p:stCondLst>
                                    <p:cond delay="0"/>
                                  </p:stCondLst>
                                  <p:childTnLst>
                                    <p:set>
                                      <p:cBhvr>
                                        <p:cTn id="41" dur="1" fill="hold">
                                          <p:stCondLst>
                                            <p:cond delay="0"/>
                                          </p:stCondLst>
                                        </p:cTn>
                                        <p:tgtEl>
                                          <p:spTgt spid="14"/>
                                        </p:tgtEl>
                                        <p:attrNameLst>
                                          <p:attrName>style.visibility</p:attrName>
                                        </p:attrNameLst>
                                      </p:cBhvr>
                                      <p:to>
                                        <p:strVal val="visible"/>
                                      </p:to>
                                    </p:set>
                                  </p:childTnLst>
                                </p:cTn>
                              </p:par>
                              <p:par>
                                <p:cTn id="42" presetID="1" presetClass="exit" presetSubtype="0" fill="hold" nodeType="withEffect">
                                  <p:stCondLst>
                                    <p:cond delay="0"/>
                                  </p:stCondLst>
                                  <p:childTnLst>
                                    <p:set>
                                      <p:cBhvr>
                                        <p:cTn id="43" dur="1" fill="hold">
                                          <p:stCondLst>
                                            <p:cond delay="0"/>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1" grpId="0" uiExpand="1" build="p" animBg="1"/>
      <p:bldP spid="13" grpId="1" animBg="1"/>
      <p:bldP spid="14" grpId="0" animBg="1"/>
      <p:bldP spid="1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ftr" sz="quarter" idx="3"/>
          </p:nvPr>
        </p:nvSpPr>
        <p:spPr/>
        <p:txBody>
          <a:bodyPr/>
          <a:lstStyle/>
          <a:p>
            <a:r>
              <a:rPr lang="en-AU"/>
              <a:t>The Transfiguration of Christ</a:t>
            </a:r>
          </a:p>
        </p:txBody>
      </p:sp>
      <p:sp>
        <p:nvSpPr>
          <p:cNvPr id="77826" name="Rectangle 2"/>
          <p:cNvSpPr>
            <a:spLocks noGrp="1" noChangeArrowheads="1"/>
          </p:cNvSpPr>
          <p:nvPr>
            <p:ph type="ctrTitle"/>
          </p:nvPr>
        </p:nvSpPr>
        <p:spPr>
          <a:xfrm>
            <a:off x="0" y="71438"/>
            <a:ext cx="9144000" cy="836612"/>
          </a:xfrm>
        </p:spPr>
        <p:txBody>
          <a:bodyPr/>
          <a:lstStyle/>
          <a:p>
            <a:r>
              <a:rPr lang="en-AU" sz="4400" dirty="0"/>
              <a:t>“…while I pass by</a:t>
            </a:r>
            <a:r>
              <a:rPr lang="en-AU" sz="4400" dirty="0" smtClean="0"/>
              <a:t>” </a:t>
            </a:r>
            <a:r>
              <a:rPr lang="en-AU" sz="3600" dirty="0" smtClean="0"/>
              <a:t>– </a:t>
            </a:r>
            <a:r>
              <a:rPr lang="en-AU" sz="3600" dirty="0" smtClean="0">
                <a:ln w="22225">
                  <a:solidFill>
                    <a:schemeClr val="tx1"/>
                  </a:solidFill>
                </a:ln>
                <a:solidFill>
                  <a:srgbClr val="FF0000"/>
                </a:solidFill>
                <a:effectLst/>
              </a:rPr>
              <a:t>Ex. 33:19-22</a:t>
            </a:r>
            <a:endParaRPr lang="en-AU" sz="3600" dirty="0">
              <a:ln w="22225">
                <a:solidFill>
                  <a:schemeClr val="tx1"/>
                </a:solidFill>
              </a:ln>
              <a:solidFill>
                <a:srgbClr val="FF0000"/>
              </a:solidFill>
              <a:effectLst/>
            </a:endParaRPr>
          </a:p>
        </p:txBody>
      </p:sp>
      <p:sp>
        <p:nvSpPr>
          <p:cNvPr id="77827" name="Rectangle 3"/>
          <p:cNvSpPr>
            <a:spLocks noGrp="1" noChangeArrowheads="1"/>
          </p:cNvSpPr>
          <p:nvPr>
            <p:ph type="subTitle" idx="1"/>
          </p:nvPr>
        </p:nvSpPr>
        <p:spPr>
          <a:xfrm>
            <a:off x="162924" y="870235"/>
            <a:ext cx="8785225" cy="5543550"/>
          </a:xfrm>
        </p:spPr>
        <p:txBody>
          <a:bodyPr/>
          <a:lstStyle/>
          <a:p>
            <a:pPr marL="534988" indent="-534988">
              <a:spcBef>
                <a:spcPts val="0"/>
              </a:spcBef>
              <a:spcAft>
                <a:spcPts val="600"/>
              </a:spcAft>
            </a:pPr>
            <a:r>
              <a:rPr lang="en-AU" sz="3000" dirty="0" smtClean="0">
                <a:ln w="22225">
                  <a:solidFill>
                    <a:schemeClr val="tx1"/>
                  </a:solidFill>
                </a:ln>
                <a:solidFill>
                  <a:srgbClr val="FF0000"/>
                </a:solidFill>
              </a:rPr>
              <a:t>V.19</a:t>
            </a:r>
            <a:r>
              <a:rPr lang="en-AU" sz="3000" dirty="0" smtClean="0"/>
              <a:t> </a:t>
            </a:r>
            <a:r>
              <a:rPr lang="en-AU" sz="3000" dirty="0"/>
              <a:t>– </a:t>
            </a:r>
            <a:r>
              <a:rPr lang="en-AU" sz="3000" dirty="0">
                <a:latin typeface="Bookman Old Style" pitchFamily="18" charset="0"/>
              </a:rPr>
              <a:t>“I will make </a:t>
            </a:r>
            <a:r>
              <a:rPr lang="en-AU" sz="3000" dirty="0">
                <a:ln>
                  <a:solidFill>
                    <a:schemeClr val="tx1"/>
                  </a:solidFill>
                </a:ln>
                <a:solidFill>
                  <a:srgbClr val="66FFFF"/>
                </a:solidFill>
                <a:latin typeface="Bookman Old Style" pitchFamily="18" charset="0"/>
              </a:rPr>
              <a:t>all my goodness</a:t>
            </a:r>
            <a:r>
              <a:rPr lang="en-AU" sz="3000" dirty="0">
                <a:ln>
                  <a:solidFill>
                    <a:schemeClr val="tx1"/>
                  </a:solidFill>
                </a:ln>
                <a:latin typeface="Bookman Old Style" pitchFamily="18" charset="0"/>
              </a:rPr>
              <a:t> </a:t>
            </a:r>
            <a:r>
              <a:rPr lang="en-AU" sz="3000" dirty="0">
                <a:latin typeface="Bookman Old Style" pitchFamily="18" charset="0"/>
              </a:rPr>
              <a:t>pass before thee” </a:t>
            </a:r>
            <a:r>
              <a:rPr lang="en-AU" sz="3000" dirty="0"/>
              <a:t>– i.e. both </a:t>
            </a:r>
            <a:r>
              <a:rPr lang="en-AU" sz="3000" dirty="0">
                <a:solidFill>
                  <a:srgbClr val="FFFF00"/>
                </a:solidFill>
              </a:rPr>
              <a:t>physical</a:t>
            </a:r>
            <a:r>
              <a:rPr lang="en-AU" sz="3000" dirty="0"/>
              <a:t> and </a:t>
            </a:r>
            <a:r>
              <a:rPr lang="en-AU" sz="3000" dirty="0">
                <a:ln>
                  <a:solidFill>
                    <a:schemeClr val="tx1"/>
                  </a:solidFill>
                </a:ln>
                <a:solidFill>
                  <a:srgbClr val="00FFFF"/>
                </a:solidFill>
              </a:rPr>
              <a:t>moral</a:t>
            </a:r>
            <a:r>
              <a:rPr lang="en-AU" sz="3000" dirty="0"/>
              <a:t> glory.</a:t>
            </a:r>
          </a:p>
          <a:p>
            <a:pPr marL="534988" indent="-534988">
              <a:spcBef>
                <a:spcPts val="0"/>
              </a:spcBef>
              <a:spcAft>
                <a:spcPts val="600"/>
              </a:spcAft>
            </a:pPr>
            <a:r>
              <a:rPr lang="en-AU" sz="3000" dirty="0" smtClean="0">
                <a:ln w="22225">
                  <a:solidFill>
                    <a:schemeClr val="tx1"/>
                  </a:solidFill>
                </a:ln>
                <a:solidFill>
                  <a:srgbClr val="FF0000"/>
                </a:solidFill>
              </a:rPr>
              <a:t>V.20</a:t>
            </a:r>
            <a:r>
              <a:rPr lang="en-AU" sz="3000" dirty="0" smtClean="0"/>
              <a:t> </a:t>
            </a:r>
            <a:r>
              <a:rPr lang="en-AU" sz="3000" dirty="0"/>
              <a:t>– </a:t>
            </a:r>
            <a:r>
              <a:rPr lang="en-AU" sz="3000" dirty="0">
                <a:latin typeface="Bookman Old Style" pitchFamily="18" charset="0"/>
              </a:rPr>
              <a:t>“Thou canst not see my face: for there shall no man </a:t>
            </a:r>
            <a:r>
              <a:rPr lang="en-AU" sz="3000" i="1" dirty="0"/>
              <a:t>(</a:t>
            </a:r>
            <a:r>
              <a:rPr lang="en-AU" sz="3000" i="1" dirty="0" err="1">
                <a:ln>
                  <a:solidFill>
                    <a:schemeClr val="tx1"/>
                  </a:solidFill>
                </a:ln>
                <a:solidFill>
                  <a:srgbClr val="FF9900"/>
                </a:solidFill>
              </a:rPr>
              <a:t>adam</a:t>
            </a:r>
            <a:r>
              <a:rPr lang="en-AU" sz="3000" i="1" dirty="0"/>
              <a:t>)</a:t>
            </a:r>
            <a:r>
              <a:rPr lang="en-AU" sz="3000" dirty="0"/>
              <a:t> </a:t>
            </a:r>
            <a:r>
              <a:rPr lang="en-AU" sz="3000" dirty="0">
                <a:latin typeface="Bookman Old Style" pitchFamily="18" charset="0"/>
              </a:rPr>
              <a:t>see me, and live.” </a:t>
            </a:r>
            <a:r>
              <a:rPr lang="en-AU" sz="3000" dirty="0"/>
              <a:t>– </a:t>
            </a:r>
            <a:r>
              <a:rPr lang="en-AU" sz="3000" dirty="0">
                <a:ln w="22225">
                  <a:solidFill>
                    <a:schemeClr val="tx1"/>
                  </a:solidFill>
                </a:ln>
                <a:solidFill>
                  <a:srgbClr val="FF0000"/>
                </a:solidFill>
              </a:rPr>
              <a:t>1 Tim. </a:t>
            </a:r>
            <a:r>
              <a:rPr lang="en-AU" sz="3000" dirty="0" smtClean="0">
                <a:ln w="22225">
                  <a:solidFill>
                    <a:schemeClr val="tx1"/>
                  </a:solidFill>
                </a:ln>
                <a:solidFill>
                  <a:srgbClr val="FF0000"/>
                </a:solidFill>
              </a:rPr>
              <a:t> 6:16</a:t>
            </a:r>
            <a:r>
              <a:rPr lang="en-AU" sz="3000" dirty="0"/>
              <a:t>.</a:t>
            </a:r>
          </a:p>
          <a:p>
            <a:pPr marL="534988" indent="-534988">
              <a:spcBef>
                <a:spcPts val="0"/>
              </a:spcBef>
              <a:spcAft>
                <a:spcPts val="600"/>
              </a:spcAft>
            </a:pPr>
            <a:r>
              <a:rPr lang="en-AU" sz="3000" dirty="0" smtClean="0">
                <a:ln w="22225">
                  <a:solidFill>
                    <a:schemeClr val="tx1"/>
                  </a:solidFill>
                </a:ln>
                <a:solidFill>
                  <a:srgbClr val="FF0000"/>
                </a:solidFill>
              </a:rPr>
              <a:t>V. </a:t>
            </a:r>
            <a:r>
              <a:rPr lang="en-AU" sz="3000" dirty="0">
                <a:ln w="22225">
                  <a:solidFill>
                    <a:schemeClr val="tx1"/>
                  </a:solidFill>
                </a:ln>
                <a:solidFill>
                  <a:srgbClr val="FF0000"/>
                </a:solidFill>
              </a:rPr>
              <a:t>21 </a:t>
            </a:r>
            <a:r>
              <a:rPr lang="en-AU" sz="3000" dirty="0"/>
              <a:t>– </a:t>
            </a:r>
            <a:r>
              <a:rPr lang="en-AU" sz="3000" dirty="0">
                <a:solidFill>
                  <a:srgbClr val="00FF00"/>
                </a:solidFill>
              </a:rPr>
              <a:t>“a </a:t>
            </a:r>
            <a:r>
              <a:rPr lang="en-AU" sz="3000" dirty="0" err="1">
                <a:solidFill>
                  <a:srgbClr val="00FF00"/>
                </a:solidFill>
              </a:rPr>
              <a:t>clift</a:t>
            </a:r>
            <a:r>
              <a:rPr lang="en-AU" sz="3000" dirty="0">
                <a:solidFill>
                  <a:srgbClr val="00FF00"/>
                </a:solidFill>
              </a:rPr>
              <a:t>”</a:t>
            </a:r>
            <a:r>
              <a:rPr lang="en-AU" sz="3000" dirty="0"/>
              <a:t> - </a:t>
            </a:r>
            <a:r>
              <a:rPr lang="en-AU" sz="3000" i="1" dirty="0" err="1"/>
              <a:t>neqârah</a:t>
            </a:r>
            <a:r>
              <a:rPr lang="en-AU" sz="3000" i="1" dirty="0"/>
              <a:t> - </a:t>
            </a:r>
            <a:r>
              <a:rPr lang="en-AU" sz="3000" dirty="0"/>
              <a:t>hole, crevice. Cp. Elijah’s cave – </a:t>
            </a:r>
            <a:r>
              <a:rPr lang="en-AU" sz="3000" dirty="0">
                <a:ln w="22225">
                  <a:solidFill>
                    <a:schemeClr val="tx1"/>
                  </a:solidFill>
                </a:ln>
                <a:solidFill>
                  <a:srgbClr val="FF0000"/>
                </a:solidFill>
              </a:rPr>
              <a:t>1 Kings 19:9</a:t>
            </a:r>
            <a:r>
              <a:rPr lang="en-AU" sz="3000" dirty="0"/>
              <a:t>.</a:t>
            </a:r>
          </a:p>
          <a:p>
            <a:pPr marL="534988" indent="-534988">
              <a:spcBef>
                <a:spcPts val="0"/>
              </a:spcBef>
              <a:spcAft>
                <a:spcPts val="600"/>
              </a:spcAft>
            </a:pPr>
            <a:r>
              <a:rPr lang="en-AU" sz="3000" dirty="0" smtClean="0">
                <a:ln w="22225">
                  <a:solidFill>
                    <a:schemeClr val="tx1"/>
                  </a:solidFill>
                </a:ln>
                <a:solidFill>
                  <a:srgbClr val="FF0000"/>
                </a:solidFill>
              </a:rPr>
              <a:t>V. </a:t>
            </a:r>
            <a:r>
              <a:rPr lang="en-AU" sz="3000" dirty="0">
                <a:ln w="22225">
                  <a:solidFill>
                    <a:schemeClr val="tx1"/>
                  </a:solidFill>
                </a:ln>
                <a:solidFill>
                  <a:srgbClr val="FF0000"/>
                </a:solidFill>
              </a:rPr>
              <a:t>22 </a:t>
            </a:r>
            <a:r>
              <a:rPr lang="en-AU" sz="3000" dirty="0"/>
              <a:t>– </a:t>
            </a:r>
            <a:r>
              <a:rPr lang="en-AU" sz="3000" dirty="0">
                <a:solidFill>
                  <a:srgbClr val="00FF00"/>
                </a:solidFill>
              </a:rPr>
              <a:t>“and will cover thee with my hand”</a:t>
            </a:r>
            <a:r>
              <a:rPr lang="en-AU" sz="3000" dirty="0"/>
              <a:t> </a:t>
            </a:r>
            <a:r>
              <a:rPr lang="en-AU" sz="3000" dirty="0" smtClean="0"/>
              <a:t>-</a:t>
            </a:r>
            <a:r>
              <a:rPr lang="en-AU" sz="3000" i="1" dirty="0" err="1" smtClean="0"/>
              <a:t>kaph</a:t>
            </a:r>
            <a:r>
              <a:rPr lang="en-AU" sz="3000" dirty="0" smtClean="0"/>
              <a:t> </a:t>
            </a:r>
            <a:r>
              <a:rPr lang="en-AU" sz="3000" dirty="0"/>
              <a:t>- palm, hollow or flat of the hand. Translated</a:t>
            </a:r>
            <a:r>
              <a:rPr lang="en-AU" sz="3000" dirty="0">
                <a:solidFill>
                  <a:srgbClr val="66FFFF"/>
                </a:solidFill>
              </a:rPr>
              <a:t> </a:t>
            </a:r>
            <a:r>
              <a:rPr lang="en-AU" sz="3000" dirty="0">
                <a:solidFill>
                  <a:srgbClr val="FFFF00"/>
                </a:solidFill>
              </a:rPr>
              <a:t>“clouds”</a:t>
            </a:r>
            <a:r>
              <a:rPr lang="en-AU" sz="3000" dirty="0">
                <a:solidFill>
                  <a:srgbClr val="66FFFF"/>
                </a:solidFill>
              </a:rPr>
              <a:t> </a:t>
            </a:r>
            <a:r>
              <a:rPr lang="en-AU" sz="3000" dirty="0"/>
              <a:t>- </a:t>
            </a:r>
            <a:r>
              <a:rPr lang="en-AU" sz="3000" dirty="0">
                <a:ln w="22225">
                  <a:solidFill>
                    <a:schemeClr val="tx1"/>
                  </a:solidFill>
                </a:ln>
                <a:solidFill>
                  <a:srgbClr val="FF0000"/>
                </a:solidFill>
              </a:rPr>
              <a:t>Job </a:t>
            </a:r>
            <a:r>
              <a:rPr lang="en-AU" sz="3000" dirty="0" smtClean="0">
                <a:ln w="22225">
                  <a:solidFill>
                    <a:schemeClr val="tx1"/>
                  </a:solidFill>
                </a:ln>
                <a:solidFill>
                  <a:srgbClr val="FF0000"/>
                </a:solidFill>
              </a:rPr>
              <a:t>36:32</a:t>
            </a:r>
            <a:r>
              <a:rPr lang="en-AU" sz="3000" dirty="0" smtClean="0"/>
              <a:t>.</a:t>
            </a:r>
            <a:endParaRPr lang="en-AU" sz="3000" dirty="0"/>
          </a:p>
          <a:p>
            <a:pPr marL="534988" indent="-534988">
              <a:spcBef>
                <a:spcPts val="0"/>
              </a:spcBef>
              <a:spcAft>
                <a:spcPts val="600"/>
              </a:spcAft>
              <a:buFont typeface="Wingdings" pitchFamily="2" charset="2"/>
              <a:buNone/>
            </a:pPr>
            <a:endParaRPr lang="en-AU" sz="3000" b="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78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78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78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782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7"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0" y="41565"/>
            <a:ext cx="9144000" cy="765175"/>
          </a:xfrm>
        </p:spPr>
        <p:txBody>
          <a:bodyPr/>
          <a:lstStyle/>
          <a:p>
            <a:r>
              <a:rPr lang="en-AU" sz="3600" dirty="0" smtClean="0"/>
              <a:t>Moses 7</a:t>
            </a:r>
            <a:r>
              <a:rPr lang="en-AU" sz="3600" baseline="30000" dirty="0" smtClean="0"/>
              <a:t>th</a:t>
            </a:r>
            <a:r>
              <a:rPr lang="en-AU" sz="3600" dirty="0" smtClean="0"/>
              <a:t> ascent – Yahweh passes by</a:t>
            </a:r>
            <a:endParaRPr lang="en-US" sz="3600" dirty="0"/>
          </a:p>
        </p:txBody>
      </p:sp>
      <p:pic>
        <p:nvPicPr>
          <p:cNvPr id="1026" name="Picture 2"/>
          <p:cNvPicPr>
            <a:picLocks noChangeAspect="1" noChangeArrowheads="1"/>
          </p:cNvPicPr>
          <p:nvPr/>
        </p:nvPicPr>
        <p:blipFill>
          <a:blip r:embed="rId2" cstate="print"/>
          <a:srcRect t="12252" r="3498" b="21588"/>
          <a:stretch>
            <a:fillRect/>
          </a:stretch>
        </p:blipFill>
        <p:spPr bwMode="auto">
          <a:xfrm>
            <a:off x="4164133" y="908720"/>
            <a:ext cx="4979867" cy="5472766"/>
          </a:xfrm>
          <a:prstGeom prst="rect">
            <a:avLst/>
          </a:prstGeom>
          <a:noFill/>
          <a:ln w="9525">
            <a:noFill/>
            <a:miter lim="800000"/>
            <a:headEnd/>
            <a:tailEnd/>
          </a:ln>
          <a:effectLst/>
        </p:spPr>
      </p:pic>
      <p:sp>
        <p:nvSpPr>
          <p:cNvPr id="4" name="Rectangle 7"/>
          <p:cNvSpPr>
            <a:spLocks noGrp="1" noChangeArrowheads="1"/>
          </p:cNvSpPr>
          <p:nvPr>
            <p:ph type="ftr" sz="quarter" idx="3"/>
          </p:nvPr>
        </p:nvSpPr>
        <p:spPr/>
        <p:txBody>
          <a:bodyPr/>
          <a:lstStyle/>
          <a:p>
            <a:r>
              <a:rPr lang="en-AU" dirty="0"/>
              <a:t>The Transfiguration of Christ</a:t>
            </a:r>
          </a:p>
        </p:txBody>
      </p:sp>
      <p:sp>
        <p:nvSpPr>
          <p:cNvPr id="6" name="TextBox 5"/>
          <p:cNvSpPr txBox="1"/>
          <p:nvPr/>
        </p:nvSpPr>
        <p:spPr>
          <a:xfrm>
            <a:off x="5682563" y="944307"/>
            <a:ext cx="3419872" cy="584775"/>
          </a:xfrm>
          <a:prstGeom prst="rect">
            <a:avLst/>
          </a:prstGeom>
          <a:noFill/>
        </p:spPr>
        <p:txBody>
          <a:bodyPr wrap="square" rtlCol="0">
            <a:spAutoFit/>
          </a:bodyPr>
          <a:lstStyle/>
          <a:p>
            <a:r>
              <a:rPr lang="en-AU" sz="3200" dirty="0" smtClean="0">
                <a:ln>
                  <a:solidFill>
                    <a:schemeClr val="bg1"/>
                  </a:solidFill>
                </a:ln>
                <a:solidFill>
                  <a:srgbClr val="FF0000"/>
                </a:solidFill>
                <a:latin typeface="Arial Black" pitchFamily="34" charset="0"/>
              </a:rPr>
              <a:t>Ex. 34:1-11</a:t>
            </a:r>
            <a:endParaRPr lang="en-US" sz="3200" dirty="0">
              <a:ln>
                <a:solidFill>
                  <a:schemeClr val="bg1"/>
                </a:solidFill>
              </a:ln>
              <a:solidFill>
                <a:srgbClr val="FF0000"/>
              </a:solidFill>
              <a:latin typeface="Arial Black" pitchFamily="34" charset="0"/>
            </a:endParaRPr>
          </a:p>
        </p:txBody>
      </p:sp>
      <p:sp>
        <p:nvSpPr>
          <p:cNvPr id="83971" name="Rectangle 3"/>
          <p:cNvSpPr>
            <a:spLocks noGrp="1" noChangeArrowheads="1"/>
          </p:cNvSpPr>
          <p:nvPr>
            <p:ph type="subTitle" idx="1"/>
          </p:nvPr>
        </p:nvSpPr>
        <p:spPr>
          <a:xfrm>
            <a:off x="124092" y="836712"/>
            <a:ext cx="4663932" cy="5546630"/>
          </a:xfrm>
          <a:solidFill>
            <a:schemeClr val="bg1"/>
          </a:solidFill>
        </p:spPr>
        <p:txBody>
          <a:bodyPr/>
          <a:lstStyle/>
          <a:p>
            <a:pPr marL="442913" indent="-442913">
              <a:spcBef>
                <a:spcPts val="0"/>
              </a:spcBef>
              <a:spcAft>
                <a:spcPts val="400"/>
              </a:spcAft>
            </a:pPr>
            <a:r>
              <a:rPr lang="en-AU" dirty="0" smtClean="0">
                <a:ln w="22225">
                  <a:solidFill>
                    <a:schemeClr val="tx1"/>
                  </a:solidFill>
                </a:ln>
                <a:solidFill>
                  <a:srgbClr val="FF0000"/>
                </a:solidFill>
              </a:rPr>
              <a:t>Ex. 34:1-3 </a:t>
            </a:r>
            <a:r>
              <a:rPr lang="en-AU" dirty="0" smtClean="0"/>
              <a:t>– Moses instructed to ascend alone with two tables of stone.</a:t>
            </a:r>
          </a:p>
          <a:p>
            <a:pPr marL="442913" indent="-442913">
              <a:spcBef>
                <a:spcPts val="0"/>
              </a:spcBef>
              <a:spcAft>
                <a:spcPts val="400"/>
              </a:spcAft>
            </a:pPr>
            <a:r>
              <a:rPr lang="en-AU" dirty="0" smtClean="0">
                <a:ln w="22225">
                  <a:solidFill>
                    <a:schemeClr val="tx1"/>
                  </a:solidFill>
                </a:ln>
                <a:solidFill>
                  <a:srgbClr val="FF0000"/>
                </a:solidFill>
              </a:rPr>
              <a:t>V.5</a:t>
            </a:r>
            <a:r>
              <a:rPr lang="en-AU" dirty="0" smtClean="0"/>
              <a:t> – Yahweh passes by and a voice is heard.</a:t>
            </a:r>
          </a:p>
          <a:p>
            <a:pPr marL="442913" indent="-442913">
              <a:spcBef>
                <a:spcPts val="0"/>
              </a:spcBef>
              <a:spcAft>
                <a:spcPts val="400"/>
              </a:spcAft>
            </a:pPr>
            <a:r>
              <a:rPr lang="en-AU" dirty="0" smtClean="0">
                <a:ln w="22225">
                  <a:solidFill>
                    <a:schemeClr val="tx1"/>
                  </a:solidFill>
                </a:ln>
                <a:solidFill>
                  <a:srgbClr val="FF0000"/>
                </a:solidFill>
              </a:rPr>
              <a:t>V.6-7</a:t>
            </a:r>
            <a:r>
              <a:rPr lang="en-AU" dirty="0" smtClean="0"/>
              <a:t> – The character of God proclaimed.</a:t>
            </a:r>
          </a:p>
          <a:p>
            <a:pPr marL="442913" indent="-442913">
              <a:spcBef>
                <a:spcPts val="0"/>
              </a:spcBef>
              <a:spcAft>
                <a:spcPts val="400"/>
              </a:spcAft>
            </a:pPr>
            <a:r>
              <a:rPr lang="en-AU" dirty="0" smtClean="0">
                <a:ln w="22225">
                  <a:solidFill>
                    <a:schemeClr val="tx1"/>
                  </a:solidFill>
                </a:ln>
                <a:solidFill>
                  <a:srgbClr val="FF0000"/>
                </a:solidFill>
              </a:rPr>
              <a:t>V.8-9</a:t>
            </a:r>
            <a:r>
              <a:rPr lang="en-AU" dirty="0" smtClean="0"/>
              <a:t> – Request for Israel to be forgiven.</a:t>
            </a:r>
          </a:p>
          <a:p>
            <a:pPr marL="442913" indent="-442913">
              <a:spcBef>
                <a:spcPts val="0"/>
              </a:spcBef>
              <a:spcAft>
                <a:spcPts val="400"/>
              </a:spcAft>
            </a:pPr>
            <a:r>
              <a:rPr lang="en-AU" dirty="0" smtClean="0">
                <a:ln w="22225">
                  <a:solidFill>
                    <a:schemeClr val="tx1"/>
                  </a:solidFill>
                </a:ln>
                <a:solidFill>
                  <a:srgbClr val="FF0000"/>
                </a:solidFill>
              </a:rPr>
              <a:t>V.11</a:t>
            </a:r>
            <a:r>
              <a:rPr lang="en-AU" dirty="0" smtClean="0"/>
              <a:t> – Moses accepted – Israel reproved.</a:t>
            </a:r>
            <a:endParaRPr lang="en-US" dirty="0"/>
          </a:p>
        </p:txBody>
      </p:sp>
      <p:sp>
        <p:nvSpPr>
          <p:cNvPr id="13" name="TextBox 12"/>
          <p:cNvSpPr txBox="1"/>
          <p:nvPr/>
        </p:nvSpPr>
        <p:spPr>
          <a:xfrm>
            <a:off x="5508104" y="1470929"/>
            <a:ext cx="3131840" cy="486287"/>
          </a:xfrm>
          <a:prstGeom prst="rect">
            <a:avLst/>
          </a:prstGeom>
          <a:noFill/>
        </p:spPr>
        <p:txBody>
          <a:bodyPr wrap="square" rtlCol="0">
            <a:spAutoFit/>
          </a:bodyPr>
          <a:lstStyle/>
          <a:p>
            <a:pPr algn="ctr">
              <a:lnSpc>
                <a:spcPct val="80000"/>
              </a:lnSpc>
            </a:pPr>
            <a:r>
              <a:rPr lang="en-AU" sz="3200" dirty="0" smtClean="0">
                <a:ln>
                  <a:solidFill>
                    <a:schemeClr val="bg1"/>
                  </a:solidFill>
                </a:ln>
                <a:solidFill>
                  <a:srgbClr val="002060"/>
                </a:solidFill>
                <a:latin typeface="Arial Black" pitchFamily="34" charset="0"/>
              </a:rPr>
              <a:t>7</a:t>
            </a:r>
            <a:r>
              <a:rPr lang="en-AU" sz="3200" baseline="30000" dirty="0" smtClean="0">
                <a:ln>
                  <a:solidFill>
                    <a:schemeClr val="bg1"/>
                  </a:solidFill>
                </a:ln>
                <a:solidFill>
                  <a:srgbClr val="002060"/>
                </a:solidFill>
                <a:latin typeface="Arial Black" pitchFamily="34" charset="0"/>
              </a:rPr>
              <a:t>th</a:t>
            </a:r>
            <a:r>
              <a:rPr lang="en-AU" sz="3200" dirty="0" smtClean="0">
                <a:ln>
                  <a:solidFill>
                    <a:schemeClr val="bg1"/>
                  </a:solidFill>
                </a:ln>
                <a:solidFill>
                  <a:srgbClr val="002060"/>
                </a:solidFill>
                <a:latin typeface="Arial Black" pitchFamily="34" charset="0"/>
              </a:rPr>
              <a:t> ascent!</a:t>
            </a:r>
            <a:endParaRPr lang="en-US" sz="3200" dirty="0">
              <a:ln>
                <a:solidFill>
                  <a:schemeClr val="bg1"/>
                </a:solidFill>
              </a:ln>
              <a:solidFill>
                <a:srgbClr val="002060"/>
              </a:solidFill>
              <a:latin typeface="Arial Black" pitchFamily="34" charset="0"/>
            </a:endParaRPr>
          </a:p>
        </p:txBody>
      </p:sp>
      <p:sp>
        <p:nvSpPr>
          <p:cNvPr id="11" name="Isosceles Triangle 10"/>
          <p:cNvSpPr/>
          <p:nvPr/>
        </p:nvSpPr>
        <p:spPr bwMode="auto">
          <a:xfrm>
            <a:off x="8172400" y="1628800"/>
            <a:ext cx="360040" cy="504056"/>
          </a:xfrm>
          <a:prstGeom prst="triangle">
            <a:avLst/>
          </a:prstGeom>
          <a:solidFill>
            <a:schemeClr val="accent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en-US" sz="2400" b="0" i="0" u="none" strike="noStrike" cap="none" normalizeH="0" baseline="0" smtClean="0">
              <a:ln>
                <a:solidFill>
                  <a:schemeClr val="bg1"/>
                </a:solidFill>
              </a:ln>
              <a:solidFill>
                <a:schemeClr val="tx1"/>
              </a:solidFill>
              <a:effectLst/>
              <a:latin typeface="Times New Roman" pitchFamily="18" charset="0"/>
            </a:endParaRPr>
          </a:p>
        </p:txBody>
      </p:sp>
      <p:sp>
        <p:nvSpPr>
          <p:cNvPr id="9" name="Freeform 8"/>
          <p:cNvSpPr/>
          <p:nvPr/>
        </p:nvSpPr>
        <p:spPr bwMode="auto">
          <a:xfrm>
            <a:off x="6567055" y="3006436"/>
            <a:ext cx="1653867" cy="2052284"/>
          </a:xfrm>
          <a:custGeom>
            <a:avLst/>
            <a:gdLst>
              <a:gd name="connsiteX0" fmla="*/ 0 w 1653867"/>
              <a:gd name="connsiteY0" fmla="*/ 55419 h 2052284"/>
              <a:gd name="connsiteX1" fmla="*/ 83127 w 1653867"/>
              <a:gd name="connsiteY1" fmla="*/ 27709 h 2052284"/>
              <a:gd name="connsiteX2" fmla="*/ 207818 w 1653867"/>
              <a:gd name="connsiteY2" fmla="*/ 0 h 2052284"/>
              <a:gd name="connsiteX3" fmla="*/ 415636 w 1653867"/>
              <a:gd name="connsiteY3" fmla="*/ 13855 h 2052284"/>
              <a:gd name="connsiteX4" fmla="*/ 457200 w 1653867"/>
              <a:gd name="connsiteY4" fmla="*/ 27709 h 2052284"/>
              <a:gd name="connsiteX5" fmla="*/ 484909 w 1653867"/>
              <a:gd name="connsiteY5" fmla="*/ 55419 h 2052284"/>
              <a:gd name="connsiteX6" fmla="*/ 540327 w 1653867"/>
              <a:gd name="connsiteY6" fmla="*/ 124691 h 2052284"/>
              <a:gd name="connsiteX7" fmla="*/ 651163 w 1653867"/>
              <a:gd name="connsiteY7" fmla="*/ 207819 h 2052284"/>
              <a:gd name="connsiteX8" fmla="*/ 706581 w 1653867"/>
              <a:gd name="connsiteY8" fmla="*/ 290946 h 2052284"/>
              <a:gd name="connsiteX9" fmla="*/ 775854 w 1653867"/>
              <a:gd name="connsiteY9" fmla="*/ 360219 h 2052284"/>
              <a:gd name="connsiteX10" fmla="*/ 900545 w 1653867"/>
              <a:gd name="connsiteY10" fmla="*/ 512619 h 2052284"/>
              <a:gd name="connsiteX11" fmla="*/ 983672 w 1653867"/>
              <a:gd name="connsiteY11" fmla="*/ 568037 h 2052284"/>
              <a:gd name="connsiteX12" fmla="*/ 1025236 w 1653867"/>
              <a:gd name="connsiteY12" fmla="*/ 595746 h 2052284"/>
              <a:gd name="connsiteX13" fmla="*/ 1080654 w 1653867"/>
              <a:gd name="connsiteY13" fmla="*/ 651164 h 2052284"/>
              <a:gd name="connsiteX14" fmla="*/ 1122218 w 1653867"/>
              <a:gd name="connsiteY14" fmla="*/ 734291 h 2052284"/>
              <a:gd name="connsiteX15" fmla="*/ 1163781 w 1653867"/>
              <a:gd name="connsiteY15" fmla="*/ 775855 h 2052284"/>
              <a:gd name="connsiteX16" fmla="*/ 1219200 w 1653867"/>
              <a:gd name="connsiteY16" fmla="*/ 845128 h 2052284"/>
              <a:gd name="connsiteX17" fmla="*/ 1233054 w 1653867"/>
              <a:gd name="connsiteY17" fmla="*/ 886691 h 2052284"/>
              <a:gd name="connsiteX18" fmla="*/ 1302327 w 1653867"/>
              <a:gd name="connsiteY18" fmla="*/ 983673 h 2052284"/>
              <a:gd name="connsiteX19" fmla="*/ 1330036 w 1653867"/>
              <a:gd name="connsiteY19" fmla="*/ 1025237 h 2052284"/>
              <a:gd name="connsiteX20" fmla="*/ 1371600 w 1653867"/>
              <a:gd name="connsiteY20" fmla="*/ 1066800 h 2052284"/>
              <a:gd name="connsiteX21" fmla="*/ 1440872 w 1653867"/>
              <a:gd name="connsiteY21" fmla="*/ 1136073 h 2052284"/>
              <a:gd name="connsiteX22" fmla="*/ 1482436 w 1653867"/>
              <a:gd name="connsiteY22" fmla="*/ 1219200 h 2052284"/>
              <a:gd name="connsiteX23" fmla="*/ 1524000 w 1653867"/>
              <a:gd name="connsiteY23" fmla="*/ 1302328 h 2052284"/>
              <a:gd name="connsiteX24" fmla="*/ 1565563 w 1653867"/>
              <a:gd name="connsiteY24" fmla="*/ 1427019 h 2052284"/>
              <a:gd name="connsiteX25" fmla="*/ 1579418 w 1653867"/>
              <a:gd name="connsiteY25" fmla="*/ 1468582 h 2052284"/>
              <a:gd name="connsiteX26" fmla="*/ 1607127 w 1653867"/>
              <a:gd name="connsiteY26" fmla="*/ 1510146 h 2052284"/>
              <a:gd name="connsiteX27" fmla="*/ 1620981 w 1653867"/>
              <a:gd name="connsiteY27" fmla="*/ 1801091 h 2052284"/>
              <a:gd name="connsiteX28" fmla="*/ 1579418 w 1653867"/>
              <a:gd name="connsiteY28" fmla="*/ 1884219 h 2052284"/>
              <a:gd name="connsiteX29" fmla="*/ 1565563 w 1653867"/>
              <a:gd name="connsiteY29" fmla="*/ 1925782 h 2052284"/>
              <a:gd name="connsiteX30" fmla="*/ 1524000 w 1653867"/>
              <a:gd name="connsiteY30" fmla="*/ 1939637 h 2052284"/>
              <a:gd name="connsiteX31" fmla="*/ 1482436 w 1653867"/>
              <a:gd name="connsiteY31" fmla="*/ 1967346 h 2052284"/>
              <a:gd name="connsiteX32" fmla="*/ 1399309 w 1653867"/>
              <a:gd name="connsiteY32" fmla="*/ 1995055 h 2052284"/>
              <a:gd name="connsiteX33" fmla="*/ 1357745 w 1653867"/>
              <a:gd name="connsiteY33" fmla="*/ 2008909 h 2052284"/>
              <a:gd name="connsiteX34" fmla="*/ 1274618 w 1653867"/>
              <a:gd name="connsiteY34" fmla="*/ 2050473 h 2052284"/>
              <a:gd name="connsiteX35" fmla="*/ 1246909 w 1653867"/>
              <a:gd name="connsiteY35" fmla="*/ 2050473 h 2052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653867" h="2052284">
                <a:moveTo>
                  <a:pt x="0" y="55419"/>
                </a:moveTo>
                <a:cubicBezTo>
                  <a:pt x="27709" y="46182"/>
                  <a:pt x="54791" y="34793"/>
                  <a:pt x="83127" y="27709"/>
                </a:cubicBezTo>
                <a:cubicBezTo>
                  <a:pt x="161390" y="8144"/>
                  <a:pt x="119874" y="17589"/>
                  <a:pt x="207818" y="0"/>
                </a:cubicBezTo>
                <a:cubicBezTo>
                  <a:pt x="277091" y="4618"/>
                  <a:pt x="346634" y="6188"/>
                  <a:pt x="415636" y="13855"/>
                </a:cubicBezTo>
                <a:cubicBezTo>
                  <a:pt x="430151" y="15468"/>
                  <a:pt x="444677" y="20195"/>
                  <a:pt x="457200" y="27709"/>
                </a:cubicBezTo>
                <a:cubicBezTo>
                  <a:pt x="468401" y="34430"/>
                  <a:pt x="475673" y="46182"/>
                  <a:pt x="484909" y="55419"/>
                </a:cubicBezTo>
                <a:cubicBezTo>
                  <a:pt x="508647" y="126635"/>
                  <a:pt x="481346" y="73083"/>
                  <a:pt x="540327" y="124691"/>
                </a:cubicBezTo>
                <a:cubicBezTo>
                  <a:pt x="638297" y="210414"/>
                  <a:pt x="570405" y="180898"/>
                  <a:pt x="651163" y="207819"/>
                </a:cubicBezTo>
                <a:cubicBezTo>
                  <a:pt x="669636" y="235528"/>
                  <a:pt x="683033" y="267398"/>
                  <a:pt x="706581" y="290946"/>
                </a:cubicBezTo>
                <a:cubicBezTo>
                  <a:pt x="729672" y="314037"/>
                  <a:pt x="757740" y="333048"/>
                  <a:pt x="775854" y="360219"/>
                </a:cubicBezTo>
                <a:cubicBezTo>
                  <a:pt x="811523" y="413722"/>
                  <a:pt x="844852" y="475491"/>
                  <a:pt x="900545" y="512619"/>
                </a:cubicBezTo>
                <a:lnTo>
                  <a:pt x="983672" y="568037"/>
                </a:lnTo>
                <a:lnTo>
                  <a:pt x="1025236" y="595746"/>
                </a:lnTo>
                <a:cubicBezTo>
                  <a:pt x="1055463" y="686429"/>
                  <a:pt x="1013481" y="597425"/>
                  <a:pt x="1080654" y="651164"/>
                </a:cubicBezTo>
                <a:cubicBezTo>
                  <a:pt x="1127366" y="688534"/>
                  <a:pt x="1093535" y="691267"/>
                  <a:pt x="1122218" y="734291"/>
                </a:cubicBezTo>
                <a:cubicBezTo>
                  <a:pt x="1133086" y="750594"/>
                  <a:pt x="1151238" y="760803"/>
                  <a:pt x="1163781" y="775855"/>
                </a:cubicBezTo>
                <a:cubicBezTo>
                  <a:pt x="1251151" y="880701"/>
                  <a:pt x="1138597" y="764528"/>
                  <a:pt x="1219200" y="845128"/>
                </a:cubicBezTo>
                <a:cubicBezTo>
                  <a:pt x="1223818" y="858982"/>
                  <a:pt x="1226523" y="873629"/>
                  <a:pt x="1233054" y="886691"/>
                </a:cubicBezTo>
                <a:cubicBezTo>
                  <a:pt x="1243939" y="908462"/>
                  <a:pt x="1291864" y="969025"/>
                  <a:pt x="1302327" y="983673"/>
                </a:cubicBezTo>
                <a:cubicBezTo>
                  <a:pt x="1312005" y="997223"/>
                  <a:pt x="1319376" y="1012445"/>
                  <a:pt x="1330036" y="1025237"/>
                </a:cubicBezTo>
                <a:cubicBezTo>
                  <a:pt x="1342579" y="1040289"/>
                  <a:pt x="1359057" y="1051748"/>
                  <a:pt x="1371600" y="1066800"/>
                </a:cubicBezTo>
                <a:cubicBezTo>
                  <a:pt x="1429329" y="1136075"/>
                  <a:pt x="1364671" y="1085271"/>
                  <a:pt x="1440872" y="1136073"/>
                </a:cubicBezTo>
                <a:cubicBezTo>
                  <a:pt x="1475699" y="1240553"/>
                  <a:pt x="1428718" y="1111762"/>
                  <a:pt x="1482436" y="1219200"/>
                </a:cubicBezTo>
                <a:cubicBezTo>
                  <a:pt x="1539794" y="1333918"/>
                  <a:pt x="1444590" y="1183215"/>
                  <a:pt x="1524000" y="1302328"/>
                </a:cubicBezTo>
                <a:lnTo>
                  <a:pt x="1565563" y="1427019"/>
                </a:lnTo>
                <a:cubicBezTo>
                  <a:pt x="1570181" y="1440873"/>
                  <a:pt x="1571317" y="1456431"/>
                  <a:pt x="1579418" y="1468582"/>
                </a:cubicBezTo>
                <a:lnTo>
                  <a:pt x="1607127" y="1510146"/>
                </a:lnTo>
                <a:cubicBezTo>
                  <a:pt x="1653867" y="1650365"/>
                  <a:pt x="1643729" y="1584981"/>
                  <a:pt x="1620981" y="1801091"/>
                </a:cubicBezTo>
                <a:cubicBezTo>
                  <a:pt x="1614973" y="1858167"/>
                  <a:pt x="1613035" y="1850601"/>
                  <a:pt x="1579418" y="1884219"/>
                </a:cubicBezTo>
                <a:cubicBezTo>
                  <a:pt x="1574800" y="1898073"/>
                  <a:pt x="1575889" y="1915456"/>
                  <a:pt x="1565563" y="1925782"/>
                </a:cubicBezTo>
                <a:cubicBezTo>
                  <a:pt x="1555237" y="1936108"/>
                  <a:pt x="1537062" y="1933106"/>
                  <a:pt x="1524000" y="1939637"/>
                </a:cubicBezTo>
                <a:cubicBezTo>
                  <a:pt x="1509107" y="1947084"/>
                  <a:pt x="1497652" y="1960583"/>
                  <a:pt x="1482436" y="1967346"/>
                </a:cubicBezTo>
                <a:cubicBezTo>
                  <a:pt x="1455746" y="1979208"/>
                  <a:pt x="1427018" y="1985819"/>
                  <a:pt x="1399309" y="1995055"/>
                </a:cubicBezTo>
                <a:lnTo>
                  <a:pt x="1357745" y="2008909"/>
                </a:lnTo>
                <a:cubicBezTo>
                  <a:pt x="1322715" y="2032263"/>
                  <a:pt x="1315590" y="2042279"/>
                  <a:pt x="1274618" y="2050473"/>
                </a:cubicBezTo>
                <a:cubicBezTo>
                  <a:pt x="1265561" y="2052284"/>
                  <a:pt x="1256145" y="2050473"/>
                  <a:pt x="1246909" y="2050473"/>
                </a:cubicBezTo>
              </a:path>
            </a:pathLst>
          </a:custGeom>
          <a:noFill/>
          <a:ln w="127000"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en-US" sz="2400" b="0" i="0" u="none" strike="noStrike" cap="none" normalizeH="0" baseline="0" smtClean="0">
              <a:ln>
                <a:noFill/>
              </a:ln>
              <a:solidFill>
                <a:schemeClr val="tx1"/>
              </a:solidFill>
              <a:effectLst/>
              <a:latin typeface="Times New Roman" pitchFamily="18" charset="0"/>
            </a:endParaRPr>
          </a:p>
        </p:txBody>
      </p:sp>
      <p:sp>
        <p:nvSpPr>
          <p:cNvPr id="10" name="Cloud Callout 9"/>
          <p:cNvSpPr/>
          <p:nvPr/>
        </p:nvSpPr>
        <p:spPr bwMode="auto">
          <a:xfrm>
            <a:off x="7308304" y="4509120"/>
            <a:ext cx="576064" cy="432048"/>
          </a:xfrm>
          <a:prstGeom prst="cloudCallout">
            <a:avLst>
              <a:gd name="adj1" fmla="val 27268"/>
              <a:gd name="adj2" fmla="val 88154"/>
            </a:avLst>
          </a:prstGeom>
          <a:solidFill>
            <a:srgbClr val="FFFF00"/>
          </a:solidFill>
          <a:ln w="15875" cap="flat" cmpd="sng" algn="ctr">
            <a:solidFill>
              <a:schemeClr val="accent6">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en-US" sz="2400" b="0" i="0" u="none" strike="noStrike" cap="none" normalizeH="0" baseline="0" smtClean="0">
              <a:ln>
                <a:noFill/>
              </a:ln>
              <a:solidFill>
                <a:schemeClr val="tx1"/>
              </a:solidFill>
              <a:effectLst/>
              <a:latin typeface="Times New Roman" pitchFamily="18" charset="0"/>
            </a:endParaRPr>
          </a:p>
        </p:txBody>
      </p:sp>
      <p:sp>
        <p:nvSpPr>
          <p:cNvPr id="12" name="7-Point Star 11"/>
          <p:cNvSpPr/>
          <p:nvPr/>
        </p:nvSpPr>
        <p:spPr bwMode="auto">
          <a:xfrm>
            <a:off x="7596336" y="5013176"/>
            <a:ext cx="360040" cy="288032"/>
          </a:xfrm>
          <a:prstGeom prst="star7">
            <a:avLst/>
          </a:prstGeom>
          <a:solidFill>
            <a:srgbClr val="00206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en-US" sz="2400" b="0" i="0" u="none" strike="noStrike" cap="none" normalizeH="0" baseline="0" smtClean="0">
              <a:ln>
                <a:noFill/>
              </a:ln>
              <a:solidFill>
                <a:schemeClr val="tx1"/>
              </a:solidFill>
              <a:effectLst/>
              <a:latin typeface="Times New Roman" pitchFamily="18" charset="0"/>
            </a:endParaRPr>
          </a:p>
        </p:txBody>
      </p:sp>
      <p:sp>
        <p:nvSpPr>
          <p:cNvPr id="14" name="Isosceles Triangle 13"/>
          <p:cNvSpPr/>
          <p:nvPr/>
        </p:nvSpPr>
        <p:spPr bwMode="auto">
          <a:xfrm>
            <a:off x="6300192" y="2708920"/>
            <a:ext cx="360040" cy="504056"/>
          </a:xfrm>
          <a:prstGeom prst="triangle">
            <a:avLst/>
          </a:prstGeom>
          <a:solidFill>
            <a:schemeClr val="accent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en-US" sz="2400" b="0" i="0" u="none" strike="noStrike" cap="none" normalizeH="0" baseline="0" smtClean="0">
              <a:ln>
                <a:solidFill>
                  <a:schemeClr val="bg1"/>
                </a:solidFill>
              </a:ln>
              <a:solidFill>
                <a:schemeClr val="tx1"/>
              </a:solidFill>
              <a:effectLst/>
              <a:latin typeface="Times New Roman" pitchFamily="18" charset="0"/>
            </a:endParaRPr>
          </a:p>
        </p:txBody>
      </p:sp>
      <p:sp>
        <p:nvSpPr>
          <p:cNvPr id="15" name="TextBox 14"/>
          <p:cNvSpPr txBox="1"/>
          <p:nvPr/>
        </p:nvSpPr>
        <p:spPr>
          <a:xfrm>
            <a:off x="4126097" y="6067368"/>
            <a:ext cx="5004048" cy="757130"/>
          </a:xfrm>
          <a:prstGeom prst="rect">
            <a:avLst/>
          </a:prstGeom>
          <a:solidFill>
            <a:srgbClr val="FFFF00"/>
          </a:solidFill>
          <a:ln w="57150">
            <a:solidFill>
              <a:srgbClr val="FF0000"/>
            </a:solidFill>
          </a:ln>
        </p:spPr>
        <p:txBody>
          <a:bodyPr wrap="square" rtlCol="0">
            <a:spAutoFit/>
          </a:bodyPr>
          <a:lstStyle/>
          <a:p>
            <a:pPr algn="ctr">
              <a:lnSpc>
                <a:spcPct val="90000"/>
              </a:lnSpc>
            </a:pPr>
            <a:r>
              <a:rPr lang="en-AU" dirty="0" smtClean="0">
                <a:ln>
                  <a:solidFill>
                    <a:schemeClr val="bg1"/>
                  </a:solidFill>
                </a:ln>
                <a:solidFill>
                  <a:srgbClr val="FF0000"/>
                </a:solidFill>
                <a:latin typeface="Arial Black" pitchFamily="34" charset="0"/>
              </a:rPr>
              <a:t>Ex. 34:34 </a:t>
            </a:r>
            <a:r>
              <a:rPr lang="en-AU" dirty="0" smtClean="0">
                <a:solidFill>
                  <a:schemeClr val="bg1"/>
                </a:solidFill>
                <a:latin typeface="Impact" pitchFamily="34" charset="0"/>
              </a:rPr>
              <a:t>shows the ‘tent’ had been returned to the midst of the camp.</a:t>
            </a:r>
            <a:endParaRPr lang="en-US" dirty="0">
              <a:solidFill>
                <a:schemeClr val="bg1"/>
              </a:solidFill>
              <a:latin typeface="Impact"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3971">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3971">
                                            <p:txEl>
                                              <p:pRg st="0" end="0"/>
                                            </p:txEl>
                                          </p:spTgt>
                                        </p:tgtEl>
                                        <p:attrNameLst>
                                          <p:attrName>style.visibility</p:attrName>
                                        </p:attrNameLst>
                                      </p:cBhvr>
                                      <p:to>
                                        <p:strVal val="visible"/>
                                      </p:to>
                                    </p:set>
                                  </p:childTnLst>
                                </p:cTn>
                              </p:par>
                            </p:childTnLst>
                          </p:cTn>
                        </p:par>
                        <p:par>
                          <p:cTn id="9" fill="hold">
                            <p:stCondLst>
                              <p:cond delay="0"/>
                            </p:stCondLst>
                            <p:childTnLst>
                              <p:par>
                                <p:cTn id="10" presetID="22" presetClass="entr" presetSubtype="1" fill="hold" grpId="0" nodeType="after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up)">
                                      <p:cBhvr>
                                        <p:cTn id="12" dur="2000"/>
                                        <p:tgtEl>
                                          <p:spTgt spid="9"/>
                                        </p:tgtEl>
                                      </p:cBhvr>
                                    </p:animEffect>
                                  </p:childTnLst>
                                </p:cTn>
                              </p:par>
                            </p:childTnLst>
                          </p:cTn>
                        </p:par>
                        <p:par>
                          <p:cTn id="13" fill="hold">
                            <p:stCondLst>
                              <p:cond delay="2000"/>
                            </p:stCondLst>
                            <p:childTnLst>
                              <p:par>
                                <p:cTn id="14" presetID="1" presetClass="entr" presetSubtype="0" fill="hold" grpId="0" nodeType="afterEffect">
                                  <p:stCondLst>
                                    <p:cond delay="500"/>
                                  </p:stCondLst>
                                  <p:childTnLst>
                                    <p:set>
                                      <p:cBhvr>
                                        <p:cTn id="15" dur="1" fill="hold">
                                          <p:stCondLst>
                                            <p:cond delay="0"/>
                                          </p:stCondLst>
                                        </p:cTn>
                                        <p:tgtEl>
                                          <p:spTgt spid="12"/>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83971">
                                            <p:txEl>
                                              <p:pRg st="1" end="1"/>
                                            </p:txEl>
                                          </p:spTgt>
                                        </p:tgtEl>
                                        <p:attrNameLst>
                                          <p:attrName>style.visibility</p:attrName>
                                        </p:attrNameLst>
                                      </p:cBhvr>
                                      <p:to>
                                        <p:strVal val="visible"/>
                                      </p:to>
                                    </p:set>
                                  </p:childTnLst>
                                </p:cTn>
                              </p:par>
                              <p:par>
                                <p:cTn id="20" presetID="1" presetClass="exit" presetSubtype="0" fill="hold" grpId="1" nodeType="withEffect">
                                  <p:stCondLst>
                                    <p:cond delay="0"/>
                                  </p:stCondLst>
                                  <p:childTnLst>
                                    <p:set>
                                      <p:cBhvr>
                                        <p:cTn id="21" dur="1" fill="hold">
                                          <p:stCondLst>
                                            <p:cond delay="0"/>
                                          </p:stCondLst>
                                        </p:cTn>
                                        <p:tgtEl>
                                          <p:spTgt spid="9"/>
                                        </p:tgtEl>
                                        <p:attrNameLst>
                                          <p:attrName>style.visibility</p:attrName>
                                        </p:attrNameLst>
                                      </p:cBhvr>
                                      <p:to>
                                        <p:strVal val="hidden"/>
                                      </p:to>
                                    </p:set>
                                  </p:childTnLst>
                                </p:cTn>
                              </p:par>
                              <p:par>
                                <p:cTn id="22" presetID="1" presetClass="entr" presetSubtype="0" fill="hold" grpId="1" nodeType="withEffect">
                                  <p:stCondLst>
                                    <p:cond delay="0"/>
                                  </p:stCondLst>
                                  <p:childTnLst>
                                    <p:set>
                                      <p:cBhvr>
                                        <p:cTn id="23" dur="1" fill="hold">
                                          <p:stCondLst>
                                            <p:cond delay="0"/>
                                          </p:stCondLst>
                                        </p:cTn>
                                        <p:tgtEl>
                                          <p:spTgt spid="10"/>
                                        </p:tgtEl>
                                        <p:attrNameLst>
                                          <p:attrName>style.visibility</p:attrName>
                                        </p:attrNameLst>
                                      </p:cBhvr>
                                      <p:to>
                                        <p:strVal val="visible"/>
                                      </p:to>
                                    </p:set>
                                  </p:childTnLst>
                                </p:cTn>
                              </p:par>
                            </p:childTnLst>
                          </p:cTn>
                        </p:par>
                        <p:par>
                          <p:cTn id="24" fill="hold">
                            <p:stCondLst>
                              <p:cond delay="0"/>
                            </p:stCondLst>
                            <p:childTnLst>
                              <p:par>
                                <p:cTn id="25" presetID="56" presetClass="path" presetSubtype="0" accel="50000" decel="50000" fill="hold" grpId="0" nodeType="afterEffect">
                                  <p:stCondLst>
                                    <p:cond delay="0"/>
                                  </p:stCondLst>
                                  <p:childTnLst>
                                    <p:animMotion origin="layout" path="M -0.33073 0.03171 L 0.16927 -0.02083 " pathEditMode="relative" rAng="0" ptsTypes="AA">
                                      <p:cBhvr>
                                        <p:cTn id="26" dur="5000" spd="-100000" fill="hold"/>
                                        <p:tgtEl>
                                          <p:spTgt spid="10"/>
                                        </p:tgtEl>
                                        <p:attrNameLst>
                                          <p:attrName>ppt_x</p:attrName>
                                          <p:attrName>ppt_y</p:attrName>
                                        </p:attrNameLst>
                                      </p:cBhvr>
                                      <p:rCtr x="250" y="-26"/>
                                    </p:animMotion>
                                  </p:childTnLst>
                                  <p:subTnLst>
                                    <p:set>
                                      <p:cBhvr override="childStyle">
                                        <p:cTn dur="1" fill="hold" display="0" masterRel="sameClick" afterEffect="1">
                                          <p:stCondLst>
                                            <p:cond evt="end" delay="0">
                                              <p:tn val="25"/>
                                            </p:cond>
                                          </p:stCondLst>
                                        </p:cTn>
                                        <p:tgtEl>
                                          <p:spTgt spid="10"/>
                                        </p:tgtEl>
                                        <p:attrNameLst>
                                          <p:attrName>style.visibility</p:attrName>
                                        </p:attrNameLst>
                                      </p:cBhvr>
                                      <p:to>
                                        <p:strVal val="hidden"/>
                                      </p:to>
                                    </p:set>
                                  </p:sub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3971">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3971">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3971">
                                            <p:txEl>
                                              <p:pRg st="4" end="4"/>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par>
                                <p:cTn id="45" presetID="1" presetClass="exit" presetSubtype="0" fill="hold" grpId="0" nodeType="withEffect">
                                  <p:stCondLst>
                                    <p:cond delay="0"/>
                                  </p:stCondLst>
                                  <p:childTnLst>
                                    <p:set>
                                      <p:cBhvr>
                                        <p:cTn id="46" dur="1" fill="hold">
                                          <p:stCondLst>
                                            <p:cond delay="0"/>
                                          </p:stCondLst>
                                        </p:cTn>
                                        <p:tgtEl>
                                          <p:spTgt spid="11"/>
                                        </p:tgtEl>
                                        <p:attrNameLst>
                                          <p:attrName>style.visibility</p:attrName>
                                        </p:attrNameLst>
                                      </p:cBhvr>
                                      <p:to>
                                        <p:strVal val="hidden"/>
                                      </p:to>
                                    </p:set>
                                  </p:childTnLst>
                                </p:cTn>
                              </p:par>
                              <p:par>
                                <p:cTn id="47" presetID="1" presetClass="exit" presetSubtype="0" fill="hold" grpId="1" nodeType="withEffect">
                                  <p:stCondLst>
                                    <p:cond delay="0"/>
                                  </p:stCondLst>
                                  <p:childTnLst>
                                    <p:set>
                                      <p:cBhvr>
                                        <p:cTn id="48" dur="1" fill="hold">
                                          <p:stCondLst>
                                            <p:cond delay="0"/>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1" grpId="0" uiExpand="1" build="p" animBg="1"/>
      <p:bldP spid="11" grpId="0" animBg="1"/>
      <p:bldP spid="9" grpId="0" animBg="1"/>
      <p:bldP spid="9" grpId="1" animBg="1"/>
      <p:bldP spid="10" grpId="0" animBg="1"/>
      <p:bldP spid="10" grpId="1" animBg="1"/>
      <p:bldP spid="12" grpId="0" animBg="1"/>
      <p:bldP spid="12" grpId="1" animBg="1"/>
      <p:bldP spid="14" grpId="0" animBg="1"/>
      <p:bldP spid="1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ftr" sz="quarter" idx="3"/>
          </p:nvPr>
        </p:nvSpPr>
        <p:spPr/>
        <p:txBody>
          <a:bodyPr/>
          <a:lstStyle/>
          <a:p>
            <a:r>
              <a:rPr lang="en-AU"/>
              <a:t>The Transfiguration of Christ</a:t>
            </a:r>
          </a:p>
        </p:txBody>
      </p:sp>
      <p:sp>
        <p:nvSpPr>
          <p:cNvPr id="78850" name="Rectangle 2"/>
          <p:cNvSpPr>
            <a:spLocks noGrp="1" noChangeArrowheads="1"/>
          </p:cNvSpPr>
          <p:nvPr>
            <p:ph type="ctrTitle"/>
          </p:nvPr>
        </p:nvSpPr>
        <p:spPr>
          <a:xfrm>
            <a:off x="0" y="73025"/>
            <a:ext cx="9144000" cy="1268413"/>
          </a:xfrm>
        </p:spPr>
        <p:txBody>
          <a:bodyPr/>
          <a:lstStyle/>
          <a:p>
            <a:pPr>
              <a:lnSpc>
                <a:spcPct val="85000"/>
              </a:lnSpc>
            </a:pPr>
            <a:r>
              <a:rPr lang="en-AU" sz="3600" dirty="0" smtClean="0">
                <a:ln w="22225">
                  <a:solidFill>
                    <a:schemeClr val="tx1"/>
                  </a:solidFill>
                </a:ln>
                <a:solidFill>
                  <a:srgbClr val="FF0000"/>
                </a:solidFill>
                <a:effectLst/>
              </a:rPr>
              <a:t>Ex. 34:6-7</a:t>
            </a:r>
            <a:endParaRPr lang="en-AU" sz="3600" dirty="0">
              <a:ln w="22225">
                <a:solidFill>
                  <a:schemeClr val="tx1"/>
                </a:solidFill>
              </a:ln>
              <a:solidFill>
                <a:srgbClr val="FF0000"/>
              </a:solidFill>
              <a:effectLst/>
            </a:endParaRPr>
          </a:p>
        </p:txBody>
      </p:sp>
      <p:sp>
        <p:nvSpPr>
          <p:cNvPr id="78851" name="Rectangle 3"/>
          <p:cNvSpPr>
            <a:spLocks noGrp="1" noChangeArrowheads="1"/>
          </p:cNvSpPr>
          <p:nvPr>
            <p:ph type="subTitle" idx="1"/>
          </p:nvPr>
        </p:nvSpPr>
        <p:spPr>
          <a:xfrm>
            <a:off x="150982" y="1341140"/>
            <a:ext cx="8813506" cy="5256212"/>
          </a:xfrm>
        </p:spPr>
        <p:txBody>
          <a:bodyPr/>
          <a:lstStyle/>
          <a:p>
            <a:pPr marL="450850" indent="-450850">
              <a:spcBef>
                <a:spcPts val="0"/>
              </a:spcBef>
              <a:spcAft>
                <a:spcPts val="600"/>
              </a:spcAft>
            </a:pPr>
            <a:r>
              <a:rPr lang="en-AU" dirty="0"/>
              <a:t>This was </a:t>
            </a:r>
            <a:r>
              <a:rPr lang="en-AU" dirty="0">
                <a:ln>
                  <a:solidFill>
                    <a:schemeClr val="tx1"/>
                  </a:solidFill>
                </a:ln>
                <a:solidFill>
                  <a:srgbClr val="66FFFF"/>
                </a:solidFill>
              </a:rPr>
              <a:t>“the angel of his presence”</a:t>
            </a:r>
            <a:r>
              <a:rPr lang="en-AU" dirty="0">
                <a:ln>
                  <a:solidFill>
                    <a:schemeClr val="tx1"/>
                  </a:solidFill>
                </a:ln>
              </a:rPr>
              <a:t> </a:t>
            </a:r>
            <a:r>
              <a:rPr lang="en-AU" dirty="0"/>
              <a:t>(</a:t>
            </a:r>
            <a:r>
              <a:rPr lang="en-AU" dirty="0">
                <a:ln w="22225">
                  <a:solidFill>
                    <a:schemeClr val="tx1"/>
                  </a:solidFill>
                </a:ln>
                <a:solidFill>
                  <a:srgbClr val="FF0000"/>
                </a:solidFill>
              </a:rPr>
              <a:t>Isa. 63:9; Acts 7:38</a:t>
            </a:r>
            <a:r>
              <a:rPr lang="en-AU" dirty="0"/>
              <a:t>) manifesting the full glory of God.</a:t>
            </a:r>
          </a:p>
          <a:p>
            <a:pPr marL="450850" indent="-450850">
              <a:spcBef>
                <a:spcPts val="0"/>
              </a:spcBef>
              <a:spcAft>
                <a:spcPts val="600"/>
              </a:spcAft>
            </a:pPr>
            <a:r>
              <a:rPr lang="en-AU" dirty="0">
                <a:ln w="19050">
                  <a:solidFill>
                    <a:schemeClr val="tx1"/>
                  </a:solidFill>
                </a:ln>
                <a:solidFill>
                  <a:srgbClr val="FF00FF"/>
                </a:solidFill>
              </a:rPr>
              <a:t>Rotherham</a:t>
            </a:r>
            <a:r>
              <a:rPr lang="en-AU" dirty="0"/>
              <a:t> - </a:t>
            </a:r>
            <a:r>
              <a:rPr lang="en-AU" dirty="0">
                <a:solidFill>
                  <a:srgbClr val="FFFF00"/>
                </a:solidFill>
                <a:latin typeface="Bookman Old Style" pitchFamily="18" charset="0"/>
              </a:rPr>
              <a:t>“Yahweh, Yahweh, A God </a:t>
            </a:r>
            <a:r>
              <a:rPr lang="en-AU" i="1" dirty="0"/>
              <a:t>(El = power)</a:t>
            </a:r>
            <a:r>
              <a:rPr lang="en-AU" dirty="0"/>
              <a:t> </a:t>
            </a:r>
            <a:r>
              <a:rPr lang="en-AU" dirty="0">
                <a:solidFill>
                  <a:srgbClr val="FFFF00"/>
                </a:solidFill>
                <a:latin typeface="Bookman Old Style" pitchFamily="18" charset="0"/>
              </a:rPr>
              <a:t>of compassion and favour,—Slow to anger and abundant in </a:t>
            </a:r>
            <a:r>
              <a:rPr lang="en-AU" dirty="0" err="1">
                <a:solidFill>
                  <a:srgbClr val="FFFF00"/>
                </a:solidFill>
                <a:latin typeface="Bookman Old Style" pitchFamily="18" charset="0"/>
              </a:rPr>
              <a:t>lovingkindness</a:t>
            </a:r>
            <a:r>
              <a:rPr lang="en-AU" dirty="0">
                <a:solidFill>
                  <a:srgbClr val="FFFF00"/>
                </a:solidFill>
                <a:latin typeface="Bookman Old Style" pitchFamily="18" charset="0"/>
              </a:rPr>
              <a:t> </a:t>
            </a:r>
            <a:r>
              <a:rPr lang="en-AU" i="1" dirty="0"/>
              <a:t>(</a:t>
            </a:r>
            <a:r>
              <a:rPr lang="en-AU" i="1" dirty="0" err="1"/>
              <a:t>chesed</a:t>
            </a:r>
            <a:r>
              <a:rPr lang="en-AU" i="1" dirty="0"/>
              <a:t>)</a:t>
            </a:r>
            <a:r>
              <a:rPr lang="en-AU" dirty="0"/>
              <a:t> </a:t>
            </a:r>
            <a:r>
              <a:rPr lang="en-AU" dirty="0">
                <a:solidFill>
                  <a:srgbClr val="FFFF00"/>
                </a:solidFill>
                <a:latin typeface="Bookman Old Style" pitchFamily="18" charset="0"/>
              </a:rPr>
              <a:t>and faithfulness </a:t>
            </a:r>
            <a:r>
              <a:rPr lang="en-AU" i="1" dirty="0"/>
              <a:t>(</a:t>
            </a:r>
            <a:r>
              <a:rPr lang="en-AU" i="1" dirty="0" err="1"/>
              <a:t>emeth</a:t>
            </a:r>
            <a:r>
              <a:rPr lang="en-AU" i="1" dirty="0"/>
              <a:t>)</a:t>
            </a:r>
            <a:r>
              <a:rPr lang="en-AU" dirty="0"/>
              <a:t>.</a:t>
            </a:r>
            <a:r>
              <a:rPr lang="en-AU" dirty="0">
                <a:latin typeface="Bookman Old Style" pitchFamily="18" charset="0"/>
              </a:rPr>
              <a:t>”</a:t>
            </a:r>
          </a:p>
          <a:p>
            <a:pPr marL="450850" indent="-450850">
              <a:spcBef>
                <a:spcPts val="0"/>
              </a:spcBef>
              <a:spcAft>
                <a:spcPts val="600"/>
              </a:spcAft>
            </a:pPr>
            <a:r>
              <a:rPr lang="en-AU" dirty="0" smtClean="0">
                <a:ln w="22225">
                  <a:solidFill>
                    <a:schemeClr val="tx1"/>
                  </a:solidFill>
                </a:ln>
                <a:solidFill>
                  <a:srgbClr val="FF0000"/>
                </a:solidFill>
              </a:rPr>
              <a:t>V.10 </a:t>
            </a:r>
            <a:r>
              <a:rPr lang="en-AU" dirty="0"/>
              <a:t>– </a:t>
            </a:r>
            <a:r>
              <a:rPr lang="en-AU" dirty="0">
                <a:solidFill>
                  <a:srgbClr val="00FF00"/>
                </a:solidFill>
                <a:latin typeface="Bookman Old Style" pitchFamily="18" charset="0"/>
              </a:rPr>
              <a:t>“before all thy people I will do marvels”</a:t>
            </a:r>
            <a:r>
              <a:rPr lang="en-AU" dirty="0">
                <a:solidFill>
                  <a:srgbClr val="FFFF00"/>
                </a:solidFill>
                <a:latin typeface="Bookman Old Style" pitchFamily="18" charset="0"/>
              </a:rPr>
              <a:t> </a:t>
            </a:r>
            <a:r>
              <a:rPr lang="en-AU" dirty="0"/>
              <a:t>– Israel would not respond to the voice!</a:t>
            </a:r>
          </a:p>
          <a:p>
            <a:pPr marL="450850" indent="-450850" algn="just">
              <a:lnSpc>
                <a:spcPct val="85000"/>
              </a:lnSpc>
              <a:spcBef>
                <a:spcPts val="0"/>
              </a:spcBef>
              <a:spcAft>
                <a:spcPts val="600"/>
              </a:spcAft>
            </a:pPr>
            <a:r>
              <a:rPr lang="en-AU" dirty="0">
                <a:ln w="22225">
                  <a:solidFill>
                    <a:schemeClr val="tx1"/>
                  </a:solidFill>
                </a:ln>
                <a:solidFill>
                  <a:srgbClr val="FF0000"/>
                </a:solidFill>
              </a:rPr>
              <a:t>Ps. 103:7 </a:t>
            </a:r>
            <a:r>
              <a:rPr lang="en-AU" dirty="0"/>
              <a:t>– </a:t>
            </a:r>
            <a:r>
              <a:rPr lang="en-AU" dirty="0">
                <a:solidFill>
                  <a:srgbClr val="FFFF00"/>
                </a:solidFill>
                <a:latin typeface="Bookman Old Style" pitchFamily="18" charset="0"/>
              </a:rPr>
              <a:t>“He made known his ways unto Moses, his acts unto the children of Israel</a:t>
            </a:r>
            <a:r>
              <a:rPr lang="en-AU" dirty="0" smtClean="0">
                <a:solidFill>
                  <a:srgbClr val="FFFF00"/>
                </a:solidFill>
                <a:latin typeface="Bookman Old Style" pitchFamily="18" charset="0"/>
              </a:rPr>
              <a:t>.”</a:t>
            </a:r>
            <a:endParaRPr lang="en-AU" dirty="0">
              <a:solidFill>
                <a:srgbClr val="FFFF00"/>
              </a:solidFill>
              <a:latin typeface="Bookman Old Style" pitchFamily="18" charset="0"/>
            </a:endParaRPr>
          </a:p>
        </p:txBody>
      </p:sp>
      <p:sp>
        <p:nvSpPr>
          <p:cNvPr id="5" name="Rectangle 2"/>
          <p:cNvSpPr txBox="1">
            <a:spLocks noChangeArrowheads="1"/>
          </p:cNvSpPr>
          <p:nvPr/>
        </p:nvSpPr>
        <p:spPr bwMode="auto">
          <a:xfrm>
            <a:off x="0" y="0"/>
            <a:ext cx="9144000" cy="765175"/>
          </a:xfrm>
          <a:prstGeom prst="rect">
            <a:avLst/>
          </a:prstGeom>
          <a:noFill/>
          <a:ln w="9525">
            <a:noFill/>
            <a:miter lim="800000"/>
            <a:headEnd/>
            <a:tailEnd/>
          </a:ln>
        </p:spPr>
        <p:txBody>
          <a:bodyPr vert="horz" wrap="square" lIns="92075" tIns="46037" rIns="92075" bIns="46037" numCol="1" anchor="b" anchorCtr="0" compatLnSpc="1">
            <a:prstTxWarp prst="textNoShape">
              <a:avLst/>
            </a:prstTxWarp>
          </a:bodyPr>
          <a:lstStyle/>
          <a:p>
            <a:pPr marL="0" marR="0" lvl="0" indent="0" algn="ctr" defTabSz="914400" rtl="0" eaLnBrk="1" fontAlgn="base" latinLnBrk="0" hangingPunct="1">
              <a:lnSpc>
                <a:spcPct val="80000"/>
              </a:lnSpc>
              <a:spcBef>
                <a:spcPct val="0"/>
              </a:spcBef>
              <a:spcAft>
                <a:spcPct val="0"/>
              </a:spcAft>
              <a:buClrTx/>
              <a:buSzTx/>
              <a:buFontTx/>
              <a:buNone/>
              <a:tabLst/>
              <a:defRPr/>
            </a:pPr>
            <a:r>
              <a:rPr kumimoji="0" lang="en-AU" sz="4000" b="1" i="0" u="none" strike="noStrike" kern="0" cap="none" spc="0" normalizeH="0" baseline="0" noProof="0" smtClean="0">
                <a:ln>
                  <a:noFill/>
                </a:ln>
                <a:solidFill>
                  <a:srgbClr val="FFFF00"/>
                </a:solidFill>
                <a:effectLst>
                  <a:outerShdw blurRad="38100" dist="38100" dir="2700000" algn="tl">
                    <a:srgbClr val="FFFFFF"/>
                  </a:outerShdw>
                </a:effectLst>
                <a:uLnTx/>
                <a:uFillTx/>
                <a:latin typeface="Arial" charset="0"/>
                <a:ea typeface="+mj-ea"/>
                <a:cs typeface="+mj-cs"/>
              </a:rPr>
              <a:t>Shew me now thy way!</a:t>
            </a:r>
            <a:endParaRPr kumimoji="0" lang="en-US" sz="4000" b="1" i="0" u="none" strike="noStrike" kern="0" cap="none" spc="0" normalizeH="0" baseline="0" noProof="0" dirty="0">
              <a:ln>
                <a:noFill/>
              </a:ln>
              <a:solidFill>
                <a:srgbClr val="FFFF00"/>
              </a:solidFill>
              <a:effectLst>
                <a:outerShdw blurRad="38100" dist="38100" dir="2700000" algn="tl">
                  <a:srgbClr val="FFFFFF"/>
                </a:outerShdw>
              </a:effectLst>
              <a:uLnTx/>
              <a:uFillTx/>
              <a:latin typeface="Arial"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88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88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885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ftr" sz="quarter" idx="3"/>
          </p:nvPr>
        </p:nvSpPr>
        <p:spPr/>
        <p:txBody>
          <a:bodyPr/>
          <a:lstStyle/>
          <a:p>
            <a:r>
              <a:rPr lang="en-AU"/>
              <a:t>The Transfiguration of Christ</a:t>
            </a:r>
          </a:p>
        </p:txBody>
      </p:sp>
      <p:sp>
        <p:nvSpPr>
          <p:cNvPr id="83970" name="Rectangle 2"/>
          <p:cNvSpPr>
            <a:spLocks noGrp="1" noChangeArrowheads="1"/>
          </p:cNvSpPr>
          <p:nvPr>
            <p:ph type="ctrTitle"/>
          </p:nvPr>
        </p:nvSpPr>
        <p:spPr>
          <a:xfrm>
            <a:off x="0" y="55420"/>
            <a:ext cx="9144000" cy="765175"/>
          </a:xfrm>
        </p:spPr>
        <p:txBody>
          <a:bodyPr/>
          <a:lstStyle/>
          <a:p>
            <a:r>
              <a:rPr lang="en-AU" sz="4400" dirty="0" smtClean="0"/>
              <a:t>Elijah pleads against Israel</a:t>
            </a:r>
            <a:endParaRPr lang="en-US" sz="4400" dirty="0"/>
          </a:p>
        </p:txBody>
      </p:sp>
      <p:sp>
        <p:nvSpPr>
          <p:cNvPr id="83971" name="Rectangle 3"/>
          <p:cNvSpPr>
            <a:spLocks noGrp="1" noChangeArrowheads="1"/>
          </p:cNvSpPr>
          <p:nvPr>
            <p:ph type="subTitle" idx="1"/>
          </p:nvPr>
        </p:nvSpPr>
        <p:spPr>
          <a:xfrm>
            <a:off x="167694" y="769500"/>
            <a:ext cx="8796793" cy="5711546"/>
          </a:xfrm>
        </p:spPr>
        <p:txBody>
          <a:bodyPr/>
          <a:lstStyle/>
          <a:p>
            <a:pPr marL="534988" indent="-534988">
              <a:lnSpc>
                <a:spcPct val="95000"/>
              </a:lnSpc>
              <a:spcBef>
                <a:spcPts val="0"/>
              </a:spcBef>
              <a:spcAft>
                <a:spcPts val="800"/>
              </a:spcAft>
            </a:pPr>
            <a:r>
              <a:rPr lang="en-AU" sz="3200" dirty="0" smtClean="0">
                <a:ln w="22225">
                  <a:solidFill>
                    <a:schemeClr val="tx1"/>
                  </a:solidFill>
                </a:ln>
                <a:solidFill>
                  <a:srgbClr val="FF0000"/>
                </a:solidFill>
              </a:rPr>
              <a:t>1 Kings 18:38-39 </a:t>
            </a:r>
            <a:r>
              <a:rPr lang="en-AU" sz="3200" dirty="0" smtClean="0"/>
              <a:t>– Fire from heaven on Mt Carmel </a:t>
            </a:r>
            <a:r>
              <a:rPr lang="en-AU" sz="3200" dirty="0" smtClean="0">
                <a:solidFill>
                  <a:srgbClr val="FFFF00"/>
                </a:solidFill>
              </a:rPr>
              <a:t>humbles</a:t>
            </a:r>
            <a:r>
              <a:rPr lang="en-AU" sz="3200" dirty="0" smtClean="0"/>
              <a:t>/</a:t>
            </a:r>
            <a:r>
              <a:rPr lang="en-AU" sz="3200" dirty="0" smtClean="0">
                <a:solidFill>
                  <a:srgbClr val="00FF00"/>
                </a:solidFill>
              </a:rPr>
              <a:t>prepares</a:t>
            </a:r>
            <a:r>
              <a:rPr lang="en-AU" sz="3200" dirty="0" smtClean="0"/>
              <a:t> Israel.</a:t>
            </a:r>
          </a:p>
          <a:p>
            <a:pPr marL="534988" indent="-534988">
              <a:lnSpc>
                <a:spcPct val="95000"/>
              </a:lnSpc>
              <a:spcBef>
                <a:spcPts val="0"/>
              </a:spcBef>
              <a:spcAft>
                <a:spcPts val="800"/>
              </a:spcAft>
            </a:pPr>
            <a:r>
              <a:rPr lang="en-AU" sz="3200" dirty="0" smtClean="0">
                <a:ln w="22225">
                  <a:solidFill>
                    <a:schemeClr val="tx1"/>
                  </a:solidFill>
                </a:ln>
                <a:solidFill>
                  <a:srgbClr val="FF0000"/>
                </a:solidFill>
              </a:rPr>
              <a:t>1 Kings 18:44-46 </a:t>
            </a:r>
            <a:r>
              <a:rPr lang="en-AU" sz="3200" dirty="0" smtClean="0"/>
              <a:t>– Spirit power in rain and running impress Ahab and people.</a:t>
            </a:r>
          </a:p>
          <a:p>
            <a:pPr marL="534988" indent="-534988">
              <a:lnSpc>
                <a:spcPct val="95000"/>
              </a:lnSpc>
              <a:spcBef>
                <a:spcPts val="0"/>
              </a:spcBef>
              <a:spcAft>
                <a:spcPts val="800"/>
              </a:spcAft>
            </a:pPr>
            <a:r>
              <a:rPr lang="en-AU" sz="3200" dirty="0" smtClean="0">
                <a:ln w="22225">
                  <a:solidFill>
                    <a:schemeClr val="tx1"/>
                  </a:solidFill>
                </a:ln>
                <a:solidFill>
                  <a:srgbClr val="FF0000"/>
                </a:solidFill>
              </a:rPr>
              <a:t>1 Kings 19:1-3 </a:t>
            </a:r>
            <a:r>
              <a:rPr lang="en-AU" sz="3200" dirty="0" smtClean="0"/>
              <a:t>– The fury of Jezebel too much for Elijah – flees in fear for </a:t>
            </a:r>
            <a:r>
              <a:rPr lang="en-AU" sz="3200" dirty="0" smtClean="0">
                <a:solidFill>
                  <a:srgbClr val="FFFF00"/>
                </a:solidFill>
              </a:rPr>
              <a:t>his</a:t>
            </a:r>
            <a:r>
              <a:rPr lang="en-AU" sz="3200" dirty="0" smtClean="0"/>
              <a:t> life.</a:t>
            </a:r>
          </a:p>
          <a:p>
            <a:pPr marL="534988" indent="-534988">
              <a:lnSpc>
                <a:spcPct val="95000"/>
              </a:lnSpc>
              <a:spcBef>
                <a:spcPts val="0"/>
              </a:spcBef>
              <a:spcAft>
                <a:spcPts val="800"/>
              </a:spcAft>
            </a:pPr>
            <a:r>
              <a:rPr lang="en-AU" sz="3200" dirty="0" smtClean="0">
                <a:ln w="22225">
                  <a:solidFill>
                    <a:schemeClr val="tx1"/>
                  </a:solidFill>
                </a:ln>
                <a:solidFill>
                  <a:srgbClr val="FF0000"/>
                </a:solidFill>
              </a:rPr>
              <a:t>V.4-8</a:t>
            </a:r>
            <a:r>
              <a:rPr lang="en-AU" sz="3200" dirty="0" smtClean="0"/>
              <a:t> – Proves himself slow to respond to miracles in ‘probation’ (40 days).</a:t>
            </a:r>
          </a:p>
          <a:p>
            <a:pPr marL="534988" indent="-534988">
              <a:lnSpc>
                <a:spcPct val="95000"/>
              </a:lnSpc>
              <a:spcBef>
                <a:spcPts val="0"/>
              </a:spcBef>
              <a:spcAft>
                <a:spcPts val="800"/>
              </a:spcAft>
            </a:pPr>
            <a:r>
              <a:rPr lang="en-AU" sz="3200" dirty="0" smtClean="0">
                <a:ln w="22225">
                  <a:solidFill>
                    <a:schemeClr val="tx1"/>
                  </a:solidFill>
                </a:ln>
                <a:solidFill>
                  <a:srgbClr val="FF0000"/>
                </a:solidFill>
              </a:rPr>
              <a:t>V.9-10</a:t>
            </a:r>
            <a:r>
              <a:rPr lang="en-AU" sz="3200" dirty="0" smtClean="0"/>
              <a:t> – Arrives at Moses’ cave on </a:t>
            </a:r>
            <a:r>
              <a:rPr lang="en-AU" sz="3200" dirty="0" err="1" smtClean="0"/>
              <a:t>Horeb</a:t>
            </a:r>
            <a:r>
              <a:rPr lang="en-AU" sz="3200" dirty="0" smtClean="0"/>
              <a:t> to plead not </a:t>
            </a:r>
            <a:r>
              <a:rPr lang="en-AU" sz="3200" dirty="0" smtClean="0">
                <a:solidFill>
                  <a:srgbClr val="00FF00"/>
                </a:solidFill>
              </a:rPr>
              <a:t>for</a:t>
            </a:r>
            <a:r>
              <a:rPr lang="en-AU" sz="3200" dirty="0" smtClean="0"/>
              <a:t> Israel but </a:t>
            </a:r>
            <a:r>
              <a:rPr lang="en-AU" sz="3200" dirty="0" smtClean="0">
                <a:solidFill>
                  <a:srgbClr val="FFFF00"/>
                </a:solidFill>
              </a:rPr>
              <a:t>against </a:t>
            </a:r>
            <a:r>
              <a:rPr lang="en-AU" sz="3200" dirty="0" smtClean="0"/>
              <a:t>them – </a:t>
            </a:r>
            <a:r>
              <a:rPr lang="en-AU" sz="3200" dirty="0" smtClean="0">
                <a:ln w="22225">
                  <a:solidFill>
                    <a:schemeClr val="tx1"/>
                  </a:solidFill>
                </a:ln>
                <a:solidFill>
                  <a:srgbClr val="FF0000"/>
                </a:solidFill>
              </a:rPr>
              <a:t>Rom. 11:2</a:t>
            </a:r>
            <a:r>
              <a:rPr lang="en-AU" sz="3200" dirty="0" smtClean="0"/>
              <a:t>.</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39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39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397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397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397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1"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7"/>
          <p:cNvSpPr>
            <a:spLocks noGrp="1" noChangeArrowheads="1"/>
          </p:cNvSpPr>
          <p:nvPr>
            <p:ph type="ftr" sz="quarter" idx="3"/>
          </p:nvPr>
        </p:nvSpPr>
        <p:spPr/>
        <p:txBody>
          <a:bodyPr/>
          <a:lstStyle/>
          <a:p>
            <a:r>
              <a:rPr lang="en-AU"/>
              <a:t>The Transfiguration of Christ</a:t>
            </a:r>
          </a:p>
        </p:txBody>
      </p:sp>
      <p:sp>
        <p:nvSpPr>
          <p:cNvPr id="6151" name="AutoShape 7"/>
          <p:cNvSpPr>
            <a:spLocks noChangeArrowheads="1"/>
          </p:cNvSpPr>
          <p:nvPr/>
        </p:nvSpPr>
        <p:spPr bwMode="auto">
          <a:xfrm>
            <a:off x="684213" y="1916113"/>
            <a:ext cx="3382962" cy="936625"/>
          </a:xfrm>
          <a:prstGeom prst="rightArrow">
            <a:avLst>
              <a:gd name="adj1" fmla="val 50000"/>
              <a:gd name="adj2" fmla="val 90297"/>
            </a:avLst>
          </a:prstGeom>
          <a:solidFill>
            <a:schemeClr val="accent1"/>
          </a:solidFill>
          <a:ln w="9525">
            <a:solidFill>
              <a:schemeClr val="tx1"/>
            </a:solidFill>
            <a:miter lim="800000"/>
            <a:headEnd/>
            <a:tailEnd/>
          </a:ln>
          <a:effectLst/>
        </p:spPr>
        <p:txBody>
          <a:bodyPr wrap="none" anchor="ctr"/>
          <a:lstStyle/>
          <a:p>
            <a:pPr algn="ctr"/>
            <a:r>
              <a:rPr lang="en-AU" sz="2800" i="1">
                <a:solidFill>
                  <a:schemeClr val="bg1"/>
                </a:solidFill>
                <a:latin typeface="Arial Black" pitchFamily="34" charset="0"/>
              </a:rPr>
              <a:t>Wind</a:t>
            </a:r>
          </a:p>
        </p:txBody>
      </p:sp>
      <p:sp>
        <p:nvSpPr>
          <p:cNvPr id="6152" name="AutoShape 8"/>
          <p:cNvSpPr>
            <a:spLocks noChangeArrowheads="1"/>
          </p:cNvSpPr>
          <p:nvPr/>
        </p:nvSpPr>
        <p:spPr bwMode="auto">
          <a:xfrm>
            <a:off x="900113" y="2995613"/>
            <a:ext cx="3382962" cy="936625"/>
          </a:xfrm>
          <a:prstGeom prst="rightArrow">
            <a:avLst>
              <a:gd name="adj1" fmla="val 50000"/>
              <a:gd name="adj2" fmla="val 90297"/>
            </a:avLst>
          </a:prstGeom>
          <a:gradFill rotWithShape="1">
            <a:gsLst>
              <a:gs pos="0">
                <a:srgbClr val="FF9900"/>
              </a:gs>
              <a:gs pos="100000">
                <a:schemeClr val="bg1"/>
              </a:gs>
            </a:gsLst>
            <a:lin ang="5400000" scaled="1"/>
          </a:gradFill>
          <a:ln w="9525">
            <a:solidFill>
              <a:schemeClr val="tx1"/>
            </a:solidFill>
            <a:miter lim="800000"/>
            <a:headEnd/>
            <a:tailEnd/>
          </a:ln>
          <a:effectLst/>
        </p:spPr>
        <p:txBody>
          <a:bodyPr wrap="none" anchor="ctr"/>
          <a:lstStyle/>
          <a:p>
            <a:pPr algn="ctr"/>
            <a:r>
              <a:rPr lang="en-AU" sz="2800" i="1">
                <a:solidFill>
                  <a:schemeClr val="bg1"/>
                </a:solidFill>
                <a:latin typeface="Arial Black" pitchFamily="34" charset="0"/>
              </a:rPr>
              <a:t>Earthquake</a:t>
            </a:r>
          </a:p>
        </p:txBody>
      </p:sp>
      <p:sp>
        <p:nvSpPr>
          <p:cNvPr id="6153" name="AutoShape 9"/>
          <p:cNvSpPr>
            <a:spLocks noChangeArrowheads="1"/>
          </p:cNvSpPr>
          <p:nvPr/>
        </p:nvSpPr>
        <p:spPr bwMode="auto">
          <a:xfrm>
            <a:off x="1117600" y="4148138"/>
            <a:ext cx="3382963" cy="936625"/>
          </a:xfrm>
          <a:prstGeom prst="rightArrow">
            <a:avLst>
              <a:gd name="adj1" fmla="val 50000"/>
              <a:gd name="adj2" fmla="val 90297"/>
            </a:avLst>
          </a:prstGeom>
          <a:gradFill rotWithShape="1">
            <a:gsLst>
              <a:gs pos="0">
                <a:srgbClr val="FFFF00"/>
              </a:gs>
              <a:gs pos="100000">
                <a:srgbClr val="FF0000"/>
              </a:gs>
            </a:gsLst>
            <a:lin ang="5400000" scaled="1"/>
          </a:gradFill>
          <a:ln w="9525">
            <a:solidFill>
              <a:schemeClr val="tx1"/>
            </a:solidFill>
            <a:miter lim="800000"/>
            <a:headEnd/>
            <a:tailEnd/>
          </a:ln>
          <a:effectLst/>
        </p:spPr>
        <p:txBody>
          <a:bodyPr wrap="none" anchor="ctr"/>
          <a:lstStyle/>
          <a:p>
            <a:pPr algn="ctr"/>
            <a:r>
              <a:rPr lang="en-AU" sz="2800" i="1">
                <a:solidFill>
                  <a:schemeClr val="bg1"/>
                </a:solidFill>
                <a:latin typeface="Arial Black" pitchFamily="34" charset="0"/>
              </a:rPr>
              <a:t>Fire</a:t>
            </a:r>
          </a:p>
        </p:txBody>
      </p:sp>
      <p:sp>
        <p:nvSpPr>
          <p:cNvPr id="6154" name="Text Box 10"/>
          <p:cNvSpPr txBox="1">
            <a:spLocks noChangeArrowheads="1"/>
          </p:cNvSpPr>
          <p:nvPr/>
        </p:nvSpPr>
        <p:spPr bwMode="auto">
          <a:xfrm rot="-5400000">
            <a:off x="-2862953" y="2976097"/>
            <a:ext cx="6314870" cy="523220"/>
          </a:xfrm>
          <a:prstGeom prst="rect">
            <a:avLst/>
          </a:prstGeom>
          <a:noFill/>
          <a:ln w="9525">
            <a:noFill/>
            <a:miter lim="800000"/>
            <a:headEnd/>
            <a:tailEnd/>
          </a:ln>
          <a:effectLst/>
        </p:spPr>
        <p:txBody>
          <a:bodyPr wrap="none">
            <a:spAutoFit/>
          </a:bodyPr>
          <a:lstStyle/>
          <a:p>
            <a:r>
              <a:rPr lang="en-AU" sz="2800" dirty="0">
                <a:ln>
                  <a:solidFill>
                    <a:schemeClr val="tx1"/>
                  </a:solidFill>
                </a:ln>
                <a:solidFill>
                  <a:srgbClr val="00FFFF"/>
                </a:solidFill>
                <a:latin typeface="Arial Black" pitchFamily="34" charset="0"/>
              </a:rPr>
              <a:t>“What doest thou here, Elijah?”</a:t>
            </a:r>
          </a:p>
        </p:txBody>
      </p:sp>
      <p:sp>
        <p:nvSpPr>
          <p:cNvPr id="6155" name="Text Box 11"/>
          <p:cNvSpPr txBox="1">
            <a:spLocks noChangeArrowheads="1"/>
          </p:cNvSpPr>
          <p:nvPr/>
        </p:nvSpPr>
        <p:spPr bwMode="auto">
          <a:xfrm rot="-5400000">
            <a:off x="1970478" y="3676800"/>
            <a:ext cx="5441170" cy="461665"/>
          </a:xfrm>
          <a:prstGeom prst="rect">
            <a:avLst/>
          </a:prstGeom>
          <a:noFill/>
          <a:ln w="9525">
            <a:noFill/>
            <a:miter lim="800000"/>
            <a:headEnd/>
            <a:tailEnd/>
          </a:ln>
          <a:effectLst/>
        </p:spPr>
        <p:txBody>
          <a:bodyPr wrap="none">
            <a:spAutoFit/>
          </a:bodyPr>
          <a:lstStyle/>
          <a:p>
            <a:r>
              <a:rPr lang="en-AU" dirty="0">
                <a:ln>
                  <a:solidFill>
                    <a:schemeClr val="tx1"/>
                  </a:solidFill>
                </a:ln>
                <a:solidFill>
                  <a:srgbClr val="00FFFF"/>
                </a:solidFill>
                <a:latin typeface="Arial Black" pitchFamily="34" charset="0"/>
              </a:rPr>
              <a:t>“What doest thou here, Elijah?”</a:t>
            </a:r>
          </a:p>
        </p:txBody>
      </p:sp>
      <p:sp>
        <p:nvSpPr>
          <p:cNvPr id="6156" name="AutoShape 12"/>
          <p:cNvSpPr>
            <a:spLocks noChangeArrowheads="1"/>
          </p:cNvSpPr>
          <p:nvPr/>
        </p:nvSpPr>
        <p:spPr bwMode="auto">
          <a:xfrm>
            <a:off x="5148263" y="1916113"/>
            <a:ext cx="3382962" cy="936625"/>
          </a:xfrm>
          <a:prstGeom prst="rightArrow">
            <a:avLst>
              <a:gd name="adj1" fmla="val 50000"/>
              <a:gd name="adj2" fmla="val 90297"/>
            </a:avLst>
          </a:prstGeom>
          <a:solidFill>
            <a:schemeClr val="accent1"/>
          </a:solidFill>
          <a:ln w="9525">
            <a:solidFill>
              <a:schemeClr val="tx1"/>
            </a:solidFill>
            <a:miter lim="800000"/>
            <a:headEnd/>
            <a:tailEnd/>
          </a:ln>
          <a:effectLst/>
        </p:spPr>
        <p:txBody>
          <a:bodyPr wrap="none" anchor="ctr"/>
          <a:lstStyle/>
          <a:p>
            <a:pPr algn="ctr"/>
            <a:r>
              <a:rPr lang="en-AU" sz="2800" i="1">
                <a:solidFill>
                  <a:schemeClr val="bg1"/>
                </a:solidFill>
                <a:latin typeface="Arial Black" pitchFamily="34" charset="0"/>
              </a:rPr>
              <a:t>Hazael</a:t>
            </a:r>
          </a:p>
        </p:txBody>
      </p:sp>
      <p:sp>
        <p:nvSpPr>
          <p:cNvPr id="6157" name="AutoShape 13"/>
          <p:cNvSpPr>
            <a:spLocks noChangeArrowheads="1"/>
          </p:cNvSpPr>
          <p:nvPr/>
        </p:nvSpPr>
        <p:spPr bwMode="auto">
          <a:xfrm>
            <a:off x="5149850" y="2997200"/>
            <a:ext cx="3382963" cy="936625"/>
          </a:xfrm>
          <a:prstGeom prst="rightArrow">
            <a:avLst>
              <a:gd name="adj1" fmla="val 50000"/>
              <a:gd name="adj2" fmla="val 90297"/>
            </a:avLst>
          </a:prstGeom>
          <a:gradFill rotWithShape="1">
            <a:gsLst>
              <a:gs pos="0">
                <a:srgbClr val="FF9900"/>
              </a:gs>
              <a:gs pos="100000">
                <a:schemeClr val="bg1"/>
              </a:gs>
            </a:gsLst>
            <a:lin ang="5400000" scaled="1"/>
          </a:gradFill>
          <a:ln w="9525">
            <a:solidFill>
              <a:schemeClr val="tx1"/>
            </a:solidFill>
            <a:miter lim="800000"/>
            <a:headEnd/>
            <a:tailEnd/>
          </a:ln>
          <a:effectLst/>
        </p:spPr>
        <p:txBody>
          <a:bodyPr wrap="none" anchor="ctr"/>
          <a:lstStyle/>
          <a:p>
            <a:pPr algn="ctr"/>
            <a:r>
              <a:rPr lang="en-AU" sz="2800" i="1">
                <a:solidFill>
                  <a:schemeClr val="bg1"/>
                </a:solidFill>
                <a:latin typeface="Arial Black" pitchFamily="34" charset="0"/>
              </a:rPr>
              <a:t>Jehu</a:t>
            </a:r>
          </a:p>
        </p:txBody>
      </p:sp>
      <p:sp>
        <p:nvSpPr>
          <p:cNvPr id="6158" name="AutoShape 14"/>
          <p:cNvSpPr>
            <a:spLocks noChangeArrowheads="1"/>
          </p:cNvSpPr>
          <p:nvPr/>
        </p:nvSpPr>
        <p:spPr bwMode="auto">
          <a:xfrm>
            <a:off x="5148263" y="4149725"/>
            <a:ext cx="3382962" cy="936625"/>
          </a:xfrm>
          <a:prstGeom prst="rightArrow">
            <a:avLst>
              <a:gd name="adj1" fmla="val 50000"/>
              <a:gd name="adj2" fmla="val 90297"/>
            </a:avLst>
          </a:prstGeom>
          <a:gradFill rotWithShape="1">
            <a:gsLst>
              <a:gs pos="0">
                <a:srgbClr val="FFFF00"/>
              </a:gs>
              <a:gs pos="100000">
                <a:srgbClr val="FF0000"/>
              </a:gs>
            </a:gsLst>
            <a:lin ang="5400000" scaled="1"/>
          </a:gradFill>
          <a:ln w="9525">
            <a:solidFill>
              <a:schemeClr val="tx1"/>
            </a:solidFill>
            <a:miter lim="800000"/>
            <a:headEnd/>
            <a:tailEnd/>
          </a:ln>
          <a:effectLst/>
        </p:spPr>
        <p:txBody>
          <a:bodyPr wrap="none" anchor="ctr"/>
          <a:lstStyle/>
          <a:p>
            <a:pPr algn="ctr"/>
            <a:r>
              <a:rPr lang="en-AU" sz="2800" i="1">
                <a:solidFill>
                  <a:schemeClr val="bg1"/>
                </a:solidFill>
                <a:latin typeface="Arial Black" pitchFamily="34" charset="0"/>
              </a:rPr>
              <a:t>Elisha</a:t>
            </a:r>
          </a:p>
        </p:txBody>
      </p:sp>
      <p:sp>
        <p:nvSpPr>
          <p:cNvPr id="6159" name="Text Box 15"/>
          <p:cNvSpPr txBox="1">
            <a:spLocks noChangeArrowheads="1"/>
          </p:cNvSpPr>
          <p:nvPr/>
        </p:nvSpPr>
        <p:spPr bwMode="auto">
          <a:xfrm>
            <a:off x="5127625" y="4941888"/>
            <a:ext cx="3332163" cy="1373187"/>
          </a:xfrm>
          <a:prstGeom prst="rect">
            <a:avLst/>
          </a:prstGeom>
          <a:noFill/>
          <a:ln w="9525">
            <a:noFill/>
            <a:miter lim="800000"/>
            <a:headEnd/>
            <a:tailEnd/>
          </a:ln>
          <a:effectLst/>
        </p:spPr>
        <p:txBody>
          <a:bodyPr>
            <a:spAutoFit/>
          </a:bodyPr>
          <a:lstStyle/>
          <a:p>
            <a:r>
              <a:rPr lang="en-AU" sz="2800" dirty="0">
                <a:solidFill>
                  <a:srgbClr val="FFFF00"/>
                </a:solidFill>
                <a:latin typeface="Impact" pitchFamily="34" charset="0"/>
              </a:rPr>
              <a:t>“son of judgement”</a:t>
            </a:r>
            <a:r>
              <a:rPr lang="en-AU" sz="2800" dirty="0">
                <a:latin typeface="Impact" pitchFamily="34" charset="0"/>
              </a:rPr>
              <a:t> and </a:t>
            </a:r>
            <a:r>
              <a:rPr lang="en-AU" sz="2800" dirty="0">
                <a:ln>
                  <a:solidFill>
                    <a:schemeClr val="tx1"/>
                  </a:solidFill>
                </a:ln>
                <a:solidFill>
                  <a:srgbClr val="00FFFF"/>
                </a:solidFill>
                <a:latin typeface="Impact" pitchFamily="34" charset="0"/>
              </a:rPr>
              <a:t>“prophet”</a:t>
            </a:r>
            <a:r>
              <a:rPr lang="en-AU" sz="2800" dirty="0">
                <a:ln>
                  <a:solidFill>
                    <a:schemeClr val="tx1"/>
                  </a:solidFill>
                </a:ln>
                <a:latin typeface="Impact" pitchFamily="34" charset="0"/>
              </a:rPr>
              <a:t> </a:t>
            </a:r>
            <a:r>
              <a:rPr lang="en-AU" sz="2800" dirty="0">
                <a:latin typeface="Impact" pitchFamily="34" charset="0"/>
              </a:rPr>
              <a:t>– </a:t>
            </a:r>
            <a:r>
              <a:rPr lang="en-AU" sz="2800" dirty="0">
                <a:solidFill>
                  <a:srgbClr val="00FF00"/>
                </a:solidFill>
                <a:latin typeface="Impact" pitchFamily="34" charset="0"/>
              </a:rPr>
              <a:t>God’s voice in Israel</a:t>
            </a:r>
          </a:p>
        </p:txBody>
      </p:sp>
      <p:grpSp>
        <p:nvGrpSpPr>
          <p:cNvPr id="6163" name="Group 19"/>
          <p:cNvGrpSpPr>
            <a:grpSpLocks/>
          </p:cNvGrpSpPr>
          <p:nvPr/>
        </p:nvGrpSpPr>
        <p:grpSpPr bwMode="auto">
          <a:xfrm>
            <a:off x="7451725" y="1916113"/>
            <a:ext cx="1512888" cy="4176712"/>
            <a:chOff x="4694" y="1026"/>
            <a:chExt cx="953" cy="2812"/>
          </a:xfrm>
        </p:grpSpPr>
        <p:sp>
          <p:nvSpPr>
            <p:cNvPr id="6160" name="Line 16"/>
            <p:cNvSpPr>
              <a:spLocks noChangeShapeType="1"/>
            </p:cNvSpPr>
            <p:nvPr/>
          </p:nvSpPr>
          <p:spPr bwMode="auto">
            <a:xfrm>
              <a:off x="4694" y="3838"/>
              <a:ext cx="953" cy="0"/>
            </a:xfrm>
            <a:prstGeom prst="line">
              <a:avLst/>
            </a:prstGeom>
            <a:noFill/>
            <a:ln w="127000">
              <a:solidFill>
                <a:srgbClr val="33CCFF"/>
              </a:solidFill>
              <a:round/>
              <a:headEnd/>
              <a:tailEnd/>
            </a:ln>
            <a:effectLst/>
          </p:spPr>
          <p:txBody>
            <a:bodyPr/>
            <a:lstStyle/>
            <a:p>
              <a:endParaRPr lang="en-US"/>
            </a:p>
          </p:txBody>
        </p:sp>
        <p:sp>
          <p:nvSpPr>
            <p:cNvPr id="6161" name="Line 17"/>
            <p:cNvSpPr>
              <a:spLocks noChangeShapeType="1"/>
            </p:cNvSpPr>
            <p:nvPr/>
          </p:nvSpPr>
          <p:spPr bwMode="auto">
            <a:xfrm flipV="1">
              <a:off x="5602" y="1026"/>
              <a:ext cx="0" cy="2812"/>
            </a:xfrm>
            <a:prstGeom prst="line">
              <a:avLst/>
            </a:prstGeom>
            <a:noFill/>
            <a:ln w="127000">
              <a:solidFill>
                <a:srgbClr val="33CCFF"/>
              </a:solidFill>
              <a:round/>
              <a:headEnd/>
              <a:tailEnd type="triangle" w="med" len="med"/>
            </a:ln>
            <a:effectLst/>
          </p:spPr>
          <p:txBody>
            <a:bodyPr/>
            <a:lstStyle/>
            <a:p>
              <a:endParaRPr lang="en-US"/>
            </a:p>
          </p:txBody>
        </p:sp>
      </p:grpSp>
      <p:sp>
        <p:nvSpPr>
          <p:cNvPr id="6164" name="Text Box 20"/>
          <p:cNvSpPr txBox="1">
            <a:spLocks noChangeArrowheads="1"/>
          </p:cNvSpPr>
          <p:nvPr/>
        </p:nvSpPr>
        <p:spPr bwMode="auto">
          <a:xfrm>
            <a:off x="6516688" y="115888"/>
            <a:ext cx="2484437" cy="1800225"/>
          </a:xfrm>
          <a:prstGeom prst="rect">
            <a:avLst/>
          </a:prstGeom>
          <a:noFill/>
          <a:ln w="9525">
            <a:noFill/>
            <a:miter lim="800000"/>
            <a:headEnd/>
            <a:tailEnd/>
          </a:ln>
          <a:effectLst/>
        </p:spPr>
        <p:txBody>
          <a:bodyPr>
            <a:spAutoFit/>
          </a:bodyPr>
          <a:lstStyle/>
          <a:p>
            <a:pPr algn="r"/>
            <a:r>
              <a:rPr lang="en-AU" sz="2800" dirty="0">
                <a:solidFill>
                  <a:srgbClr val="00FF00"/>
                </a:solidFill>
                <a:latin typeface="Arial Black" pitchFamily="34" charset="0"/>
              </a:rPr>
              <a:t>Some in Israel ready to listen</a:t>
            </a:r>
          </a:p>
        </p:txBody>
      </p:sp>
      <p:sp>
        <p:nvSpPr>
          <p:cNvPr id="6165" name="Text Box 21"/>
          <p:cNvSpPr txBox="1">
            <a:spLocks noChangeArrowheads="1"/>
          </p:cNvSpPr>
          <p:nvPr/>
        </p:nvSpPr>
        <p:spPr bwMode="auto">
          <a:xfrm>
            <a:off x="1162050" y="2549525"/>
            <a:ext cx="1897063" cy="519113"/>
          </a:xfrm>
          <a:prstGeom prst="rect">
            <a:avLst/>
          </a:prstGeom>
          <a:noFill/>
          <a:ln w="9525">
            <a:noFill/>
            <a:miter lim="800000"/>
            <a:headEnd/>
            <a:tailEnd/>
          </a:ln>
          <a:effectLst/>
        </p:spPr>
        <p:txBody>
          <a:bodyPr wrap="none">
            <a:spAutoFit/>
          </a:bodyPr>
          <a:lstStyle/>
          <a:p>
            <a:r>
              <a:rPr lang="en-AU" sz="2800" i="1" dirty="0">
                <a:ln>
                  <a:solidFill>
                    <a:schemeClr val="tx1"/>
                  </a:solidFill>
                </a:ln>
                <a:solidFill>
                  <a:srgbClr val="FF33CC"/>
                </a:solidFill>
                <a:latin typeface="Impact" pitchFamily="34" charset="0"/>
              </a:rPr>
              <a:t>“passed by”</a:t>
            </a:r>
          </a:p>
        </p:txBody>
      </p:sp>
      <p:sp>
        <p:nvSpPr>
          <p:cNvPr id="6166" name="Text Box 22"/>
          <p:cNvSpPr txBox="1">
            <a:spLocks noChangeArrowheads="1"/>
          </p:cNvSpPr>
          <p:nvPr/>
        </p:nvSpPr>
        <p:spPr bwMode="auto">
          <a:xfrm>
            <a:off x="1379538" y="3630613"/>
            <a:ext cx="1897062" cy="519112"/>
          </a:xfrm>
          <a:prstGeom prst="rect">
            <a:avLst/>
          </a:prstGeom>
          <a:noFill/>
          <a:ln w="9525">
            <a:noFill/>
            <a:miter lim="800000"/>
            <a:headEnd/>
            <a:tailEnd/>
          </a:ln>
          <a:effectLst/>
        </p:spPr>
        <p:txBody>
          <a:bodyPr wrap="none">
            <a:spAutoFit/>
          </a:bodyPr>
          <a:lstStyle/>
          <a:p>
            <a:r>
              <a:rPr lang="en-AU" sz="2800" i="1" dirty="0">
                <a:ln>
                  <a:solidFill>
                    <a:schemeClr val="tx1"/>
                  </a:solidFill>
                </a:ln>
                <a:solidFill>
                  <a:srgbClr val="FF33CC"/>
                </a:solidFill>
                <a:latin typeface="Impact" pitchFamily="34" charset="0"/>
              </a:rPr>
              <a:t>“passed by”</a:t>
            </a:r>
          </a:p>
        </p:txBody>
      </p:sp>
      <p:sp>
        <p:nvSpPr>
          <p:cNvPr id="6167" name="Text Box 23"/>
          <p:cNvSpPr txBox="1">
            <a:spLocks noChangeArrowheads="1"/>
          </p:cNvSpPr>
          <p:nvPr/>
        </p:nvSpPr>
        <p:spPr bwMode="auto">
          <a:xfrm>
            <a:off x="1666875" y="4781550"/>
            <a:ext cx="1897063" cy="519113"/>
          </a:xfrm>
          <a:prstGeom prst="rect">
            <a:avLst/>
          </a:prstGeom>
          <a:noFill/>
          <a:ln w="9525">
            <a:noFill/>
            <a:miter lim="800000"/>
            <a:headEnd/>
            <a:tailEnd/>
          </a:ln>
          <a:effectLst/>
        </p:spPr>
        <p:txBody>
          <a:bodyPr wrap="none">
            <a:spAutoFit/>
          </a:bodyPr>
          <a:lstStyle/>
          <a:p>
            <a:r>
              <a:rPr lang="en-AU" sz="2800" i="1" dirty="0">
                <a:ln>
                  <a:solidFill>
                    <a:schemeClr val="tx1"/>
                  </a:solidFill>
                </a:ln>
                <a:solidFill>
                  <a:srgbClr val="FF33CC"/>
                </a:solidFill>
                <a:latin typeface="Impact" pitchFamily="34" charset="0"/>
              </a:rPr>
              <a:t>“passed by”</a:t>
            </a:r>
          </a:p>
        </p:txBody>
      </p:sp>
      <p:sp>
        <p:nvSpPr>
          <p:cNvPr id="6168" name="AutoShape 24"/>
          <p:cNvSpPr>
            <a:spLocks noChangeArrowheads="1"/>
          </p:cNvSpPr>
          <p:nvPr/>
        </p:nvSpPr>
        <p:spPr bwMode="auto">
          <a:xfrm>
            <a:off x="1187450" y="5300663"/>
            <a:ext cx="3313113" cy="1081087"/>
          </a:xfrm>
          <a:prstGeom prst="cloudCallout">
            <a:avLst>
              <a:gd name="adj1" fmla="val -11139"/>
              <a:gd name="adj2" fmla="val 60574"/>
            </a:avLst>
          </a:prstGeom>
          <a:gradFill rotWithShape="1">
            <a:gsLst>
              <a:gs pos="0">
                <a:schemeClr val="accent1"/>
              </a:gs>
              <a:gs pos="100000">
                <a:srgbClr val="969696"/>
              </a:gs>
            </a:gsLst>
            <a:lin ang="5400000" scaled="1"/>
          </a:gradFill>
          <a:ln w="9525">
            <a:solidFill>
              <a:schemeClr val="tx1"/>
            </a:solidFill>
            <a:round/>
            <a:headEnd/>
            <a:tailEnd/>
          </a:ln>
          <a:effectLst/>
        </p:spPr>
        <p:txBody>
          <a:bodyPr/>
          <a:lstStyle/>
          <a:p>
            <a:pPr algn="ctr"/>
            <a:endParaRPr lang="en-US">
              <a:solidFill>
                <a:schemeClr val="bg1"/>
              </a:solidFill>
            </a:endParaRPr>
          </a:p>
        </p:txBody>
      </p:sp>
      <p:sp>
        <p:nvSpPr>
          <p:cNvPr id="6169" name="Text Box 25"/>
          <p:cNvSpPr txBox="1">
            <a:spLocks noChangeArrowheads="1"/>
          </p:cNvSpPr>
          <p:nvPr/>
        </p:nvSpPr>
        <p:spPr bwMode="auto">
          <a:xfrm>
            <a:off x="1692275" y="5321300"/>
            <a:ext cx="2489200" cy="946150"/>
          </a:xfrm>
          <a:prstGeom prst="rect">
            <a:avLst/>
          </a:prstGeom>
          <a:noFill/>
          <a:ln w="9525">
            <a:noFill/>
            <a:miter lim="800000"/>
            <a:headEnd/>
            <a:tailEnd/>
          </a:ln>
          <a:effectLst/>
        </p:spPr>
        <p:txBody>
          <a:bodyPr wrap="none">
            <a:spAutoFit/>
          </a:bodyPr>
          <a:lstStyle/>
          <a:p>
            <a:r>
              <a:rPr lang="en-AU" sz="2800" i="1">
                <a:solidFill>
                  <a:schemeClr val="bg1"/>
                </a:solidFill>
                <a:latin typeface="Impact" pitchFamily="34" charset="0"/>
              </a:rPr>
              <a:t>“the voice of a </a:t>
            </a:r>
          </a:p>
          <a:p>
            <a:r>
              <a:rPr lang="en-AU" sz="2800" i="1">
                <a:solidFill>
                  <a:schemeClr val="bg1"/>
                </a:solidFill>
                <a:latin typeface="Impact" pitchFamily="34" charset="0"/>
              </a:rPr>
              <a:t>gentle whisper”</a:t>
            </a:r>
          </a:p>
        </p:txBody>
      </p:sp>
      <p:pic>
        <p:nvPicPr>
          <p:cNvPr id="6170" name="Picture 26" descr="Elijah at Horeb"/>
          <p:cNvPicPr>
            <a:picLocks noChangeAspect="1" noChangeArrowheads="1"/>
          </p:cNvPicPr>
          <p:nvPr/>
        </p:nvPicPr>
        <p:blipFill>
          <a:blip r:embed="rId2" cstate="print"/>
          <a:srcRect/>
          <a:stretch>
            <a:fillRect/>
          </a:stretch>
        </p:blipFill>
        <p:spPr bwMode="auto">
          <a:xfrm>
            <a:off x="468313" y="0"/>
            <a:ext cx="1843087" cy="2133600"/>
          </a:xfrm>
          <a:prstGeom prst="rect">
            <a:avLst/>
          </a:prstGeom>
          <a:noFill/>
        </p:spPr>
      </p:pic>
      <p:sp>
        <p:nvSpPr>
          <p:cNvPr id="6171" name="Text Box 27"/>
          <p:cNvSpPr txBox="1">
            <a:spLocks noChangeArrowheads="1"/>
          </p:cNvSpPr>
          <p:nvPr/>
        </p:nvSpPr>
        <p:spPr bwMode="auto">
          <a:xfrm>
            <a:off x="5483225" y="2549525"/>
            <a:ext cx="1897063" cy="519113"/>
          </a:xfrm>
          <a:prstGeom prst="rect">
            <a:avLst/>
          </a:prstGeom>
          <a:noFill/>
          <a:ln w="9525">
            <a:noFill/>
            <a:miter lim="800000"/>
            <a:headEnd/>
            <a:tailEnd/>
          </a:ln>
          <a:effectLst/>
        </p:spPr>
        <p:txBody>
          <a:bodyPr wrap="none">
            <a:spAutoFit/>
          </a:bodyPr>
          <a:lstStyle/>
          <a:p>
            <a:r>
              <a:rPr lang="en-AU" sz="2800" i="1" dirty="0">
                <a:ln>
                  <a:solidFill>
                    <a:schemeClr val="tx1"/>
                  </a:solidFill>
                </a:ln>
                <a:solidFill>
                  <a:srgbClr val="FF33CC"/>
                </a:solidFill>
                <a:latin typeface="Impact" pitchFamily="34" charset="0"/>
              </a:rPr>
              <a:t>“passed by”</a:t>
            </a:r>
          </a:p>
        </p:txBody>
      </p:sp>
      <p:sp>
        <p:nvSpPr>
          <p:cNvPr id="6172" name="Text Box 28"/>
          <p:cNvSpPr txBox="1">
            <a:spLocks noChangeArrowheads="1"/>
          </p:cNvSpPr>
          <p:nvPr/>
        </p:nvSpPr>
        <p:spPr bwMode="auto">
          <a:xfrm>
            <a:off x="5627688" y="3644900"/>
            <a:ext cx="1897062" cy="519113"/>
          </a:xfrm>
          <a:prstGeom prst="rect">
            <a:avLst/>
          </a:prstGeom>
          <a:noFill/>
          <a:ln w="9525">
            <a:noFill/>
            <a:miter lim="800000"/>
            <a:headEnd/>
            <a:tailEnd/>
          </a:ln>
          <a:effectLst/>
        </p:spPr>
        <p:txBody>
          <a:bodyPr wrap="none">
            <a:spAutoFit/>
          </a:bodyPr>
          <a:lstStyle/>
          <a:p>
            <a:r>
              <a:rPr lang="en-AU" sz="2800" i="1" dirty="0">
                <a:ln>
                  <a:solidFill>
                    <a:schemeClr val="tx1"/>
                  </a:solidFill>
                </a:ln>
                <a:solidFill>
                  <a:srgbClr val="FF33CC"/>
                </a:solidFill>
                <a:latin typeface="Impact" pitchFamily="34" charset="0"/>
              </a:rPr>
              <a:t>“passed by”</a:t>
            </a:r>
          </a:p>
        </p:txBody>
      </p:sp>
      <p:sp>
        <p:nvSpPr>
          <p:cNvPr id="6173" name="AutoShape 29"/>
          <p:cNvSpPr>
            <a:spLocks noChangeArrowheads="1"/>
          </p:cNvSpPr>
          <p:nvPr/>
        </p:nvSpPr>
        <p:spPr bwMode="auto">
          <a:xfrm>
            <a:off x="1116013" y="1269479"/>
            <a:ext cx="6840537" cy="3095625"/>
          </a:xfrm>
          <a:prstGeom prst="cloudCallout">
            <a:avLst>
              <a:gd name="adj1" fmla="val -33454"/>
              <a:gd name="adj2" fmla="val 62204"/>
            </a:avLst>
          </a:prstGeom>
          <a:gradFill rotWithShape="1">
            <a:gsLst>
              <a:gs pos="0">
                <a:schemeClr val="accent1"/>
              </a:gs>
              <a:gs pos="100000">
                <a:srgbClr val="969696"/>
              </a:gs>
            </a:gsLst>
            <a:lin ang="5400000" scaled="1"/>
          </a:gradFill>
          <a:ln w="9525">
            <a:solidFill>
              <a:schemeClr val="tx1"/>
            </a:solidFill>
            <a:round/>
            <a:headEnd/>
            <a:tailEnd/>
          </a:ln>
          <a:effectLst/>
        </p:spPr>
        <p:txBody>
          <a:bodyPr/>
          <a:lstStyle/>
          <a:p>
            <a:pPr algn="ctr"/>
            <a:endParaRPr lang="en-US">
              <a:solidFill>
                <a:schemeClr val="bg1"/>
              </a:solidFill>
            </a:endParaRPr>
          </a:p>
        </p:txBody>
      </p:sp>
      <p:sp>
        <p:nvSpPr>
          <p:cNvPr id="6174" name="Text Box 30"/>
          <p:cNvSpPr txBox="1">
            <a:spLocks noChangeArrowheads="1"/>
          </p:cNvSpPr>
          <p:nvPr/>
        </p:nvSpPr>
        <p:spPr bwMode="auto">
          <a:xfrm>
            <a:off x="1835175" y="1987550"/>
            <a:ext cx="5545137" cy="1555750"/>
          </a:xfrm>
          <a:prstGeom prst="rect">
            <a:avLst/>
          </a:prstGeom>
          <a:noFill/>
          <a:ln w="9525">
            <a:noFill/>
            <a:miter lim="800000"/>
            <a:headEnd/>
            <a:tailEnd/>
          </a:ln>
          <a:effectLst/>
        </p:spPr>
        <p:txBody>
          <a:bodyPr>
            <a:spAutoFit/>
          </a:bodyPr>
          <a:lstStyle/>
          <a:p>
            <a:r>
              <a:rPr lang="en-AU" sz="4800" i="1" dirty="0">
                <a:solidFill>
                  <a:schemeClr val="bg1"/>
                </a:solidFill>
                <a:latin typeface="Arial Black" pitchFamily="34" charset="0"/>
              </a:rPr>
              <a:t>“the voice of a </a:t>
            </a:r>
          </a:p>
          <a:p>
            <a:r>
              <a:rPr lang="en-AU" sz="4800" i="1" dirty="0">
                <a:solidFill>
                  <a:schemeClr val="bg1"/>
                </a:solidFill>
                <a:latin typeface="Arial Black" pitchFamily="34" charset="0"/>
              </a:rPr>
              <a:t>gentle whisper”</a:t>
            </a:r>
          </a:p>
        </p:txBody>
      </p:sp>
      <p:sp>
        <p:nvSpPr>
          <p:cNvPr id="6146" name="Rectangle 2"/>
          <p:cNvSpPr>
            <a:spLocks noGrp="1" noChangeArrowheads="1"/>
          </p:cNvSpPr>
          <p:nvPr>
            <p:ph type="ctrTitle"/>
          </p:nvPr>
        </p:nvSpPr>
        <p:spPr>
          <a:xfrm>
            <a:off x="0" y="-23813"/>
            <a:ext cx="9144000" cy="1268413"/>
          </a:xfrm>
        </p:spPr>
        <p:txBody>
          <a:bodyPr/>
          <a:lstStyle/>
          <a:p>
            <a:pPr>
              <a:lnSpc>
                <a:spcPct val="95000"/>
              </a:lnSpc>
            </a:pPr>
            <a:r>
              <a:rPr lang="en-AU" sz="4400" dirty="0"/>
              <a:t>Elijah on Mt. </a:t>
            </a:r>
            <a:r>
              <a:rPr lang="en-AU" sz="4400" dirty="0" err="1"/>
              <a:t>Horeb</a:t>
            </a:r>
            <a:r>
              <a:rPr lang="en-AU" dirty="0"/>
              <a:t/>
            </a:r>
            <a:br>
              <a:rPr lang="en-AU" dirty="0"/>
            </a:br>
            <a:r>
              <a:rPr lang="en-AU" sz="3600" dirty="0">
                <a:ln w="22225">
                  <a:solidFill>
                    <a:schemeClr val="tx1"/>
                  </a:solidFill>
                </a:ln>
                <a:solidFill>
                  <a:srgbClr val="FF0000"/>
                </a:solidFill>
                <a:effectLst/>
              </a:rPr>
              <a:t>1 Kings 19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151"/>
                                        </p:tgtEl>
                                        <p:attrNameLst>
                                          <p:attrName>style.visibility</p:attrName>
                                        </p:attrNameLst>
                                      </p:cBhvr>
                                      <p:to>
                                        <p:strVal val="visible"/>
                                      </p:to>
                                    </p:set>
                                    <p:animEffect transition="in" filter="wipe(left)">
                                      <p:cBhvr>
                                        <p:cTn id="7" dur="1000"/>
                                        <p:tgtEl>
                                          <p:spTgt spid="6151"/>
                                        </p:tgtEl>
                                      </p:cBhvr>
                                    </p:animEffect>
                                  </p:childTnLst>
                                </p:cTn>
                              </p:par>
                            </p:childTnLst>
                          </p:cTn>
                        </p:par>
                        <p:par>
                          <p:cTn id="8" fill="hold">
                            <p:stCondLst>
                              <p:cond delay="1000"/>
                            </p:stCondLst>
                            <p:childTnLst>
                              <p:par>
                                <p:cTn id="9" presetID="1" presetClass="entr" presetSubtype="0" fill="hold" grpId="0" nodeType="afterEffect">
                                  <p:stCondLst>
                                    <p:cond delay="0"/>
                                  </p:stCondLst>
                                  <p:childTnLst>
                                    <p:set>
                                      <p:cBhvr>
                                        <p:cTn id="10" dur="1" fill="hold">
                                          <p:stCondLst>
                                            <p:cond delay="0"/>
                                          </p:stCondLst>
                                        </p:cTn>
                                        <p:tgtEl>
                                          <p:spTgt spid="61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6152"/>
                                        </p:tgtEl>
                                        <p:attrNameLst>
                                          <p:attrName>style.visibility</p:attrName>
                                        </p:attrNameLst>
                                      </p:cBhvr>
                                      <p:to>
                                        <p:strVal val="visible"/>
                                      </p:to>
                                    </p:set>
                                    <p:animEffect transition="in" filter="wipe(left)">
                                      <p:cBhvr>
                                        <p:cTn id="15" dur="1000"/>
                                        <p:tgtEl>
                                          <p:spTgt spid="6152"/>
                                        </p:tgtEl>
                                      </p:cBhvr>
                                    </p:animEffect>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61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6153"/>
                                        </p:tgtEl>
                                        <p:attrNameLst>
                                          <p:attrName>style.visibility</p:attrName>
                                        </p:attrNameLst>
                                      </p:cBhvr>
                                      <p:to>
                                        <p:strVal val="visible"/>
                                      </p:to>
                                    </p:set>
                                    <p:animEffect transition="in" filter="wipe(left)">
                                      <p:cBhvr>
                                        <p:cTn id="23" dur="1000"/>
                                        <p:tgtEl>
                                          <p:spTgt spid="6153"/>
                                        </p:tgtEl>
                                      </p:cBhvr>
                                    </p:animEffect>
                                  </p:childTnLst>
                                </p:cTn>
                              </p:par>
                            </p:childTnLst>
                          </p:cTn>
                        </p:par>
                        <p:par>
                          <p:cTn id="24" fill="hold">
                            <p:stCondLst>
                              <p:cond delay="1000"/>
                            </p:stCondLst>
                            <p:childTnLst>
                              <p:par>
                                <p:cTn id="25" presetID="1" presetClass="entr" presetSubtype="0" fill="hold" grpId="0" nodeType="afterEffect">
                                  <p:stCondLst>
                                    <p:cond delay="0"/>
                                  </p:stCondLst>
                                  <p:childTnLst>
                                    <p:set>
                                      <p:cBhvr>
                                        <p:cTn id="26" dur="1" fill="hold">
                                          <p:stCondLst>
                                            <p:cond delay="0"/>
                                          </p:stCondLst>
                                        </p:cTn>
                                        <p:tgtEl>
                                          <p:spTgt spid="616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16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168"/>
                                        </p:tgtEl>
                                        <p:attrNameLst>
                                          <p:attrName>style.visibility</p:attrName>
                                        </p:attrNameLst>
                                      </p:cBhvr>
                                      <p:to>
                                        <p:strVal val="visible"/>
                                      </p:to>
                                    </p:set>
                                  </p:childTnLst>
                                </p:cTn>
                              </p:par>
                            </p:childTnLst>
                          </p:cTn>
                        </p:par>
                        <p:par>
                          <p:cTn id="33" fill="hold">
                            <p:stCondLst>
                              <p:cond delay="0"/>
                            </p:stCondLst>
                            <p:childTnLst>
                              <p:par>
                                <p:cTn id="34" presetID="1" presetClass="entr" presetSubtype="0" fill="hold" grpId="0" nodeType="afterEffect">
                                  <p:stCondLst>
                                    <p:cond delay="3000"/>
                                  </p:stCondLst>
                                  <p:childTnLst>
                                    <p:set>
                                      <p:cBhvr>
                                        <p:cTn id="35" dur="1" fill="hold">
                                          <p:stCondLst>
                                            <p:cond delay="0"/>
                                          </p:stCondLst>
                                        </p:cTn>
                                        <p:tgtEl>
                                          <p:spTgt spid="6155"/>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grpId="0" nodeType="clickEffect">
                                  <p:stCondLst>
                                    <p:cond delay="0"/>
                                  </p:stCondLst>
                                  <p:childTnLst>
                                    <p:set>
                                      <p:cBhvr>
                                        <p:cTn id="39" dur="1" fill="hold">
                                          <p:stCondLst>
                                            <p:cond delay="0"/>
                                          </p:stCondLst>
                                        </p:cTn>
                                        <p:tgtEl>
                                          <p:spTgt spid="6156"/>
                                        </p:tgtEl>
                                        <p:attrNameLst>
                                          <p:attrName>style.visibility</p:attrName>
                                        </p:attrNameLst>
                                      </p:cBhvr>
                                      <p:to>
                                        <p:strVal val="visible"/>
                                      </p:to>
                                    </p:set>
                                    <p:animEffect transition="in" filter="wipe(left)">
                                      <p:cBhvr>
                                        <p:cTn id="40" dur="1000"/>
                                        <p:tgtEl>
                                          <p:spTgt spid="6156"/>
                                        </p:tgtEl>
                                      </p:cBhvr>
                                    </p:animEffect>
                                  </p:childTnLst>
                                </p:cTn>
                              </p:par>
                            </p:childTnLst>
                          </p:cTn>
                        </p:par>
                        <p:par>
                          <p:cTn id="41" fill="hold">
                            <p:stCondLst>
                              <p:cond delay="1000"/>
                            </p:stCondLst>
                            <p:childTnLst>
                              <p:par>
                                <p:cTn id="42" presetID="1" presetClass="entr" presetSubtype="0" fill="hold" grpId="0" nodeType="afterEffect">
                                  <p:stCondLst>
                                    <p:cond delay="0"/>
                                  </p:stCondLst>
                                  <p:childTnLst>
                                    <p:set>
                                      <p:cBhvr>
                                        <p:cTn id="43" dur="1" fill="hold">
                                          <p:stCondLst>
                                            <p:cond delay="0"/>
                                          </p:stCondLst>
                                        </p:cTn>
                                        <p:tgtEl>
                                          <p:spTgt spid="6171"/>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22" presetClass="entr" presetSubtype="8" fill="hold" grpId="0" nodeType="clickEffect">
                                  <p:stCondLst>
                                    <p:cond delay="0"/>
                                  </p:stCondLst>
                                  <p:childTnLst>
                                    <p:set>
                                      <p:cBhvr>
                                        <p:cTn id="47" dur="1" fill="hold">
                                          <p:stCondLst>
                                            <p:cond delay="0"/>
                                          </p:stCondLst>
                                        </p:cTn>
                                        <p:tgtEl>
                                          <p:spTgt spid="6157"/>
                                        </p:tgtEl>
                                        <p:attrNameLst>
                                          <p:attrName>style.visibility</p:attrName>
                                        </p:attrNameLst>
                                      </p:cBhvr>
                                      <p:to>
                                        <p:strVal val="visible"/>
                                      </p:to>
                                    </p:set>
                                    <p:animEffect transition="in" filter="wipe(left)">
                                      <p:cBhvr>
                                        <p:cTn id="48" dur="1000"/>
                                        <p:tgtEl>
                                          <p:spTgt spid="6157"/>
                                        </p:tgtEl>
                                      </p:cBhvr>
                                    </p:animEffect>
                                  </p:childTnLst>
                                </p:cTn>
                              </p:par>
                            </p:childTnLst>
                          </p:cTn>
                        </p:par>
                        <p:par>
                          <p:cTn id="49" fill="hold">
                            <p:stCondLst>
                              <p:cond delay="1000"/>
                            </p:stCondLst>
                            <p:childTnLst>
                              <p:par>
                                <p:cTn id="50" presetID="1" presetClass="entr" presetSubtype="0" fill="hold" grpId="0" nodeType="afterEffect">
                                  <p:stCondLst>
                                    <p:cond delay="0"/>
                                  </p:stCondLst>
                                  <p:childTnLst>
                                    <p:set>
                                      <p:cBhvr>
                                        <p:cTn id="51" dur="1" fill="hold">
                                          <p:stCondLst>
                                            <p:cond delay="0"/>
                                          </p:stCondLst>
                                        </p:cTn>
                                        <p:tgtEl>
                                          <p:spTgt spid="6172"/>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6158"/>
                                        </p:tgtEl>
                                        <p:attrNameLst>
                                          <p:attrName>style.visibility</p:attrName>
                                        </p:attrNameLst>
                                      </p:cBhvr>
                                      <p:to>
                                        <p:strVal val="visible"/>
                                      </p:to>
                                    </p:set>
                                    <p:animEffect transition="in" filter="wipe(left)">
                                      <p:cBhvr>
                                        <p:cTn id="56" dur="1000"/>
                                        <p:tgtEl>
                                          <p:spTgt spid="6158"/>
                                        </p:tgtEl>
                                      </p:cBhvr>
                                    </p:animEffect>
                                  </p:childTnLst>
                                </p:cTn>
                              </p:par>
                            </p:childTnLst>
                          </p:cTn>
                        </p:par>
                        <p:par>
                          <p:cTn id="57" fill="hold">
                            <p:stCondLst>
                              <p:cond delay="1000"/>
                            </p:stCondLst>
                            <p:childTnLst>
                              <p:par>
                                <p:cTn id="58" presetID="1" presetClass="entr" presetSubtype="0" fill="hold" grpId="0" nodeType="afterEffect">
                                  <p:stCondLst>
                                    <p:cond delay="0"/>
                                  </p:stCondLst>
                                  <p:childTnLst>
                                    <p:set>
                                      <p:cBhvr>
                                        <p:cTn id="59" dur="1" fill="hold">
                                          <p:stCondLst>
                                            <p:cond delay="0"/>
                                          </p:stCondLst>
                                        </p:cTn>
                                        <p:tgtEl>
                                          <p:spTgt spid="6159"/>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22" presetClass="entr" presetSubtype="4" fill="hold" nodeType="clickEffect">
                                  <p:stCondLst>
                                    <p:cond delay="0"/>
                                  </p:stCondLst>
                                  <p:childTnLst>
                                    <p:set>
                                      <p:cBhvr>
                                        <p:cTn id="63" dur="1" fill="hold">
                                          <p:stCondLst>
                                            <p:cond delay="0"/>
                                          </p:stCondLst>
                                        </p:cTn>
                                        <p:tgtEl>
                                          <p:spTgt spid="6163"/>
                                        </p:tgtEl>
                                        <p:attrNameLst>
                                          <p:attrName>style.visibility</p:attrName>
                                        </p:attrNameLst>
                                      </p:cBhvr>
                                      <p:to>
                                        <p:strVal val="visible"/>
                                      </p:to>
                                    </p:set>
                                    <p:animEffect transition="in" filter="wipe(down)">
                                      <p:cBhvr>
                                        <p:cTn id="64" dur="1000"/>
                                        <p:tgtEl>
                                          <p:spTgt spid="6163"/>
                                        </p:tgtEl>
                                      </p:cBhvr>
                                    </p:animEffect>
                                  </p:childTnLst>
                                </p:cTn>
                              </p:par>
                            </p:childTnLst>
                          </p:cTn>
                        </p:par>
                        <p:par>
                          <p:cTn id="65" fill="hold">
                            <p:stCondLst>
                              <p:cond delay="1000"/>
                            </p:stCondLst>
                            <p:childTnLst>
                              <p:par>
                                <p:cTn id="66" presetID="1" presetClass="entr" presetSubtype="0" fill="hold" grpId="0" nodeType="afterEffect">
                                  <p:stCondLst>
                                    <p:cond delay="0"/>
                                  </p:stCondLst>
                                  <p:childTnLst>
                                    <p:set>
                                      <p:cBhvr>
                                        <p:cTn id="67" dur="1" fill="hold">
                                          <p:stCondLst>
                                            <p:cond delay="0"/>
                                          </p:stCondLst>
                                        </p:cTn>
                                        <p:tgtEl>
                                          <p:spTgt spid="6164"/>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1" presetClass="exit" presetSubtype="0" fill="hold" grpId="1" nodeType="clickEffect">
                                  <p:stCondLst>
                                    <p:cond delay="0"/>
                                  </p:stCondLst>
                                  <p:childTnLst>
                                    <p:set>
                                      <p:cBhvr>
                                        <p:cTn id="71" dur="1" fill="hold">
                                          <p:stCondLst>
                                            <p:cond delay="0"/>
                                          </p:stCondLst>
                                        </p:cTn>
                                        <p:tgtEl>
                                          <p:spTgt spid="6151"/>
                                        </p:tgtEl>
                                        <p:attrNameLst>
                                          <p:attrName>style.visibility</p:attrName>
                                        </p:attrNameLst>
                                      </p:cBhvr>
                                      <p:to>
                                        <p:strVal val="hidden"/>
                                      </p:to>
                                    </p:set>
                                  </p:childTnLst>
                                </p:cTn>
                              </p:par>
                              <p:par>
                                <p:cTn id="72" presetID="1" presetClass="exit" presetSubtype="0" fill="hold" grpId="1" nodeType="withEffect">
                                  <p:stCondLst>
                                    <p:cond delay="0"/>
                                  </p:stCondLst>
                                  <p:childTnLst>
                                    <p:set>
                                      <p:cBhvr>
                                        <p:cTn id="73" dur="1" fill="hold">
                                          <p:stCondLst>
                                            <p:cond delay="0"/>
                                          </p:stCondLst>
                                        </p:cTn>
                                        <p:tgtEl>
                                          <p:spTgt spid="6165"/>
                                        </p:tgtEl>
                                        <p:attrNameLst>
                                          <p:attrName>style.visibility</p:attrName>
                                        </p:attrNameLst>
                                      </p:cBhvr>
                                      <p:to>
                                        <p:strVal val="hidden"/>
                                      </p:to>
                                    </p:set>
                                  </p:childTnLst>
                                </p:cTn>
                              </p:par>
                              <p:par>
                                <p:cTn id="74" presetID="1" presetClass="exit" presetSubtype="0" fill="hold" grpId="1" nodeType="withEffect">
                                  <p:stCondLst>
                                    <p:cond delay="0"/>
                                  </p:stCondLst>
                                  <p:childTnLst>
                                    <p:set>
                                      <p:cBhvr>
                                        <p:cTn id="75" dur="1" fill="hold">
                                          <p:stCondLst>
                                            <p:cond delay="0"/>
                                          </p:stCondLst>
                                        </p:cTn>
                                        <p:tgtEl>
                                          <p:spTgt spid="6152"/>
                                        </p:tgtEl>
                                        <p:attrNameLst>
                                          <p:attrName>style.visibility</p:attrName>
                                        </p:attrNameLst>
                                      </p:cBhvr>
                                      <p:to>
                                        <p:strVal val="hidden"/>
                                      </p:to>
                                    </p:set>
                                  </p:childTnLst>
                                </p:cTn>
                              </p:par>
                              <p:par>
                                <p:cTn id="76" presetID="1" presetClass="exit" presetSubtype="0" fill="hold" grpId="1" nodeType="withEffect">
                                  <p:stCondLst>
                                    <p:cond delay="0"/>
                                  </p:stCondLst>
                                  <p:childTnLst>
                                    <p:set>
                                      <p:cBhvr>
                                        <p:cTn id="77" dur="1" fill="hold">
                                          <p:stCondLst>
                                            <p:cond delay="0"/>
                                          </p:stCondLst>
                                        </p:cTn>
                                        <p:tgtEl>
                                          <p:spTgt spid="6166"/>
                                        </p:tgtEl>
                                        <p:attrNameLst>
                                          <p:attrName>style.visibility</p:attrName>
                                        </p:attrNameLst>
                                      </p:cBhvr>
                                      <p:to>
                                        <p:strVal val="hidden"/>
                                      </p:to>
                                    </p:set>
                                  </p:childTnLst>
                                </p:cTn>
                              </p:par>
                              <p:par>
                                <p:cTn id="78" presetID="1" presetClass="exit" presetSubtype="0" fill="hold" grpId="1" nodeType="withEffect">
                                  <p:stCondLst>
                                    <p:cond delay="0"/>
                                  </p:stCondLst>
                                  <p:childTnLst>
                                    <p:set>
                                      <p:cBhvr>
                                        <p:cTn id="79" dur="1" fill="hold">
                                          <p:stCondLst>
                                            <p:cond delay="0"/>
                                          </p:stCondLst>
                                        </p:cTn>
                                        <p:tgtEl>
                                          <p:spTgt spid="6153"/>
                                        </p:tgtEl>
                                        <p:attrNameLst>
                                          <p:attrName>style.visibility</p:attrName>
                                        </p:attrNameLst>
                                      </p:cBhvr>
                                      <p:to>
                                        <p:strVal val="hidden"/>
                                      </p:to>
                                    </p:set>
                                  </p:childTnLst>
                                </p:cTn>
                              </p:par>
                              <p:par>
                                <p:cTn id="80" presetID="1" presetClass="exit" presetSubtype="0" fill="hold" grpId="1" nodeType="withEffect">
                                  <p:stCondLst>
                                    <p:cond delay="0"/>
                                  </p:stCondLst>
                                  <p:childTnLst>
                                    <p:set>
                                      <p:cBhvr>
                                        <p:cTn id="81" dur="1" fill="hold">
                                          <p:stCondLst>
                                            <p:cond delay="0"/>
                                          </p:stCondLst>
                                        </p:cTn>
                                        <p:tgtEl>
                                          <p:spTgt spid="6167"/>
                                        </p:tgtEl>
                                        <p:attrNameLst>
                                          <p:attrName>style.visibility</p:attrName>
                                        </p:attrNameLst>
                                      </p:cBhvr>
                                      <p:to>
                                        <p:strVal val="hidden"/>
                                      </p:to>
                                    </p:set>
                                  </p:childTnLst>
                                </p:cTn>
                              </p:par>
                              <p:par>
                                <p:cTn id="82" presetID="1" presetClass="exit" presetSubtype="0" fill="hold" grpId="1" nodeType="withEffect">
                                  <p:stCondLst>
                                    <p:cond delay="0"/>
                                  </p:stCondLst>
                                  <p:childTnLst>
                                    <p:set>
                                      <p:cBhvr>
                                        <p:cTn id="83" dur="1" fill="hold">
                                          <p:stCondLst>
                                            <p:cond delay="0"/>
                                          </p:stCondLst>
                                        </p:cTn>
                                        <p:tgtEl>
                                          <p:spTgt spid="6156"/>
                                        </p:tgtEl>
                                        <p:attrNameLst>
                                          <p:attrName>style.visibility</p:attrName>
                                        </p:attrNameLst>
                                      </p:cBhvr>
                                      <p:to>
                                        <p:strVal val="hidden"/>
                                      </p:to>
                                    </p:set>
                                  </p:childTnLst>
                                </p:cTn>
                              </p:par>
                              <p:par>
                                <p:cTn id="84" presetID="1" presetClass="exit" presetSubtype="0" fill="hold" grpId="1" nodeType="withEffect">
                                  <p:stCondLst>
                                    <p:cond delay="0"/>
                                  </p:stCondLst>
                                  <p:childTnLst>
                                    <p:set>
                                      <p:cBhvr>
                                        <p:cTn id="85" dur="1" fill="hold">
                                          <p:stCondLst>
                                            <p:cond delay="0"/>
                                          </p:stCondLst>
                                        </p:cTn>
                                        <p:tgtEl>
                                          <p:spTgt spid="6171"/>
                                        </p:tgtEl>
                                        <p:attrNameLst>
                                          <p:attrName>style.visibility</p:attrName>
                                        </p:attrNameLst>
                                      </p:cBhvr>
                                      <p:to>
                                        <p:strVal val="hidden"/>
                                      </p:to>
                                    </p:set>
                                  </p:childTnLst>
                                </p:cTn>
                              </p:par>
                              <p:par>
                                <p:cTn id="86" presetID="1" presetClass="exit" presetSubtype="0" fill="hold" grpId="1" nodeType="withEffect">
                                  <p:stCondLst>
                                    <p:cond delay="0"/>
                                  </p:stCondLst>
                                  <p:childTnLst>
                                    <p:set>
                                      <p:cBhvr>
                                        <p:cTn id="87" dur="1" fill="hold">
                                          <p:stCondLst>
                                            <p:cond delay="0"/>
                                          </p:stCondLst>
                                        </p:cTn>
                                        <p:tgtEl>
                                          <p:spTgt spid="6157"/>
                                        </p:tgtEl>
                                        <p:attrNameLst>
                                          <p:attrName>style.visibility</p:attrName>
                                        </p:attrNameLst>
                                      </p:cBhvr>
                                      <p:to>
                                        <p:strVal val="hidden"/>
                                      </p:to>
                                    </p:set>
                                  </p:childTnLst>
                                </p:cTn>
                              </p:par>
                              <p:par>
                                <p:cTn id="88" presetID="1" presetClass="exit" presetSubtype="0" fill="hold" grpId="1" nodeType="withEffect">
                                  <p:stCondLst>
                                    <p:cond delay="0"/>
                                  </p:stCondLst>
                                  <p:childTnLst>
                                    <p:set>
                                      <p:cBhvr>
                                        <p:cTn id="89" dur="1" fill="hold">
                                          <p:stCondLst>
                                            <p:cond delay="0"/>
                                          </p:stCondLst>
                                        </p:cTn>
                                        <p:tgtEl>
                                          <p:spTgt spid="6172"/>
                                        </p:tgtEl>
                                        <p:attrNameLst>
                                          <p:attrName>style.visibility</p:attrName>
                                        </p:attrNameLst>
                                      </p:cBhvr>
                                      <p:to>
                                        <p:strVal val="hidden"/>
                                      </p:to>
                                    </p:set>
                                  </p:childTnLst>
                                </p:cTn>
                              </p:par>
                              <p:par>
                                <p:cTn id="90" presetID="1" presetClass="exit" presetSubtype="0" fill="hold" nodeType="withEffect">
                                  <p:stCondLst>
                                    <p:cond delay="0"/>
                                  </p:stCondLst>
                                  <p:childTnLst>
                                    <p:set>
                                      <p:cBhvr>
                                        <p:cTn id="91" dur="1" fill="hold">
                                          <p:stCondLst>
                                            <p:cond delay="0"/>
                                          </p:stCondLst>
                                        </p:cTn>
                                        <p:tgtEl>
                                          <p:spTgt spid="6170"/>
                                        </p:tgtEl>
                                        <p:attrNameLst>
                                          <p:attrName>style.visibility</p:attrName>
                                        </p:attrNameLst>
                                      </p:cBhvr>
                                      <p:to>
                                        <p:strVal val="hidden"/>
                                      </p:to>
                                    </p:set>
                                  </p:childTnLst>
                                </p:cTn>
                              </p:par>
                              <p:par>
                                <p:cTn id="92" presetID="1" presetClass="exit" presetSubtype="0" fill="hold" grpId="0" nodeType="withEffect">
                                  <p:stCondLst>
                                    <p:cond delay="0"/>
                                  </p:stCondLst>
                                  <p:childTnLst>
                                    <p:set>
                                      <p:cBhvr>
                                        <p:cTn id="93" dur="1" fill="hold">
                                          <p:stCondLst>
                                            <p:cond delay="0"/>
                                          </p:stCondLst>
                                        </p:cTn>
                                        <p:tgtEl>
                                          <p:spTgt spid="6154"/>
                                        </p:tgtEl>
                                        <p:attrNameLst>
                                          <p:attrName>style.visibility</p:attrName>
                                        </p:attrNameLst>
                                      </p:cBhvr>
                                      <p:to>
                                        <p:strVal val="hidden"/>
                                      </p:to>
                                    </p:set>
                                  </p:childTnLst>
                                </p:cTn>
                              </p:par>
                              <p:par>
                                <p:cTn id="94" presetID="1" presetClass="exit" presetSubtype="0" fill="hold" grpId="1" nodeType="withEffect">
                                  <p:stCondLst>
                                    <p:cond delay="0"/>
                                  </p:stCondLst>
                                  <p:childTnLst>
                                    <p:set>
                                      <p:cBhvr>
                                        <p:cTn id="95" dur="1" fill="hold">
                                          <p:stCondLst>
                                            <p:cond delay="0"/>
                                          </p:stCondLst>
                                        </p:cTn>
                                        <p:tgtEl>
                                          <p:spTgt spid="6155"/>
                                        </p:tgtEl>
                                        <p:attrNameLst>
                                          <p:attrName>style.visibility</p:attrName>
                                        </p:attrNameLst>
                                      </p:cBhvr>
                                      <p:to>
                                        <p:strVal val="hidden"/>
                                      </p:to>
                                    </p:set>
                                  </p:childTnLst>
                                </p:cTn>
                              </p:par>
                              <p:par>
                                <p:cTn id="96" presetID="1" presetClass="exit" presetSubtype="0" fill="hold" grpId="1" nodeType="withEffect">
                                  <p:stCondLst>
                                    <p:cond delay="0"/>
                                  </p:stCondLst>
                                  <p:childTnLst>
                                    <p:set>
                                      <p:cBhvr>
                                        <p:cTn id="97" dur="1" fill="hold">
                                          <p:stCondLst>
                                            <p:cond delay="0"/>
                                          </p:stCondLst>
                                        </p:cTn>
                                        <p:tgtEl>
                                          <p:spTgt spid="6169"/>
                                        </p:tgtEl>
                                        <p:attrNameLst>
                                          <p:attrName>style.visibility</p:attrName>
                                        </p:attrNameLst>
                                      </p:cBhvr>
                                      <p:to>
                                        <p:strVal val="hidden"/>
                                      </p:to>
                                    </p:set>
                                  </p:childTnLst>
                                </p:cTn>
                              </p:par>
                              <p:par>
                                <p:cTn id="98" presetID="1" presetClass="exit" presetSubtype="0" fill="hold" grpId="1" nodeType="withEffect">
                                  <p:stCondLst>
                                    <p:cond delay="0"/>
                                  </p:stCondLst>
                                  <p:childTnLst>
                                    <p:set>
                                      <p:cBhvr>
                                        <p:cTn id="99" dur="1" fill="hold">
                                          <p:stCondLst>
                                            <p:cond delay="0"/>
                                          </p:stCondLst>
                                        </p:cTn>
                                        <p:tgtEl>
                                          <p:spTgt spid="6168"/>
                                        </p:tgtEl>
                                        <p:attrNameLst>
                                          <p:attrName>style.visibility</p:attrName>
                                        </p:attrNameLst>
                                      </p:cBhvr>
                                      <p:to>
                                        <p:strVal val="hidden"/>
                                      </p:to>
                                    </p:set>
                                  </p:childTnLst>
                                </p:cTn>
                              </p:par>
                            </p:childTnLst>
                          </p:cTn>
                        </p:par>
                        <p:par>
                          <p:cTn id="100" fill="hold">
                            <p:stCondLst>
                              <p:cond delay="0"/>
                            </p:stCondLst>
                            <p:childTnLst>
                              <p:par>
                                <p:cTn id="101" presetID="1" presetClass="entr" presetSubtype="0" fill="hold" grpId="1" nodeType="afterEffect">
                                  <p:stCondLst>
                                    <p:cond delay="0"/>
                                  </p:stCondLst>
                                  <p:childTnLst>
                                    <p:set>
                                      <p:cBhvr>
                                        <p:cTn id="102" dur="1" fill="hold">
                                          <p:stCondLst>
                                            <p:cond delay="0"/>
                                          </p:stCondLst>
                                        </p:cTn>
                                        <p:tgtEl>
                                          <p:spTgt spid="6173"/>
                                        </p:tgtEl>
                                        <p:attrNameLst>
                                          <p:attrName>style.visibility</p:attrName>
                                        </p:attrNameLst>
                                      </p:cBhvr>
                                      <p:to>
                                        <p:strVal val="visible"/>
                                      </p:to>
                                    </p:set>
                                  </p:childTnLst>
                                </p:cTn>
                              </p:par>
                              <p:par>
                                <p:cTn id="103" presetID="1" presetClass="entr" presetSubtype="0" fill="hold" grpId="1" nodeType="withEffect">
                                  <p:stCondLst>
                                    <p:cond delay="0"/>
                                  </p:stCondLst>
                                  <p:childTnLst>
                                    <p:set>
                                      <p:cBhvr>
                                        <p:cTn id="104" dur="1" fill="hold">
                                          <p:stCondLst>
                                            <p:cond delay="0"/>
                                          </p:stCondLst>
                                        </p:cTn>
                                        <p:tgtEl>
                                          <p:spTgt spid="61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1" grpId="0" animBg="1"/>
      <p:bldP spid="6151" grpId="1" animBg="1"/>
      <p:bldP spid="6152" grpId="0" animBg="1"/>
      <p:bldP spid="6152" grpId="1" animBg="1"/>
      <p:bldP spid="6153" grpId="0" animBg="1"/>
      <p:bldP spid="6153" grpId="1" animBg="1"/>
      <p:bldP spid="6154" grpId="0"/>
      <p:bldP spid="6155" grpId="0"/>
      <p:bldP spid="6155" grpId="1"/>
      <p:bldP spid="6156" grpId="0" animBg="1"/>
      <p:bldP spid="6156" grpId="1" animBg="1"/>
      <p:bldP spid="6157" grpId="0" animBg="1"/>
      <p:bldP spid="6157" grpId="1" animBg="1"/>
      <p:bldP spid="6158" grpId="0" animBg="1"/>
      <p:bldP spid="6159" grpId="0"/>
      <p:bldP spid="6164" grpId="0"/>
      <p:bldP spid="6165" grpId="0"/>
      <p:bldP spid="6165" grpId="1"/>
      <p:bldP spid="6166" grpId="0"/>
      <p:bldP spid="6166" grpId="1"/>
      <p:bldP spid="6167" grpId="0"/>
      <p:bldP spid="6167" grpId="1"/>
      <p:bldP spid="6168" grpId="0" animBg="1"/>
      <p:bldP spid="6168" grpId="1" animBg="1"/>
      <p:bldP spid="6169" grpId="0"/>
      <p:bldP spid="6169" grpId="1"/>
      <p:bldP spid="6171" grpId="0"/>
      <p:bldP spid="6171" grpId="1"/>
      <p:bldP spid="6172" grpId="0"/>
      <p:bldP spid="6172" grpId="1"/>
      <p:bldP spid="6173" grpId="1" animBg="1"/>
      <p:bldP spid="6174"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ftr" sz="quarter" idx="3"/>
          </p:nvPr>
        </p:nvSpPr>
        <p:spPr/>
        <p:txBody>
          <a:bodyPr/>
          <a:lstStyle/>
          <a:p>
            <a:r>
              <a:rPr lang="en-AU"/>
              <a:t>The Transfiguration of Christ</a:t>
            </a:r>
          </a:p>
        </p:txBody>
      </p:sp>
      <p:sp>
        <p:nvSpPr>
          <p:cNvPr id="67586" name="Rectangle 2"/>
          <p:cNvSpPr>
            <a:spLocks noGrp="1" noChangeArrowheads="1"/>
          </p:cNvSpPr>
          <p:nvPr>
            <p:ph type="ctrTitle"/>
          </p:nvPr>
        </p:nvSpPr>
        <p:spPr>
          <a:xfrm>
            <a:off x="0" y="116632"/>
            <a:ext cx="9144000" cy="765175"/>
          </a:xfrm>
        </p:spPr>
        <p:txBody>
          <a:bodyPr/>
          <a:lstStyle/>
          <a:p>
            <a:r>
              <a:rPr lang="en-US" dirty="0"/>
              <a:t>Context of the Transfiguration</a:t>
            </a:r>
            <a:endParaRPr lang="en-AU" dirty="0"/>
          </a:p>
        </p:txBody>
      </p:sp>
      <p:sp>
        <p:nvSpPr>
          <p:cNvPr id="67587" name="Rectangle 3"/>
          <p:cNvSpPr>
            <a:spLocks noGrp="1" noChangeArrowheads="1"/>
          </p:cNvSpPr>
          <p:nvPr>
            <p:ph type="subTitle" idx="1"/>
          </p:nvPr>
        </p:nvSpPr>
        <p:spPr>
          <a:xfrm>
            <a:off x="144463" y="908050"/>
            <a:ext cx="8964612" cy="5257800"/>
          </a:xfrm>
        </p:spPr>
        <p:txBody>
          <a:bodyPr/>
          <a:lstStyle/>
          <a:p>
            <a:pPr marL="534988" indent="-534988"/>
            <a:r>
              <a:rPr lang="en-US" dirty="0"/>
              <a:t>The Kingdom comes - </a:t>
            </a:r>
            <a:r>
              <a:rPr lang="en-US" dirty="0">
                <a:ln w="22225">
                  <a:solidFill>
                    <a:schemeClr val="tx1"/>
                  </a:solidFill>
                </a:ln>
                <a:solidFill>
                  <a:srgbClr val="FF0000"/>
                </a:solidFill>
              </a:rPr>
              <a:t>Matt. 16:28</a:t>
            </a:r>
          </a:p>
          <a:p>
            <a:pPr marL="534988" indent="-534988"/>
            <a:r>
              <a:rPr lang="en-US" dirty="0"/>
              <a:t>Time of the apocalypse of Christ - </a:t>
            </a:r>
            <a:r>
              <a:rPr lang="en-US" dirty="0">
                <a:ln w="22225">
                  <a:solidFill>
                    <a:schemeClr val="tx1"/>
                  </a:solidFill>
                </a:ln>
                <a:solidFill>
                  <a:srgbClr val="FF0000"/>
                </a:solidFill>
              </a:rPr>
              <a:t>Matt. 17:2</a:t>
            </a:r>
          </a:p>
          <a:p>
            <a:pPr marL="534988" indent="-534988"/>
            <a:r>
              <a:rPr lang="en-US" dirty="0"/>
              <a:t>Resurrection of the dead - </a:t>
            </a:r>
            <a:r>
              <a:rPr lang="en-US" dirty="0">
                <a:ln w="22225">
                  <a:solidFill>
                    <a:schemeClr val="tx1"/>
                  </a:solidFill>
                </a:ln>
                <a:solidFill>
                  <a:srgbClr val="FF0000"/>
                </a:solidFill>
              </a:rPr>
              <a:t>Matt. 17:6-7</a:t>
            </a:r>
          </a:p>
          <a:p>
            <a:pPr marL="534988" indent="-534988"/>
            <a:r>
              <a:rPr lang="en-US" dirty="0"/>
              <a:t>Saints appear in glory - </a:t>
            </a:r>
            <a:r>
              <a:rPr lang="en-US" dirty="0">
                <a:ln w="22225">
                  <a:solidFill>
                    <a:schemeClr val="tx1"/>
                  </a:solidFill>
                </a:ln>
                <a:solidFill>
                  <a:srgbClr val="FF0000"/>
                </a:solidFill>
              </a:rPr>
              <a:t>Matt. 17:3</a:t>
            </a:r>
          </a:p>
          <a:p>
            <a:pPr marL="534988" indent="-534988"/>
            <a:r>
              <a:rPr lang="en-US" dirty="0"/>
              <a:t>Elijah comes and restores Israel - </a:t>
            </a:r>
            <a:r>
              <a:rPr lang="en-US" dirty="0">
                <a:ln w="22225">
                  <a:solidFill>
                    <a:schemeClr val="tx1"/>
                  </a:solidFill>
                </a:ln>
                <a:solidFill>
                  <a:srgbClr val="FF0000"/>
                </a:solidFill>
              </a:rPr>
              <a:t>Matt. 17:11</a:t>
            </a:r>
          </a:p>
          <a:p>
            <a:pPr marL="534988" indent="-534988"/>
            <a:r>
              <a:rPr lang="en-US" dirty="0"/>
              <a:t>A great mountain (Babylon the Great) removed (</a:t>
            </a:r>
            <a:r>
              <a:rPr lang="en-US" dirty="0">
                <a:ln w="22225">
                  <a:solidFill>
                    <a:schemeClr val="tx1"/>
                  </a:solidFill>
                </a:ln>
                <a:solidFill>
                  <a:srgbClr val="FF0000"/>
                </a:solidFill>
              </a:rPr>
              <a:t>Zech. 4:7</a:t>
            </a:r>
            <a:r>
              <a:rPr lang="en-US" dirty="0"/>
              <a:t>) - </a:t>
            </a:r>
            <a:r>
              <a:rPr lang="en-US" dirty="0">
                <a:ln w="22225">
                  <a:solidFill>
                    <a:schemeClr val="tx1"/>
                  </a:solidFill>
                </a:ln>
                <a:solidFill>
                  <a:srgbClr val="FF0000"/>
                </a:solidFill>
              </a:rPr>
              <a:t>Matt. 17:20</a:t>
            </a:r>
          </a:p>
          <a:p>
            <a:pPr marL="534988" indent="-534988"/>
            <a:r>
              <a:rPr lang="en-US" dirty="0"/>
              <a:t>Mankind cured of “falling sickness” - </a:t>
            </a:r>
            <a:r>
              <a:rPr lang="en-US" dirty="0">
                <a:ln w="22225">
                  <a:solidFill>
                    <a:schemeClr val="tx1"/>
                  </a:solidFill>
                </a:ln>
                <a:solidFill>
                  <a:srgbClr val="FF0000"/>
                </a:solidFill>
              </a:rPr>
              <a:t>Matt. 17:15-18</a:t>
            </a:r>
          </a:p>
          <a:p>
            <a:pPr marL="534988" indent="-534988"/>
            <a:r>
              <a:rPr lang="en-US" dirty="0"/>
              <a:t>Mustard seed = Universal Kingdom - </a:t>
            </a:r>
            <a:r>
              <a:rPr lang="en-US" dirty="0">
                <a:ln w="22225">
                  <a:solidFill>
                    <a:schemeClr val="tx1"/>
                  </a:solidFill>
                </a:ln>
                <a:solidFill>
                  <a:srgbClr val="FF0000"/>
                </a:solidFill>
              </a:rPr>
              <a:t>Matt. 17:20</a:t>
            </a:r>
            <a:endParaRPr lang="en-AU" dirty="0">
              <a:ln w="22225">
                <a:solidFill>
                  <a:schemeClr val="tx1"/>
                </a:solidFill>
              </a:ln>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758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758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758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758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758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758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758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7"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ftr" sz="quarter" idx="3"/>
          </p:nvPr>
        </p:nvSpPr>
        <p:spPr/>
        <p:txBody>
          <a:bodyPr/>
          <a:lstStyle/>
          <a:p>
            <a:r>
              <a:rPr lang="en-AU"/>
              <a:t>The Transfiguration of Christ</a:t>
            </a:r>
          </a:p>
        </p:txBody>
      </p:sp>
      <p:sp>
        <p:nvSpPr>
          <p:cNvPr id="58370" name="Rectangle 2"/>
          <p:cNvSpPr>
            <a:spLocks noGrp="1" noChangeArrowheads="1"/>
          </p:cNvSpPr>
          <p:nvPr>
            <p:ph type="ctrTitle"/>
          </p:nvPr>
        </p:nvSpPr>
        <p:spPr>
          <a:xfrm>
            <a:off x="0" y="43728"/>
            <a:ext cx="9144000" cy="765175"/>
          </a:xfrm>
        </p:spPr>
        <p:txBody>
          <a:bodyPr/>
          <a:lstStyle/>
          <a:p>
            <a:r>
              <a:rPr lang="en-US" sz="4400" dirty="0"/>
              <a:t>Elijah </a:t>
            </a:r>
            <a:r>
              <a:rPr lang="en-US" sz="4400" dirty="0" smtClean="0"/>
              <a:t>passes by </a:t>
            </a:r>
            <a:r>
              <a:rPr lang="en-US" dirty="0"/>
              <a:t>- </a:t>
            </a:r>
            <a:r>
              <a:rPr lang="en-US" dirty="0">
                <a:ln w="22225">
                  <a:solidFill>
                    <a:schemeClr val="tx1"/>
                  </a:solidFill>
                </a:ln>
                <a:solidFill>
                  <a:srgbClr val="FF0000"/>
                </a:solidFill>
                <a:effectLst/>
              </a:rPr>
              <a:t>2 Kings 2</a:t>
            </a:r>
            <a:endParaRPr lang="en-AU" dirty="0">
              <a:ln w="22225">
                <a:solidFill>
                  <a:schemeClr val="tx1"/>
                </a:solidFill>
              </a:ln>
              <a:solidFill>
                <a:srgbClr val="FF0000"/>
              </a:solidFill>
              <a:effectLst/>
            </a:endParaRPr>
          </a:p>
        </p:txBody>
      </p:sp>
      <p:sp>
        <p:nvSpPr>
          <p:cNvPr id="58371" name="Rectangle 3"/>
          <p:cNvSpPr>
            <a:spLocks noGrp="1" noChangeArrowheads="1"/>
          </p:cNvSpPr>
          <p:nvPr>
            <p:ph type="subTitle" idx="1"/>
          </p:nvPr>
        </p:nvSpPr>
        <p:spPr>
          <a:xfrm>
            <a:off x="66385" y="769500"/>
            <a:ext cx="8964613" cy="5683836"/>
          </a:xfrm>
        </p:spPr>
        <p:txBody>
          <a:bodyPr/>
          <a:lstStyle/>
          <a:p>
            <a:pPr marL="539750" indent="-539750">
              <a:lnSpc>
                <a:spcPct val="95000"/>
              </a:lnSpc>
              <a:spcBef>
                <a:spcPts val="0"/>
              </a:spcBef>
              <a:spcAft>
                <a:spcPts val="400"/>
              </a:spcAft>
            </a:pPr>
            <a:r>
              <a:rPr lang="en-US" dirty="0">
                <a:solidFill>
                  <a:srgbClr val="00FF00"/>
                </a:solidFill>
              </a:rPr>
              <a:t>Wind</a:t>
            </a:r>
            <a:r>
              <a:rPr lang="en-US" dirty="0"/>
              <a:t> </a:t>
            </a:r>
            <a:r>
              <a:rPr lang="en-US" dirty="0" smtClean="0"/>
              <a:t>– </a:t>
            </a:r>
            <a:r>
              <a:rPr lang="en-US" dirty="0" smtClean="0">
                <a:solidFill>
                  <a:srgbClr val="FFFF00"/>
                </a:solidFill>
                <a:latin typeface="Bookman Old Style" pitchFamily="18" charset="0"/>
              </a:rPr>
              <a:t>“went </a:t>
            </a:r>
            <a:r>
              <a:rPr lang="en-US" dirty="0">
                <a:solidFill>
                  <a:srgbClr val="FFFF00"/>
                </a:solidFill>
                <a:latin typeface="Bookman Old Style" pitchFamily="18" charset="0"/>
              </a:rPr>
              <a:t>up by a whirlwind into </a:t>
            </a:r>
            <a:r>
              <a:rPr lang="en-US" dirty="0" smtClean="0">
                <a:solidFill>
                  <a:srgbClr val="FFFF00"/>
                </a:solidFill>
                <a:latin typeface="Bookman Old Style" pitchFamily="18" charset="0"/>
              </a:rPr>
              <a:t>heaven”</a:t>
            </a:r>
            <a:r>
              <a:rPr lang="en-US" dirty="0" smtClean="0">
                <a:latin typeface="Bookman Old Style" pitchFamily="18" charset="0"/>
              </a:rPr>
              <a:t> </a:t>
            </a:r>
            <a:r>
              <a:rPr lang="en-US" dirty="0"/>
              <a:t>(</a:t>
            </a:r>
            <a:r>
              <a:rPr lang="en-US" dirty="0">
                <a:ln w="22225">
                  <a:solidFill>
                    <a:schemeClr val="tx1"/>
                  </a:solidFill>
                </a:ln>
                <a:solidFill>
                  <a:srgbClr val="FF0000"/>
                </a:solidFill>
              </a:rPr>
              <a:t>v.11</a:t>
            </a:r>
            <a:r>
              <a:rPr lang="en-US" dirty="0" smtClean="0"/>
              <a:t>).</a:t>
            </a:r>
            <a:endParaRPr lang="en-US" dirty="0"/>
          </a:p>
          <a:p>
            <a:pPr marL="539750" indent="-539750">
              <a:lnSpc>
                <a:spcPct val="95000"/>
              </a:lnSpc>
              <a:spcBef>
                <a:spcPts val="0"/>
              </a:spcBef>
              <a:spcAft>
                <a:spcPts val="400"/>
              </a:spcAft>
            </a:pPr>
            <a:r>
              <a:rPr lang="en-US" dirty="0">
                <a:solidFill>
                  <a:srgbClr val="00FF00"/>
                </a:solidFill>
              </a:rPr>
              <a:t>Earthquake</a:t>
            </a:r>
            <a:r>
              <a:rPr lang="en-US" dirty="0"/>
              <a:t> </a:t>
            </a:r>
            <a:r>
              <a:rPr lang="en-US" dirty="0" smtClean="0"/>
              <a:t>– </a:t>
            </a:r>
            <a:r>
              <a:rPr lang="en-US" dirty="0"/>
              <a:t>Jordan </a:t>
            </a:r>
            <a:r>
              <a:rPr lang="en-US" dirty="0" smtClean="0">
                <a:solidFill>
                  <a:srgbClr val="FFFF00"/>
                </a:solidFill>
                <a:latin typeface="Bookman Old Style" pitchFamily="18" charset="0"/>
              </a:rPr>
              <a:t>“divided </a:t>
            </a:r>
            <a:r>
              <a:rPr lang="en-US" dirty="0">
                <a:solidFill>
                  <a:srgbClr val="FFFF00"/>
                </a:solidFill>
                <a:latin typeface="Bookman Old Style" pitchFamily="18" charset="0"/>
              </a:rPr>
              <a:t>hither and </a:t>
            </a:r>
            <a:r>
              <a:rPr lang="en-US" dirty="0" smtClean="0">
                <a:solidFill>
                  <a:srgbClr val="FFFF00"/>
                </a:solidFill>
                <a:latin typeface="Bookman Old Style" pitchFamily="18" charset="0"/>
              </a:rPr>
              <a:t>thither”</a:t>
            </a:r>
            <a:r>
              <a:rPr lang="en-US" dirty="0" smtClean="0"/>
              <a:t> </a:t>
            </a:r>
            <a:r>
              <a:rPr lang="en-US" dirty="0"/>
              <a:t>- like an earthquake (</a:t>
            </a:r>
            <a:r>
              <a:rPr lang="en-US" dirty="0">
                <a:ln w="22225">
                  <a:solidFill>
                    <a:schemeClr val="tx1"/>
                  </a:solidFill>
                </a:ln>
                <a:solidFill>
                  <a:srgbClr val="FF0000"/>
                </a:solidFill>
              </a:rPr>
              <a:t>v.8</a:t>
            </a:r>
            <a:r>
              <a:rPr lang="en-US" dirty="0" smtClean="0"/>
              <a:t>).</a:t>
            </a:r>
            <a:endParaRPr lang="en-US" dirty="0"/>
          </a:p>
          <a:p>
            <a:pPr marL="539750" indent="-539750">
              <a:lnSpc>
                <a:spcPct val="95000"/>
              </a:lnSpc>
              <a:spcBef>
                <a:spcPts val="0"/>
              </a:spcBef>
              <a:spcAft>
                <a:spcPts val="400"/>
              </a:spcAft>
            </a:pPr>
            <a:r>
              <a:rPr lang="en-US" dirty="0">
                <a:solidFill>
                  <a:srgbClr val="00FF00"/>
                </a:solidFill>
              </a:rPr>
              <a:t>Fire</a:t>
            </a:r>
            <a:r>
              <a:rPr lang="en-US" dirty="0"/>
              <a:t> </a:t>
            </a:r>
            <a:r>
              <a:rPr lang="en-US" dirty="0" smtClean="0"/>
              <a:t>– </a:t>
            </a:r>
            <a:r>
              <a:rPr lang="en-US" dirty="0" smtClean="0">
                <a:solidFill>
                  <a:srgbClr val="FFFF00"/>
                </a:solidFill>
                <a:latin typeface="Bookman Old Style" pitchFamily="18" charset="0"/>
              </a:rPr>
              <a:t>“a </a:t>
            </a:r>
            <a:r>
              <a:rPr lang="en-US" dirty="0">
                <a:solidFill>
                  <a:srgbClr val="FFFF00"/>
                </a:solidFill>
                <a:latin typeface="Bookman Old Style" pitchFamily="18" charset="0"/>
              </a:rPr>
              <a:t>chariot of fire and horses of </a:t>
            </a:r>
            <a:r>
              <a:rPr lang="en-US" dirty="0" smtClean="0">
                <a:solidFill>
                  <a:srgbClr val="FFFF00"/>
                </a:solidFill>
                <a:latin typeface="Bookman Old Style" pitchFamily="18" charset="0"/>
              </a:rPr>
              <a:t>fire”</a:t>
            </a:r>
            <a:r>
              <a:rPr lang="en-US" dirty="0" smtClean="0">
                <a:latin typeface="Bookman Old Style" pitchFamily="18" charset="0"/>
              </a:rPr>
              <a:t> </a:t>
            </a:r>
            <a:r>
              <a:rPr lang="en-US" dirty="0"/>
              <a:t>(</a:t>
            </a:r>
            <a:r>
              <a:rPr lang="en-US" dirty="0">
                <a:ln w="22225">
                  <a:solidFill>
                    <a:schemeClr val="tx1"/>
                  </a:solidFill>
                </a:ln>
                <a:solidFill>
                  <a:srgbClr val="FF0000"/>
                </a:solidFill>
              </a:rPr>
              <a:t>v.11</a:t>
            </a:r>
            <a:r>
              <a:rPr lang="en-US" dirty="0" smtClean="0"/>
              <a:t>).</a:t>
            </a:r>
            <a:endParaRPr lang="en-US" dirty="0"/>
          </a:p>
          <a:p>
            <a:pPr marL="539750" indent="-539750">
              <a:lnSpc>
                <a:spcPct val="95000"/>
              </a:lnSpc>
              <a:spcBef>
                <a:spcPts val="0"/>
              </a:spcBef>
              <a:spcAft>
                <a:spcPts val="400"/>
              </a:spcAft>
            </a:pPr>
            <a:r>
              <a:rPr lang="en-US" dirty="0">
                <a:solidFill>
                  <a:srgbClr val="FFFF00"/>
                </a:solidFill>
              </a:rPr>
              <a:t>Elisha</a:t>
            </a:r>
            <a:r>
              <a:rPr lang="en-US" dirty="0"/>
              <a:t> - the persistent </a:t>
            </a:r>
            <a:r>
              <a:rPr lang="en-US" dirty="0" smtClean="0">
                <a:solidFill>
                  <a:srgbClr val="FFFF00"/>
                </a:solidFill>
                <a:latin typeface="Bookman Old Style" pitchFamily="18" charset="0"/>
              </a:rPr>
              <a:t>“still </a:t>
            </a:r>
            <a:r>
              <a:rPr lang="en-US" dirty="0">
                <a:solidFill>
                  <a:srgbClr val="FFFF00"/>
                </a:solidFill>
                <a:latin typeface="Bookman Old Style" pitchFamily="18" charset="0"/>
              </a:rPr>
              <a:t>small </a:t>
            </a:r>
            <a:r>
              <a:rPr lang="en-US" dirty="0" smtClean="0">
                <a:solidFill>
                  <a:srgbClr val="FFFF00"/>
                </a:solidFill>
                <a:latin typeface="Bookman Old Style" pitchFamily="18" charset="0"/>
              </a:rPr>
              <a:t>voice” </a:t>
            </a:r>
            <a:r>
              <a:rPr lang="en-US" dirty="0"/>
              <a:t>(</a:t>
            </a:r>
            <a:r>
              <a:rPr lang="en-US" dirty="0">
                <a:ln w="22225">
                  <a:solidFill>
                    <a:schemeClr val="tx1"/>
                  </a:solidFill>
                </a:ln>
                <a:solidFill>
                  <a:srgbClr val="FF0000"/>
                </a:solidFill>
              </a:rPr>
              <a:t>v.2,4,6</a:t>
            </a:r>
            <a:r>
              <a:rPr lang="en-US" dirty="0" smtClean="0"/>
              <a:t>).</a:t>
            </a:r>
            <a:endParaRPr lang="en-US" dirty="0"/>
          </a:p>
          <a:p>
            <a:pPr marL="539750" indent="-539750">
              <a:lnSpc>
                <a:spcPct val="95000"/>
              </a:lnSpc>
              <a:spcBef>
                <a:spcPts val="0"/>
              </a:spcBef>
              <a:spcAft>
                <a:spcPts val="400"/>
              </a:spcAft>
            </a:pPr>
            <a:r>
              <a:rPr lang="en-US" dirty="0"/>
              <a:t>The mantle (</a:t>
            </a:r>
            <a:r>
              <a:rPr lang="en-US" dirty="0">
                <a:ln w="22225">
                  <a:solidFill>
                    <a:schemeClr val="tx1"/>
                  </a:solidFill>
                </a:ln>
                <a:solidFill>
                  <a:srgbClr val="FF0000"/>
                </a:solidFill>
              </a:rPr>
              <a:t>v.8,13,14</a:t>
            </a:r>
            <a:r>
              <a:rPr lang="en-US" dirty="0"/>
              <a:t>) - </a:t>
            </a:r>
            <a:r>
              <a:rPr lang="en-US" i="1" dirty="0" err="1"/>
              <a:t>addereth</a:t>
            </a:r>
            <a:r>
              <a:rPr lang="en-US" dirty="0"/>
              <a:t> - Symbol of prophetic office - </a:t>
            </a:r>
            <a:r>
              <a:rPr lang="en-US" dirty="0">
                <a:ln w="22225">
                  <a:solidFill>
                    <a:schemeClr val="tx1"/>
                  </a:solidFill>
                </a:ln>
                <a:solidFill>
                  <a:srgbClr val="FF0000"/>
                </a:solidFill>
              </a:rPr>
              <a:t>Zech</a:t>
            </a:r>
            <a:r>
              <a:rPr lang="en-US" dirty="0" smtClean="0">
                <a:ln w="22225">
                  <a:solidFill>
                    <a:schemeClr val="tx1"/>
                  </a:solidFill>
                </a:ln>
                <a:solidFill>
                  <a:srgbClr val="FF0000"/>
                </a:solidFill>
              </a:rPr>
              <a:t>. 13:4</a:t>
            </a:r>
            <a:r>
              <a:rPr lang="en-US" dirty="0" smtClean="0"/>
              <a:t> </a:t>
            </a:r>
            <a:r>
              <a:rPr lang="en-US" dirty="0"/>
              <a:t>(cp. </a:t>
            </a:r>
            <a:r>
              <a:rPr lang="en-US" dirty="0">
                <a:ln w="22225">
                  <a:solidFill>
                    <a:schemeClr val="tx1"/>
                  </a:solidFill>
                </a:ln>
                <a:solidFill>
                  <a:srgbClr val="FF0000"/>
                </a:solidFill>
              </a:rPr>
              <a:t>1 Kings 19:19</a:t>
            </a:r>
            <a:r>
              <a:rPr lang="en-US" dirty="0" smtClean="0"/>
              <a:t>).</a:t>
            </a:r>
            <a:endParaRPr lang="en-US" dirty="0"/>
          </a:p>
          <a:p>
            <a:pPr marL="539750" indent="-539750">
              <a:lnSpc>
                <a:spcPct val="95000"/>
              </a:lnSpc>
              <a:spcBef>
                <a:spcPts val="0"/>
              </a:spcBef>
              <a:spcAft>
                <a:spcPts val="400"/>
              </a:spcAft>
            </a:pPr>
            <a:r>
              <a:rPr lang="en-US" dirty="0">
                <a:ln>
                  <a:solidFill>
                    <a:schemeClr val="tx1"/>
                  </a:solidFill>
                </a:ln>
                <a:solidFill>
                  <a:srgbClr val="FF66FF"/>
                </a:solidFill>
              </a:rPr>
              <a:t>Note</a:t>
            </a:r>
            <a:r>
              <a:rPr lang="en-US" dirty="0"/>
              <a:t> </a:t>
            </a:r>
            <a:r>
              <a:rPr lang="en-US" dirty="0" smtClean="0">
                <a:ln w="22225">
                  <a:solidFill>
                    <a:schemeClr val="tx1"/>
                  </a:solidFill>
                </a:ln>
                <a:solidFill>
                  <a:srgbClr val="FF0000"/>
                </a:solidFill>
              </a:rPr>
              <a:t>2 Kings 2:15-18 </a:t>
            </a:r>
            <a:r>
              <a:rPr lang="en-US" dirty="0" smtClean="0"/>
              <a:t>- </a:t>
            </a:r>
            <a:r>
              <a:rPr lang="en-US" dirty="0"/>
              <a:t>Sons of the prophets </a:t>
            </a:r>
            <a:r>
              <a:rPr lang="en-US" dirty="0" smtClean="0"/>
              <a:t>were </a:t>
            </a:r>
            <a:r>
              <a:rPr lang="en-US" dirty="0"/>
              <a:t>so awe-struck by the dramatic events, they did not </a:t>
            </a:r>
            <a:r>
              <a:rPr lang="en-US" dirty="0" smtClean="0">
                <a:ln>
                  <a:solidFill>
                    <a:schemeClr val="tx1"/>
                  </a:solidFill>
                </a:ln>
                <a:solidFill>
                  <a:srgbClr val="00FFFF"/>
                </a:solidFill>
              </a:rPr>
              <a:t>‘hear’</a:t>
            </a:r>
            <a:r>
              <a:rPr lang="en-US" dirty="0" smtClean="0"/>
              <a:t> </a:t>
            </a:r>
            <a:r>
              <a:rPr lang="en-US" dirty="0"/>
              <a:t>Elisha's </a:t>
            </a:r>
            <a:r>
              <a:rPr lang="en-US" dirty="0" smtClean="0"/>
              <a:t>voice.</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83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837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837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837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837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25" name="Picture 5" descr="img_Ezk_temple_faded_"/>
          <p:cNvPicPr>
            <a:picLocks noChangeAspect="1" noChangeArrowheads="1"/>
          </p:cNvPicPr>
          <p:nvPr/>
        </p:nvPicPr>
        <p:blipFill>
          <a:blip r:embed="rId2" cstate="print"/>
          <a:srcRect/>
          <a:stretch>
            <a:fillRect/>
          </a:stretch>
        </p:blipFill>
        <p:spPr bwMode="auto">
          <a:xfrm>
            <a:off x="0" y="436563"/>
            <a:ext cx="9144000" cy="5440362"/>
          </a:xfrm>
          <a:prstGeom prst="rect">
            <a:avLst/>
          </a:prstGeom>
          <a:noFill/>
        </p:spPr>
      </p:pic>
      <p:sp>
        <p:nvSpPr>
          <p:cNvPr id="6" name="Rectangle 26"/>
          <p:cNvSpPr>
            <a:spLocks noGrp="1" noChangeArrowheads="1"/>
          </p:cNvSpPr>
          <p:nvPr>
            <p:ph type="ftr" sz="quarter" idx="3"/>
          </p:nvPr>
        </p:nvSpPr>
        <p:spPr>
          <a:xfrm>
            <a:off x="0" y="6365875"/>
            <a:ext cx="4499992" cy="549275"/>
          </a:xfrm>
        </p:spPr>
        <p:txBody>
          <a:bodyPr/>
          <a:lstStyle/>
          <a:p>
            <a:r>
              <a:rPr lang="en-AU" sz="3200" dirty="0" smtClean="0"/>
              <a:t>The transfiguration of Christ</a:t>
            </a:r>
            <a:endParaRPr lang="en-AU" sz="3200" dirty="0"/>
          </a:p>
        </p:txBody>
      </p:sp>
      <p:sp>
        <p:nvSpPr>
          <p:cNvPr id="7" name="TextBox 6"/>
          <p:cNvSpPr txBox="1"/>
          <p:nvPr/>
        </p:nvSpPr>
        <p:spPr>
          <a:xfrm>
            <a:off x="323528" y="3986305"/>
            <a:ext cx="8496944" cy="1818959"/>
          </a:xfrm>
          <a:prstGeom prst="rect">
            <a:avLst/>
          </a:prstGeom>
          <a:noFill/>
        </p:spPr>
        <p:txBody>
          <a:bodyPr wrap="square" rtlCol="0">
            <a:spAutoFit/>
          </a:bodyPr>
          <a:lstStyle/>
          <a:p>
            <a:pPr algn="ctr">
              <a:lnSpc>
                <a:spcPct val="85000"/>
              </a:lnSpc>
            </a:pPr>
            <a:r>
              <a:rPr lang="en-AU" sz="4400" b="1" dirty="0" smtClean="0">
                <a:ln w="22225">
                  <a:solidFill>
                    <a:schemeClr val="bg1"/>
                  </a:solidFill>
                </a:ln>
                <a:solidFill>
                  <a:srgbClr val="FFFF00"/>
                </a:solidFill>
                <a:latin typeface="+mn-lt"/>
              </a:rPr>
              <a:t>Next study </a:t>
            </a:r>
            <a:r>
              <a:rPr lang="en-AU" sz="3200" b="1" dirty="0" smtClean="0">
                <a:ln w="22225">
                  <a:solidFill>
                    <a:schemeClr val="bg1"/>
                  </a:solidFill>
                </a:ln>
                <a:solidFill>
                  <a:srgbClr val="FFFF00"/>
                </a:solidFill>
                <a:latin typeface="+mn-lt"/>
              </a:rPr>
              <a:t>(God willing) </a:t>
            </a:r>
            <a:r>
              <a:rPr lang="en-AU" sz="4400" b="1" dirty="0" smtClean="0">
                <a:ln w="22225">
                  <a:solidFill>
                    <a:schemeClr val="bg1"/>
                  </a:solidFill>
                </a:ln>
                <a:solidFill>
                  <a:srgbClr val="FFFF00"/>
                </a:solidFill>
                <a:latin typeface="+mn-lt"/>
              </a:rPr>
              <a:t>–</a:t>
            </a:r>
          </a:p>
          <a:p>
            <a:pPr algn="ctr">
              <a:lnSpc>
                <a:spcPct val="85000"/>
              </a:lnSpc>
            </a:pPr>
            <a:r>
              <a:rPr lang="en-AU" sz="4400" b="1" dirty="0" smtClean="0">
                <a:ln w="22225">
                  <a:solidFill>
                    <a:schemeClr val="bg1"/>
                  </a:solidFill>
                </a:ln>
                <a:solidFill>
                  <a:srgbClr val="FFFF00"/>
                </a:solidFill>
                <a:latin typeface="+mn-lt"/>
              </a:rPr>
              <a:t>“This is my beloved son, hear him”</a:t>
            </a:r>
            <a:endParaRPr lang="en-US" sz="4400" b="1" dirty="0">
              <a:ln w="22225">
                <a:solidFill>
                  <a:schemeClr val="bg1"/>
                </a:solidFill>
              </a:ln>
              <a:solidFill>
                <a:srgbClr val="FFFF00"/>
              </a:solidFill>
              <a:latin typeface="+mn-lt"/>
            </a:endParaRPr>
          </a:p>
        </p:txBody>
      </p:sp>
      <p:sp>
        <p:nvSpPr>
          <p:cNvPr id="8" name="WordArt 5"/>
          <p:cNvSpPr>
            <a:spLocks noChangeArrowheads="1" noChangeShapeType="1" noTextEdit="1"/>
          </p:cNvSpPr>
          <p:nvPr/>
        </p:nvSpPr>
        <p:spPr bwMode="auto">
          <a:xfrm>
            <a:off x="611188" y="955528"/>
            <a:ext cx="7962900" cy="704850"/>
          </a:xfrm>
          <a:prstGeom prst="rect">
            <a:avLst/>
          </a:prstGeom>
        </p:spPr>
        <p:txBody>
          <a:bodyPr wrap="none" fromWordArt="1">
            <a:prstTxWarp prst="textPlain">
              <a:avLst>
                <a:gd name="adj" fmla="val 50000"/>
              </a:avLst>
            </a:prstTxWarp>
          </a:bodyPr>
          <a:lstStyle/>
          <a:p>
            <a:pPr algn="ctr"/>
            <a:r>
              <a:rPr lang="en-US" sz="4000" kern="10" dirty="0">
                <a:ln w="12700">
                  <a:solidFill>
                    <a:schemeClr val="bg1"/>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Arial Black"/>
              </a:rPr>
              <a:t>The Transfiguration of Christ</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ftr" sz="quarter" idx="3"/>
          </p:nvPr>
        </p:nvSpPr>
        <p:spPr/>
        <p:txBody>
          <a:bodyPr/>
          <a:lstStyle/>
          <a:p>
            <a:r>
              <a:rPr lang="en-AU"/>
              <a:t>The Transfiguration of Christ</a:t>
            </a:r>
          </a:p>
        </p:txBody>
      </p:sp>
      <p:sp>
        <p:nvSpPr>
          <p:cNvPr id="55298" name="Rectangle 2"/>
          <p:cNvSpPr>
            <a:spLocks noGrp="1" noChangeArrowheads="1"/>
          </p:cNvSpPr>
          <p:nvPr>
            <p:ph type="ctrTitle"/>
          </p:nvPr>
        </p:nvSpPr>
        <p:spPr>
          <a:xfrm>
            <a:off x="0" y="55420"/>
            <a:ext cx="9144000" cy="765175"/>
          </a:xfrm>
        </p:spPr>
        <p:txBody>
          <a:bodyPr/>
          <a:lstStyle/>
          <a:p>
            <a:r>
              <a:rPr lang="en-US" sz="4400" dirty="0" smtClean="0"/>
              <a:t>Transfiguration characters</a:t>
            </a:r>
            <a:endParaRPr lang="en-AU" sz="4400" dirty="0"/>
          </a:p>
        </p:txBody>
      </p:sp>
      <p:sp>
        <p:nvSpPr>
          <p:cNvPr id="55299" name="Rectangle 3"/>
          <p:cNvSpPr>
            <a:spLocks noGrp="1" noChangeArrowheads="1"/>
          </p:cNvSpPr>
          <p:nvPr>
            <p:ph type="subTitle" idx="1"/>
          </p:nvPr>
        </p:nvSpPr>
        <p:spPr>
          <a:xfrm>
            <a:off x="157871" y="736994"/>
            <a:ext cx="8748464" cy="5616624"/>
          </a:xfrm>
        </p:spPr>
        <p:txBody>
          <a:bodyPr/>
          <a:lstStyle/>
          <a:p>
            <a:pPr marL="450850" indent="-450850" algn="ctr">
              <a:buFont typeface="Wingdings" pitchFamily="2" charset="2"/>
              <a:buNone/>
            </a:pPr>
            <a:r>
              <a:rPr lang="en-US" sz="3200" dirty="0" smtClean="0">
                <a:solidFill>
                  <a:srgbClr val="00FF00"/>
                </a:solidFill>
              </a:rPr>
              <a:t>“The </a:t>
            </a:r>
            <a:r>
              <a:rPr lang="en-US" sz="3200" dirty="0">
                <a:solidFill>
                  <a:srgbClr val="00FF00"/>
                </a:solidFill>
              </a:rPr>
              <a:t>Son of man coming in his </a:t>
            </a:r>
            <a:r>
              <a:rPr lang="en-US" sz="3200" dirty="0" smtClean="0">
                <a:solidFill>
                  <a:srgbClr val="00FF00"/>
                </a:solidFill>
              </a:rPr>
              <a:t>glory”</a:t>
            </a:r>
            <a:endParaRPr lang="en-US" sz="3200" dirty="0">
              <a:solidFill>
                <a:srgbClr val="00FF00"/>
              </a:solidFill>
            </a:endParaRPr>
          </a:p>
          <a:p>
            <a:pPr marL="450850" indent="-450850">
              <a:spcBef>
                <a:spcPct val="30000"/>
              </a:spcBef>
            </a:pPr>
            <a:r>
              <a:rPr lang="en-US" sz="3200" b="0" dirty="0">
                <a:ln>
                  <a:solidFill>
                    <a:schemeClr val="tx1"/>
                  </a:solidFill>
                </a:ln>
                <a:solidFill>
                  <a:srgbClr val="66FFFF"/>
                </a:solidFill>
                <a:latin typeface="Arial Black" pitchFamily="34" charset="0"/>
              </a:rPr>
              <a:t>Christ</a:t>
            </a:r>
            <a:r>
              <a:rPr lang="en-US" sz="3200" dirty="0">
                <a:ln>
                  <a:solidFill>
                    <a:schemeClr val="tx1"/>
                  </a:solidFill>
                </a:ln>
              </a:rPr>
              <a:t> </a:t>
            </a:r>
            <a:r>
              <a:rPr lang="en-US" sz="3200" dirty="0"/>
              <a:t>- King-Priest in glory and </a:t>
            </a:r>
            <a:r>
              <a:rPr lang="en-US" sz="3200" dirty="0" err="1"/>
              <a:t>honour</a:t>
            </a:r>
            <a:r>
              <a:rPr lang="en-US" sz="3200" dirty="0"/>
              <a:t>.</a:t>
            </a:r>
          </a:p>
          <a:p>
            <a:pPr marL="450850" indent="-450850">
              <a:spcBef>
                <a:spcPct val="30000"/>
              </a:spcBef>
            </a:pPr>
            <a:r>
              <a:rPr lang="en-US" sz="3200" b="0" dirty="0">
                <a:solidFill>
                  <a:srgbClr val="99FF66"/>
                </a:solidFill>
                <a:latin typeface="Arial Black" pitchFamily="34" charset="0"/>
              </a:rPr>
              <a:t>Moses</a:t>
            </a:r>
            <a:r>
              <a:rPr lang="en-US" sz="3200" dirty="0"/>
              <a:t> - The glorified saints who enter the Kingdom through resurrection from the dead.</a:t>
            </a:r>
          </a:p>
          <a:p>
            <a:pPr marL="450850" indent="-450850">
              <a:spcBef>
                <a:spcPct val="30000"/>
              </a:spcBef>
            </a:pPr>
            <a:r>
              <a:rPr lang="en-US" sz="3200" b="0" dirty="0">
                <a:ln>
                  <a:solidFill>
                    <a:schemeClr val="tx1"/>
                  </a:solidFill>
                </a:ln>
                <a:solidFill>
                  <a:srgbClr val="FFCC00"/>
                </a:solidFill>
                <a:latin typeface="Arial Black" pitchFamily="34" charset="0"/>
              </a:rPr>
              <a:t>Elijah</a:t>
            </a:r>
            <a:r>
              <a:rPr lang="en-US" sz="3200" dirty="0"/>
              <a:t> - The glorified saints who enter the Kingdom by translation (alive and remain at return).</a:t>
            </a:r>
          </a:p>
          <a:p>
            <a:pPr marL="450850" indent="-450850">
              <a:spcBef>
                <a:spcPct val="30000"/>
              </a:spcBef>
            </a:pPr>
            <a:r>
              <a:rPr lang="en-US" sz="3200" b="0" dirty="0">
                <a:ln>
                  <a:solidFill>
                    <a:schemeClr val="tx1"/>
                  </a:solidFill>
                </a:ln>
                <a:solidFill>
                  <a:srgbClr val="FF33CC"/>
                </a:solidFill>
                <a:latin typeface="Arial Black" pitchFamily="34" charset="0"/>
              </a:rPr>
              <a:t>3 </a:t>
            </a:r>
            <a:r>
              <a:rPr lang="en-US" sz="3200" b="0" dirty="0" smtClean="0">
                <a:ln>
                  <a:solidFill>
                    <a:schemeClr val="tx1"/>
                  </a:solidFill>
                </a:ln>
                <a:solidFill>
                  <a:srgbClr val="FF33CC"/>
                </a:solidFill>
                <a:latin typeface="Arial Black" pitchFamily="34" charset="0"/>
              </a:rPr>
              <a:t>disciples</a:t>
            </a:r>
            <a:r>
              <a:rPr lang="en-US" sz="3200" dirty="0" smtClean="0">
                <a:ln>
                  <a:solidFill>
                    <a:schemeClr val="tx1"/>
                  </a:solidFill>
                </a:ln>
              </a:rPr>
              <a:t> </a:t>
            </a:r>
            <a:r>
              <a:rPr lang="en-US" sz="3200" dirty="0"/>
              <a:t>- Mortal Jews who see the glory first</a:t>
            </a:r>
            <a:r>
              <a:rPr lang="en-US" sz="3200" dirty="0" smtClean="0"/>
              <a:t>.</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529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5299">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5299">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52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ftr" sz="quarter" idx="3"/>
          </p:nvPr>
        </p:nvSpPr>
        <p:spPr/>
        <p:txBody>
          <a:bodyPr/>
          <a:lstStyle/>
          <a:p>
            <a:r>
              <a:rPr lang="en-AU"/>
              <a:t>The Transfiguration of Christ</a:t>
            </a:r>
          </a:p>
        </p:txBody>
      </p:sp>
      <p:sp>
        <p:nvSpPr>
          <p:cNvPr id="55298" name="Rectangle 2"/>
          <p:cNvSpPr>
            <a:spLocks noGrp="1" noChangeArrowheads="1"/>
          </p:cNvSpPr>
          <p:nvPr>
            <p:ph type="ctrTitle"/>
          </p:nvPr>
        </p:nvSpPr>
        <p:spPr>
          <a:xfrm>
            <a:off x="0" y="110840"/>
            <a:ext cx="9144000" cy="765175"/>
          </a:xfrm>
        </p:spPr>
        <p:txBody>
          <a:bodyPr/>
          <a:lstStyle/>
          <a:p>
            <a:r>
              <a:rPr lang="en-US" sz="4400" dirty="0" smtClean="0"/>
              <a:t>Transfiguration characters</a:t>
            </a:r>
            <a:endParaRPr lang="en-AU" sz="4400" dirty="0"/>
          </a:p>
        </p:txBody>
      </p:sp>
      <p:sp>
        <p:nvSpPr>
          <p:cNvPr id="55299" name="Rectangle 3"/>
          <p:cNvSpPr>
            <a:spLocks noGrp="1" noChangeArrowheads="1"/>
          </p:cNvSpPr>
          <p:nvPr>
            <p:ph type="subTitle" idx="1"/>
          </p:nvPr>
        </p:nvSpPr>
        <p:spPr>
          <a:xfrm>
            <a:off x="144016" y="908720"/>
            <a:ext cx="8892480" cy="2952328"/>
          </a:xfrm>
        </p:spPr>
        <p:txBody>
          <a:bodyPr/>
          <a:lstStyle/>
          <a:p>
            <a:pPr marL="450850" indent="-450850" algn="ctr">
              <a:buFont typeface="Wingdings" pitchFamily="2" charset="2"/>
              <a:buNone/>
            </a:pPr>
            <a:r>
              <a:rPr lang="en-US" sz="3200" dirty="0" smtClean="0">
                <a:solidFill>
                  <a:srgbClr val="00FF00"/>
                </a:solidFill>
              </a:rPr>
              <a:t>“The </a:t>
            </a:r>
            <a:r>
              <a:rPr lang="en-US" sz="3200" dirty="0">
                <a:solidFill>
                  <a:srgbClr val="00FF00"/>
                </a:solidFill>
              </a:rPr>
              <a:t>Son of man coming in his </a:t>
            </a:r>
            <a:r>
              <a:rPr lang="en-US" sz="3200" dirty="0" smtClean="0">
                <a:solidFill>
                  <a:srgbClr val="00FF00"/>
                </a:solidFill>
              </a:rPr>
              <a:t>glory”</a:t>
            </a:r>
            <a:endParaRPr lang="en-US" sz="3200" dirty="0">
              <a:solidFill>
                <a:srgbClr val="00FF00"/>
              </a:solidFill>
            </a:endParaRPr>
          </a:p>
          <a:p>
            <a:pPr marL="450850" indent="-450850">
              <a:spcBef>
                <a:spcPct val="30000"/>
              </a:spcBef>
            </a:pPr>
            <a:r>
              <a:rPr lang="en-US" sz="3200" b="0" dirty="0" smtClean="0">
                <a:ln>
                  <a:solidFill>
                    <a:schemeClr val="tx1"/>
                  </a:solidFill>
                </a:ln>
                <a:solidFill>
                  <a:srgbClr val="FFFF00"/>
                </a:solidFill>
                <a:latin typeface="Arial Black" pitchFamily="34" charset="0"/>
              </a:rPr>
              <a:t>Other </a:t>
            </a:r>
            <a:r>
              <a:rPr lang="en-US" sz="3200" b="0" dirty="0">
                <a:ln>
                  <a:solidFill>
                    <a:schemeClr val="tx1"/>
                  </a:solidFill>
                </a:ln>
                <a:solidFill>
                  <a:srgbClr val="FFFF00"/>
                </a:solidFill>
                <a:latin typeface="Arial Black" pitchFamily="34" charset="0"/>
              </a:rPr>
              <a:t>disciples</a:t>
            </a:r>
            <a:r>
              <a:rPr lang="en-US" sz="3200" dirty="0">
                <a:ln>
                  <a:solidFill>
                    <a:schemeClr val="tx1"/>
                  </a:solidFill>
                </a:ln>
                <a:solidFill>
                  <a:srgbClr val="FFFF00"/>
                </a:solidFill>
              </a:rPr>
              <a:t> </a:t>
            </a:r>
            <a:r>
              <a:rPr lang="en-US" sz="3200" dirty="0"/>
              <a:t>- Israel outside the Land waiting.</a:t>
            </a:r>
          </a:p>
          <a:p>
            <a:pPr marL="450850" indent="-450850">
              <a:spcBef>
                <a:spcPct val="30000"/>
              </a:spcBef>
            </a:pPr>
            <a:r>
              <a:rPr lang="en-US" sz="3200" b="0" dirty="0">
                <a:solidFill>
                  <a:srgbClr val="FFFF00"/>
                </a:solidFill>
                <a:latin typeface="Arial Black" pitchFamily="34" charset="0"/>
              </a:rPr>
              <a:t>Multitude</a:t>
            </a:r>
            <a:r>
              <a:rPr lang="en-US" sz="3200" dirty="0"/>
              <a:t> - The mortal nations who seek Christ.</a:t>
            </a:r>
            <a:endParaRPr lang="en-AU" sz="3200" dirty="0"/>
          </a:p>
        </p:txBody>
      </p:sp>
      <p:pic>
        <p:nvPicPr>
          <p:cNvPr id="5" name="Picture 4" descr="Mt Hermon.jpg"/>
          <p:cNvPicPr>
            <a:picLocks noChangeAspect="1"/>
          </p:cNvPicPr>
          <p:nvPr/>
        </p:nvPicPr>
        <p:blipFill>
          <a:blip r:embed="rId2" cstate="print"/>
          <a:stretch>
            <a:fillRect/>
          </a:stretch>
        </p:blipFill>
        <p:spPr>
          <a:xfrm>
            <a:off x="3059832" y="3603459"/>
            <a:ext cx="5904656" cy="2523211"/>
          </a:xfrm>
          <a:prstGeom prst="rect">
            <a:avLst/>
          </a:prstGeom>
          <a:ln w="57150">
            <a:solidFill>
              <a:srgbClr val="FFFF00"/>
            </a:solidFill>
          </a:ln>
        </p:spPr>
      </p:pic>
      <p:sp>
        <p:nvSpPr>
          <p:cNvPr id="6" name="TextBox 5"/>
          <p:cNvSpPr txBox="1"/>
          <p:nvPr/>
        </p:nvSpPr>
        <p:spPr>
          <a:xfrm>
            <a:off x="179512" y="4149080"/>
            <a:ext cx="2592288" cy="1384995"/>
          </a:xfrm>
          <a:prstGeom prst="rect">
            <a:avLst/>
          </a:prstGeom>
          <a:noFill/>
        </p:spPr>
        <p:txBody>
          <a:bodyPr wrap="square" rtlCol="0">
            <a:spAutoFit/>
          </a:bodyPr>
          <a:lstStyle/>
          <a:p>
            <a:pPr algn="r"/>
            <a:r>
              <a:rPr lang="en-AU" sz="2800" dirty="0" smtClean="0">
                <a:solidFill>
                  <a:srgbClr val="FFFF00"/>
                </a:solidFill>
                <a:latin typeface="Impact" pitchFamily="34" charset="0"/>
              </a:rPr>
              <a:t>Mt </a:t>
            </a:r>
            <a:r>
              <a:rPr lang="en-AU" sz="2800" dirty="0" err="1" smtClean="0">
                <a:solidFill>
                  <a:srgbClr val="FFFF00"/>
                </a:solidFill>
                <a:latin typeface="Impact" pitchFamily="34" charset="0"/>
              </a:rPr>
              <a:t>Hermon</a:t>
            </a:r>
            <a:r>
              <a:rPr lang="en-AU" sz="2800" dirty="0" smtClean="0">
                <a:solidFill>
                  <a:srgbClr val="FFFF00"/>
                </a:solidFill>
                <a:latin typeface="Impact" pitchFamily="34" charset="0"/>
              </a:rPr>
              <a:t> – </a:t>
            </a:r>
          </a:p>
          <a:p>
            <a:pPr algn="r"/>
            <a:r>
              <a:rPr lang="en-AU" sz="2800" dirty="0" smtClean="0">
                <a:solidFill>
                  <a:srgbClr val="FFFF00"/>
                </a:solidFill>
                <a:latin typeface="Impact" pitchFamily="34" charset="0"/>
              </a:rPr>
              <a:t>the mount of Transfiguration</a:t>
            </a:r>
            <a:endParaRPr lang="en-US" sz="2800" dirty="0">
              <a:solidFill>
                <a:srgbClr val="FFFF00"/>
              </a:solidFill>
              <a:latin typeface="Impact"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529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5299">
                                            <p:txEl>
                                              <p:pRg st="2" end="2"/>
                                            </p:txEl>
                                          </p:spTgt>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nodeType="afterEffect">
                                  <p:stCondLst>
                                    <p:cond delay="1500"/>
                                  </p:stCondLst>
                                  <p:childTnLst>
                                    <p:set>
                                      <p:cBhvr>
                                        <p:cTn id="15" dur="1" fill="hold">
                                          <p:stCondLst>
                                            <p:cond delay="0"/>
                                          </p:stCondLst>
                                        </p:cTn>
                                        <p:tgtEl>
                                          <p:spTgt spid="5"/>
                                        </p:tgtEl>
                                        <p:attrNameLst>
                                          <p:attrName>style.visibility</p:attrName>
                                        </p:attrNameLst>
                                      </p:cBhvr>
                                      <p:to>
                                        <p:strVal val="visible"/>
                                      </p:to>
                                    </p:set>
                                  </p:childTnLst>
                                </p:cTn>
                              </p:par>
                              <p:par>
                                <p:cTn id="16" presetID="1" presetClass="entr" presetSubtype="0" fill="hold" grpId="0" nodeType="withEffect">
                                  <p:stCondLst>
                                    <p:cond delay="1500"/>
                                  </p:stCondLst>
                                  <p:childTnLst>
                                    <p:set>
                                      <p:cBhvr>
                                        <p:cTn id="17"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uiExpand="1" build="p"/>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ftr" sz="quarter" idx="3"/>
          </p:nvPr>
        </p:nvSpPr>
        <p:spPr/>
        <p:txBody>
          <a:bodyPr/>
          <a:lstStyle/>
          <a:p>
            <a:r>
              <a:rPr lang="en-AU"/>
              <a:t>The Transfiguration of Christ</a:t>
            </a:r>
          </a:p>
        </p:txBody>
      </p:sp>
      <p:sp>
        <p:nvSpPr>
          <p:cNvPr id="59394" name="Rectangle 2"/>
          <p:cNvSpPr>
            <a:spLocks noGrp="1" noChangeArrowheads="1"/>
          </p:cNvSpPr>
          <p:nvPr>
            <p:ph type="ctrTitle"/>
          </p:nvPr>
        </p:nvSpPr>
        <p:spPr>
          <a:xfrm>
            <a:off x="0" y="69275"/>
            <a:ext cx="9144000" cy="765175"/>
          </a:xfrm>
        </p:spPr>
        <p:txBody>
          <a:bodyPr/>
          <a:lstStyle/>
          <a:p>
            <a:r>
              <a:rPr lang="en-US" dirty="0"/>
              <a:t>Why the </a:t>
            </a:r>
            <a:r>
              <a:rPr lang="en-US" dirty="0" smtClean="0"/>
              <a:t>discrepancy </a:t>
            </a:r>
            <a:r>
              <a:rPr lang="en-US" dirty="0"/>
              <a:t>in </a:t>
            </a:r>
            <a:r>
              <a:rPr lang="en-US" dirty="0" smtClean="0"/>
              <a:t>dating</a:t>
            </a:r>
            <a:r>
              <a:rPr lang="en-US" dirty="0"/>
              <a:t>?</a:t>
            </a:r>
            <a:endParaRPr lang="en-AU" dirty="0"/>
          </a:p>
        </p:txBody>
      </p:sp>
      <p:sp>
        <p:nvSpPr>
          <p:cNvPr id="59395" name="Rectangle 3"/>
          <p:cNvSpPr>
            <a:spLocks noGrp="1" noChangeArrowheads="1"/>
          </p:cNvSpPr>
          <p:nvPr>
            <p:ph type="subTitle" idx="1"/>
          </p:nvPr>
        </p:nvSpPr>
        <p:spPr>
          <a:xfrm>
            <a:off x="209260" y="908050"/>
            <a:ext cx="8713788" cy="5400675"/>
          </a:xfrm>
        </p:spPr>
        <p:txBody>
          <a:bodyPr/>
          <a:lstStyle/>
          <a:p>
            <a:pPr marL="534988" indent="-534988">
              <a:spcBef>
                <a:spcPct val="30000"/>
              </a:spcBef>
            </a:pPr>
            <a:r>
              <a:rPr lang="en-US" dirty="0">
                <a:ln w="22225">
                  <a:solidFill>
                    <a:schemeClr val="tx1"/>
                  </a:solidFill>
                </a:ln>
                <a:solidFill>
                  <a:srgbClr val="FF0000"/>
                </a:solidFill>
              </a:rPr>
              <a:t>Matt. 17:1</a:t>
            </a:r>
            <a:r>
              <a:rPr lang="en-US" dirty="0">
                <a:ln w="22225">
                  <a:solidFill>
                    <a:schemeClr val="tx1"/>
                  </a:solidFill>
                </a:ln>
              </a:rPr>
              <a:t> </a:t>
            </a:r>
            <a:r>
              <a:rPr lang="en-US" dirty="0" smtClean="0"/>
              <a:t>– </a:t>
            </a:r>
            <a:r>
              <a:rPr lang="en-US" dirty="0" smtClean="0">
                <a:latin typeface="Bookman Old Style" pitchFamily="18" charset="0"/>
              </a:rPr>
              <a:t>“And </a:t>
            </a:r>
            <a:r>
              <a:rPr lang="en-US" dirty="0">
                <a:latin typeface="Bookman Old Style" pitchFamily="18" charset="0"/>
              </a:rPr>
              <a:t>after six days</a:t>
            </a:r>
            <a:r>
              <a:rPr lang="en-US" dirty="0" smtClean="0">
                <a:latin typeface="Bookman Old Style" pitchFamily="18" charset="0"/>
              </a:rPr>
              <a:t>....”</a:t>
            </a:r>
            <a:endParaRPr lang="en-US" dirty="0">
              <a:latin typeface="Bookman Old Style" pitchFamily="18" charset="0"/>
            </a:endParaRPr>
          </a:p>
          <a:p>
            <a:pPr marL="534988" indent="-534988">
              <a:spcBef>
                <a:spcPct val="30000"/>
              </a:spcBef>
            </a:pPr>
            <a:r>
              <a:rPr lang="en-US" dirty="0">
                <a:ln w="22225">
                  <a:solidFill>
                    <a:schemeClr val="tx1"/>
                  </a:solidFill>
                </a:ln>
                <a:solidFill>
                  <a:srgbClr val="FF0000"/>
                </a:solidFill>
              </a:rPr>
              <a:t>Mark 9:2 </a:t>
            </a:r>
            <a:r>
              <a:rPr lang="en-US" dirty="0" smtClean="0"/>
              <a:t>– </a:t>
            </a:r>
            <a:r>
              <a:rPr lang="en-US" dirty="0" smtClean="0">
                <a:latin typeface="Bookman Old Style" pitchFamily="18" charset="0"/>
              </a:rPr>
              <a:t>“And </a:t>
            </a:r>
            <a:r>
              <a:rPr lang="en-US" dirty="0">
                <a:latin typeface="Bookman Old Style" pitchFamily="18" charset="0"/>
              </a:rPr>
              <a:t>after six days</a:t>
            </a:r>
            <a:r>
              <a:rPr lang="en-US" dirty="0" smtClean="0">
                <a:latin typeface="Bookman Old Style" pitchFamily="18" charset="0"/>
              </a:rPr>
              <a:t>....”</a:t>
            </a:r>
            <a:endParaRPr lang="en-US" dirty="0">
              <a:latin typeface="Bookman Old Style" pitchFamily="18" charset="0"/>
            </a:endParaRPr>
          </a:p>
          <a:p>
            <a:pPr marL="534988" indent="-534988">
              <a:spcBef>
                <a:spcPct val="30000"/>
              </a:spcBef>
            </a:pPr>
            <a:r>
              <a:rPr lang="en-US" dirty="0">
                <a:ln w="22225">
                  <a:solidFill>
                    <a:schemeClr val="tx1"/>
                  </a:solidFill>
                </a:ln>
                <a:solidFill>
                  <a:srgbClr val="FF0000"/>
                </a:solidFill>
              </a:rPr>
              <a:t>Luke 9:28 </a:t>
            </a:r>
            <a:r>
              <a:rPr lang="en-US" dirty="0" smtClean="0"/>
              <a:t>– </a:t>
            </a:r>
            <a:r>
              <a:rPr lang="en-US" dirty="0" smtClean="0">
                <a:latin typeface="Bookman Old Style" pitchFamily="18" charset="0"/>
              </a:rPr>
              <a:t>“And </a:t>
            </a:r>
            <a:r>
              <a:rPr lang="en-US" dirty="0">
                <a:latin typeface="Bookman Old Style" pitchFamily="18" charset="0"/>
              </a:rPr>
              <a:t>it came to pass about an eight days after these sayings</a:t>
            </a:r>
            <a:r>
              <a:rPr lang="en-US" dirty="0" smtClean="0">
                <a:latin typeface="Bookman Old Style" pitchFamily="18" charset="0"/>
              </a:rPr>
              <a:t>.....”</a:t>
            </a:r>
            <a:endParaRPr lang="en-US" dirty="0">
              <a:latin typeface="Bookman Old Style" pitchFamily="18" charset="0"/>
            </a:endParaRPr>
          </a:p>
          <a:p>
            <a:pPr marL="534988" indent="-534988">
              <a:spcBef>
                <a:spcPct val="30000"/>
              </a:spcBef>
            </a:pPr>
            <a:r>
              <a:rPr lang="en-US" dirty="0"/>
              <a:t>Matthew and Mark use the </a:t>
            </a:r>
            <a:r>
              <a:rPr lang="en-US" i="1" dirty="0">
                <a:ln>
                  <a:solidFill>
                    <a:schemeClr val="tx1"/>
                  </a:solidFill>
                </a:ln>
                <a:solidFill>
                  <a:srgbClr val="FF99FF"/>
                </a:solidFill>
              </a:rPr>
              <a:t>exclusive</a:t>
            </a:r>
            <a:r>
              <a:rPr lang="en-US" dirty="0"/>
              <a:t> dating method while Luke uses the </a:t>
            </a:r>
            <a:r>
              <a:rPr lang="en-US" i="1" dirty="0">
                <a:ln>
                  <a:solidFill>
                    <a:schemeClr val="tx1"/>
                  </a:solidFill>
                </a:ln>
                <a:solidFill>
                  <a:srgbClr val="FFCC00"/>
                </a:solidFill>
              </a:rPr>
              <a:t>inclusive</a:t>
            </a:r>
            <a:r>
              <a:rPr lang="en-US" dirty="0"/>
              <a:t> method.</a:t>
            </a:r>
          </a:p>
          <a:p>
            <a:pPr marL="534988" indent="-534988">
              <a:spcBef>
                <a:spcPct val="30000"/>
              </a:spcBef>
            </a:pPr>
            <a:r>
              <a:rPr lang="en-US" dirty="0">
                <a:ln>
                  <a:solidFill>
                    <a:schemeClr val="tx1"/>
                  </a:solidFill>
                </a:ln>
                <a:solidFill>
                  <a:srgbClr val="00FFFF"/>
                </a:solidFill>
              </a:rPr>
              <a:t>Six days</a:t>
            </a:r>
            <a:r>
              <a:rPr lang="en-US" dirty="0">
                <a:ln>
                  <a:solidFill>
                    <a:schemeClr val="tx1"/>
                  </a:solidFill>
                </a:ln>
              </a:rPr>
              <a:t> </a:t>
            </a:r>
            <a:r>
              <a:rPr lang="en-US" dirty="0"/>
              <a:t>prefigures the </a:t>
            </a:r>
            <a:r>
              <a:rPr lang="en-US" dirty="0">
                <a:ln>
                  <a:solidFill>
                    <a:schemeClr val="tx1"/>
                  </a:solidFill>
                </a:ln>
                <a:solidFill>
                  <a:srgbClr val="66FFFF"/>
                </a:solidFill>
              </a:rPr>
              <a:t>6,000 year history of man</a:t>
            </a:r>
            <a:r>
              <a:rPr lang="en-US" dirty="0">
                <a:ln>
                  <a:solidFill>
                    <a:schemeClr val="tx1"/>
                  </a:solidFill>
                </a:ln>
              </a:rPr>
              <a:t> </a:t>
            </a:r>
            <a:r>
              <a:rPr lang="en-US" dirty="0"/>
              <a:t>before the apocalypse of Christ in glory, and </a:t>
            </a:r>
            <a:r>
              <a:rPr lang="en-US" dirty="0">
                <a:solidFill>
                  <a:srgbClr val="00FF00"/>
                </a:solidFill>
              </a:rPr>
              <a:t>8 days</a:t>
            </a:r>
            <a:r>
              <a:rPr lang="en-US" dirty="0"/>
              <a:t> points forward to the culmination of this in the time </a:t>
            </a:r>
            <a:r>
              <a:rPr lang="en-US" dirty="0">
                <a:solidFill>
                  <a:srgbClr val="00FF00"/>
                </a:solidFill>
              </a:rPr>
              <a:t>beyond the Millennium</a:t>
            </a:r>
            <a:r>
              <a:rPr lang="en-US" dirty="0"/>
              <a:t> - the </a:t>
            </a:r>
            <a:r>
              <a:rPr lang="en-US" dirty="0" smtClean="0"/>
              <a:t>‘eighth’ day – </a:t>
            </a:r>
            <a:r>
              <a:rPr lang="en-US" dirty="0" smtClean="0">
                <a:ln w="22225">
                  <a:solidFill>
                    <a:schemeClr val="tx1"/>
                  </a:solidFill>
                </a:ln>
                <a:solidFill>
                  <a:srgbClr val="FF0000"/>
                </a:solidFill>
              </a:rPr>
              <a:t>2 Pet. 3:8</a:t>
            </a:r>
            <a:r>
              <a:rPr lang="en-US" dirty="0" smtClean="0"/>
              <a:t>.</a:t>
            </a: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93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93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93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93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ftr" sz="quarter" idx="3"/>
          </p:nvPr>
        </p:nvSpPr>
        <p:spPr/>
        <p:txBody>
          <a:bodyPr/>
          <a:lstStyle/>
          <a:p>
            <a:r>
              <a:rPr lang="en-AU"/>
              <a:t>The Transfiguration of Christ</a:t>
            </a:r>
          </a:p>
        </p:txBody>
      </p:sp>
      <p:sp>
        <p:nvSpPr>
          <p:cNvPr id="56322" name="Rectangle 2"/>
          <p:cNvSpPr>
            <a:spLocks noGrp="1" noChangeArrowheads="1"/>
          </p:cNvSpPr>
          <p:nvPr>
            <p:ph type="ctrTitle"/>
          </p:nvPr>
        </p:nvSpPr>
        <p:spPr>
          <a:xfrm>
            <a:off x="0" y="116632"/>
            <a:ext cx="9144000" cy="765175"/>
          </a:xfrm>
        </p:spPr>
        <p:txBody>
          <a:bodyPr/>
          <a:lstStyle/>
          <a:p>
            <a:r>
              <a:rPr lang="en-US" sz="4400" dirty="0"/>
              <a:t>Why Moses and Elijah?</a:t>
            </a:r>
            <a:r>
              <a:rPr lang="en-AU" sz="4400" dirty="0"/>
              <a:t> </a:t>
            </a:r>
          </a:p>
        </p:txBody>
      </p:sp>
      <p:sp>
        <p:nvSpPr>
          <p:cNvPr id="56323" name="Rectangle 3"/>
          <p:cNvSpPr>
            <a:spLocks noGrp="1" noChangeArrowheads="1"/>
          </p:cNvSpPr>
          <p:nvPr>
            <p:ph type="subTitle" idx="1"/>
          </p:nvPr>
        </p:nvSpPr>
        <p:spPr>
          <a:xfrm>
            <a:off x="123968" y="838774"/>
            <a:ext cx="8785225" cy="5686570"/>
          </a:xfrm>
        </p:spPr>
        <p:txBody>
          <a:bodyPr/>
          <a:lstStyle/>
          <a:p>
            <a:pPr marL="534988" indent="-534988">
              <a:spcBef>
                <a:spcPts val="0"/>
              </a:spcBef>
            </a:pPr>
            <a:r>
              <a:rPr lang="en-US" sz="3200" dirty="0"/>
              <a:t>Was it because they represented the Law and the Prophets?</a:t>
            </a:r>
          </a:p>
          <a:p>
            <a:pPr marL="534988" indent="-534988">
              <a:spcBef>
                <a:spcPts val="0"/>
              </a:spcBef>
            </a:pPr>
            <a:r>
              <a:rPr lang="en-US" sz="3200" dirty="0"/>
              <a:t>Was it because they are both leaders of an </a:t>
            </a:r>
            <a:r>
              <a:rPr lang="en-US" sz="3200" dirty="0">
                <a:solidFill>
                  <a:srgbClr val="00FF00"/>
                </a:solidFill>
              </a:rPr>
              <a:t>Exodus</a:t>
            </a:r>
            <a:r>
              <a:rPr lang="en-US" sz="3200" dirty="0"/>
              <a:t>, and Christ was speaking of his "Exodus“ (cp. </a:t>
            </a:r>
            <a:r>
              <a:rPr lang="en-US" sz="3200" dirty="0">
                <a:ln w="22225">
                  <a:solidFill>
                    <a:schemeClr val="tx1"/>
                  </a:solidFill>
                </a:ln>
                <a:solidFill>
                  <a:srgbClr val="FF0000"/>
                </a:solidFill>
              </a:rPr>
              <a:t>Luke 9:31</a:t>
            </a:r>
            <a:r>
              <a:rPr lang="en-US" sz="3200" dirty="0">
                <a:ln w="22225">
                  <a:solidFill>
                    <a:schemeClr val="tx1"/>
                  </a:solidFill>
                </a:ln>
              </a:rPr>
              <a:t> </a:t>
            </a:r>
            <a:r>
              <a:rPr lang="en-US" sz="3200" dirty="0"/>
              <a:t>and </a:t>
            </a:r>
            <a:r>
              <a:rPr lang="en-US" sz="3200" dirty="0">
                <a:ln w="22225">
                  <a:solidFill>
                    <a:schemeClr val="tx1"/>
                  </a:solidFill>
                </a:ln>
                <a:solidFill>
                  <a:srgbClr val="FF0000"/>
                </a:solidFill>
              </a:rPr>
              <a:t>2 Pet. 1:15</a:t>
            </a:r>
            <a:r>
              <a:rPr lang="en-US" sz="3200" dirty="0"/>
              <a:t>)?</a:t>
            </a:r>
          </a:p>
          <a:p>
            <a:pPr marL="534988" indent="-534988">
              <a:spcBef>
                <a:spcPts val="0"/>
              </a:spcBef>
              <a:buFont typeface="Wingdings" pitchFamily="2" charset="2"/>
              <a:buNone/>
            </a:pPr>
            <a:r>
              <a:rPr lang="en-US" dirty="0"/>
              <a:t>	</a:t>
            </a:r>
            <a:r>
              <a:rPr lang="en-US" b="0" dirty="0">
                <a:solidFill>
                  <a:srgbClr val="FFFF00"/>
                </a:solidFill>
                <a:latin typeface="Arial Black" pitchFamily="34" charset="0"/>
              </a:rPr>
              <a:t>...or were there more important reasons?</a:t>
            </a:r>
          </a:p>
          <a:p>
            <a:pPr marL="534988" indent="-534988">
              <a:spcBef>
                <a:spcPts val="600"/>
              </a:spcBef>
            </a:pPr>
            <a:r>
              <a:rPr lang="en-US" dirty="0"/>
              <a:t>Both Moses and Elijah were taught a very vital lesson......</a:t>
            </a:r>
          </a:p>
          <a:p>
            <a:pPr marL="534988" indent="-534988" algn="ctr">
              <a:spcBef>
                <a:spcPts val="0"/>
              </a:spcBef>
              <a:buFont typeface="Wingdings" pitchFamily="2" charset="2"/>
              <a:buNone/>
            </a:pPr>
            <a:r>
              <a:rPr lang="en-US" dirty="0"/>
              <a:t>	</a:t>
            </a:r>
            <a:r>
              <a:rPr lang="en-US" b="0" dirty="0">
                <a:solidFill>
                  <a:srgbClr val="00FF00"/>
                </a:solidFill>
                <a:latin typeface="Arial Black" pitchFamily="34" charset="0"/>
              </a:rPr>
              <a:t>Men are not changed for the Kingdom by miracles, but by hearing and believing the Word of God.</a:t>
            </a:r>
            <a:endParaRPr lang="en-AU" b="0" dirty="0">
              <a:solidFill>
                <a:srgbClr val="00FF00"/>
              </a:solidFill>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6323">
                                            <p:txEl>
                                              <p:pRg st="1" end="1"/>
                                            </p:txEl>
                                          </p:spTgt>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grpId="0" nodeType="afterEffect">
                                  <p:stCondLst>
                                    <p:cond delay="2000"/>
                                  </p:stCondLst>
                                  <p:childTnLst>
                                    <p:set>
                                      <p:cBhvr>
                                        <p:cTn id="13" dur="1" fill="hold">
                                          <p:stCondLst>
                                            <p:cond delay="0"/>
                                          </p:stCondLst>
                                        </p:cTn>
                                        <p:tgtEl>
                                          <p:spTgt spid="56323">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56323">
                                            <p:txEl>
                                              <p:pRg st="3" end="3"/>
                                            </p:txEl>
                                          </p:spTgt>
                                        </p:tgtEl>
                                        <p:attrNameLst>
                                          <p:attrName>style.visibility</p:attrName>
                                        </p:attrNameLst>
                                      </p:cBhvr>
                                      <p:to>
                                        <p:strVal val="visible"/>
                                      </p:to>
                                    </p:set>
                                  </p:childTnLst>
                                </p:cTn>
                              </p:par>
                            </p:childTnLst>
                          </p:cTn>
                        </p:par>
                        <p:par>
                          <p:cTn id="18" fill="hold">
                            <p:stCondLst>
                              <p:cond delay="0"/>
                            </p:stCondLst>
                            <p:childTnLst>
                              <p:par>
                                <p:cTn id="19" presetID="1" presetClass="entr" presetSubtype="0" fill="hold" grpId="0" nodeType="afterEffect">
                                  <p:stCondLst>
                                    <p:cond delay="2000"/>
                                  </p:stCondLst>
                                  <p:childTnLst>
                                    <p:set>
                                      <p:cBhvr>
                                        <p:cTn id="20" dur="1" fill="hold">
                                          <p:stCondLst>
                                            <p:cond delay="0"/>
                                          </p:stCondLst>
                                        </p:cTn>
                                        <p:tgtEl>
                                          <p:spTgt spid="563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ftr" sz="quarter" idx="3"/>
          </p:nvPr>
        </p:nvSpPr>
        <p:spPr/>
        <p:txBody>
          <a:bodyPr/>
          <a:lstStyle/>
          <a:p>
            <a:r>
              <a:rPr lang="en-AU"/>
              <a:t>The Transfiguration of Christ</a:t>
            </a:r>
          </a:p>
        </p:txBody>
      </p:sp>
      <p:sp>
        <p:nvSpPr>
          <p:cNvPr id="83970" name="Rectangle 2"/>
          <p:cNvSpPr>
            <a:spLocks noGrp="1" noChangeArrowheads="1"/>
          </p:cNvSpPr>
          <p:nvPr>
            <p:ph type="ctrTitle"/>
          </p:nvPr>
        </p:nvSpPr>
        <p:spPr>
          <a:xfrm>
            <a:off x="0" y="0"/>
            <a:ext cx="9144000" cy="765175"/>
          </a:xfrm>
        </p:spPr>
        <p:txBody>
          <a:bodyPr/>
          <a:lstStyle/>
          <a:p>
            <a:r>
              <a:rPr lang="en-US" sz="3600" dirty="0" smtClean="0"/>
              <a:t>Moses and Elijah in </a:t>
            </a:r>
            <a:r>
              <a:rPr lang="en-US" sz="3600" dirty="0" smtClean="0">
                <a:ln w="22225">
                  <a:solidFill>
                    <a:schemeClr val="tx1"/>
                  </a:solidFill>
                </a:ln>
                <a:solidFill>
                  <a:srgbClr val="FF0000"/>
                </a:solidFill>
                <a:effectLst/>
              </a:rPr>
              <a:t>Malachi 4</a:t>
            </a:r>
            <a:r>
              <a:rPr lang="en-US" sz="3600" dirty="0" smtClean="0"/>
              <a:t> - Why?</a:t>
            </a:r>
            <a:endParaRPr lang="en-US" sz="3600" dirty="0"/>
          </a:p>
        </p:txBody>
      </p:sp>
      <p:sp>
        <p:nvSpPr>
          <p:cNvPr id="83971" name="Rectangle 3"/>
          <p:cNvSpPr>
            <a:spLocks noGrp="1" noChangeArrowheads="1"/>
          </p:cNvSpPr>
          <p:nvPr>
            <p:ph type="subTitle" idx="1"/>
          </p:nvPr>
        </p:nvSpPr>
        <p:spPr>
          <a:xfrm>
            <a:off x="250825" y="741790"/>
            <a:ext cx="8713788" cy="5616575"/>
          </a:xfrm>
        </p:spPr>
        <p:txBody>
          <a:bodyPr/>
          <a:lstStyle/>
          <a:p>
            <a:r>
              <a:rPr lang="en-US" dirty="0" smtClean="0">
                <a:solidFill>
                  <a:srgbClr val="00FF00"/>
                </a:solidFill>
              </a:rPr>
              <a:t>Context</a:t>
            </a:r>
            <a:r>
              <a:rPr lang="en-US" dirty="0" smtClean="0"/>
              <a:t> </a:t>
            </a:r>
            <a:r>
              <a:rPr lang="en-US" dirty="0" smtClean="0">
                <a:ln w="22225">
                  <a:solidFill>
                    <a:schemeClr val="tx1"/>
                  </a:solidFill>
                </a:ln>
                <a:solidFill>
                  <a:srgbClr val="FF0000"/>
                </a:solidFill>
              </a:rPr>
              <a:t>V.1-2</a:t>
            </a:r>
            <a:r>
              <a:rPr lang="en-US" dirty="0" smtClean="0"/>
              <a:t> </a:t>
            </a:r>
            <a:r>
              <a:rPr lang="en-US" dirty="0" smtClean="0"/>
              <a:t>– “the Sun of righteousness” </a:t>
            </a:r>
            <a:r>
              <a:rPr lang="en-US" dirty="0" err="1" smtClean="0"/>
              <a:t>apocalypsed</a:t>
            </a:r>
            <a:r>
              <a:rPr lang="en-US" dirty="0" smtClean="0"/>
              <a:t> - cp. </a:t>
            </a:r>
            <a:r>
              <a:rPr lang="en-US" dirty="0" smtClean="0">
                <a:solidFill>
                  <a:srgbClr val="FFFF00"/>
                </a:solidFill>
                <a:latin typeface="Bookman Old Style" pitchFamily="18" charset="0"/>
              </a:rPr>
              <a:t>“his face did shine as the sun”</a:t>
            </a:r>
            <a:r>
              <a:rPr lang="en-US" dirty="0" smtClean="0">
                <a:solidFill>
                  <a:srgbClr val="FFFF00"/>
                </a:solidFill>
              </a:rPr>
              <a:t> </a:t>
            </a:r>
            <a:r>
              <a:rPr lang="en-US" dirty="0" smtClean="0"/>
              <a:t>(</a:t>
            </a:r>
            <a:r>
              <a:rPr lang="en-US" dirty="0" smtClean="0">
                <a:ln w="22225">
                  <a:solidFill>
                    <a:schemeClr val="tx1"/>
                  </a:solidFill>
                </a:ln>
                <a:solidFill>
                  <a:srgbClr val="FF0000"/>
                </a:solidFill>
              </a:rPr>
              <a:t>Matt. 17:2</a:t>
            </a:r>
            <a:r>
              <a:rPr lang="en-US" dirty="0" smtClean="0"/>
              <a:t>).</a:t>
            </a:r>
          </a:p>
          <a:p>
            <a:r>
              <a:rPr lang="en-US" dirty="0" smtClean="0"/>
              <a:t>Messenger of the covenant “like fuller’s soap” (</a:t>
            </a:r>
            <a:r>
              <a:rPr lang="en-US" dirty="0" smtClean="0">
                <a:ln w="22225">
                  <a:solidFill>
                    <a:schemeClr val="tx1"/>
                  </a:solidFill>
                </a:ln>
                <a:solidFill>
                  <a:srgbClr val="FF0000"/>
                </a:solidFill>
              </a:rPr>
              <a:t>Mal. 3:2</a:t>
            </a:r>
            <a:r>
              <a:rPr lang="en-US" dirty="0" smtClean="0"/>
              <a:t>) - cp. language of </a:t>
            </a:r>
            <a:r>
              <a:rPr lang="en-US" dirty="0" smtClean="0">
                <a:ln w="22225">
                  <a:solidFill>
                    <a:schemeClr val="tx1"/>
                  </a:solidFill>
                </a:ln>
                <a:solidFill>
                  <a:srgbClr val="FF0000"/>
                </a:solidFill>
              </a:rPr>
              <a:t>Mark 9:3</a:t>
            </a:r>
            <a:r>
              <a:rPr lang="en-US" dirty="0" smtClean="0"/>
              <a:t>.</a:t>
            </a:r>
          </a:p>
          <a:p>
            <a:pPr marL="534988" indent="-534988">
              <a:spcBef>
                <a:spcPct val="35000"/>
              </a:spcBef>
            </a:pPr>
            <a:endParaRPr lang="en-US" dirty="0"/>
          </a:p>
        </p:txBody>
      </p:sp>
      <p:graphicFrame>
        <p:nvGraphicFramePr>
          <p:cNvPr id="6" name="Table 5"/>
          <p:cNvGraphicFramePr>
            <a:graphicFrameLocks noGrp="1"/>
          </p:cNvGraphicFramePr>
          <p:nvPr/>
        </p:nvGraphicFramePr>
        <p:xfrm>
          <a:off x="221077" y="3157556"/>
          <a:ext cx="8712968" cy="3010272"/>
        </p:xfrm>
        <a:graphic>
          <a:graphicData uri="http://schemas.openxmlformats.org/drawingml/2006/table">
            <a:tbl>
              <a:tblPr firstRow="1" bandRow="1">
                <a:tableStyleId>{5C22544A-7EE6-4342-B048-85BDC9FD1C3A}</a:tableStyleId>
              </a:tblPr>
              <a:tblGrid>
                <a:gridCol w="4356484"/>
                <a:gridCol w="4356484"/>
              </a:tblGrid>
              <a:tr h="64807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600" dirty="0" smtClean="0">
                          <a:ln w="19050">
                            <a:solidFill>
                              <a:schemeClr val="tx1"/>
                            </a:solidFill>
                          </a:ln>
                          <a:solidFill>
                            <a:srgbClr val="00FFFF"/>
                          </a:solidFill>
                        </a:rPr>
                        <a:t>Moses</a:t>
                      </a:r>
                      <a:r>
                        <a:rPr lang="en-US" sz="3600" dirty="0" smtClean="0"/>
                        <a:t> - </a:t>
                      </a:r>
                      <a:r>
                        <a:rPr lang="en-US" sz="3600" dirty="0" smtClean="0">
                          <a:ln w="22225">
                            <a:solidFill>
                              <a:schemeClr val="tx1"/>
                            </a:solidFill>
                          </a:ln>
                          <a:solidFill>
                            <a:srgbClr val="FF0000"/>
                          </a:solidFill>
                        </a:rPr>
                        <a:t>Mal. 4:4</a:t>
                      </a:r>
                      <a:endParaRPr lang="en-US" dirty="0">
                        <a:ln w="22225">
                          <a:solidFill>
                            <a:schemeClr val="tx1"/>
                          </a:solidFill>
                        </a:ln>
                        <a:solidFill>
                          <a:srgbClr val="FF0000"/>
                        </a:solidFill>
                      </a:endParaRPr>
                    </a:p>
                  </a:txBody>
                  <a:tcPr anchor="c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600" b="1" kern="1200" dirty="0" smtClean="0">
                          <a:ln w="19050">
                            <a:solidFill>
                              <a:schemeClr val="tx1"/>
                            </a:solidFill>
                          </a:ln>
                          <a:solidFill>
                            <a:srgbClr val="00FFFF"/>
                          </a:solidFill>
                          <a:latin typeface="+mn-lt"/>
                          <a:ea typeface="+mn-ea"/>
                          <a:cs typeface="+mn-cs"/>
                        </a:rPr>
                        <a:t>Elijah</a:t>
                      </a:r>
                      <a:r>
                        <a:rPr lang="en-US" sz="3600" b="1" kern="1200" dirty="0" smtClean="0">
                          <a:solidFill>
                            <a:schemeClr val="lt1"/>
                          </a:solidFill>
                          <a:latin typeface="+mn-lt"/>
                          <a:ea typeface="+mn-ea"/>
                          <a:cs typeface="+mn-cs"/>
                        </a:rPr>
                        <a:t> - </a:t>
                      </a:r>
                      <a:r>
                        <a:rPr lang="en-US" sz="3600" b="1" kern="1200" dirty="0" smtClean="0">
                          <a:ln w="22225">
                            <a:solidFill>
                              <a:schemeClr val="tx1"/>
                            </a:solidFill>
                          </a:ln>
                          <a:solidFill>
                            <a:srgbClr val="FF0000"/>
                          </a:solidFill>
                          <a:latin typeface="+mn-lt"/>
                          <a:ea typeface="+mn-ea"/>
                          <a:cs typeface="+mn-cs"/>
                        </a:rPr>
                        <a:t>Mal. 4:5-6</a:t>
                      </a:r>
                    </a:p>
                  </a:txBody>
                  <a:tcPr>
                    <a:noFill/>
                  </a:tcPr>
                </a:tc>
              </a:tr>
              <a:tr h="370840">
                <a:tc>
                  <a:txBody>
                    <a:bodyPr/>
                    <a:lstStyle/>
                    <a:p>
                      <a:r>
                        <a:rPr lang="en-US" sz="3200" b="1" kern="1200" dirty="0" smtClean="0">
                          <a:solidFill>
                            <a:srgbClr val="00FF00"/>
                          </a:solidFill>
                          <a:latin typeface="+mn-lt"/>
                          <a:ea typeface="+mn-ea"/>
                          <a:cs typeface="+mn-cs"/>
                        </a:rPr>
                        <a:t>“Remember” </a:t>
                      </a:r>
                      <a:r>
                        <a:rPr lang="en-US" sz="3200" b="1" kern="1200" dirty="0" smtClean="0">
                          <a:solidFill>
                            <a:schemeClr val="tx1"/>
                          </a:solidFill>
                          <a:latin typeface="+mn-lt"/>
                          <a:ea typeface="+mn-ea"/>
                          <a:cs typeface="+mn-cs"/>
                        </a:rPr>
                        <a:t>– </a:t>
                      </a:r>
                    </a:p>
                    <a:p>
                      <a:pPr marL="442913" indent="-442913">
                        <a:buClr>
                          <a:srgbClr val="FFFF00"/>
                        </a:buClr>
                        <a:buFont typeface="Wingdings" pitchFamily="2" charset="2"/>
                        <a:buChar char="Ø"/>
                      </a:pPr>
                      <a:r>
                        <a:rPr lang="en-US" sz="2800" b="1" kern="1200" dirty="0" smtClean="0">
                          <a:solidFill>
                            <a:schemeClr val="tx1"/>
                          </a:solidFill>
                          <a:latin typeface="+mn-lt"/>
                          <a:ea typeface="+mn-ea"/>
                          <a:cs typeface="+mn-cs"/>
                        </a:rPr>
                        <a:t>The Law of Moses</a:t>
                      </a:r>
                    </a:p>
                    <a:p>
                      <a:pPr marL="442913" indent="-442913">
                        <a:buClr>
                          <a:srgbClr val="FFFF00"/>
                        </a:buClr>
                        <a:buFont typeface="Wingdings" pitchFamily="2" charset="2"/>
                        <a:buChar char="Ø"/>
                      </a:pPr>
                      <a:r>
                        <a:rPr lang="en-US" sz="2800" b="1" kern="1200" dirty="0" smtClean="0">
                          <a:solidFill>
                            <a:schemeClr val="tx1"/>
                          </a:solidFill>
                          <a:latin typeface="+mn-lt"/>
                          <a:ea typeface="+mn-ea"/>
                          <a:cs typeface="+mn-cs"/>
                        </a:rPr>
                        <a:t>Statutes and </a:t>
                      </a:r>
                      <a:r>
                        <a:rPr lang="en-US" sz="2800" b="1" kern="1200" dirty="0" err="1" smtClean="0">
                          <a:solidFill>
                            <a:schemeClr val="tx1"/>
                          </a:solidFill>
                          <a:latin typeface="+mn-lt"/>
                          <a:ea typeface="+mn-ea"/>
                          <a:cs typeface="+mn-cs"/>
                        </a:rPr>
                        <a:t>judgements</a:t>
                      </a:r>
                      <a:endParaRPr lang="en-US" sz="2800" b="1" kern="1200" dirty="0" smtClean="0">
                        <a:solidFill>
                          <a:schemeClr val="tx1"/>
                        </a:solidFill>
                        <a:latin typeface="+mn-lt"/>
                        <a:ea typeface="+mn-ea"/>
                        <a:cs typeface="+mn-cs"/>
                      </a:endParaRPr>
                    </a:p>
                    <a:p>
                      <a:pPr>
                        <a:spcBef>
                          <a:spcPts val="600"/>
                        </a:spcBef>
                      </a:pPr>
                      <a:r>
                        <a:rPr lang="en-US" sz="2800" b="1" kern="1200" dirty="0" smtClean="0">
                          <a:solidFill>
                            <a:schemeClr val="tx1"/>
                          </a:solidFill>
                          <a:latin typeface="+mn-lt"/>
                          <a:ea typeface="+mn-ea"/>
                          <a:cs typeface="+mn-cs"/>
                        </a:rPr>
                        <a:t>(No miracles mentioned)</a:t>
                      </a:r>
                      <a:endParaRPr lang="en-US" sz="2800" b="1" dirty="0">
                        <a:solidFill>
                          <a:schemeClr val="tx1"/>
                        </a:solidFill>
                      </a:endParaRPr>
                    </a:p>
                  </a:txBody>
                  <a:tcPr>
                    <a:noFill/>
                  </a:tcPr>
                </a:tc>
                <a:tc>
                  <a:txBody>
                    <a:bodyPr/>
                    <a:lstStyle/>
                    <a:p>
                      <a:pPr algn="l" defTabSz="914400" rtl="0" eaLnBrk="1" latinLnBrk="0" hangingPunct="1"/>
                      <a:r>
                        <a:rPr lang="en-US" sz="3000" b="1" kern="1200" dirty="0" smtClean="0">
                          <a:solidFill>
                            <a:schemeClr val="tx1"/>
                          </a:solidFill>
                          <a:latin typeface="+mn-lt"/>
                          <a:ea typeface="+mn-ea"/>
                          <a:cs typeface="+mn-cs"/>
                        </a:rPr>
                        <a:t>Before </a:t>
                      </a:r>
                      <a:r>
                        <a:rPr lang="en-US" sz="3000" b="1" kern="1200" dirty="0" err="1" smtClean="0">
                          <a:solidFill>
                            <a:schemeClr val="tx1"/>
                          </a:solidFill>
                          <a:latin typeface="+mn-lt"/>
                          <a:ea typeface="+mn-ea"/>
                          <a:cs typeface="+mn-cs"/>
                        </a:rPr>
                        <a:t>judgements</a:t>
                      </a:r>
                      <a:r>
                        <a:rPr lang="en-US" sz="3000" b="1" kern="1200" dirty="0" smtClean="0">
                          <a:solidFill>
                            <a:schemeClr val="tx1"/>
                          </a:solidFill>
                          <a:latin typeface="+mn-lt"/>
                          <a:ea typeface="+mn-ea"/>
                          <a:cs typeface="+mn-cs"/>
                        </a:rPr>
                        <a:t> begin:</a:t>
                      </a:r>
                    </a:p>
                    <a:p>
                      <a:pPr marL="442913" indent="-442913" algn="l" defTabSz="914400" rtl="0" eaLnBrk="1" latinLnBrk="0" hangingPunct="1">
                        <a:buClr>
                          <a:srgbClr val="FFFF00"/>
                        </a:buClr>
                        <a:buFont typeface="Wingdings" pitchFamily="2" charset="2"/>
                        <a:buChar char="Ø"/>
                      </a:pPr>
                      <a:r>
                        <a:rPr lang="en-US" sz="2800" b="1" kern="1200" dirty="0" smtClean="0">
                          <a:solidFill>
                            <a:schemeClr val="tx1"/>
                          </a:solidFill>
                          <a:latin typeface="+mn-lt"/>
                          <a:ea typeface="+mn-ea"/>
                          <a:cs typeface="+mn-cs"/>
                        </a:rPr>
                        <a:t>To turn hearts</a:t>
                      </a:r>
                    </a:p>
                    <a:p>
                      <a:pPr marL="442913" indent="-442913" algn="l" defTabSz="914400" rtl="0" eaLnBrk="1" latinLnBrk="0" hangingPunct="1">
                        <a:buClr>
                          <a:srgbClr val="FFFF00"/>
                        </a:buClr>
                        <a:buFont typeface="Wingdings" pitchFamily="2" charset="2"/>
                        <a:buChar char="Ø"/>
                      </a:pPr>
                      <a:r>
                        <a:rPr lang="en-US" sz="2800" b="1" kern="1200" dirty="0" smtClean="0">
                          <a:solidFill>
                            <a:schemeClr val="tx1"/>
                          </a:solidFill>
                          <a:latin typeface="+mn-lt"/>
                          <a:ea typeface="+mn-ea"/>
                          <a:cs typeface="+mn-cs"/>
                        </a:rPr>
                        <a:t>Aims to avoid curse</a:t>
                      </a:r>
                    </a:p>
                    <a:p>
                      <a:pPr algn="l" defTabSz="914400" rtl="0" eaLnBrk="1" latinLnBrk="0" hangingPunct="1">
                        <a:spcBef>
                          <a:spcPts val="600"/>
                        </a:spcBef>
                      </a:pPr>
                      <a:r>
                        <a:rPr lang="en-US" sz="2800" b="1" kern="1200" dirty="0" smtClean="0">
                          <a:solidFill>
                            <a:schemeClr val="tx1"/>
                          </a:solidFill>
                          <a:latin typeface="+mn-lt"/>
                          <a:ea typeface="+mn-ea"/>
                          <a:cs typeface="+mn-cs"/>
                        </a:rPr>
                        <a:t>(Miracles follow later)</a:t>
                      </a:r>
                    </a:p>
                  </a:txBody>
                  <a:tcP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39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397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ctrTitle"/>
          </p:nvPr>
        </p:nvSpPr>
        <p:spPr>
          <a:xfrm>
            <a:off x="0" y="41418"/>
            <a:ext cx="9144000" cy="811882"/>
          </a:xfrm>
        </p:spPr>
        <p:txBody>
          <a:bodyPr/>
          <a:lstStyle/>
          <a:p>
            <a:r>
              <a:rPr lang="en-AU" dirty="0"/>
              <a:t>The </a:t>
            </a:r>
            <a:r>
              <a:rPr lang="en-AU" dirty="0" smtClean="0"/>
              <a:t>work </a:t>
            </a:r>
            <a:r>
              <a:rPr lang="en-AU" dirty="0"/>
              <a:t>of Elijah</a:t>
            </a:r>
          </a:p>
        </p:txBody>
      </p:sp>
      <p:sp>
        <p:nvSpPr>
          <p:cNvPr id="113667" name="Rectangle 3"/>
          <p:cNvSpPr>
            <a:spLocks noGrp="1" noChangeArrowheads="1"/>
          </p:cNvSpPr>
          <p:nvPr>
            <p:ph type="subTitle" idx="1"/>
          </p:nvPr>
        </p:nvSpPr>
        <p:spPr>
          <a:xfrm>
            <a:off x="323850" y="767338"/>
            <a:ext cx="8569325" cy="3741782"/>
          </a:xfrm>
        </p:spPr>
        <p:txBody>
          <a:bodyPr/>
          <a:lstStyle/>
          <a:p>
            <a:pPr algn="just">
              <a:lnSpc>
                <a:spcPts val="3600"/>
              </a:lnSpc>
            </a:pPr>
            <a:r>
              <a:rPr lang="en-AU" sz="3200" dirty="0">
                <a:ln w="22225">
                  <a:solidFill>
                    <a:schemeClr val="tx1"/>
                  </a:solidFill>
                </a:ln>
                <a:solidFill>
                  <a:srgbClr val="FF0000"/>
                </a:solidFill>
                <a:effectLst/>
                <a:latin typeface="Arial Black" pitchFamily="34" charset="0"/>
              </a:rPr>
              <a:t>Mal. 4:5-6</a:t>
            </a:r>
            <a:r>
              <a:rPr lang="en-AU" sz="3200" dirty="0">
                <a:ln w="22225">
                  <a:solidFill>
                    <a:schemeClr val="tx1"/>
                  </a:solidFill>
                </a:ln>
                <a:effectLst/>
                <a:latin typeface="Arial Black" pitchFamily="34" charset="0"/>
              </a:rPr>
              <a:t> </a:t>
            </a:r>
            <a:r>
              <a:rPr lang="en-AU" dirty="0"/>
              <a:t>– </a:t>
            </a:r>
            <a:r>
              <a:rPr lang="en-AU" sz="3200" dirty="0">
                <a:latin typeface="Bookman Old Style" pitchFamily="18" charset="0"/>
              </a:rPr>
              <a:t>“</a:t>
            </a:r>
            <a:r>
              <a:rPr lang="en-US" sz="3200" dirty="0">
                <a:effectLst/>
                <a:latin typeface="Bookman Old Style" pitchFamily="18" charset="0"/>
              </a:rPr>
              <a:t>Behold, I will send you Elijah the prophet </a:t>
            </a:r>
            <a:r>
              <a:rPr lang="en-US" sz="3200" dirty="0">
                <a:ln>
                  <a:solidFill>
                    <a:schemeClr val="tx1"/>
                  </a:solidFill>
                </a:ln>
                <a:solidFill>
                  <a:srgbClr val="FF33CC"/>
                </a:solidFill>
                <a:effectLst/>
                <a:latin typeface="Bookman Old Style" pitchFamily="18" charset="0"/>
              </a:rPr>
              <a:t>before</a:t>
            </a:r>
            <a:r>
              <a:rPr lang="en-US" sz="3200" dirty="0">
                <a:effectLst/>
                <a:latin typeface="Bookman Old Style" pitchFamily="18" charset="0"/>
              </a:rPr>
              <a:t> the coming of the great and dreadful day of the LORD: </a:t>
            </a:r>
            <a:r>
              <a:rPr lang="en-US" sz="3200" dirty="0">
                <a:solidFill>
                  <a:srgbClr val="00FF00"/>
                </a:solidFill>
                <a:effectLst/>
                <a:latin typeface="Bookman Old Style" pitchFamily="18" charset="0"/>
              </a:rPr>
              <a:t>And he shall turn the heart of the fathers to the children, and the heart of the children to their fathers</a:t>
            </a:r>
            <a:r>
              <a:rPr lang="en-US" sz="3200" dirty="0">
                <a:effectLst/>
                <a:latin typeface="Bookman Old Style" pitchFamily="18" charset="0"/>
              </a:rPr>
              <a:t>, lest I come and smite the earth with a curse.”</a:t>
            </a:r>
            <a:endParaRPr lang="en-AU" sz="3200" dirty="0">
              <a:latin typeface="Bookman Old Style" pitchFamily="18" charset="0"/>
            </a:endParaRPr>
          </a:p>
        </p:txBody>
      </p:sp>
      <p:sp>
        <p:nvSpPr>
          <p:cNvPr id="113668" name="Text Box 4"/>
          <p:cNvSpPr txBox="1">
            <a:spLocks noChangeArrowheads="1"/>
          </p:cNvSpPr>
          <p:nvPr/>
        </p:nvSpPr>
        <p:spPr bwMode="auto">
          <a:xfrm>
            <a:off x="2284444" y="3905346"/>
            <a:ext cx="6716712" cy="946150"/>
          </a:xfrm>
          <a:prstGeom prst="rect">
            <a:avLst/>
          </a:prstGeom>
          <a:noFill/>
          <a:ln w="9525" algn="ctr">
            <a:noFill/>
            <a:miter lim="800000"/>
            <a:headEnd/>
            <a:tailEnd/>
          </a:ln>
          <a:effectLst/>
        </p:spPr>
        <p:txBody>
          <a:bodyPr>
            <a:spAutoFit/>
          </a:bodyPr>
          <a:lstStyle/>
          <a:p>
            <a:pPr>
              <a:spcBef>
                <a:spcPct val="20000"/>
              </a:spcBef>
              <a:buClr>
                <a:srgbClr val="FFFFCC"/>
              </a:buClr>
              <a:buSzPct val="75000"/>
              <a:buFont typeface="Wingdings" pitchFamily="2" charset="2"/>
              <a:buNone/>
            </a:pPr>
            <a:r>
              <a:rPr kumimoji="0" lang="en-AU" sz="2800" b="1" dirty="0">
                <a:ln>
                  <a:solidFill>
                    <a:schemeClr val="tx1"/>
                  </a:solidFill>
                </a:ln>
                <a:solidFill>
                  <a:srgbClr val="FF33CC"/>
                </a:solidFill>
                <a:latin typeface="Arial" charset="0"/>
              </a:rPr>
              <a:t>Heb. </a:t>
            </a:r>
            <a:r>
              <a:rPr kumimoji="0" lang="en-AU" sz="2800" b="1" i="1" dirty="0" err="1">
                <a:ln>
                  <a:solidFill>
                    <a:schemeClr val="tx1"/>
                  </a:solidFill>
                </a:ln>
                <a:solidFill>
                  <a:srgbClr val="FF33CC"/>
                </a:solidFill>
                <a:latin typeface="Arial" charset="0"/>
              </a:rPr>
              <a:t>paneh</a:t>
            </a:r>
            <a:r>
              <a:rPr kumimoji="0" lang="en-AU" sz="2800" b="1" dirty="0">
                <a:ln>
                  <a:solidFill>
                    <a:schemeClr val="tx1"/>
                  </a:solidFill>
                </a:ln>
                <a:solidFill>
                  <a:srgbClr val="FF33CC"/>
                </a:solidFill>
                <a:latin typeface="Arial" charset="0"/>
              </a:rPr>
              <a:t> – the face (before) – see use</a:t>
            </a:r>
            <a:r>
              <a:rPr kumimoji="0" lang="en-AU" sz="2800" b="1" dirty="0">
                <a:solidFill>
                  <a:srgbClr val="FFFFFF"/>
                </a:solidFill>
                <a:latin typeface="Arial" charset="0"/>
              </a:rPr>
              <a:t> </a:t>
            </a:r>
            <a:r>
              <a:rPr kumimoji="0" lang="en-AU" sz="2800" b="1" dirty="0">
                <a:ln w="22225">
                  <a:solidFill>
                    <a:schemeClr val="tx1"/>
                  </a:solidFill>
                </a:ln>
                <a:solidFill>
                  <a:srgbClr val="FF0000"/>
                </a:solidFill>
                <a:latin typeface="Arial" charset="0"/>
              </a:rPr>
              <a:t>Mal. 3:1; Amos 1:1</a:t>
            </a:r>
          </a:p>
        </p:txBody>
      </p:sp>
      <p:sp>
        <p:nvSpPr>
          <p:cNvPr id="113669" name="Oval 5"/>
          <p:cNvSpPr>
            <a:spLocks noChangeArrowheads="1"/>
          </p:cNvSpPr>
          <p:nvPr/>
        </p:nvSpPr>
        <p:spPr bwMode="auto">
          <a:xfrm>
            <a:off x="4572001" y="1196752"/>
            <a:ext cx="1643074" cy="630388"/>
          </a:xfrm>
          <a:prstGeom prst="ellipse">
            <a:avLst/>
          </a:prstGeom>
          <a:noFill/>
          <a:ln w="28575" algn="ctr">
            <a:solidFill>
              <a:srgbClr val="FF33CC"/>
            </a:solidFill>
            <a:round/>
            <a:headEnd/>
            <a:tailEnd/>
          </a:ln>
          <a:effectLst/>
        </p:spPr>
        <p:txBody>
          <a:bodyPr wrap="none" anchor="ctr"/>
          <a:lstStyle/>
          <a:p>
            <a:pPr>
              <a:spcBef>
                <a:spcPct val="20000"/>
              </a:spcBef>
              <a:buClr>
                <a:srgbClr val="FFFFCC"/>
              </a:buClr>
              <a:buSzPct val="75000"/>
              <a:buFont typeface="Wingdings" pitchFamily="2" charset="2"/>
              <a:buChar char="l"/>
            </a:pPr>
            <a:endParaRPr kumimoji="0" lang="en-US" sz="2800" b="1">
              <a:solidFill>
                <a:srgbClr val="FFFFFF"/>
              </a:solidFill>
            </a:endParaRPr>
          </a:p>
        </p:txBody>
      </p:sp>
      <p:sp>
        <p:nvSpPr>
          <p:cNvPr id="113674" name="Text Box 10"/>
          <p:cNvSpPr txBox="1">
            <a:spLocks noChangeArrowheads="1"/>
          </p:cNvSpPr>
          <p:nvPr/>
        </p:nvSpPr>
        <p:spPr bwMode="auto">
          <a:xfrm>
            <a:off x="285721" y="4833153"/>
            <a:ext cx="8572560" cy="1908215"/>
          </a:xfrm>
          <a:prstGeom prst="rect">
            <a:avLst/>
          </a:prstGeom>
          <a:noFill/>
          <a:ln w="38100" algn="ctr">
            <a:solidFill>
              <a:srgbClr val="FFFF00"/>
            </a:solidFill>
            <a:miter lim="800000"/>
            <a:headEnd/>
            <a:tailEnd/>
          </a:ln>
          <a:effectLst/>
        </p:spPr>
        <p:txBody>
          <a:bodyPr wrap="square">
            <a:spAutoFit/>
          </a:bodyPr>
          <a:lstStyle/>
          <a:p>
            <a:pPr>
              <a:spcBef>
                <a:spcPct val="20000"/>
              </a:spcBef>
              <a:buClr>
                <a:srgbClr val="FFFFCC"/>
              </a:buClr>
              <a:buSzPct val="75000"/>
              <a:buFont typeface="Wingdings" pitchFamily="2" charset="2"/>
              <a:buNone/>
            </a:pPr>
            <a:r>
              <a:rPr kumimoji="0" lang="en-AU" sz="2800" b="1" dirty="0">
                <a:solidFill>
                  <a:srgbClr val="00FF00"/>
                </a:solidFill>
                <a:latin typeface="Arial" charset="0"/>
              </a:rPr>
              <a:t>Cited</a:t>
            </a:r>
            <a:r>
              <a:rPr kumimoji="0" lang="en-AU" sz="2800" b="1" dirty="0">
                <a:solidFill>
                  <a:srgbClr val="FF0000"/>
                </a:solidFill>
                <a:latin typeface="Arial" charset="0"/>
              </a:rPr>
              <a:t> </a:t>
            </a:r>
            <a:r>
              <a:rPr kumimoji="0" lang="en-AU" sz="2800" b="1" dirty="0">
                <a:ln w="22225">
                  <a:solidFill>
                    <a:schemeClr val="tx1"/>
                  </a:solidFill>
                </a:ln>
                <a:solidFill>
                  <a:srgbClr val="FF0000"/>
                </a:solidFill>
                <a:latin typeface="Arial" charset="0"/>
              </a:rPr>
              <a:t>Luke 1:17</a:t>
            </a:r>
            <a:r>
              <a:rPr kumimoji="0" lang="en-AU" sz="2800" b="1" dirty="0">
                <a:ln>
                  <a:solidFill>
                    <a:srgbClr val="FFFFFF"/>
                  </a:solidFill>
                </a:ln>
                <a:solidFill>
                  <a:srgbClr val="FFFFFF"/>
                </a:solidFill>
                <a:latin typeface="Arial" charset="0"/>
              </a:rPr>
              <a:t> </a:t>
            </a:r>
            <a:r>
              <a:rPr kumimoji="0" lang="en-AU" sz="2800" b="1" dirty="0">
                <a:solidFill>
                  <a:srgbClr val="00FF00"/>
                </a:solidFill>
                <a:latin typeface="Arial" charset="0"/>
              </a:rPr>
              <a:t>which Bro. Thomas translates –</a:t>
            </a:r>
            <a:r>
              <a:rPr kumimoji="0" lang="en-AU" sz="2800" b="1" dirty="0">
                <a:solidFill>
                  <a:srgbClr val="FFFFFF"/>
                </a:solidFill>
                <a:latin typeface="Arial" charset="0"/>
              </a:rPr>
              <a:t> </a:t>
            </a:r>
            <a:r>
              <a:rPr kumimoji="0" lang="en-AU" sz="3000" b="1" dirty="0">
                <a:ln>
                  <a:solidFill>
                    <a:schemeClr val="tx1"/>
                  </a:solidFill>
                </a:ln>
                <a:solidFill>
                  <a:srgbClr val="FFCC66"/>
                </a:solidFill>
                <a:latin typeface="Bookman Old Style" pitchFamily="18" charset="0"/>
              </a:rPr>
              <a:t>“…to restore to the posterity the father’s dispositions and disobedient ones to just person’s mode of thinking.”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3668"/>
                                        </p:tgtEl>
                                        <p:attrNameLst>
                                          <p:attrName>style.visibility</p:attrName>
                                        </p:attrNameLst>
                                      </p:cBhvr>
                                      <p:to>
                                        <p:strVal val="visible"/>
                                      </p:to>
                                    </p:set>
                                  </p:childTnLst>
                                  <p:subTnLst>
                                    <p:set>
                                      <p:cBhvr override="childStyle">
                                        <p:cTn dur="1" fill="hold" display="0" masterRel="nextClick" afterEffect="1"/>
                                        <p:tgtEl>
                                          <p:spTgt spid="113668"/>
                                        </p:tgtEl>
                                        <p:attrNameLst>
                                          <p:attrName>style.visibility</p:attrName>
                                        </p:attrNameLst>
                                      </p:cBhvr>
                                      <p:to>
                                        <p:strVal val="hidden"/>
                                      </p:to>
                                    </p:set>
                                  </p:subTnLst>
                                </p:cTn>
                              </p:par>
                              <p:par>
                                <p:cTn id="7" presetID="1" presetClass="entr" presetSubtype="0" fill="hold" grpId="0" nodeType="withEffect">
                                  <p:stCondLst>
                                    <p:cond delay="0"/>
                                  </p:stCondLst>
                                  <p:childTnLst>
                                    <p:set>
                                      <p:cBhvr>
                                        <p:cTn id="8" dur="1" fill="hold">
                                          <p:stCondLst>
                                            <p:cond delay="0"/>
                                          </p:stCondLst>
                                        </p:cTn>
                                        <p:tgtEl>
                                          <p:spTgt spid="113669"/>
                                        </p:tgtEl>
                                        <p:attrNameLst>
                                          <p:attrName>style.visibility</p:attrName>
                                        </p:attrNameLst>
                                      </p:cBhvr>
                                      <p:to>
                                        <p:strVal val="visible"/>
                                      </p:to>
                                    </p:set>
                                  </p:childTnLst>
                                  <p:subTnLst>
                                    <p:set>
                                      <p:cBhvr override="childStyle">
                                        <p:cTn dur="1" fill="hold" display="0" masterRel="nextClick" afterEffect="1"/>
                                        <p:tgtEl>
                                          <p:spTgt spid="113669"/>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36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8" grpId="0"/>
      <p:bldP spid="113669" grpId="0" animBg="1"/>
      <p:bldP spid="11367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rc 3"/>
          <p:cNvSpPr>
            <a:spLocks/>
          </p:cNvSpPr>
          <p:nvPr/>
        </p:nvSpPr>
        <p:spPr bwMode="auto">
          <a:xfrm>
            <a:off x="0" y="6237312"/>
            <a:ext cx="5220072" cy="62068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rgbClr val="000000"/>
              </a:gs>
              <a:gs pos="100000">
                <a:srgbClr val="0033CC"/>
              </a:gs>
            </a:gsLst>
            <a:lin ang="5400000" scaled="1"/>
          </a:gradFill>
          <a:ln w="9525">
            <a:noFill/>
            <a:round/>
            <a:headEnd type="none" w="sm" len="sm"/>
            <a:tailEnd type="none" w="sm" len="sm"/>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112642" name="Rectangle 2"/>
          <p:cNvSpPr>
            <a:spLocks noGrp="1" noChangeArrowheads="1"/>
          </p:cNvSpPr>
          <p:nvPr>
            <p:ph type="ctrTitle"/>
          </p:nvPr>
        </p:nvSpPr>
        <p:spPr>
          <a:xfrm>
            <a:off x="0" y="22782"/>
            <a:ext cx="9144000" cy="836613"/>
          </a:xfrm>
        </p:spPr>
        <p:txBody>
          <a:bodyPr/>
          <a:lstStyle/>
          <a:p>
            <a:r>
              <a:rPr lang="en-AU" dirty="0" smtClean="0"/>
              <a:t>Two phases to ‘Elijah’s’ work</a:t>
            </a:r>
            <a:endParaRPr lang="en-AU" dirty="0"/>
          </a:p>
        </p:txBody>
      </p:sp>
      <p:sp>
        <p:nvSpPr>
          <p:cNvPr id="4" name="Text Box 13"/>
          <p:cNvSpPr txBox="1">
            <a:spLocks noGrp="1" noChangeArrowheads="1"/>
          </p:cNvSpPr>
          <p:nvPr>
            <p:ph type="subTitle" idx="1"/>
          </p:nvPr>
        </p:nvSpPr>
        <p:spPr bwMode="auto">
          <a:xfrm>
            <a:off x="285720" y="764704"/>
            <a:ext cx="8572560" cy="5416868"/>
          </a:xfrm>
          <a:prstGeom prst="rect">
            <a:avLst/>
          </a:prstGeom>
          <a:noFill/>
          <a:ln w="38100" algn="ctr">
            <a:noFill/>
            <a:miter lim="800000"/>
            <a:headEnd/>
            <a:tailEnd/>
          </a:ln>
          <a:effectLst/>
        </p:spPr>
        <p:txBody>
          <a:bodyPr wrap="square">
            <a:spAutoFit/>
          </a:bodyPr>
          <a:lstStyle/>
          <a:p>
            <a:pPr marL="539750" indent="-539750">
              <a:buClr>
                <a:srgbClr val="FFFF00"/>
              </a:buClr>
              <a:buSzPct val="100000"/>
              <a:buFont typeface="Wingdings" pitchFamily="2" charset="2"/>
              <a:buChar char="v"/>
            </a:pPr>
            <a:r>
              <a:rPr lang="en-AU" sz="3200" dirty="0">
                <a:effectLst/>
                <a:latin typeface="Arial" charset="0"/>
              </a:rPr>
              <a:t>The citation in </a:t>
            </a:r>
            <a:r>
              <a:rPr lang="en-AU" sz="3200" dirty="0">
                <a:ln w="22225">
                  <a:solidFill>
                    <a:schemeClr val="tx1"/>
                  </a:solidFill>
                </a:ln>
                <a:solidFill>
                  <a:srgbClr val="FF0000"/>
                </a:solidFill>
                <a:effectLst/>
                <a:latin typeface="Arial" charset="0"/>
              </a:rPr>
              <a:t>Luke 1</a:t>
            </a:r>
            <a:r>
              <a:rPr lang="en-AU" sz="3200" dirty="0">
                <a:latin typeface="Arial" charset="0"/>
              </a:rPr>
              <a:t> </a:t>
            </a:r>
            <a:r>
              <a:rPr lang="en-AU" sz="3200" dirty="0">
                <a:effectLst/>
                <a:latin typeface="Arial" charset="0"/>
              </a:rPr>
              <a:t>is important – Malachi’s message was to “all Israel” (</a:t>
            </a:r>
            <a:r>
              <a:rPr lang="en-AU" sz="3200" dirty="0">
                <a:ln w="22225">
                  <a:solidFill>
                    <a:schemeClr val="tx1"/>
                  </a:solidFill>
                </a:ln>
                <a:solidFill>
                  <a:srgbClr val="FF0000"/>
                </a:solidFill>
                <a:effectLst/>
                <a:latin typeface="Arial" charset="0"/>
              </a:rPr>
              <a:t>v.4</a:t>
            </a:r>
            <a:r>
              <a:rPr lang="en-AU" sz="3200" dirty="0">
                <a:effectLst/>
                <a:latin typeface="Arial" charset="0"/>
              </a:rPr>
              <a:t>) – </a:t>
            </a:r>
            <a:r>
              <a:rPr lang="en-AU" sz="3200" dirty="0">
                <a:solidFill>
                  <a:srgbClr val="00FF00"/>
                </a:solidFill>
                <a:effectLst/>
                <a:latin typeface="Arial" charset="0"/>
              </a:rPr>
              <a:t>John the Baptist was “Elijah” to Judah</a:t>
            </a:r>
            <a:r>
              <a:rPr lang="en-AU" sz="3200" dirty="0">
                <a:effectLst/>
                <a:latin typeface="Arial" charset="0"/>
              </a:rPr>
              <a:t> (</a:t>
            </a:r>
            <a:r>
              <a:rPr lang="en-AU" sz="3200" dirty="0">
                <a:ln w="22225">
                  <a:solidFill>
                    <a:schemeClr val="tx1"/>
                  </a:solidFill>
                </a:ln>
                <a:solidFill>
                  <a:srgbClr val="FF0000"/>
                </a:solidFill>
                <a:effectLst/>
                <a:latin typeface="Arial" charset="0"/>
              </a:rPr>
              <a:t>Matt. 11:14; 17:10-13</a:t>
            </a:r>
            <a:r>
              <a:rPr lang="en-AU" sz="3200" dirty="0">
                <a:effectLst/>
                <a:latin typeface="Arial" charset="0"/>
              </a:rPr>
              <a:t>) – all that remains is for Elijah to appear to scattered Israel</a:t>
            </a:r>
            <a:r>
              <a:rPr lang="en-AU" sz="3200" dirty="0" smtClean="0">
                <a:effectLst/>
                <a:latin typeface="Arial" charset="0"/>
              </a:rPr>
              <a:t>.</a:t>
            </a:r>
          </a:p>
          <a:p>
            <a:pPr algn="just">
              <a:lnSpc>
                <a:spcPct val="90000"/>
              </a:lnSpc>
              <a:spcBef>
                <a:spcPts val="1200"/>
              </a:spcBef>
            </a:pPr>
            <a:r>
              <a:rPr lang="en-US" sz="3200" b="0" dirty="0" smtClean="0">
                <a:ln w="22225">
                  <a:solidFill>
                    <a:schemeClr val="tx1"/>
                  </a:solidFill>
                </a:ln>
                <a:solidFill>
                  <a:srgbClr val="FF0000"/>
                </a:solidFill>
                <a:effectLst/>
                <a:latin typeface="Arial Black" pitchFamily="34" charset="0"/>
              </a:rPr>
              <a:t>Matt. 11:13-15 </a:t>
            </a:r>
            <a:r>
              <a:rPr lang="en-US" sz="3200" dirty="0" smtClean="0">
                <a:effectLst/>
                <a:latin typeface="Bookman Old Style" pitchFamily="18" charset="0"/>
              </a:rPr>
              <a:t>-</a:t>
            </a:r>
            <a:r>
              <a:rPr lang="en-US" sz="3200" dirty="0" smtClean="0">
                <a:ln>
                  <a:solidFill>
                    <a:schemeClr val="tx1"/>
                  </a:solidFill>
                </a:ln>
                <a:solidFill>
                  <a:srgbClr val="FF0000"/>
                </a:solidFill>
                <a:effectLst/>
              </a:rPr>
              <a:t> </a:t>
            </a:r>
            <a:r>
              <a:rPr lang="en-US" sz="3200" dirty="0" smtClean="0">
                <a:effectLst/>
                <a:latin typeface="Bookman Old Style" pitchFamily="18" charset="0"/>
              </a:rPr>
              <a:t>For, all the prophets and the law, until </a:t>
            </a:r>
            <a:r>
              <a:rPr lang="en-US" sz="3200" dirty="0" smtClean="0">
                <a:solidFill>
                  <a:srgbClr val="00FF00"/>
                </a:solidFill>
                <a:effectLst/>
                <a:latin typeface="Bookman Old Style" pitchFamily="18" charset="0"/>
              </a:rPr>
              <a:t>John</a:t>
            </a:r>
            <a:r>
              <a:rPr lang="en-US" sz="3200" dirty="0" smtClean="0">
                <a:effectLst/>
                <a:latin typeface="Bookman Old Style" pitchFamily="18" charset="0"/>
              </a:rPr>
              <a:t>, did prophesy; </a:t>
            </a:r>
            <a:r>
              <a:rPr lang="en-US" sz="3200" dirty="0" smtClean="0">
                <a:solidFill>
                  <a:srgbClr val="00FF00"/>
                </a:solidFill>
                <a:effectLst/>
                <a:latin typeface="Bookman Old Style" pitchFamily="18" charset="0"/>
              </a:rPr>
              <a:t>And, if ye are willing to accept it, he, is Elijah—the one destined to come</a:t>
            </a:r>
            <a:r>
              <a:rPr lang="en-US" sz="3200" dirty="0" smtClean="0">
                <a:effectLst/>
                <a:latin typeface="Bookman Old Style" pitchFamily="18" charset="0"/>
              </a:rPr>
              <a:t>. He that hath ears, let him hear! (</a:t>
            </a:r>
            <a:r>
              <a:rPr lang="en-US" sz="3200" dirty="0" smtClean="0">
                <a:ln w="15875">
                  <a:solidFill>
                    <a:schemeClr val="tx1"/>
                  </a:solidFill>
                </a:ln>
                <a:solidFill>
                  <a:srgbClr val="FF00FF"/>
                </a:solidFill>
                <a:effectLst/>
              </a:rPr>
              <a:t>Roth.</a:t>
            </a:r>
            <a:r>
              <a:rPr lang="en-US" sz="3200" dirty="0" smtClean="0">
                <a:effectLst/>
                <a:latin typeface="Bookman Old Style" pitchFamily="18" charset="0"/>
              </a:rPr>
              <a:t>)</a:t>
            </a:r>
            <a:endParaRPr lang="en-AU" sz="3200" dirty="0" smtClean="0">
              <a:solidFill>
                <a:srgbClr val="00FFFF"/>
              </a:solidFill>
              <a:effectLst/>
              <a:latin typeface="Bookman Old Style" pitchFamily="18" charset="0"/>
            </a:endParaRPr>
          </a:p>
        </p:txBody>
      </p:sp>
      <p:sp>
        <p:nvSpPr>
          <p:cNvPr id="5" name="Rectangle 24"/>
          <p:cNvSpPr txBox="1">
            <a:spLocks noChangeArrowheads="1"/>
          </p:cNvSpPr>
          <p:nvPr/>
        </p:nvSpPr>
        <p:spPr>
          <a:xfrm>
            <a:off x="0" y="6365896"/>
            <a:ext cx="4500562" cy="442252"/>
          </a:xfrm>
          <a:prstGeom prst="rect">
            <a:avLst/>
          </a:prstGeom>
        </p:spPr>
        <p:txBody>
          <a:bodyPr/>
          <a:lstStyle>
            <a:lvl1pPr>
              <a:buFontTx/>
              <a:buNone/>
              <a:defRPr sz="2800">
                <a:solidFill>
                  <a:srgbClr val="FF9900"/>
                </a:solidFill>
                <a:effectLst>
                  <a:outerShdw blurRad="38100" dist="38100" dir="2700000" algn="tl">
                    <a:srgbClr val="FFFFFF"/>
                  </a:outerShdw>
                </a:effectLst>
                <a:latin typeface="Monotype Corsiva" pitchFamily="66" charset="0"/>
              </a:defRPr>
            </a:lvl1pPr>
          </a:lstStyle>
          <a:p>
            <a:pPr>
              <a:spcBef>
                <a:spcPct val="20000"/>
              </a:spcBef>
              <a:buClr>
                <a:srgbClr val="FFFFCC"/>
              </a:buClr>
              <a:buSzPct val="75000"/>
              <a:defRPr/>
            </a:pPr>
            <a:r>
              <a:rPr kumimoji="0" lang="en-AU" b="1" dirty="0" smtClean="0">
                <a:effectLst>
                  <a:outerShdw blurRad="50800" dist="38100" algn="l" rotWithShape="0">
                    <a:srgbClr val="FFFFFF">
                      <a:alpha val="40000"/>
                    </a:srgbClr>
                  </a:outerShdw>
                </a:effectLst>
              </a:rPr>
              <a:t>The Second Exodus of Israel</a:t>
            </a:r>
            <a:endParaRPr kumimoji="0" lang="en-AU" b="1" dirty="0">
              <a:effectLst>
                <a:outerShdw blurRad="50800" dist="38100" algn="l" rotWithShape="0">
                  <a:srgbClr val="FFFFFF">
                    <a:alpha val="40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theme1.xml><?xml version="1.0" encoding="utf-8"?>
<a:theme xmlns:a="http://schemas.openxmlformats.org/drawingml/2006/main" name="Generic">
  <a:themeElements>
    <a:clrScheme name="Generic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fontScheme name="Generic">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AU"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AU"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eneric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clrMap bg1="dk2" tx1="lt1" bg2="dk1" tx2="lt2" accent1="accent1" accent2="accent2" accent3="accent3" accent4="accent4" accent5="accent5" accent6="accent6" hlink="hlink" folHlink="folHlink"/>
    </a:extraClrScheme>
    <a:extraClrScheme>
      <a:clrScheme name="Generic 2">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CC66"/>
        </a:folHlink>
      </a:clrScheme>
      <a:clrMap bg1="lt1" tx1="dk1" bg2="lt2" tx2="dk2" accent1="accent1" accent2="accent2" accent3="accent3" accent4="accent4" accent5="accent5" accent6="accent6" hlink="hlink" folHlink="folHlink"/>
    </a:extraClrScheme>
    <a:extraClrScheme>
      <a:clrScheme name="Generic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untain Top">
  <a:themeElements>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Mountain To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Generic">
  <a:themeElements>
    <a:clrScheme name="Generic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fontScheme name="Generic">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AU"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AU"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eneric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clrMap bg1="dk2" tx1="lt1" bg2="dk1" tx2="lt2" accent1="accent1" accent2="accent2" accent3="accent3" accent4="accent4" accent5="accent5" accent6="accent6" hlink="hlink" folHlink="folHlink"/>
    </a:extraClrScheme>
    <a:extraClrScheme>
      <a:clrScheme name="Generic 2">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CC66"/>
        </a:folHlink>
      </a:clrScheme>
      <a:clrMap bg1="lt1" tx1="dk1" bg2="lt2" tx2="dk2" accent1="accent1" accent2="accent2" accent3="accent3" accent4="accent4" accent5="accent5" accent6="accent6" hlink="hlink" folHlink="folHlink"/>
    </a:extraClrScheme>
    <a:extraClrScheme>
      <a:clrScheme name="Generic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Generic">
  <a:themeElements>
    <a:clrScheme name="Generic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fontScheme name="Generic">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AU"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AU"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eneric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clrMap bg1="dk2" tx1="lt1" bg2="dk1" tx2="lt2" accent1="accent1" accent2="accent2" accent3="accent3" accent4="accent4" accent5="accent5" accent6="accent6" hlink="hlink" folHlink="folHlink"/>
    </a:extraClrScheme>
    <a:extraClrScheme>
      <a:clrScheme name="Generic 2">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CC66"/>
        </a:folHlink>
      </a:clrScheme>
      <a:clrMap bg1="lt1" tx1="dk1" bg2="lt2" tx2="dk2" accent1="accent1" accent2="accent2" accent3="accent3" accent4="accent4" accent5="accent5" accent6="accent6" hlink="hlink" folHlink="folHlink"/>
    </a:extraClrScheme>
    <a:extraClrScheme>
      <a:clrScheme name="Generic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Orbit">
  <a:themeElements>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Orb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hlink"/>
          </a:buClr>
          <a:buSzPct val="75000"/>
          <a:buFont typeface="Wingdings" pitchFamily="2" charset="2"/>
          <a:buChar char="l"/>
          <a:tabLst/>
          <a:defRPr kumimoji="0" lang="en-AU" sz="28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hlink"/>
          </a:buClr>
          <a:buSzPct val="75000"/>
          <a:buFont typeface="Wingdings" pitchFamily="2" charset="2"/>
          <a:buChar char="l"/>
          <a:tabLst/>
          <a:defRPr kumimoji="0" lang="en-AU" sz="28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2807</TotalTime>
  <Words>1772</Words>
  <Application>Microsoft Office PowerPoint</Application>
  <PresentationFormat>On-screen Show (4:3)</PresentationFormat>
  <Paragraphs>163</Paragraphs>
  <Slides>21</Slides>
  <Notes>0</Notes>
  <HiddenSlides>0</HiddenSlides>
  <MMClips>0</MMClips>
  <ScaleCrop>false</ScaleCrop>
  <HeadingPairs>
    <vt:vector size="4" baseType="variant">
      <vt:variant>
        <vt:lpstr>Theme</vt:lpstr>
      </vt:variant>
      <vt:variant>
        <vt:i4>5</vt:i4>
      </vt:variant>
      <vt:variant>
        <vt:lpstr>Slide Titles</vt:lpstr>
      </vt:variant>
      <vt:variant>
        <vt:i4>21</vt:i4>
      </vt:variant>
    </vt:vector>
  </HeadingPairs>
  <TitlesOfParts>
    <vt:vector size="26" baseType="lpstr">
      <vt:lpstr>Generic</vt:lpstr>
      <vt:lpstr>Mountain Top</vt:lpstr>
      <vt:lpstr>1_Generic</vt:lpstr>
      <vt:lpstr>2_Generic</vt:lpstr>
      <vt:lpstr>2_Orbit</vt:lpstr>
      <vt:lpstr>Slide 1</vt:lpstr>
      <vt:lpstr>Context of the Transfiguration</vt:lpstr>
      <vt:lpstr>Transfiguration characters</vt:lpstr>
      <vt:lpstr>Transfiguration characters</vt:lpstr>
      <vt:lpstr>Why the discrepancy in dating?</vt:lpstr>
      <vt:lpstr>Why Moses and Elijah? </vt:lpstr>
      <vt:lpstr>Moses and Elijah in Malachi 4 - Why?</vt:lpstr>
      <vt:lpstr>The work of Elijah</vt:lpstr>
      <vt:lpstr>Two phases to ‘Elijah’s’ work</vt:lpstr>
      <vt:lpstr>John the Baptist – Elijah to Judah – Matt. 17:10-13</vt:lpstr>
      <vt:lpstr>“Passed by”</vt:lpstr>
      <vt:lpstr>Israel disfellowshipped by God</vt:lpstr>
      <vt:lpstr>Israel shown gravity of their sin</vt:lpstr>
      <vt:lpstr>Moses intercedes in the midst of Israel</vt:lpstr>
      <vt:lpstr>“…while I pass by” – Ex. 33:19-22</vt:lpstr>
      <vt:lpstr>Moses 7th ascent – Yahweh passes by</vt:lpstr>
      <vt:lpstr>Ex. 34:6-7</vt:lpstr>
      <vt:lpstr>Elijah pleads against Israel</vt:lpstr>
      <vt:lpstr>Elijah on Mt. Horeb 1 Kings 19</vt:lpstr>
      <vt:lpstr>Elijah passes by - 2 Kings 2</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Jim Cowie</dc:creator>
  <cp:lastModifiedBy>Jim Cowie</cp:lastModifiedBy>
  <cp:revision>155</cp:revision>
  <dcterms:created xsi:type="dcterms:W3CDTF">2005-01-17T02:25:03Z</dcterms:created>
  <dcterms:modified xsi:type="dcterms:W3CDTF">2013-03-01T17:32:48Z</dcterms:modified>
</cp:coreProperties>
</file>