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43"/>
  </p:notesMasterIdLst>
  <p:sldIdLst>
    <p:sldId id="256" r:id="rId2"/>
    <p:sldId id="297" r:id="rId3"/>
    <p:sldId id="298" r:id="rId4"/>
    <p:sldId id="299" r:id="rId5"/>
    <p:sldId id="300" r:id="rId6"/>
    <p:sldId id="306" r:id="rId7"/>
    <p:sldId id="308" r:id="rId8"/>
    <p:sldId id="296" r:id="rId9"/>
    <p:sldId id="330" r:id="rId10"/>
    <p:sldId id="313" r:id="rId11"/>
    <p:sldId id="294" r:id="rId12"/>
    <p:sldId id="305" r:id="rId13"/>
    <p:sldId id="307" r:id="rId14"/>
    <p:sldId id="317" r:id="rId15"/>
    <p:sldId id="318" r:id="rId16"/>
    <p:sldId id="326" r:id="rId17"/>
    <p:sldId id="309" r:id="rId18"/>
    <p:sldId id="312" r:id="rId19"/>
    <p:sldId id="291" r:id="rId20"/>
    <p:sldId id="290" r:id="rId21"/>
    <p:sldId id="302" r:id="rId22"/>
    <p:sldId id="259" r:id="rId23"/>
    <p:sldId id="257" r:id="rId24"/>
    <p:sldId id="258" r:id="rId25"/>
    <p:sldId id="260" r:id="rId26"/>
    <p:sldId id="261" r:id="rId27"/>
    <p:sldId id="263" r:id="rId28"/>
    <p:sldId id="264" r:id="rId29"/>
    <p:sldId id="265" r:id="rId30"/>
    <p:sldId id="273" r:id="rId31"/>
    <p:sldId id="283" r:id="rId32"/>
    <p:sldId id="274" r:id="rId33"/>
    <p:sldId id="275" r:id="rId34"/>
    <p:sldId id="285" r:id="rId35"/>
    <p:sldId id="281" r:id="rId36"/>
    <p:sldId id="331" r:id="rId37"/>
    <p:sldId id="282" r:id="rId38"/>
    <p:sldId id="292" r:id="rId39"/>
    <p:sldId id="286" r:id="rId40"/>
    <p:sldId id="293" r:id="rId41"/>
    <p:sldId id="287" r:id="rId4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FF99FF"/>
    <a:srgbClr val="91EAFF"/>
    <a:srgbClr val="00FF00"/>
    <a:srgbClr val="0D1B0B"/>
    <a:srgbClr val="003300"/>
    <a:srgbClr val="20411B"/>
    <a:srgbClr val="663300"/>
    <a:srgbClr val="0000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2" autoAdjust="0"/>
    <p:restoredTop sz="94660"/>
  </p:normalViewPr>
  <p:slideViewPr>
    <p:cSldViewPr>
      <p:cViewPr varScale="1">
        <p:scale>
          <a:sx n="122" d="100"/>
          <a:sy n="122" d="100"/>
        </p:scale>
        <p:origin x="1128" y="96"/>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33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87846F-BB40-4068-AAA5-936549EF2C67}" type="datetimeFigureOut">
              <a:rPr lang="en-US" smtClean="0"/>
              <a:pPr/>
              <a:t>9/4/2013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805632-A841-4695-80B5-0DB657D569C2}" type="slidenum">
              <a:rPr lang="en-US" smtClean="0"/>
              <a:pPr/>
              <a:t>‹#›</a:t>
            </a:fld>
            <a:endParaRPr lang="en-US"/>
          </a:p>
        </p:txBody>
      </p:sp>
    </p:spTree>
    <p:extLst>
      <p:ext uri="{BB962C8B-B14F-4D97-AF65-F5344CB8AC3E}">
        <p14:creationId xmlns:p14="http://schemas.microsoft.com/office/powerpoint/2010/main" val="2709659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1</a:t>
            </a:fld>
            <a:endParaRPr lang="en-US"/>
          </a:p>
        </p:txBody>
      </p:sp>
    </p:spTree>
    <p:extLst>
      <p:ext uri="{BB962C8B-B14F-4D97-AF65-F5344CB8AC3E}">
        <p14:creationId xmlns:p14="http://schemas.microsoft.com/office/powerpoint/2010/main" val="1998358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20</a:t>
            </a:fld>
            <a:endParaRPr lang="en-US"/>
          </a:p>
        </p:txBody>
      </p:sp>
    </p:spTree>
    <p:extLst>
      <p:ext uri="{BB962C8B-B14F-4D97-AF65-F5344CB8AC3E}">
        <p14:creationId xmlns:p14="http://schemas.microsoft.com/office/powerpoint/2010/main" val="1626233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21</a:t>
            </a:fld>
            <a:endParaRPr lang="en-US"/>
          </a:p>
        </p:txBody>
      </p:sp>
    </p:spTree>
    <p:extLst>
      <p:ext uri="{BB962C8B-B14F-4D97-AF65-F5344CB8AC3E}">
        <p14:creationId xmlns:p14="http://schemas.microsoft.com/office/powerpoint/2010/main" val="2618285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22</a:t>
            </a:fld>
            <a:endParaRPr lang="en-US"/>
          </a:p>
        </p:txBody>
      </p:sp>
    </p:spTree>
    <p:extLst>
      <p:ext uri="{BB962C8B-B14F-4D97-AF65-F5344CB8AC3E}">
        <p14:creationId xmlns:p14="http://schemas.microsoft.com/office/powerpoint/2010/main" val="3548781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23</a:t>
            </a:fld>
            <a:endParaRPr lang="en-US"/>
          </a:p>
        </p:txBody>
      </p:sp>
    </p:spTree>
    <p:extLst>
      <p:ext uri="{BB962C8B-B14F-4D97-AF65-F5344CB8AC3E}">
        <p14:creationId xmlns:p14="http://schemas.microsoft.com/office/powerpoint/2010/main" val="3860978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24</a:t>
            </a:fld>
            <a:endParaRPr lang="en-US"/>
          </a:p>
        </p:txBody>
      </p:sp>
    </p:spTree>
    <p:extLst>
      <p:ext uri="{BB962C8B-B14F-4D97-AF65-F5344CB8AC3E}">
        <p14:creationId xmlns:p14="http://schemas.microsoft.com/office/powerpoint/2010/main" val="1271673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25</a:t>
            </a:fld>
            <a:endParaRPr lang="en-US"/>
          </a:p>
        </p:txBody>
      </p:sp>
    </p:spTree>
    <p:extLst>
      <p:ext uri="{BB962C8B-B14F-4D97-AF65-F5344CB8AC3E}">
        <p14:creationId xmlns:p14="http://schemas.microsoft.com/office/powerpoint/2010/main" val="2705988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26</a:t>
            </a:fld>
            <a:endParaRPr lang="en-US"/>
          </a:p>
        </p:txBody>
      </p:sp>
    </p:spTree>
    <p:extLst>
      <p:ext uri="{BB962C8B-B14F-4D97-AF65-F5344CB8AC3E}">
        <p14:creationId xmlns:p14="http://schemas.microsoft.com/office/powerpoint/2010/main" val="1784598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27</a:t>
            </a:fld>
            <a:endParaRPr lang="en-US"/>
          </a:p>
        </p:txBody>
      </p:sp>
    </p:spTree>
    <p:extLst>
      <p:ext uri="{BB962C8B-B14F-4D97-AF65-F5344CB8AC3E}">
        <p14:creationId xmlns:p14="http://schemas.microsoft.com/office/powerpoint/2010/main" val="3120909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28</a:t>
            </a:fld>
            <a:endParaRPr lang="en-US"/>
          </a:p>
        </p:txBody>
      </p:sp>
    </p:spTree>
    <p:extLst>
      <p:ext uri="{BB962C8B-B14F-4D97-AF65-F5344CB8AC3E}">
        <p14:creationId xmlns:p14="http://schemas.microsoft.com/office/powerpoint/2010/main" val="2863968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29</a:t>
            </a:fld>
            <a:endParaRPr lang="en-US"/>
          </a:p>
        </p:txBody>
      </p:sp>
    </p:spTree>
    <p:extLst>
      <p:ext uri="{BB962C8B-B14F-4D97-AF65-F5344CB8AC3E}">
        <p14:creationId xmlns:p14="http://schemas.microsoft.com/office/powerpoint/2010/main" val="3610301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2</a:t>
            </a:fld>
            <a:endParaRPr lang="en-US"/>
          </a:p>
        </p:txBody>
      </p:sp>
    </p:spTree>
    <p:extLst>
      <p:ext uri="{BB962C8B-B14F-4D97-AF65-F5344CB8AC3E}">
        <p14:creationId xmlns:p14="http://schemas.microsoft.com/office/powerpoint/2010/main" val="944795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30</a:t>
            </a:fld>
            <a:endParaRPr lang="en-US"/>
          </a:p>
        </p:txBody>
      </p:sp>
    </p:spTree>
    <p:extLst>
      <p:ext uri="{BB962C8B-B14F-4D97-AF65-F5344CB8AC3E}">
        <p14:creationId xmlns:p14="http://schemas.microsoft.com/office/powerpoint/2010/main" val="1066948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31</a:t>
            </a:fld>
            <a:endParaRPr lang="en-US"/>
          </a:p>
        </p:txBody>
      </p:sp>
    </p:spTree>
    <p:extLst>
      <p:ext uri="{BB962C8B-B14F-4D97-AF65-F5344CB8AC3E}">
        <p14:creationId xmlns:p14="http://schemas.microsoft.com/office/powerpoint/2010/main" val="208080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32</a:t>
            </a:fld>
            <a:endParaRPr lang="en-US"/>
          </a:p>
        </p:txBody>
      </p:sp>
    </p:spTree>
    <p:extLst>
      <p:ext uri="{BB962C8B-B14F-4D97-AF65-F5344CB8AC3E}">
        <p14:creationId xmlns:p14="http://schemas.microsoft.com/office/powerpoint/2010/main" val="442829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33</a:t>
            </a:fld>
            <a:endParaRPr lang="en-US"/>
          </a:p>
        </p:txBody>
      </p:sp>
    </p:spTree>
    <p:extLst>
      <p:ext uri="{BB962C8B-B14F-4D97-AF65-F5344CB8AC3E}">
        <p14:creationId xmlns:p14="http://schemas.microsoft.com/office/powerpoint/2010/main" val="2445526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34</a:t>
            </a:fld>
            <a:endParaRPr lang="en-US"/>
          </a:p>
        </p:txBody>
      </p:sp>
    </p:spTree>
    <p:extLst>
      <p:ext uri="{BB962C8B-B14F-4D97-AF65-F5344CB8AC3E}">
        <p14:creationId xmlns:p14="http://schemas.microsoft.com/office/powerpoint/2010/main" val="4207317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35</a:t>
            </a:fld>
            <a:endParaRPr lang="en-US"/>
          </a:p>
        </p:txBody>
      </p:sp>
    </p:spTree>
    <p:extLst>
      <p:ext uri="{BB962C8B-B14F-4D97-AF65-F5344CB8AC3E}">
        <p14:creationId xmlns:p14="http://schemas.microsoft.com/office/powerpoint/2010/main" val="1882696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36</a:t>
            </a:fld>
            <a:endParaRPr lang="en-US"/>
          </a:p>
        </p:txBody>
      </p:sp>
    </p:spTree>
    <p:extLst>
      <p:ext uri="{BB962C8B-B14F-4D97-AF65-F5344CB8AC3E}">
        <p14:creationId xmlns:p14="http://schemas.microsoft.com/office/powerpoint/2010/main" val="2759503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37</a:t>
            </a:fld>
            <a:endParaRPr lang="en-US"/>
          </a:p>
        </p:txBody>
      </p:sp>
    </p:spTree>
    <p:extLst>
      <p:ext uri="{BB962C8B-B14F-4D97-AF65-F5344CB8AC3E}">
        <p14:creationId xmlns:p14="http://schemas.microsoft.com/office/powerpoint/2010/main" val="2219007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39</a:t>
            </a:fld>
            <a:endParaRPr lang="en-US"/>
          </a:p>
        </p:txBody>
      </p:sp>
    </p:spTree>
    <p:extLst>
      <p:ext uri="{BB962C8B-B14F-4D97-AF65-F5344CB8AC3E}">
        <p14:creationId xmlns:p14="http://schemas.microsoft.com/office/powerpoint/2010/main" val="11151784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41</a:t>
            </a:fld>
            <a:endParaRPr lang="en-US"/>
          </a:p>
        </p:txBody>
      </p:sp>
    </p:spTree>
    <p:extLst>
      <p:ext uri="{BB962C8B-B14F-4D97-AF65-F5344CB8AC3E}">
        <p14:creationId xmlns:p14="http://schemas.microsoft.com/office/powerpoint/2010/main" val="748489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3</a:t>
            </a:fld>
            <a:endParaRPr lang="en-US"/>
          </a:p>
        </p:txBody>
      </p:sp>
    </p:spTree>
    <p:extLst>
      <p:ext uri="{BB962C8B-B14F-4D97-AF65-F5344CB8AC3E}">
        <p14:creationId xmlns:p14="http://schemas.microsoft.com/office/powerpoint/2010/main" val="2047529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4</a:t>
            </a:fld>
            <a:endParaRPr lang="en-US"/>
          </a:p>
        </p:txBody>
      </p:sp>
    </p:spTree>
    <p:extLst>
      <p:ext uri="{BB962C8B-B14F-4D97-AF65-F5344CB8AC3E}">
        <p14:creationId xmlns:p14="http://schemas.microsoft.com/office/powerpoint/2010/main" val="2390066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5</a:t>
            </a:fld>
            <a:endParaRPr lang="en-US"/>
          </a:p>
        </p:txBody>
      </p:sp>
    </p:spTree>
    <p:extLst>
      <p:ext uri="{BB962C8B-B14F-4D97-AF65-F5344CB8AC3E}">
        <p14:creationId xmlns:p14="http://schemas.microsoft.com/office/powerpoint/2010/main" val="1360493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8</a:t>
            </a:fld>
            <a:endParaRPr lang="en-US"/>
          </a:p>
        </p:txBody>
      </p:sp>
    </p:spTree>
    <p:extLst>
      <p:ext uri="{BB962C8B-B14F-4D97-AF65-F5344CB8AC3E}">
        <p14:creationId xmlns:p14="http://schemas.microsoft.com/office/powerpoint/2010/main" val="3118201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9</a:t>
            </a:fld>
            <a:endParaRPr lang="en-US"/>
          </a:p>
        </p:txBody>
      </p:sp>
    </p:spTree>
    <p:extLst>
      <p:ext uri="{BB962C8B-B14F-4D97-AF65-F5344CB8AC3E}">
        <p14:creationId xmlns:p14="http://schemas.microsoft.com/office/powerpoint/2010/main" val="2016515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11</a:t>
            </a:fld>
            <a:endParaRPr lang="en-US"/>
          </a:p>
        </p:txBody>
      </p:sp>
    </p:spTree>
    <p:extLst>
      <p:ext uri="{BB962C8B-B14F-4D97-AF65-F5344CB8AC3E}">
        <p14:creationId xmlns:p14="http://schemas.microsoft.com/office/powerpoint/2010/main" val="3290550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19</a:t>
            </a:fld>
            <a:endParaRPr lang="en-US"/>
          </a:p>
        </p:txBody>
      </p:sp>
    </p:spTree>
    <p:extLst>
      <p:ext uri="{BB962C8B-B14F-4D97-AF65-F5344CB8AC3E}">
        <p14:creationId xmlns:p14="http://schemas.microsoft.com/office/powerpoint/2010/main" val="2859247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1986" name="Group 2"/>
          <p:cNvGrpSpPr>
            <a:grpSpLocks/>
          </p:cNvGrpSpPr>
          <p:nvPr/>
        </p:nvGrpSpPr>
        <p:grpSpPr bwMode="auto">
          <a:xfrm>
            <a:off x="0" y="0"/>
            <a:ext cx="9144000" cy="6856413"/>
            <a:chOff x="0" y="0"/>
            <a:chExt cx="5760" cy="4319"/>
          </a:xfrm>
        </p:grpSpPr>
        <p:sp>
          <p:nvSpPr>
            <p:cNvPr id="4198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US"/>
            </a:p>
          </p:txBody>
        </p:sp>
        <p:sp>
          <p:nvSpPr>
            <p:cNvPr id="4198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4198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US"/>
            </a:p>
          </p:txBody>
        </p:sp>
        <p:sp>
          <p:nvSpPr>
            <p:cNvPr id="4199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4199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US"/>
            </a:p>
          </p:txBody>
        </p:sp>
        <p:sp>
          <p:nvSpPr>
            <p:cNvPr id="4199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US"/>
            </a:p>
          </p:txBody>
        </p:sp>
        <p:sp>
          <p:nvSpPr>
            <p:cNvPr id="4199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US"/>
            </a:p>
          </p:txBody>
        </p:sp>
        <p:sp>
          <p:nvSpPr>
            <p:cNvPr id="4199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4199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US"/>
            </a:p>
          </p:txBody>
        </p:sp>
        <p:sp>
          <p:nvSpPr>
            <p:cNvPr id="4199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US"/>
            </a:p>
          </p:txBody>
        </p:sp>
        <p:sp>
          <p:nvSpPr>
            <p:cNvPr id="4199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US"/>
            </a:p>
          </p:txBody>
        </p:sp>
        <p:sp>
          <p:nvSpPr>
            <p:cNvPr id="4199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US"/>
            </a:p>
          </p:txBody>
        </p:sp>
        <p:sp>
          <p:nvSpPr>
            <p:cNvPr id="4199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4200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US"/>
            </a:p>
          </p:txBody>
        </p:sp>
        <p:sp>
          <p:nvSpPr>
            <p:cNvPr id="4200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US"/>
            </a:p>
          </p:txBody>
        </p:sp>
        <p:sp>
          <p:nvSpPr>
            <p:cNvPr id="4200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US"/>
            </a:p>
          </p:txBody>
        </p:sp>
        <p:sp>
          <p:nvSpPr>
            <p:cNvPr id="4200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US"/>
            </a:p>
          </p:txBody>
        </p:sp>
        <p:sp>
          <p:nvSpPr>
            <p:cNvPr id="4200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US"/>
            </a:p>
          </p:txBody>
        </p:sp>
        <p:sp>
          <p:nvSpPr>
            <p:cNvPr id="4200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US"/>
            </a:p>
          </p:txBody>
        </p:sp>
        <p:sp>
          <p:nvSpPr>
            <p:cNvPr id="4200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US"/>
            </a:p>
          </p:txBody>
        </p:sp>
        <p:sp>
          <p:nvSpPr>
            <p:cNvPr id="4200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4200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US"/>
            </a:p>
          </p:txBody>
        </p:sp>
        <p:sp>
          <p:nvSpPr>
            <p:cNvPr id="4200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US"/>
            </a:p>
          </p:txBody>
        </p:sp>
        <p:sp>
          <p:nvSpPr>
            <p:cNvPr id="4201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US"/>
            </a:p>
          </p:txBody>
        </p:sp>
        <p:sp>
          <p:nvSpPr>
            <p:cNvPr id="4201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US"/>
            </a:p>
          </p:txBody>
        </p:sp>
        <p:sp>
          <p:nvSpPr>
            <p:cNvPr id="4201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US"/>
            </a:p>
          </p:txBody>
        </p:sp>
        <p:sp>
          <p:nvSpPr>
            <p:cNvPr id="4201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US"/>
            </a:p>
          </p:txBody>
        </p:sp>
        <p:sp>
          <p:nvSpPr>
            <p:cNvPr id="4201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US"/>
            </a:p>
          </p:txBody>
        </p:sp>
        <p:sp>
          <p:nvSpPr>
            <p:cNvPr id="4201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4201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4201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US"/>
            </a:p>
          </p:txBody>
        </p:sp>
        <p:sp>
          <p:nvSpPr>
            <p:cNvPr id="4201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4201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US"/>
            </a:p>
          </p:txBody>
        </p:sp>
        <p:sp>
          <p:nvSpPr>
            <p:cNvPr id="4202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US"/>
            </a:p>
          </p:txBody>
        </p:sp>
        <p:sp>
          <p:nvSpPr>
            <p:cNvPr id="4202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US"/>
            </a:p>
          </p:txBody>
        </p:sp>
        <p:sp>
          <p:nvSpPr>
            <p:cNvPr id="4202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US"/>
            </a:p>
          </p:txBody>
        </p:sp>
        <p:grpSp>
          <p:nvGrpSpPr>
            <p:cNvPr id="42023" name="Group 39"/>
            <p:cNvGrpSpPr>
              <a:grpSpLocks/>
            </p:cNvGrpSpPr>
            <p:nvPr userDrawn="1"/>
          </p:nvGrpSpPr>
          <p:grpSpPr bwMode="auto">
            <a:xfrm>
              <a:off x="0" y="1632"/>
              <a:ext cx="5758" cy="1858"/>
              <a:chOff x="0" y="1632"/>
              <a:chExt cx="5758" cy="1858"/>
            </a:xfrm>
          </p:grpSpPr>
          <p:sp>
            <p:nvSpPr>
              <p:cNvPr id="4202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4202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US"/>
              </a:p>
            </p:txBody>
          </p:sp>
        </p:grpSp>
      </p:grpSp>
      <p:sp>
        <p:nvSpPr>
          <p:cNvPr id="42026"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42027"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42028" name="Rectangle 44"/>
          <p:cNvSpPr>
            <a:spLocks noGrp="1" noChangeArrowheads="1"/>
          </p:cNvSpPr>
          <p:nvPr>
            <p:ph type="dt" sz="quarter" idx="2"/>
          </p:nvPr>
        </p:nvSpPr>
        <p:spPr/>
        <p:txBody>
          <a:bodyPr/>
          <a:lstStyle>
            <a:lvl1pPr>
              <a:defRPr/>
            </a:lvl1pPr>
          </a:lstStyle>
          <a:p>
            <a:endParaRPr lang="en-US"/>
          </a:p>
        </p:txBody>
      </p:sp>
      <p:sp>
        <p:nvSpPr>
          <p:cNvPr id="42029" name="Rectangle 45"/>
          <p:cNvSpPr>
            <a:spLocks noGrp="1" noChangeArrowheads="1"/>
          </p:cNvSpPr>
          <p:nvPr>
            <p:ph type="ftr" sz="quarter" idx="3"/>
          </p:nvPr>
        </p:nvSpPr>
        <p:spPr/>
        <p:txBody>
          <a:bodyPr/>
          <a:lstStyle>
            <a:lvl1pPr>
              <a:defRPr/>
            </a:lvl1pPr>
          </a:lstStyle>
          <a:p>
            <a:endParaRPr lang="en-US"/>
          </a:p>
        </p:txBody>
      </p:sp>
      <p:sp>
        <p:nvSpPr>
          <p:cNvPr id="42030" name="Rectangle 46"/>
          <p:cNvSpPr>
            <a:spLocks noGrp="1" noChangeArrowheads="1"/>
          </p:cNvSpPr>
          <p:nvPr>
            <p:ph type="sldNum" sz="quarter" idx="4"/>
          </p:nvPr>
        </p:nvSpPr>
        <p:spPr/>
        <p:txBody>
          <a:bodyPr/>
          <a:lstStyle>
            <a:lvl1pPr>
              <a:defRPr/>
            </a:lvl1pPr>
          </a:lstStyle>
          <a:p>
            <a:fld id="{2DC0BC2D-A53D-47A5-90BA-7E6C6A3A8891}" type="slidenum">
              <a:rPr lang="en-US"/>
              <a:pPr/>
              <a:t>‹#›</a:t>
            </a:fld>
            <a:endParaRPr lang="en-US"/>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2026"/>
                                        </p:tgtEl>
                                        <p:attrNameLst>
                                          <p:attrName>style.visibility</p:attrName>
                                        </p:attrNameLst>
                                      </p:cBhvr>
                                      <p:to>
                                        <p:strVal val="visible"/>
                                      </p:to>
                                    </p:set>
                                    <p:anim calcmode="lin" valueType="num">
                                      <p:cBhvr>
                                        <p:cTn id="7" dur="1000" fill="hold"/>
                                        <p:tgtEl>
                                          <p:spTgt spid="42026"/>
                                        </p:tgtEl>
                                        <p:attrNameLst>
                                          <p:attrName>ppt_x</p:attrName>
                                        </p:attrNameLst>
                                      </p:cBhvr>
                                      <p:tavLst>
                                        <p:tav tm="0">
                                          <p:val>
                                            <p:strVal val="#ppt_x-.2"/>
                                          </p:val>
                                        </p:tav>
                                        <p:tav tm="100000">
                                          <p:val>
                                            <p:strVal val="#ppt_x"/>
                                          </p:val>
                                        </p:tav>
                                      </p:tavLst>
                                    </p:anim>
                                    <p:anim calcmode="lin" valueType="num">
                                      <p:cBhvr>
                                        <p:cTn id="8" dur="1000" fill="hold"/>
                                        <p:tgtEl>
                                          <p:spTgt spid="42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42026"/>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2027">
                                            <p:txEl>
                                              <p:pRg st="0" end="0"/>
                                            </p:txEl>
                                          </p:spTgt>
                                        </p:tgtEl>
                                        <p:attrNameLst>
                                          <p:attrName>style.visibility</p:attrName>
                                        </p:attrNameLst>
                                      </p:cBhvr>
                                      <p:to>
                                        <p:strVal val="visible"/>
                                      </p:to>
                                    </p:set>
                                    <p:animEffect transition="in" filter="fade">
                                      <p:cBhvr>
                                        <p:cTn id="14" dur="500"/>
                                        <p:tgtEl>
                                          <p:spTgt spid="42027">
                                            <p:txEl>
                                              <p:pRg st="0" end="0"/>
                                            </p:txEl>
                                          </p:spTgt>
                                        </p:tgtEl>
                                      </p:cBhvr>
                                    </p:animEffect>
                                    <p:anim calcmode="lin" valueType="num">
                                      <p:cBhvr>
                                        <p:cTn id="15" dur="500" fill="hold"/>
                                        <p:tgtEl>
                                          <p:spTgt spid="4202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2027">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26" grpId="0"/>
      <p:bldP spid="42027" grpId="0" build="p">
        <p:tmplLst>
          <p:tmpl lvl="1">
            <p:tnLst>
              <p:par>
                <p:cTn presetID="44" presetClass="entr" presetSubtype="0" fill="hold" nodeType="clickEffect">
                  <p:stCondLst>
                    <p:cond delay="0"/>
                  </p:stCondLst>
                  <p:childTnLst>
                    <p:set>
                      <p:cBhvr>
                        <p:cTn dur="1" fill="hold">
                          <p:stCondLst>
                            <p:cond delay="0"/>
                          </p:stCondLst>
                        </p:cTn>
                        <p:tgtEl>
                          <p:spTgt spid="42027"/>
                        </p:tgtEl>
                        <p:attrNameLst>
                          <p:attrName>style.visibility</p:attrName>
                        </p:attrNameLst>
                      </p:cBhvr>
                      <p:to>
                        <p:strVal val="visible"/>
                      </p:to>
                    </p:set>
                    <p:animEffect transition="in" filter="fade">
                      <p:cBhvr>
                        <p:cTn dur="500"/>
                        <p:tgtEl>
                          <p:spTgt spid="42027"/>
                        </p:tgtEl>
                      </p:cBhvr>
                    </p:animEffect>
                    <p:anim calcmode="lin" valueType="num">
                      <p:cBhvr>
                        <p:cTn dur="500" fill="hold"/>
                        <p:tgtEl>
                          <p:spTgt spid="42027"/>
                        </p:tgtEl>
                        <p:attrNameLst>
                          <p:attrName>ppt_x</p:attrName>
                        </p:attrNameLst>
                      </p:cBhvr>
                      <p:tavLst>
                        <p:tav tm="0">
                          <p:val>
                            <p:strVal val="#ppt_x"/>
                          </p:val>
                        </p:tav>
                        <p:tav tm="100000">
                          <p:val>
                            <p:strVal val="#ppt_x"/>
                          </p:val>
                        </p:tav>
                      </p:tavLst>
                    </p:anim>
                    <p:anim calcmode="lin" valueType="num">
                      <p:cBhvr>
                        <p:cTn dur="500" fill="hold"/>
                        <p:tgtEl>
                          <p:spTgt spid="42027"/>
                        </p:tgtEl>
                        <p:attrNameLst>
                          <p:attrName>ppt_y</p:attrName>
                        </p:attrNameLst>
                      </p:cBhvr>
                      <p:tavLst>
                        <p:tav tm="0">
                          <p:val>
                            <p:strVal val="#ppt_y+.05"/>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FFF4D8-0B99-4658-8FE7-1CC2E5D2E74D}" type="slidenum">
              <a:rPr lang="en-US"/>
              <a:pPr/>
              <a:t>‹#›</a:t>
            </a:fld>
            <a:endParaRPr lang="en-US"/>
          </a:p>
        </p:txBody>
      </p:sp>
    </p:spTree>
  </p:cSld>
  <p:clrMapOvr>
    <a:masterClrMapping/>
  </p:clrMapOvr>
  <p:transition>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82892D-8E00-41B9-ABC2-33F2E753686C}" type="slidenum">
              <a:rPr lang="en-US"/>
              <a:pPr/>
              <a:t>‹#›</a:t>
            </a:fld>
            <a:endParaRPr lang="en-US"/>
          </a:p>
        </p:txBody>
      </p:sp>
    </p:spTree>
  </p:cSld>
  <p:clrMapOvr>
    <a:masterClrMapping/>
  </p:clrMapOvr>
  <p:transition>
    <p:diamon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244BE71E-EDBB-4844-B977-50A3D22F27C1}" type="slidenum">
              <a:rPr lang="en-US"/>
              <a:pPr/>
              <a:t>‹#›</a:t>
            </a:fld>
            <a:endParaRPr lang="en-US"/>
          </a:p>
        </p:txBody>
      </p:sp>
    </p:spTree>
  </p:cSld>
  <p:clrMapOvr>
    <a:masterClrMapping/>
  </p:clrMapOvr>
  <p:transition>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13596A-CEC5-49B9-B448-3DBEC918BCED}" type="slidenum">
              <a:rPr lang="en-US"/>
              <a:pPr/>
              <a:t>‹#›</a:t>
            </a:fld>
            <a:endParaRPr lang="en-US"/>
          </a:p>
        </p:txBody>
      </p:sp>
    </p:spTree>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6E0A1C-E4A3-4670-8939-3A34C5A9B1DB}" type="slidenum">
              <a:rPr lang="en-US"/>
              <a:pPr/>
              <a:t>‹#›</a:t>
            </a:fld>
            <a:endParaRPr lang="en-US"/>
          </a:p>
        </p:txBody>
      </p:sp>
    </p:spTree>
  </p:cSld>
  <p:clrMapOvr>
    <a:masterClrMapping/>
  </p:clrMapOvr>
  <p:transition>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A199FE2-3426-4325-8E01-61B070FB3499}" type="slidenum">
              <a:rPr lang="en-US"/>
              <a:pPr/>
              <a:t>‹#›</a:t>
            </a:fld>
            <a:endParaRPr lang="en-US"/>
          </a:p>
        </p:txBody>
      </p:sp>
    </p:spTree>
  </p:cSld>
  <p:clrMapOvr>
    <a:masterClrMapping/>
  </p:clrMapOvr>
  <p:transition>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8286AC5-4A0C-4949-8B37-E7F274D7F7F0}" type="slidenum">
              <a:rPr lang="en-US"/>
              <a:pPr/>
              <a:t>‹#›</a:t>
            </a:fld>
            <a:endParaRPr lang="en-US"/>
          </a:p>
        </p:txBody>
      </p:sp>
    </p:spTree>
  </p:cSld>
  <p:clrMapOvr>
    <a:masterClrMapping/>
  </p:clrMapOvr>
  <p:transition>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BA01092-8B98-4A8F-9CDF-49CF681A8A2F}" type="slidenum">
              <a:rPr lang="en-US"/>
              <a:pPr/>
              <a:t>‹#›</a:t>
            </a:fld>
            <a:endParaRPr lang="en-US"/>
          </a:p>
        </p:txBody>
      </p:sp>
    </p:spTree>
  </p:cSld>
  <p:clrMapOvr>
    <a:masterClrMapping/>
  </p:clrMapOvr>
  <p:transition>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E8FFC96-F74E-45BF-B1DA-720FCF78FD14}" type="slidenum">
              <a:rPr lang="en-US"/>
              <a:pPr/>
              <a:t>‹#›</a:t>
            </a:fld>
            <a:endParaRPr lang="en-US"/>
          </a:p>
        </p:txBody>
      </p:sp>
    </p:spTree>
  </p:cSld>
  <p:clrMapOvr>
    <a:masterClrMapping/>
  </p:clrMapOvr>
  <p:transition>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EB88BBF-C74F-4736-8948-82E882AD3C01}" type="slidenum">
              <a:rPr lang="en-US"/>
              <a:pPr/>
              <a:t>‹#›</a:t>
            </a:fld>
            <a:endParaRPr lang="en-US"/>
          </a:p>
        </p:txBody>
      </p:sp>
    </p:spTree>
  </p:cSld>
  <p:clrMapOvr>
    <a:masterClrMapping/>
  </p:clrMapOvr>
  <p:transition>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E4E0B8-D6BE-4885-8CAF-564F1A5D2186}" type="slidenum">
              <a:rPr lang="en-US"/>
              <a:pPr/>
              <a:t>‹#›</a:t>
            </a:fld>
            <a:endParaRPr lang="en-US"/>
          </a:p>
        </p:txBody>
      </p:sp>
    </p:spTree>
  </p:cSld>
  <p:clrMapOvr>
    <a:masterClrMapping/>
  </p:clrMapOvr>
  <p:transition>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40962" name="Group 2"/>
          <p:cNvGrpSpPr>
            <a:grpSpLocks/>
          </p:cNvGrpSpPr>
          <p:nvPr/>
        </p:nvGrpSpPr>
        <p:grpSpPr bwMode="auto">
          <a:xfrm>
            <a:off x="0" y="0"/>
            <a:ext cx="9144000" cy="6856413"/>
            <a:chOff x="0" y="0"/>
            <a:chExt cx="5760" cy="4319"/>
          </a:xfrm>
        </p:grpSpPr>
        <p:sp>
          <p:nvSpPr>
            <p:cNvPr id="40963"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US"/>
            </a:p>
          </p:txBody>
        </p:sp>
        <p:sp>
          <p:nvSpPr>
            <p:cNvPr id="40964"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40965"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US"/>
            </a:p>
          </p:txBody>
        </p:sp>
        <p:sp>
          <p:nvSpPr>
            <p:cNvPr id="40966"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40967"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US"/>
            </a:p>
          </p:txBody>
        </p:sp>
        <p:sp>
          <p:nvSpPr>
            <p:cNvPr id="40968"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US"/>
            </a:p>
          </p:txBody>
        </p:sp>
        <p:sp>
          <p:nvSpPr>
            <p:cNvPr id="40969"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US"/>
            </a:p>
          </p:txBody>
        </p:sp>
        <p:sp>
          <p:nvSpPr>
            <p:cNvPr id="40970"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40971"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US"/>
            </a:p>
          </p:txBody>
        </p:sp>
        <p:sp>
          <p:nvSpPr>
            <p:cNvPr id="40972"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US"/>
            </a:p>
          </p:txBody>
        </p:sp>
        <p:sp>
          <p:nvSpPr>
            <p:cNvPr id="40973"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US"/>
            </a:p>
          </p:txBody>
        </p:sp>
        <p:sp>
          <p:nvSpPr>
            <p:cNvPr id="40974"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US"/>
            </a:p>
          </p:txBody>
        </p:sp>
        <p:sp>
          <p:nvSpPr>
            <p:cNvPr id="40975"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40976"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US"/>
            </a:p>
          </p:txBody>
        </p:sp>
        <p:sp>
          <p:nvSpPr>
            <p:cNvPr id="40977"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US"/>
            </a:p>
          </p:txBody>
        </p:sp>
        <p:sp>
          <p:nvSpPr>
            <p:cNvPr id="40978"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US"/>
            </a:p>
          </p:txBody>
        </p:sp>
        <p:sp>
          <p:nvSpPr>
            <p:cNvPr id="40979"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US"/>
            </a:p>
          </p:txBody>
        </p:sp>
        <p:sp>
          <p:nvSpPr>
            <p:cNvPr id="40980"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US"/>
            </a:p>
          </p:txBody>
        </p:sp>
        <p:sp>
          <p:nvSpPr>
            <p:cNvPr id="40981"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US"/>
            </a:p>
          </p:txBody>
        </p:sp>
        <p:sp>
          <p:nvSpPr>
            <p:cNvPr id="40982"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US"/>
            </a:p>
          </p:txBody>
        </p:sp>
        <p:sp>
          <p:nvSpPr>
            <p:cNvPr id="40983"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40984"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US"/>
            </a:p>
          </p:txBody>
        </p:sp>
        <p:sp>
          <p:nvSpPr>
            <p:cNvPr id="40985"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US"/>
            </a:p>
          </p:txBody>
        </p:sp>
        <p:sp>
          <p:nvSpPr>
            <p:cNvPr id="40986"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US"/>
            </a:p>
          </p:txBody>
        </p:sp>
        <p:sp>
          <p:nvSpPr>
            <p:cNvPr id="40987"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US"/>
            </a:p>
          </p:txBody>
        </p:sp>
        <p:sp>
          <p:nvSpPr>
            <p:cNvPr id="40988"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US"/>
            </a:p>
          </p:txBody>
        </p:sp>
        <p:sp>
          <p:nvSpPr>
            <p:cNvPr id="40989"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US"/>
            </a:p>
          </p:txBody>
        </p:sp>
        <p:sp>
          <p:nvSpPr>
            <p:cNvPr id="40990"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US"/>
            </a:p>
          </p:txBody>
        </p:sp>
        <p:sp>
          <p:nvSpPr>
            <p:cNvPr id="40991"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40992"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40993"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US"/>
            </a:p>
          </p:txBody>
        </p:sp>
        <p:sp>
          <p:nvSpPr>
            <p:cNvPr id="40994"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40995"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US"/>
            </a:p>
          </p:txBody>
        </p:sp>
        <p:sp>
          <p:nvSpPr>
            <p:cNvPr id="40996"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US"/>
            </a:p>
          </p:txBody>
        </p:sp>
        <p:sp>
          <p:nvSpPr>
            <p:cNvPr id="40997"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US"/>
            </a:p>
          </p:txBody>
        </p:sp>
        <p:sp>
          <p:nvSpPr>
            <p:cNvPr id="40998"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US"/>
            </a:p>
          </p:txBody>
        </p:sp>
        <p:grpSp>
          <p:nvGrpSpPr>
            <p:cNvPr id="40999" name="Group 39"/>
            <p:cNvGrpSpPr>
              <a:grpSpLocks/>
            </p:cNvGrpSpPr>
            <p:nvPr userDrawn="1"/>
          </p:nvGrpSpPr>
          <p:grpSpPr bwMode="auto">
            <a:xfrm>
              <a:off x="0" y="1632"/>
              <a:ext cx="5758" cy="1858"/>
              <a:chOff x="0" y="1632"/>
              <a:chExt cx="5758" cy="1858"/>
            </a:xfrm>
          </p:grpSpPr>
          <p:sp>
            <p:nvSpPr>
              <p:cNvPr id="41000"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41001"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US"/>
              </a:p>
            </p:txBody>
          </p:sp>
        </p:grpSp>
      </p:grpSp>
      <p:sp>
        <p:nvSpPr>
          <p:cNvPr id="41002"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3"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4"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p>
        </p:txBody>
      </p:sp>
      <p:sp>
        <p:nvSpPr>
          <p:cNvPr id="41005"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
        <p:nvSpPr>
          <p:cNvPr id="41006"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1CF2F8D4-42AC-45FF-9212-22D1E0AEAF17}"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1002"/>
                                        </p:tgtEl>
                                        <p:attrNameLst>
                                          <p:attrName>style.visibility</p:attrName>
                                        </p:attrNameLst>
                                      </p:cBhvr>
                                      <p:to>
                                        <p:strVal val="visible"/>
                                      </p:to>
                                    </p:set>
                                    <p:anim calcmode="lin" valueType="num">
                                      <p:cBhvr>
                                        <p:cTn id="7" dur="1000" fill="hold"/>
                                        <p:tgtEl>
                                          <p:spTgt spid="41002"/>
                                        </p:tgtEl>
                                        <p:attrNameLst>
                                          <p:attrName>ppt_x</p:attrName>
                                        </p:attrNameLst>
                                      </p:cBhvr>
                                      <p:tavLst>
                                        <p:tav tm="0">
                                          <p:val>
                                            <p:strVal val="#ppt_x-.2"/>
                                          </p:val>
                                        </p:tav>
                                        <p:tav tm="100000">
                                          <p:val>
                                            <p:strVal val="#ppt_x"/>
                                          </p:val>
                                        </p:tav>
                                      </p:tavLst>
                                    </p:anim>
                                    <p:anim calcmode="lin" valueType="num">
                                      <p:cBhvr>
                                        <p:cTn id="8" dur="1000" fill="hold"/>
                                        <p:tgtEl>
                                          <p:spTgt spid="410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00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1003">
                                            <p:txEl>
                                              <p:pRg st="0" end="0"/>
                                            </p:txEl>
                                          </p:spTgt>
                                        </p:tgtEl>
                                        <p:attrNameLst>
                                          <p:attrName>style.visibility</p:attrName>
                                        </p:attrNameLst>
                                      </p:cBhvr>
                                      <p:to>
                                        <p:strVal val="visible"/>
                                      </p:to>
                                    </p:set>
                                    <p:animEffect transition="in" filter="fade">
                                      <p:cBhvr>
                                        <p:cTn id="14" dur="500"/>
                                        <p:tgtEl>
                                          <p:spTgt spid="41003">
                                            <p:txEl>
                                              <p:pRg st="0" end="0"/>
                                            </p:txEl>
                                          </p:spTgt>
                                        </p:tgtEl>
                                      </p:cBhvr>
                                    </p:animEffect>
                                    <p:anim calcmode="lin" valueType="num">
                                      <p:cBhvr>
                                        <p:cTn id="15" dur="500" fill="hold"/>
                                        <p:tgtEl>
                                          <p:spTgt spid="4100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100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41003">
                                            <p:txEl>
                                              <p:pRg st="1" end="1"/>
                                            </p:txEl>
                                          </p:spTgt>
                                        </p:tgtEl>
                                        <p:attrNameLst>
                                          <p:attrName>style.visibility</p:attrName>
                                        </p:attrNameLst>
                                      </p:cBhvr>
                                      <p:to>
                                        <p:strVal val="visible"/>
                                      </p:to>
                                    </p:set>
                                    <p:animEffect transition="in" filter="fade">
                                      <p:cBhvr>
                                        <p:cTn id="19" dur="500"/>
                                        <p:tgtEl>
                                          <p:spTgt spid="41003">
                                            <p:txEl>
                                              <p:pRg st="1" end="1"/>
                                            </p:txEl>
                                          </p:spTgt>
                                        </p:tgtEl>
                                      </p:cBhvr>
                                    </p:animEffect>
                                    <p:anim calcmode="lin" valueType="num">
                                      <p:cBhvr>
                                        <p:cTn id="20" dur="500" fill="hold"/>
                                        <p:tgtEl>
                                          <p:spTgt spid="4100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4100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41003">
                                            <p:txEl>
                                              <p:pRg st="2" end="2"/>
                                            </p:txEl>
                                          </p:spTgt>
                                        </p:tgtEl>
                                        <p:attrNameLst>
                                          <p:attrName>style.visibility</p:attrName>
                                        </p:attrNameLst>
                                      </p:cBhvr>
                                      <p:to>
                                        <p:strVal val="visible"/>
                                      </p:to>
                                    </p:set>
                                    <p:animEffect transition="in" filter="fade">
                                      <p:cBhvr>
                                        <p:cTn id="24" dur="500"/>
                                        <p:tgtEl>
                                          <p:spTgt spid="41003">
                                            <p:txEl>
                                              <p:pRg st="2" end="2"/>
                                            </p:txEl>
                                          </p:spTgt>
                                        </p:tgtEl>
                                      </p:cBhvr>
                                    </p:animEffect>
                                    <p:anim calcmode="lin" valueType="num">
                                      <p:cBhvr>
                                        <p:cTn id="25" dur="500" fill="hold"/>
                                        <p:tgtEl>
                                          <p:spTgt spid="4100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41003">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41003">
                                            <p:txEl>
                                              <p:pRg st="3" end="3"/>
                                            </p:txEl>
                                          </p:spTgt>
                                        </p:tgtEl>
                                        <p:attrNameLst>
                                          <p:attrName>style.visibility</p:attrName>
                                        </p:attrNameLst>
                                      </p:cBhvr>
                                      <p:to>
                                        <p:strVal val="visible"/>
                                      </p:to>
                                    </p:set>
                                    <p:animEffect transition="in" filter="fade">
                                      <p:cBhvr>
                                        <p:cTn id="29" dur="500"/>
                                        <p:tgtEl>
                                          <p:spTgt spid="41003">
                                            <p:txEl>
                                              <p:pRg st="3" end="3"/>
                                            </p:txEl>
                                          </p:spTgt>
                                        </p:tgtEl>
                                      </p:cBhvr>
                                    </p:animEffect>
                                    <p:anim calcmode="lin" valueType="num">
                                      <p:cBhvr>
                                        <p:cTn id="30" dur="500" fill="hold"/>
                                        <p:tgtEl>
                                          <p:spTgt spid="4100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41003">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41003">
                                            <p:txEl>
                                              <p:pRg st="4" end="4"/>
                                            </p:txEl>
                                          </p:spTgt>
                                        </p:tgtEl>
                                        <p:attrNameLst>
                                          <p:attrName>style.visibility</p:attrName>
                                        </p:attrNameLst>
                                      </p:cBhvr>
                                      <p:to>
                                        <p:strVal val="visible"/>
                                      </p:to>
                                    </p:set>
                                    <p:animEffect transition="in" filter="fade">
                                      <p:cBhvr>
                                        <p:cTn id="34" dur="500"/>
                                        <p:tgtEl>
                                          <p:spTgt spid="41003">
                                            <p:txEl>
                                              <p:pRg st="4" end="4"/>
                                            </p:txEl>
                                          </p:spTgt>
                                        </p:tgtEl>
                                      </p:cBhvr>
                                    </p:animEffect>
                                    <p:anim calcmode="lin" valueType="num">
                                      <p:cBhvr>
                                        <p:cTn id="35" dur="500" fill="hold"/>
                                        <p:tgtEl>
                                          <p:spTgt spid="4100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4100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2" grpId="0"/>
      <p:bldP spid="41003" grpId="0" build="p">
        <p:tmplLst>
          <p:tmpl lvl="1">
            <p:tnLst>
              <p:par>
                <p:cTn presetID="44" presetClass="entr" presetSubtype="0" fill="hold" nodeType="clickEffect">
                  <p:stCondLst>
                    <p:cond delay="0"/>
                  </p:stCondLst>
                  <p:childTnLst>
                    <p:set>
                      <p:cBhvr>
                        <p:cTn dur="1" fill="hold">
                          <p:stCondLst>
                            <p:cond delay="0"/>
                          </p:stCondLst>
                        </p:cTn>
                        <p:tgtEl>
                          <p:spTgt spid="41003"/>
                        </p:tgtEl>
                        <p:attrNameLst>
                          <p:attrName>style.visibility</p:attrName>
                        </p:attrNameLst>
                      </p:cBhvr>
                      <p:to>
                        <p:strVal val="visible"/>
                      </p:to>
                    </p:set>
                    <p:animEffect transition="in" filter="fade">
                      <p:cBhvr>
                        <p:cTn dur="500"/>
                        <p:tgtEl>
                          <p:spTgt spid="41003"/>
                        </p:tgtEl>
                      </p:cBhvr>
                    </p:animEffect>
                    <p:anim calcmode="lin" valueType="num">
                      <p:cBhvr>
                        <p:cTn dur="500" fill="hold"/>
                        <p:tgtEl>
                          <p:spTgt spid="41003"/>
                        </p:tgtEl>
                        <p:attrNameLst>
                          <p:attrName>ppt_x</p:attrName>
                        </p:attrNameLst>
                      </p:cBhvr>
                      <p:tavLst>
                        <p:tav tm="0">
                          <p:val>
                            <p:strVal val="#ppt_x"/>
                          </p:val>
                        </p:tav>
                        <p:tav tm="100000">
                          <p:val>
                            <p:strVal val="#ppt_x"/>
                          </p:val>
                        </p:tav>
                      </p:tavLst>
                    </p:anim>
                    <p:anim calcmode="lin" valueType="num">
                      <p:cBhvr>
                        <p:cTn dur="500" fill="hold"/>
                        <p:tgtEl>
                          <p:spTgt spid="41003"/>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41003"/>
                        </p:tgtEl>
                        <p:attrNameLst>
                          <p:attrName>style.visibility</p:attrName>
                        </p:attrNameLst>
                      </p:cBhvr>
                      <p:to>
                        <p:strVal val="visible"/>
                      </p:to>
                    </p:set>
                    <p:animEffect transition="in" filter="fade">
                      <p:cBhvr>
                        <p:cTn dur="500"/>
                        <p:tgtEl>
                          <p:spTgt spid="41003"/>
                        </p:tgtEl>
                      </p:cBhvr>
                    </p:animEffect>
                    <p:anim calcmode="lin" valueType="num">
                      <p:cBhvr>
                        <p:cTn dur="500" fill="hold"/>
                        <p:tgtEl>
                          <p:spTgt spid="41003"/>
                        </p:tgtEl>
                        <p:attrNameLst>
                          <p:attrName>ppt_x</p:attrName>
                        </p:attrNameLst>
                      </p:cBhvr>
                      <p:tavLst>
                        <p:tav tm="0">
                          <p:val>
                            <p:strVal val="#ppt_x"/>
                          </p:val>
                        </p:tav>
                        <p:tav tm="100000">
                          <p:val>
                            <p:strVal val="#ppt_x"/>
                          </p:val>
                        </p:tav>
                      </p:tavLst>
                    </p:anim>
                    <p:anim calcmode="lin" valueType="num">
                      <p:cBhvr>
                        <p:cTn dur="500" fill="hold"/>
                        <p:tgtEl>
                          <p:spTgt spid="41003"/>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41003"/>
                        </p:tgtEl>
                        <p:attrNameLst>
                          <p:attrName>style.visibility</p:attrName>
                        </p:attrNameLst>
                      </p:cBhvr>
                      <p:to>
                        <p:strVal val="visible"/>
                      </p:to>
                    </p:set>
                    <p:animEffect transition="in" filter="fade">
                      <p:cBhvr>
                        <p:cTn dur="500"/>
                        <p:tgtEl>
                          <p:spTgt spid="41003"/>
                        </p:tgtEl>
                      </p:cBhvr>
                    </p:animEffect>
                    <p:anim calcmode="lin" valueType="num">
                      <p:cBhvr>
                        <p:cTn dur="500" fill="hold"/>
                        <p:tgtEl>
                          <p:spTgt spid="41003"/>
                        </p:tgtEl>
                        <p:attrNameLst>
                          <p:attrName>ppt_x</p:attrName>
                        </p:attrNameLst>
                      </p:cBhvr>
                      <p:tavLst>
                        <p:tav tm="0">
                          <p:val>
                            <p:strVal val="#ppt_x"/>
                          </p:val>
                        </p:tav>
                        <p:tav tm="100000">
                          <p:val>
                            <p:strVal val="#ppt_x"/>
                          </p:val>
                        </p:tav>
                      </p:tavLst>
                    </p:anim>
                    <p:anim calcmode="lin" valueType="num">
                      <p:cBhvr>
                        <p:cTn dur="500" fill="hold"/>
                        <p:tgtEl>
                          <p:spTgt spid="41003"/>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41003"/>
                        </p:tgtEl>
                        <p:attrNameLst>
                          <p:attrName>style.visibility</p:attrName>
                        </p:attrNameLst>
                      </p:cBhvr>
                      <p:to>
                        <p:strVal val="visible"/>
                      </p:to>
                    </p:set>
                    <p:animEffect transition="in" filter="fade">
                      <p:cBhvr>
                        <p:cTn dur="500"/>
                        <p:tgtEl>
                          <p:spTgt spid="41003"/>
                        </p:tgtEl>
                      </p:cBhvr>
                    </p:animEffect>
                    <p:anim calcmode="lin" valueType="num">
                      <p:cBhvr>
                        <p:cTn dur="500" fill="hold"/>
                        <p:tgtEl>
                          <p:spTgt spid="41003"/>
                        </p:tgtEl>
                        <p:attrNameLst>
                          <p:attrName>ppt_x</p:attrName>
                        </p:attrNameLst>
                      </p:cBhvr>
                      <p:tavLst>
                        <p:tav tm="0">
                          <p:val>
                            <p:strVal val="#ppt_x"/>
                          </p:val>
                        </p:tav>
                        <p:tav tm="100000">
                          <p:val>
                            <p:strVal val="#ppt_x"/>
                          </p:val>
                        </p:tav>
                      </p:tavLst>
                    </p:anim>
                    <p:anim calcmode="lin" valueType="num">
                      <p:cBhvr>
                        <p:cTn dur="500" fill="hold"/>
                        <p:tgtEl>
                          <p:spTgt spid="41003"/>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41003"/>
                        </p:tgtEl>
                        <p:attrNameLst>
                          <p:attrName>style.visibility</p:attrName>
                        </p:attrNameLst>
                      </p:cBhvr>
                      <p:to>
                        <p:strVal val="visible"/>
                      </p:to>
                    </p:set>
                    <p:animEffect transition="in" filter="fade">
                      <p:cBhvr>
                        <p:cTn dur="500"/>
                        <p:tgtEl>
                          <p:spTgt spid="41003"/>
                        </p:tgtEl>
                      </p:cBhvr>
                    </p:animEffect>
                    <p:anim calcmode="lin" valueType="num">
                      <p:cBhvr>
                        <p:cTn dur="500" fill="hold"/>
                        <p:tgtEl>
                          <p:spTgt spid="41003"/>
                        </p:tgtEl>
                        <p:attrNameLst>
                          <p:attrName>ppt_x</p:attrName>
                        </p:attrNameLst>
                      </p:cBhvr>
                      <p:tavLst>
                        <p:tav tm="0">
                          <p:val>
                            <p:strVal val="#ppt_x"/>
                          </p:val>
                        </p:tav>
                        <p:tav tm="100000">
                          <p:val>
                            <p:strVal val="#ppt_x"/>
                          </p:val>
                        </p:tav>
                      </p:tavLst>
                    </p:anim>
                    <p:anim calcmode="lin" valueType="num">
                      <p:cBhvr>
                        <p:cTn dur="500" fill="hold"/>
                        <p:tgtEl>
                          <p:spTgt spid="41003"/>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15"/>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228600"/>
            <a:ext cx="8001000" cy="2057400"/>
          </a:xfrm>
        </p:spPr>
        <p:txBody>
          <a:bodyPr/>
          <a:lstStyle/>
          <a:p>
            <a:r>
              <a:rPr lang="en-US" sz="6000" b="1" dirty="0">
                <a:solidFill>
                  <a:srgbClr val="FFFF00"/>
                </a:solidFill>
              </a:rPr>
              <a:t>God’s wonderful Plan of Redemption</a:t>
            </a:r>
          </a:p>
        </p:txBody>
      </p:sp>
      <p:sp>
        <p:nvSpPr>
          <p:cNvPr id="2051" name="Rectangle 3"/>
          <p:cNvSpPr>
            <a:spLocks noGrp="1" noChangeArrowheads="1"/>
          </p:cNvSpPr>
          <p:nvPr>
            <p:ph type="subTitle" idx="1"/>
          </p:nvPr>
        </p:nvSpPr>
        <p:spPr>
          <a:xfrm>
            <a:off x="381000" y="2886075"/>
            <a:ext cx="5867400" cy="2895600"/>
          </a:xfrm>
        </p:spPr>
        <p:txBody>
          <a:bodyPr/>
          <a:lstStyle/>
          <a:p>
            <a:r>
              <a:rPr lang="en-US" sz="4000" b="1" dirty="0">
                <a:solidFill>
                  <a:srgbClr val="00FFFF"/>
                </a:solidFill>
              </a:rPr>
              <a:t>Class 4</a:t>
            </a:r>
            <a:r>
              <a:rPr lang="en-US" sz="4000" b="1" dirty="0" smtClean="0">
                <a:solidFill>
                  <a:srgbClr val="00FFFF"/>
                </a:solidFill>
              </a:rPr>
              <a:t>:  </a:t>
            </a:r>
            <a:endParaRPr lang="en-US" sz="4000" b="1" dirty="0">
              <a:solidFill>
                <a:srgbClr val="00FFFF"/>
              </a:solidFill>
            </a:endParaRPr>
          </a:p>
          <a:p>
            <a:r>
              <a:rPr lang="en-US" sz="4000" b="1" dirty="0">
                <a:solidFill>
                  <a:srgbClr val="00FFFF"/>
                </a:solidFill>
              </a:rPr>
              <a:t>The Power of </a:t>
            </a:r>
            <a:r>
              <a:rPr lang="en-US" sz="4000" b="1" dirty="0" smtClean="0">
                <a:solidFill>
                  <a:srgbClr val="00FFFF"/>
                </a:solidFill>
              </a:rPr>
              <a:t>Faith working through Love (Gal. 5:6)</a:t>
            </a:r>
            <a:endParaRPr lang="en-US" sz="4000" b="1" dirty="0">
              <a:solidFill>
                <a:srgbClr val="00FFFF"/>
              </a:solidFill>
            </a:endParaRPr>
          </a:p>
        </p:txBody>
      </p:sp>
      <p:pic>
        <p:nvPicPr>
          <p:cNvPr id="1026" name="Picture 2"/>
          <p:cNvPicPr>
            <a:picLocks noChangeAspect="1" noChangeArrowheads="1"/>
          </p:cNvPicPr>
          <p:nvPr/>
        </p:nvPicPr>
        <p:blipFill>
          <a:blip r:embed="rId3" cstate="email"/>
          <a:srcRect/>
          <a:stretch>
            <a:fillRect/>
          </a:stretch>
        </p:blipFill>
        <p:spPr bwMode="auto">
          <a:xfrm>
            <a:off x="6477000" y="2667000"/>
            <a:ext cx="2307981" cy="3333750"/>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ppt_x</p:attrName>
                                        </p:attrNameLst>
                                      </p:cBhvr>
                                      <p:tavLst>
                                        <p:tav tm="0">
                                          <p:val>
                                            <p:strVal val="#ppt_x-.2"/>
                                          </p:val>
                                        </p:tav>
                                        <p:tav tm="100000">
                                          <p:val>
                                            <p:strVal val="#ppt_x"/>
                                          </p:val>
                                        </p:tav>
                                      </p:tavLst>
                                    </p:anim>
                                    <p:anim calcmode="lin" valueType="num">
                                      <p:cBhvr>
                                        <p:cTn id="8"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0"/>
                                        </p:tgtEl>
                                      </p:cBhvr>
                                    </p:animEffect>
                                  </p:childTnLst>
                                </p:cTn>
                              </p:par>
                              <p:par>
                                <p:cTn id="10" presetID="44" presetClass="entr" presetSubtype="0" fill="hold" grpId="0" nodeType="with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fade">
                                      <p:cBhvr>
                                        <p:cTn id="12" dur="500"/>
                                        <p:tgtEl>
                                          <p:spTgt spid="2051">
                                            <p:txEl>
                                              <p:pRg st="0" end="0"/>
                                            </p:txEl>
                                          </p:spTgt>
                                        </p:tgtEl>
                                      </p:cBhvr>
                                    </p:animEffect>
                                    <p:anim calcmode="lin" valueType="num">
                                      <p:cBhvr>
                                        <p:cTn id="13"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051">
                                            <p:txEl>
                                              <p:pRg st="0" end="0"/>
                                            </p:txEl>
                                          </p:spTgt>
                                        </p:tgtEl>
                                        <p:attrNameLst>
                                          <p:attrName>ppt_y</p:attrName>
                                        </p:attrNameLst>
                                      </p:cBhvr>
                                      <p:tavLst>
                                        <p:tav tm="0">
                                          <p:val>
                                            <p:strVal val="#ppt_y+.05"/>
                                          </p:val>
                                        </p:tav>
                                        <p:tav tm="100000">
                                          <p:val>
                                            <p:strVal val="#ppt_y"/>
                                          </p:val>
                                        </p:tav>
                                      </p:tavLst>
                                    </p:anim>
                                  </p:childTnLst>
                                </p:cTn>
                              </p:par>
                              <p:par>
                                <p:cTn id="15" presetID="44" presetClass="entr" presetSubtype="0" fill="hold" grpId="0" nodeType="with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fade">
                                      <p:cBhvr>
                                        <p:cTn id="17" dur="500"/>
                                        <p:tgtEl>
                                          <p:spTgt spid="2051">
                                            <p:txEl>
                                              <p:pRg st="1" end="1"/>
                                            </p:txEl>
                                          </p:spTgt>
                                        </p:tgtEl>
                                      </p:cBhvr>
                                    </p:animEffect>
                                    <p:anim calcmode="lin" valueType="num">
                                      <p:cBhvr>
                                        <p:cTn id="18" dur="500" fill="hold"/>
                                        <p:tgtEl>
                                          <p:spTgt spid="2051">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2051">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0"/>
            <a:ext cx="5334000" cy="1143000"/>
          </a:xfrm>
        </p:spPr>
        <p:txBody>
          <a:bodyPr/>
          <a:lstStyle/>
          <a:p>
            <a:r>
              <a:rPr lang="en-US" b="1" dirty="0">
                <a:solidFill>
                  <a:srgbClr val="91EAFF"/>
                </a:solidFill>
              </a:rPr>
              <a:t>Matthew 23:23</a:t>
            </a:r>
            <a:endParaRPr lang="en-US" dirty="0">
              <a:solidFill>
                <a:srgbClr val="91EAFF"/>
              </a:solidFill>
            </a:endParaRPr>
          </a:p>
        </p:txBody>
      </p:sp>
      <p:sp>
        <p:nvSpPr>
          <p:cNvPr id="44035" name="Text Box 3"/>
          <p:cNvSpPr txBox="1">
            <a:spLocks noChangeArrowheads="1"/>
          </p:cNvSpPr>
          <p:nvPr/>
        </p:nvSpPr>
        <p:spPr bwMode="auto">
          <a:xfrm>
            <a:off x="381000" y="838200"/>
            <a:ext cx="8305800" cy="326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36538">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sz="4000" dirty="0"/>
              <a:t>  </a:t>
            </a:r>
            <a:r>
              <a:rPr lang="en-US" sz="2800" dirty="0"/>
              <a:t>23  "Woe to you, scribes and                      Pharisees, hypocrites! For you                                pay tithe of mint and anise and                             </a:t>
            </a:r>
            <a:r>
              <a:rPr lang="en-US" sz="2800" dirty="0" err="1"/>
              <a:t>cummin</a:t>
            </a:r>
            <a:r>
              <a:rPr lang="en-US" sz="2800" dirty="0"/>
              <a:t>, and </a:t>
            </a:r>
            <a:r>
              <a:rPr lang="en-US" sz="2800" dirty="0">
                <a:solidFill>
                  <a:srgbClr val="FFFF00"/>
                </a:solidFill>
              </a:rPr>
              <a:t>have neglected the                       weightier matters of the law: justice and mercy and faith. These you ought to have done, </a:t>
            </a:r>
            <a:r>
              <a:rPr lang="en-US" sz="2800" dirty="0"/>
              <a:t>without leaving the others undone.</a:t>
            </a:r>
            <a:endParaRPr lang="en-US" sz="2800" dirty="0">
              <a:solidFill>
                <a:srgbClr val="0000CC"/>
              </a:solidFill>
            </a:endParaRPr>
          </a:p>
        </p:txBody>
      </p:sp>
      <p:sp>
        <p:nvSpPr>
          <p:cNvPr id="44036" name="Text Box 4"/>
          <p:cNvSpPr txBox="1">
            <a:spLocks noChangeArrowheads="1"/>
          </p:cNvSpPr>
          <p:nvPr/>
        </p:nvSpPr>
        <p:spPr bwMode="auto">
          <a:xfrm>
            <a:off x="723900" y="4343400"/>
            <a:ext cx="7620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dirty="0">
                <a:solidFill>
                  <a:srgbClr val="00FF00"/>
                </a:solidFill>
                <a:latin typeface="Comic Sans MS" panose="030F0702030302020204" pitchFamily="66" charset="0"/>
              </a:rPr>
              <a:t>People tend to rank laws.  We put the laws at the top which are easiest for us to do!</a:t>
            </a:r>
          </a:p>
        </p:txBody>
      </p:sp>
      <p:pic>
        <p:nvPicPr>
          <p:cNvPr id="440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28600"/>
            <a:ext cx="3143250" cy="247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0651069"/>
      </p:ext>
    </p:extLst>
  </p:cSld>
  <p:clrMapOvr>
    <a:masterClrMapping/>
  </p:clrMapOvr>
  <p:transition>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0"/>
            <a:ext cx="8229600" cy="990600"/>
          </a:xfrm>
        </p:spPr>
        <p:txBody>
          <a:bodyPr/>
          <a:lstStyle/>
          <a:p>
            <a:r>
              <a:rPr lang="en-US" sz="4000" b="1">
                <a:solidFill>
                  <a:srgbClr val="FFCC00"/>
                </a:solidFill>
                <a:latin typeface="Vagabond" pitchFamily="2" charset="0"/>
              </a:rPr>
              <a:t>What went wrong with the Law?</a:t>
            </a:r>
          </a:p>
        </p:txBody>
      </p:sp>
      <p:sp>
        <p:nvSpPr>
          <p:cNvPr id="44035" name="Rectangle 3"/>
          <p:cNvSpPr>
            <a:spLocks noGrp="1" noChangeArrowheads="1"/>
          </p:cNvSpPr>
          <p:nvPr>
            <p:ph type="body" idx="1"/>
          </p:nvPr>
        </p:nvSpPr>
        <p:spPr>
          <a:xfrm>
            <a:off x="228599" y="1676400"/>
            <a:ext cx="8791159" cy="4800600"/>
          </a:xfrm>
        </p:spPr>
        <p:txBody>
          <a:bodyPr/>
          <a:lstStyle/>
          <a:p>
            <a:pPr marL="0" indent="282575">
              <a:lnSpc>
                <a:spcPct val="90000"/>
              </a:lnSpc>
              <a:buFont typeface="Wingdings" pitchFamily="2" charset="2"/>
              <a:buNone/>
            </a:pPr>
            <a:r>
              <a:rPr lang="en-US" sz="3600" b="1" dirty="0" smtClean="0">
                <a:solidFill>
                  <a:srgbClr val="00FFFF"/>
                </a:solidFill>
              </a:rPr>
              <a:t>             Romans </a:t>
            </a:r>
            <a:r>
              <a:rPr lang="en-US" sz="3600" b="1" dirty="0">
                <a:solidFill>
                  <a:srgbClr val="00FFFF"/>
                </a:solidFill>
              </a:rPr>
              <a:t>10:1-4</a:t>
            </a:r>
          </a:p>
          <a:p>
            <a:pPr marL="0" indent="282575">
              <a:lnSpc>
                <a:spcPct val="90000"/>
              </a:lnSpc>
              <a:buFont typeface="Wingdings" pitchFamily="2" charset="2"/>
              <a:buNone/>
            </a:pPr>
            <a:r>
              <a:rPr lang="en-US" sz="2800" dirty="0"/>
              <a:t>1	Brethren, my heart's desire and </a:t>
            </a:r>
            <a:r>
              <a:rPr lang="en-US" sz="2800" dirty="0" smtClean="0"/>
              <a:t>                          prayer to God </a:t>
            </a:r>
            <a:r>
              <a:rPr lang="en-US" sz="2800" dirty="0"/>
              <a:t>for Israel is that they </a:t>
            </a:r>
            <a:r>
              <a:rPr lang="en-US" sz="2800" dirty="0" smtClean="0"/>
              <a:t>                                may be </a:t>
            </a:r>
            <a:r>
              <a:rPr lang="en-US" sz="2800" dirty="0"/>
              <a:t>saved.</a:t>
            </a:r>
          </a:p>
          <a:p>
            <a:pPr marL="0" indent="282575">
              <a:lnSpc>
                <a:spcPct val="90000"/>
              </a:lnSpc>
              <a:buFont typeface="Wingdings" pitchFamily="2" charset="2"/>
              <a:buNone/>
            </a:pPr>
            <a:r>
              <a:rPr lang="en-US" sz="2800" dirty="0"/>
              <a:t>2	For I bear them witness that they have </a:t>
            </a:r>
            <a:r>
              <a:rPr lang="en-US" sz="2800" dirty="0" smtClean="0"/>
              <a:t>                                     a </a:t>
            </a:r>
            <a:r>
              <a:rPr lang="en-US" sz="2800" dirty="0"/>
              <a:t>zeal for God, but not according to knowledge.</a:t>
            </a:r>
          </a:p>
          <a:p>
            <a:pPr marL="0" indent="282575">
              <a:lnSpc>
                <a:spcPct val="90000"/>
              </a:lnSpc>
              <a:buFont typeface="Wingdings" pitchFamily="2" charset="2"/>
              <a:buNone/>
            </a:pPr>
            <a:r>
              <a:rPr lang="en-US" sz="2800" dirty="0"/>
              <a:t>3	</a:t>
            </a:r>
            <a:r>
              <a:rPr lang="en-US" sz="2800" dirty="0">
                <a:solidFill>
                  <a:srgbClr val="FFFF00"/>
                </a:solidFill>
              </a:rPr>
              <a:t>For they being ignorant of God's righteousness, and seeking to establish their own righteousness, have not submitted to the righteousness of God.</a:t>
            </a:r>
          </a:p>
          <a:p>
            <a:pPr marL="0" indent="282575">
              <a:lnSpc>
                <a:spcPct val="90000"/>
              </a:lnSpc>
              <a:buFont typeface="Wingdings" pitchFamily="2" charset="2"/>
              <a:buNone/>
            </a:pPr>
            <a:r>
              <a:rPr lang="en-US" sz="2800" dirty="0"/>
              <a:t>4	For Christ is the end of the law for righteousness to everyone who believes.</a:t>
            </a:r>
          </a:p>
        </p:txBody>
      </p:sp>
      <p:sp>
        <p:nvSpPr>
          <p:cNvPr id="44036" name="Text Box 4"/>
          <p:cNvSpPr txBox="1">
            <a:spLocks noChangeArrowheads="1"/>
          </p:cNvSpPr>
          <p:nvPr/>
        </p:nvSpPr>
        <p:spPr bwMode="auto">
          <a:xfrm>
            <a:off x="533400" y="838200"/>
            <a:ext cx="8153400" cy="579438"/>
          </a:xfrm>
          <a:prstGeom prst="rect">
            <a:avLst/>
          </a:prstGeom>
          <a:noFill/>
          <a:ln w="9525">
            <a:noFill/>
            <a:miter lim="800000"/>
            <a:headEnd/>
            <a:tailEnd/>
          </a:ln>
          <a:effectLst/>
        </p:spPr>
        <p:txBody>
          <a:bodyPr>
            <a:spAutoFit/>
          </a:bodyPr>
          <a:lstStyle/>
          <a:p>
            <a:pPr algn="ctr" eaLnBrk="1" hangingPunct="1">
              <a:spcBef>
                <a:spcPct val="20000"/>
              </a:spcBef>
              <a:buClr>
                <a:schemeClr val="hlink"/>
              </a:buClr>
              <a:buSzPct val="90000"/>
              <a:buFont typeface="Wingdings" pitchFamily="2" charset="2"/>
              <a:buNone/>
            </a:pPr>
            <a:r>
              <a:rPr lang="en-US" sz="3200" b="1" dirty="0">
                <a:solidFill>
                  <a:srgbClr val="00FF00"/>
                </a:solidFill>
                <a:effectLst>
                  <a:outerShdw blurRad="38100" dist="38100" dir="2700000" algn="tl">
                    <a:srgbClr val="000000"/>
                  </a:outerShdw>
                </a:effectLst>
                <a:latin typeface="Comic Sans MS" pitchFamily="66" charset="0"/>
              </a:rPr>
              <a:t>The Jews used it to earn eternal life</a:t>
            </a:r>
            <a:endParaRPr lang="en-US" sz="3200" b="1" dirty="0">
              <a:solidFill>
                <a:srgbClr val="00FF00"/>
              </a:solidFill>
              <a:latin typeface="Comic Sans MS" pitchFamily="66" charset="0"/>
            </a:endParaRPr>
          </a:p>
        </p:txBody>
      </p:sp>
      <p:pic>
        <p:nvPicPr>
          <p:cNvPr id="53251" name="Picture 3"/>
          <p:cNvPicPr>
            <a:picLocks noChangeAspect="1" noChangeArrowheads="1"/>
          </p:cNvPicPr>
          <p:nvPr/>
        </p:nvPicPr>
        <p:blipFill>
          <a:blip r:embed="rId3" cstate="email"/>
          <a:srcRect/>
          <a:stretch>
            <a:fillRect/>
          </a:stretch>
        </p:blipFill>
        <p:spPr bwMode="auto">
          <a:xfrm>
            <a:off x="6324600" y="1429995"/>
            <a:ext cx="2695159" cy="1981200"/>
          </a:xfrm>
          <a:prstGeom prst="rect">
            <a:avLst/>
          </a:prstGeom>
          <a:noFill/>
          <a:ln w="9525">
            <a:noFill/>
            <a:miter lim="800000"/>
            <a:headEnd/>
            <a:tailEnd/>
          </a:ln>
        </p:spPr>
      </p:pic>
      <p:sp>
        <p:nvSpPr>
          <p:cNvPr id="7" name="TextBox 6"/>
          <p:cNvSpPr txBox="1"/>
          <p:nvPr/>
        </p:nvSpPr>
        <p:spPr>
          <a:xfrm>
            <a:off x="6400816" y="2725395"/>
            <a:ext cx="914400" cy="646331"/>
          </a:xfrm>
          <a:prstGeom prst="rect">
            <a:avLst/>
          </a:prstGeom>
          <a:noFill/>
        </p:spPr>
        <p:txBody>
          <a:bodyPr wrap="square" rtlCol="0">
            <a:spAutoFit/>
          </a:bodyPr>
          <a:lstStyle/>
          <a:p>
            <a:pPr algn="ctr"/>
            <a:r>
              <a:rPr lang="en-US" b="1" dirty="0" smtClean="0">
                <a:solidFill>
                  <a:srgbClr val="FF0000"/>
                </a:solidFill>
                <a:latin typeface="Arial" pitchFamily="34" charset="0"/>
                <a:cs typeface="Arial" pitchFamily="34" charset="0"/>
              </a:rPr>
              <a:t>Good works</a:t>
            </a:r>
            <a:endParaRPr lang="en-US" b="1" dirty="0">
              <a:solidFill>
                <a:srgbClr val="FF0000"/>
              </a:solidFill>
              <a:latin typeface="Arial" pitchFamily="34" charset="0"/>
              <a:cs typeface="Arial" pitchFamily="34" charset="0"/>
            </a:endParaRPr>
          </a:p>
        </p:txBody>
      </p:sp>
      <p:sp>
        <p:nvSpPr>
          <p:cNvPr id="8" name="TextBox 7"/>
          <p:cNvSpPr txBox="1"/>
          <p:nvPr/>
        </p:nvSpPr>
        <p:spPr>
          <a:xfrm>
            <a:off x="8153416" y="3030195"/>
            <a:ext cx="914400" cy="369332"/>
          </a:xfrm>
          <a:prstGeom prst="rect">
            <a:avLst/>
          </a:prstGeom>
          <a:noFill/>
        </p:spPr>
        <p:txBody>
          <a:bodyPr wrap="square" rtlCol="0">
            <a:spAutoFit/>
          </a:bodyPr>
          <a:lstStyle/>
          <a:p>
            <a:pPr algn="ctr"/>
            <a:r>
              <a:rPr lang="en-US" b="1" dirty="0" smtClean="0">
                <a:solidFill>
                  <a:srgbClr val="FF0000"/>
                </a:solidFill>
                <a:latin typeface="Arial" pitchFamily="34" charset="0"/>
                <a:cs typeface="Arial" pitchFamily="34" charset="0"/>
              </a:rPr>
              <a:t>Bad</a:t>
            </a:r>
            <a:endParaRPr lang="en-US"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378307700"/>
      </p:ext>
    </p:extLst>
  </p:cSld>
  <p:clrMapOvr>
    <a:masterClrMapping/>
  </p:clrMapOvr>
  <p:transition>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0"/>
            <a:ext cx="5638800" cy="1143000"/>
          </a:xfrm>
        </p:spPr>
        <p:txBody>
          <a:bodyPr/>
          <a:lstStyle/>
          <a:p>
            <a:r>
              <a:rPr lang="en-US" b="1" dirty="0">
                <a:solidFill>
                  <a:srgbClr val="91EAFF"/>
                </a:solidFill>
              </a:rPr>
              <a:t>Hebrews 10:1-4</a:t>
            </a:r>
          </a:p>
        </p:txBody>
      </p:sp>
      <p:sp>
        <p:nvSpPr>
          <p:cNvPr id="30724" name="Text Box 4"/>
          <p:cNvSpPr txBox="1">
            <a:spLocks noChangeArrowheads="1"/>
          </p:cNvSpPr>
          <p:nvPr/>
        </p:nvSpPr>
        <p:spPr bwMode="auto">
          <a:xfrm>
            <a:off x="381000" y="1066800"/>
            <a:ext cx="83058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398463">
              <a:defRPr>
                <a:solidFill>
                  <a:schemeClr val="tx1"/>
                </a:solidFill>
                <a:latin typeface="Arial" panose="020B0604020202020204" pitchFamily="34" charset="0"/>
              </a:defRPr>
            </a:lvl1pPr>
            <a:lvl2pPr marL="512763">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sz="2400" dirty="0"/>
              <a:t>1	For the law, having a shadow of                               the good things to come, and not the very                         image of the things, </a:t>
            </a:r>
            <a:r>
              <a:rPr lang="en-US" sz="2400" dirty="0">
                <a:solidFill>
                  <a:srgbClr val="FFFF00"/>
                </a:solidFill>
              </a:rPr>
              <a:t>can never with these                          same sacrifices, which they offer </a:t>
            </a:r>
            <a:r>
              <a:rPr lang="en-US" sz="2400" dirty="0" smtClean="0">
                <a:solidFill>
                  <a:srgbClr val="FFFF00"/>
                </a:solidFill>
              </a:rPr>
              <a:t>                                                  continually </a:t>
            </a:r>
            <a:r>
              <a:rPr lang="en-US" sz="2400" dirty="0">
                <a:solidFill>
                  <a:srgbClr val="FFFF00"/>
                </a:solidFill>
              </a:rPr>
              <a:t>year by year, make those who                                      approach perfect.</a:t>
            </a:r>
          </a:p>
          <a:p>
            <a:r>
              <a:rPr lang="en-US" sz="2400" dirty="0"/>
              <a:t>2	For then would they not have                                    ceased to be offered? </a:t>
            </a:r>
            <a:r>
              <a:rPr lang="en-US" sz="2400" dirty="0">
                <a:solidFill>
                  <a:srgbClr val="FFFF00"/>
                </a:solidFill>
              </a:rPr>
              <a:t>For the worshipers,                           once purified, would have had no more consciousness of sins.</a:t>
            </a:r>
          </a:p>
          <a:p>
            <a:r>
              <a:rPr lang="en-US" sz="2400" dirty="0"/>
              <a:t>3	But in those sacrifices there is a reminder of sins every year.</a:t>
            </a:r>
          </a:p>
          <a:p>
            <a:r>
              <a:rPr lang="en-US" sz="2400" dirty="0"/>
              <a:t>4</a:t>
            </a:r>
            <a:r>
              <a:rPr lang="en-US" sz="2400" dirty="0">
                <a:solidFill>
                  <a:srgbClr val="0000CC"/>
                </a:solidFill>
              </a:rPr>
              <a:t>	</a:t>
            </a:r>
            <a:r>
              <a:rPr lang="en-US" sz="2400" dirty="0">
                <a:solidFill>
                  <a:srgbClr val="FFFF00"/>
                </a:solidFill>
              </a:rPr>
              <a:t>For it is not possible that the blood of bulls and goats could take away sins.</a:t>
            </a:r>
          </a:p>
        </p:txBody>
      </p:sp>
      <p:pic>
        <p:nvPicPr>
          <p:cNvPr id="307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4450" y="152400"/>
            <a:ext cx="253682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1044364"/>
      </p:ext>
    </p:extLst>
  </p:cSld>
  <p:clrMapOvr>
    <a:masterClrMapping/>
  </p:clrMapOvr>
  <p:transition>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914400" y="381000"/>
            <a:ext cx="4495800" cy="1295400"/>
          </a:xfrm>
        </p:spPr>
        <p:txBody>
          <a:bodyPr/>
          <a:lstStyle/>
          <a:p>
            <a:r>
              <a:rPr lang="en-US" sz="4800" b="1" dirty="0">
                <a:solidFill>
                  <a:srgbClr val="91EAFF"/>
                </a:solidFill>
              </a:rPr>
              <a:t>The Thinking of Judaism</a:t>
            </a:r>
          </a:p>
        </p:txBody>
      </p:sp>
      <p:sp>
        <p:nvSpPr>
          <p:cNvPr id="59395" name="Rectangle 3"/>
          <p:cNvSpPr>
            <a:spLocks noGrp="1" noChangeArrowheads="1"/>
          </p:cNvSpPr>
          <p:nvPr>
            <p:ph type="body" idx="1"/>
          </p:nvPr>
        </p:nvSpPr>
        <p:spPr>
          <a:xfrm>
            <a:off x="457200" y="2057400"/>
            <a:ext cx="8229600" cy="4068763"/>
          </a:xfrm>
        </p:spPr>
        <p:txBody>
          <a:bodyPr/>
          <a:lstStyle/>
          <a:p>
            <a:pPr>
              <a:buFont typeface="Arial" panose="020B0604020202020204" pitchFamily="34" charset="0"/>
              <a:buChar char="•"/>
            </a:pPr>
            <a:r>
              <a:rPr lang="en-US" dirty="0"/>
              <a:t>Keeping the law is the way for                me to earn my salvation</a:t>
            </a:r>
          </a:p>
          <a:p>
            <a:pPr>
              <a:buFont typeface="Arial" panose="020B0604020202020204" pitchFamily="34" charset="0"/>
              <a:buChar char="•"/>
            </a:pPr>
            <a:r>
              <a:rPr lang="en-US" dirty="0"/>
              <a:t>I can’t keep the whole law</a:t>
            </a:r>
          </a:p>
          <a:p>
            <a:pPr>
              <a:buFont typeface="Arial" panose="020B0604020202020204" pitchFamily="34" charset="0"/>
              <a:buChar char="•"/>
            </a:pPr>
            <a:r>
              <a:rPr lang="en-US" dirty="0"/>
              <a:t>So I’ll rank the laws and keep some of them  (those that are easier for me!)</a:t>
            </a:r>
          </a:p>
          <a:p>
            <a:pPr>
              <a:buFont typeface="Arial" panose="020B0604020202020204" pitchFamily="34" charset="0"/>
              <a:buChar char="•"/>
            </a:pPr>
            <a:r>
              <a:rPr lang="en-US" dirty="0"/>
              <a:t>Then I’ll stress the laws that I keep</a:t>
            </a:r>
          </a:p>
        </p:txBody>
      </p:sp>
      <p:pic>
        <p:nvPicPr>
          <p:cNvPr id="59396" name="Picture 4" descr="orthodox_j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04800"/>
            <a:ext cx="2346325" cy="345281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685800" y="5822653"/>
            <a:ext cx="8077200"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Be Careful!  We don’t want this!</a:t>
            </a:r>
          </a:p>
        </p:txBody>
      </p:sp>
    </p:spTree>
    <p:extLst>
      <p:ext uri="{BB962C8B-B14F-4D97-AF65-F5344CB8AC3E}">
        <p14:creationId xmlns:p14="http://schemas.microsoft.com/office/powerpoint/2010/main" val="4255983730"/>
      </p:ext>
    </p:extLst>
  </p:cSld>
  <p:clrMapOvr>
    <a:masterClrMapping/>
  </p:clrMapOvr>
  <p:transition>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52400"/>
            <a:ext cx="5715000" cy="685800"/>
          </a:xfrm>
        </p:spPr>
        <p:txBody>
          <a:bodyPr/>
          <a:lstStyle/>
          <a:p>
            <a:r>
              <a:rPr lang="en-US" sz="4000" b="1" dirty="0">
                <a:solidFill>
                  <a:srgbClr val="91EAFF"/>
                </a:solidFill>
              </a:rPr>
              <a:t>Galatians 2:15-21</a:t>
            </a:r>
          </a:p>
        </p:txBody>
      </p:sp>
      <p:sp>
        <p:nvSpPr>
          <p:cNvPr id="40963" name="Text Box 3"/>
          <p:cNvSpPr txBox="1">
            <a:spLocks noChangeArrowheads="1"/>
          </p:cNvSpPr>
          <p:nvPr/>
        </p:nvSpPr>
        <p:spPr bwMode="auto">
          <a:xfrm>
            <a:off x="381000" y="914400"/>
            <a:ext cx="8305800"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36538">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sz="2200" dirty="0"/>
              <a:t>  15	"We who are Jews by nature, and not                          sinners of the Gentiles,</a:t>
            </a:r>
          </a:p>
          <a:p>
            <a:r>
              <a:rPr lang="en-US" sz="2200" dirty="0"/>
              <a:t>  16</a:t>
            </a:r>
            <a:r>
              <a:rPr lang="en-US" sz="2200" dirty="0">
                <a:solidFill>
                  <a:srgbClr val="FFFF00"/>
                </a:solidFill>
              </a:rPr>
              <a:t>	"knowing that a man is not justified by                            the works of the law </a:t>
            </a:r>
            <a:r>
              <a:rPr lang="en-US" sz="2200" dirty="0">
                <a:solidFill>
                  <a:srgbClr val="00FF00"/>
                </a:solidFill>
              </a:rPr>
              <a:t>but by faith in Jesus Christ,                              </a:t>
            </a:r>
            <a:r>
              <a:rPr lang="en-US" sz="2200" dirty="0"/>
              <a:t>even we have believed in Christ Jesus, that  we might be justified by faith in Christ and not by the works of the law; </a:t>
            </a:r>
            <a:r>
              <a:rPr lang="en-US" sz="2200" dirty="0">
                <a:solidFill>
                  <a:srgbClr val="FFFF00"/>
                </a:solidFill>
              </a:rPr>
              <a:t>for by the works of the law no flesh shall be justified.</a:t>
            </a:r>
          </a:p>
          <a:p>
            <a:endParaRPr lang="en-US" sz="2200" dirty="0">
              <a:solidFill>
                <a:srgbClr val="0000CC"/>
              </a:solidFill>
            </a:endParaRPr>
          </a:p>
          <a:p>
            <a:r>
              <a:rPr lang="en-US" sz="2400" dirty="0"/>
              <a:t>  </a:t>
            </a:r>
            <a:r>
              <a:rPr lang="en-US" sz="2200" dirty="0"/>
              <a:t>19	"For I through the law died to the law that I might live to God.</a:t>
            </a:r>
          </a:p>
          <a:p>
            <a:r>
              <a:rPr lang="en-US" sz="2200" dirty="0"/>
              <a:t>  20	"I have been crucified with Christ; it is no longer I who live, but Christ lives in me; and the life which I now live in the flesh I live by faith in the Son of God, who loved me and gave Himself for me.</a:t>
            </a:r>
          </a:p>
          <a:p>
            <a:r>
              <a:rPr lang="en-US" sz="2200" dirty="0"/>
              <a:t>  21	"I do not set aside the grace of God; </a:t>
            </a:r>
            <a:r>
              <a:rPr lang="en-US" sz="2200" dirty="0">
                <a:solidFill>
                  <a:srgbClr val="FFFF00"/>
                </a:solidFill>
              </a:rPr>
              <a:t>for if righteousness comes through the law, then Christ died in vain."</a:t>
            </a:r>
          </a:p>
        </p:txBody>
      </p:sp>
      <p:pic>
        <p:nvPicPr>
          <p:cNvPr id="409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52400"/>
            <a:ext cx="2590800" cy="186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5502950"/>
      </p:ext>
    </p:extLst>
  </p:cSld>
  <p:clrMapOvr>
    <a:masterClrMapping/>
  </p:clrMapOvr>
  <p:transition>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0"/>
            <a:ext cx="5181600" cy="1143000"/>
          </a:xfrm>
        </p:spPr>
        <p:txBody>
          <a:bodyPr/>
          <a:lstStyle/>
          <a:p>
            <a:r>
              <a:rPr lang="en-US" b="1" dirty="0">
                <a:solidFill>
                  <a:srgbClr val="91EAFF"/>
                </a:solidFill>
              </a:rPr>
              <a:t>Galatians 3:10-12</a:t>
            </a:r>
          </a:p>
        </p:txBody>
      </p:sp>
      <p:sp>
        <p:nvSpPr>
          <p:cNvPr id="39939" name="Text Box 3"/>
          <p:cNvSpPr txBox="1">
            <a:spLocks noChangeArrowheads="1"/>
          </p:cNvSpPr>
          <p:nvPr/>
        </p:nvSpPr>
        <p:spPr bwMode="auto">
          <a:xfrm>
            <a:off x="304800" y="1066800"/>
            <a:ext cx="83058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36538">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sz="2400" dirty="0"/>
              <a:t>  10	</a:t>
            </a:r>
            <a:r>
              <a:rPr lang="en-US" sz="2400" dirty="0">
                <a:solidFill>
                  <a:srgbClr val="FFFF00"/>
                </a:solidFill>
              </a:rPr>
              <a:t>For as many as are of the works                                  of the law are under the curse; </a:t>
            </a:r>
            <a:r>
              <a:rPr lang="en-US" sz="2400" dirty="0"/>
              <a:t>for it is                                 written, "Cursed is everyone who does                                   not continue in all things which are                                      written in the book of the law, to do them."</a:t>
            </a:r>
          </a:p>
          <a:p>
            <a:r>
              <a:rPr lang="en-US" sz="2400" dirty="0"/>
              <a:t>  11	But that </a:t>
            </a:r>
            <a:r>
              <a:rPr lang="en-US" sz="2400" dirty="0">
                <a:solidFill>
                  <a:srgbClr val="FFFF00"/>
                </a:solidFill>
              </a:rPr>
              <a:t>no one is justified by the law in the sight of God is evident, for </a:t>
            </a:r>
            <a:r>
              <a:rPr lang="en-US" sz="2400" dirty="0">
                <a:solidFill>
                  <a:srgbClr val="00FF00"/>
                </a:solidFill>
              </a:rPr>
              <a:t>"the just shall live by faith."</a:t>
            </a:r>
          </a:p>
          <a:p>
            <a:r>
              <a:rPr lang="en-US" sz="2400" dirty="0"/>
              <a:t>  12	Yet the law is not of faith, but "the man who does them shall live by them."</a:t>
            </a:r>
          </a:p>
        </p:txBody>
      </p:sp>
      <p:sp>
        <p:nvSpPr>
          <p:cNvPr id="39940" name="Text Box 4"/>
          <p:cNvSpPr txBox="1">
            <a:spLocks noChangeArrowheads="1"/>
          </p:cNvSpPr>
          <p:nvPr/>
        </p:nvSpPr>
        <p:spPr bwMode="auto">
          <a:xfrm>
            <a:off x="609600" y="4800600"/>
            <a:ext cx="80010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FontTx/>
              <a:buAutoNum type="arabicParenR"/>
            </a:pPr>
            <a:r>
              <a:rPr lang="en-US" sz="2800" b="1" dirty="0" smtClean="0">
                <a:solidFill>
                  <a:srgbClr val="FFCC00"/>
                </a:solidFill>
                <a:latin typeface="Comic Sans MS" panose="030F0702030302020204" pitchFamily="66" charset="0"/>
              </a:rPr>
              <a:t> The </a:t>
            </a:r>
            <a:r>
              <a:rPr lang="en-US" sz="2800" b="1" dirty="0">
                <a:solidFill>
                  <a:srgbClr val="FFCC00"/>
                </a:solidFill>
                <a:latin typeface="Comic Sans MS" panose="030F0702030302020204" pitchFamily="66" charset="0"/>
              </a:rPr>
              <a:t>Law cursed </a:t>
            </a:r>
            <a:r>
              <a:rPr lang="en-US" sz="2800" b="1" dirty="0" smtClean="0">
                <a:solidFill>
                  <a:srgbClr val="FFCC00"/>
                </a:solidFill>
                <a:latin typeface="Comic Sans MS" panose="030F0702030302020204" pitchFamily="66" charset="0"/>
              </a:rPr>
              <a:t>everyone</a:t>
            </a:r>
            <a:endParaRPr lang="en-US" sz="2800" b="1" dirty="0">
              <a:solidFill>
                <a:srgbClr val="FFCC00"/>
              </a:solidFill>
              <a:latin typeface="Comic Sans MS" panose="030F0702030302020204" pitchFamily="66" charset="0"/>
            </a:endParaRPr>
          </a:p>
          <a:p>
            <a:pPr>
              <a:spcBef>
                <a:spcPct val="50000"/>
              </a:spcBef>
              <a:buFontTx/>
              <a:buAutoNum type="arabicParenR"/>
            </a:pPr>
            <a:r>
              <a:rPr lang="en-US" sz="2800" b="1" dirty="0" smtClean="0">
                <a:solidFill>
                  <a:srgbClr val="FFCC00"/>
                </a:solidFill>
                <a:latin typeface="Comic Sans MS" panose="030F0702030302020204" pitchFamily="66" charset="0"/>
              </a:rPr>
              <a:t> The </a:t>
            </a:r>
            <a:r>
              <a:rPr lang="en-US" sz="2800" b="1" dirty="0">
                <a:solidFill>
                  <a:srgbClr val="FFCC00"/>
                </a:solidFill>
                <a:latin typeface="Comic Sans MS" panose="030F0702030302020204" pitchFamily="66" charset="0"/>
              </a:rPr>
              <a:t>Law could not grant eternal life</a:t>
            </a:r>
          </a:p>
        </p:txBody>
      </p:sp>
      <p:pic>
        <p:nvPicPr>
          <p:cNvPr id="399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28600"/>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243736"/>
      </p:ext>
    </p:extLst>
  </p:cSld>
  <p:clrMapOvr>
    <a:masterClrMapping/>
  </p:clrMapOvr>
  <p:transition>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2227" name="Rectangle 3"/>
          <p:cNvSpPr>
            <a:spLocks noGrp="1" noChangeArrowheads="1"/>
          </p:cNvSpPr>
          <p:nvPr>
            <p:ph type="title"/>
          </p:nvPr>
        </p:nvSpPr>
        <p:spPr>
          <a:xfrm>
            <a:off x="990600" y="533400"/>
            <a:ext cx="7543800" cy="868363"/>
          </a:xfrm>
        </p:spPr>
        <p:txBody>
          <a:bodyPr/>
          <a:lstStyle/>
          <a:p>
            <a:r>
              <a:rPr lang="en-US" b="1" dirty="0">
                <a:solidFill>
                  <a:srgbClr val="006666"/>
                </a:solidFill>
                <a:latin typeface="Comic Sans MS" panose="030F0702030302020204" pitchFamily="66" charset="0"/>
              </a:rPr>
              <a:t>Weaknesses of the Law</a:t>
            </a:r>
          </a:p>
        </p:txBody>
      </p:sp>
      <p:sp>
        <p:nvSpPr>
          <p:cNvPr id="52228" name="Rectangle 4"/>
          <p:cNvSpPr>
            <a:spLocks noGrp="1" noChangeArrowheads="1"/>
          </p:cNvSpPr>
          <p:nvPr>
            <p:ph type="body" idx="1"/>
          </p:nvPr>
        </p:nvSpPr>
        <p:spPr>
          <a:xfrm>
            <a:off x="1371600" y="1371600"/>
            <a:ext cx="7543800" cy="4419600"/>
          </a:xfrm>
        </p:spPr>
        <p:txBody>
          <a:bodyPr/>
          <a:lstStyle/>
          <a:p>
            <a:pPr>
              <a:lnSpc>
                <a:spcPct val="90000"/>
              </a:lnSpc>
              <a:buClr>
                <a:srgbClr val="00B050"/>
              </a:buClr>
              <a:buFont typeface="Arial" panose="020B0604020202020204" pitchFamily="34" charset="0"/>
              <a:buChar char="•"/>
            </a:pPr>
            <a:r>
              <a:rPr lang="en-US" sz="2800" b="1" dirty="0">
                <a:solidFill>
                  <a:srgbClr val="663300"/>
                </a:solidFill>
              </a:rPr>
              <a:t>Humans could not keep it</a:t>
            </a:r>
          </a:p>
          <a:p>
            <a:pPr>
              <a:lnSpc>
                <a:spcPct val="90000"/>
              </a:lnSpc>
              <a:buClr>
                <a:srgbClr val="00B050"/>
              </a:buClr>
              <a:buFont typeface="Arial" panose="020B0604020202020204" pitchFamily="34" charset="0"/>
              <a:buChar char="•"/>
            </a:pPr>
            <a:r>
              <a:rPr lang="en-US" sz="2800" b="1" dirty="0">
                <a:solidFill>
                  <a:srgbClr val="663300"/>
                </a:solidFill>
              </a:rPr>
              <a:t>It was never designed to give eternal life</a:t>
            </a:r>
          </a:p>
          <a:p>
            <a:pPr>
              <a:lnSpc>
                <a:spcPct val="90000"/>
              </a:lnSpc>
              <a:buClr>
                <a:srgbClr val="00B050"/>
              </a:buClr>
              <a:buFont typeface="Arial" panose="020B0604020202020204" pitchFamily="34" charset="0"/>
              <a:buChar char="•"/>
            </a:pPr>
            <a:r>
              <a:rPr lang="en-US" sz="2800" b="1" dirty="0">
                <a:solidFill>
                  <a:srgbClr val="663300"/>
                </a:solidFill>
              </a:rPr>
              <a:t>Only a shadow of Christ’s work</a:t>
            </a:r>
          </a:p>
          <a:p>
            <a:pPr>
              <a:lnSpc>
                <a:spcPct val="90000"/>
              </a:lnSpc>
              <a:buClr>
                <a:srgbClr val="00B050"/>
              </a:buClr>
              <a:buFont typeface="Arial" panose="020B0604020202020204" pitchFamily="34" charset="0"/>
              <a:buChar char="•"/>
            </a:pPr>
            <a:r>
              <a:rPr lang="en-US" sz="2800" b="1" dirty="0">
                <a:solidFill>
                  <a:srgbClr val="663300"/>
                </a:solidFill>
              </a:rPr>
              <a:t>Cursed Jesus</a:t>
            </a:r>
          </a:p>
          <a:p>
            <a:pPr>
              <a:lnSpc>
                <a:spcPct val="90000"/>
              </a:lnSpc>
              <a:buClr>
                <a:srgbClr val="00B050"/>
              </a:buClr>
              <a:buFont typeface="Arial" panose="020B0604020202020204" pitchFamily="34" charset="0"/>
              <a:buChar char="•"/>
            </a:pPr>
            <a:r>
              <a:rPr lang="en-US" sz="2800" b="1" dirty="0">
                <a:solidFill>
                  <a:srgbClr val="663300"/>
                </a:solidFill>
              </a:rPr>
              <a:t>Put limits on the good we should do</a:t>
            </a:r>
          </a:p>
          <a:p>
            <a:pPr>
              <a:lnSpc>
                <a:spcPct val="90000"/>
              </a:lnSpc>
              <a:buClr>
                <a:srgbClr val="00B050"/>
              </a:buClr>
              <a:buFont typeface="Arial" panose="020B0604020202020204" pitchFamily="34" charset="0"/>
              <a:buChar char="•"/>
            </a:pPr>
            <a:r>
              <a:rPr lang="en-US" sz="2800" b="1" dirty="0">
                <a:solidFill>
                  <a:srgbClr val="663300"/>
                </a:solidFill>
              </a:rPr>
              <a:t>Couldn’t give forgiveness of sins</a:t>
            </a:r>
          </a:p>
          <a:p>
            <a:pPr>
              <a:lnSpc>
                <a:spcPct val="90000"/>
              </a:lnSpc>
              <a:buClr>
                <a:srgbClr val="00B050"/>
              </a:buClr>
              <a:buFont typeface="Arial" panose="020B0604020202020204" pitchFamily="34" charset="0"/>
              <a:buChar char="•"/>
            </a:pPr>
            <a:r>
              <a:rPr lang="en-US" sz="2800" b="1" dirty="0">
                <a:solidFill>
                  <a:srgbClr val="663300"/>
                </a:solidFill>
              </a:rPr>
              <a:t>Priesthood failed the first day</a:t>
            </a:r>
          </a:p>
          <a:p>
            <a:pPr>
              <a:lnSpc>
                <a:spcPct val="90000"/>
              </a:lnSpc>
              <a:buClr>
                <a:srgbClr val="00B050"/>
              </a:buClr>
              <a:buFont typeface="Arial" panose="020B0604020202020204" pitchFamily="34" charset="0"/>
              <a:buChar char="•"/>
            </a:pPr>
            <a:r>
              <a:rPr lang="en-US" sz="2800" b="1" dirty="0">
                <a:solidFill>
                  <a:srgbClr val="663300"/>
                </a:solidFill>
              </a:rPr>
              <a:t>Made nothing perfect</a:t>
            </a:r>
          </a:p>
          <a:p>
            <a:pPr>
              <a:lnSpc>
                <a:spcPct val="90000"/>
              </a:lnSpc>
              <a:buClr>
                <a:srgbClr val="00B050"/>
              </a:buClr>
              <a:buFont typeface="Arial" panose="020B0604020202020204" pitchFamily="34" charset="0"/>
              <a:buChar char="•"/>
            </a:pPr>
            <a:r>
              <a:rPr lang="en-US" sz="2800" b="1" dirty="0">
                <a:solidFill>
                  <a:srgbClr val="663300"/>
                </a:solidFill>
              </a:rPr>
              <a:t>Not motivated by love</a:t>
            </a:r>
          </a:p>
        </p:txBody>
      </p:sp>
      <p:sp>
        <p:nvSpPr>
          <p:cNvPr id="5" name="Text Box 5"/>
          <p:cNvSpPr txBox="1">
            <a:spLocks noChangeArrowheads="1"/>
          </p:cNvSpPr>
          <p:nvPr/>
        </p:nvSpPr>
        <p:spPr bwMode="auto">
          <a:xfrm>
            <a:off x="5867400" y="4800600"/>
            <a:ext cx="2971800" cy="1569660"/>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6666"/>
                </a:solidFill>
                <a:latin typeface="Comic Sans MS" pitchFamily="66" charset="0"/>
              </a:rPr>
              <a:t>The Law was designed as a National Code</a:t>
            </a:r>
          </a:p>
        </p:txBody>
      </p:sp>
    </p:spTree>
    <p:extLst>
      <p:ext uri="{BB962C8B-B14F-4D97-AF65-F5344CB8AC3E}">
        <p14:creationId xmlns:p14="http://schemas.microsoft.com/office/powerpoint/2010/main" val="424732906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27893" y="921256"/>
            <a:ext cx="5410200" cy="868363"/>
          </a:xfrm>
        </p:spPr>
        <p:txBody>
          <a:bodyPr/>
          <a:lstStyle/>
          <a:p>
            <a:r>
              <a:rPr lang="en-US" sz="4800" b="1" dirty="0">
                <a:solidFill>
                  <a:srgbClr val="91EAFF"/>
                </a:solidFill>
              </a:rPr>
              <a:t>Leviticus 4:1-3</a:t>
            </a:r>
          </a:p>
        </p:txBody>
      </p:sp>
      <p:sp>
        <p:nvSpPr>
          <p:cNvPr id="54275" name="Rectangle 3"/>
          <p:cNvSpPr>
            <a:spLocks noGrp="1" noChangeArrowheads="1"/>
          </p:cNvSpPr>
          <p:nvPr>
            <p:ph type="body" idx="1"/>
          </p:nvPr>
        </p:nvSpPr>
        <p:spPr>
          <a:xfrm>
            <a:off x="461108" y="1803244"/>
            <a:ext cx="8382000" cy="4419600"/>
          </a:xfrm>
        </p:spPr>
        <p:txBody>
          <a:bodyPr/>
          <a:lstStyle/>
          <a:p>
            <a:pPr marL="0" indent="280988">
              <a:lnSpc>
                <a:spcPct val="80000"/>
              </a:lnSpc>
              <a:buFontTx/>
              <a:buNone/>
            </a:pPr>
            <a:r>
              <a:rPr lang="en-US" sz="2800" dirty="0"/>
              <a:t>1  Now the LORD spoke to </a:t>
            </a:r>
            <a:r>
              <a:rPr lang="en-US" sz="2800" dirty="0" smtClean="0"/>
              <a:t>                                                           Moses</a:t>
            </a:r>
            <a:r>
              <a:rPr lang="en-US" sz="2800" dirty="0"/>
              <a:t>, </a:t>
            </a:r>
            <a:r>
              <a:rPr lang="en-US" sz="2800" dirty="0" smtClean="0"/>
              <a:t>saying</a:t>
            </a:r>
            <a:r>
              <a:rPr lang="en-US" sz="2800" dirty="0"/>
              <a:t>,</a:t>
            </a:r>
          </a:p>
          <a:p>
            <a:pPr marL="0" indent="280988">
              <a:lnSpc>
                <a:spcPct val="80000"/>
              </a:lnSpc>
              <a:buFontTx/>
              <a:buNone/>
            </a:pPr>
            <a:r>
              <a:rPr lang="en-US" sz="2800" dirty="0"/>
              <a:t>2  "Speak to the children of Israel</a:t>
            </a:r>
            <a:r>
              <a:rPr lang="en-US" sz="2800" dirty="0" smtClean="0"/>
              <a:t>, saying</a:t>
            </a:r>
            <a:r>
              <a:rPr lang="en-US" sz="2800" dirty="0"/>
              <a:t>: </a:t>
            </a:r>
            <a:r>
              <a:rPr lang="en-US" sz="2800" b="1" dirty="0">
                <a:solidFill>
                  <a:srgbClr val="FF9900"/>
                </a:solidFill>
              </a:rPr>
              <a:t>'If a person sins </a:t>
            </a:r>
            <a:r>
              <a:rPr lang="en-US" b="1" dirty="0" smtClean="0">
                <a:solidFill>
                  <a:srgbClr val="FFFF00"/>
                </a:solidFill>
              </a:rPr>
              <a:t>unintentionally</a:t>
            </a:r>
            <a:r>
              <a:rPr lang="en-US" sz="2800" dirty="0" smtClean="0">
                <a:solidFill>
                  <a:srgbClr val="FF9900"/>
                </a:solidFill>
              </a:rPr>
              <a:t> </a:t>
            </a:r>
            <a:r>
              <a:rPr lang="en-US" sz="2800" dirty="0"/>
              <a:t>against any of the                        commandments of the LORD in anything which ought not to be done, and does any of them,</a:t>
            </a:r>
          </a:p>
          <a:p>
            <a:pPr marL="0" indent="280988">
              <a:lnSpc>
                <a:spcPct val="80000"/>
              </a:lnSpc>
              <a:buFontTx/>
              <a:buNone/>
            </a:pPr>
            <a:r>
              <a:rPr lang="en-US" sz="2800" dirty="0"/>
              <a:t>3  'if the anointed priest sins, bringing guilt on the people, </a:t>
            </a:r>
            <a:r>
              <a:rPr lang="en-US" sz="2800" b="1" dirty="0">
                <a:solidFill>
                  <a:srgbClr val="FF9900"/>
                </a:solidFill>
              </a:rPr>
              <a:t>then let him offer to the LORD for his sin which he has sinned a young bull without blemish as a sin offering.</a:t>
            </a:r>
          </a:p>
        </p:txBody>
      </p:sp>
      <p:sp>
        <p:nvSpPr>
          <p:cNvPr id="54276" name="Text Box 4"/>
          <p:cNvSpPr txBox="1">
            <a:spLocks noChangeArrowheads="1"/>
          </p:cNvSpPr>
          <p:nvPr/>
        </p:nvSpPr>
        <p:spPr bwMode="auto">
          <a:xfrm>
            <a:off x="350716" y="5715000"/>
            <a:ext cx="845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dirty="0">
                <a:solidFill>
                  <a:srgbClr val="00FF00"/>
                </a:solidFill>
                <a:latin typeface="Comic Sans MS" panose="030F0702030302020204" pitchFamily="66" charset="0"/>
              </a:rPr>
              <a:t>No offerings for intentional sins!</a:t>
            </a:r>
          </a:p>
        </p:txBody>
      </p:sp>
      <p:sp>
        <p:nvSpPr>
          <p:cNvPr id="6" name="Text Box 4"/>
          <p:cNvSpPr txBox="1">
            <a:spLocks noChangeArrowheads="1"/>
          </p:cNvSpPr>
          <p:nvPr/>
        </p:nvSpPr>
        <p:spPr bwMode="auto">
          <a:xfrm>
            <a:off x="76200" y="261300"/>
            <a:ext cx="62659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600" b="1" dirty="0" smtClean="0">
                <a:solidFill>
                  <a:srgbClr val="FF99FF"/>
                </a:solidFill>
                <a:latin typeface="Comic Sans MS" panose="030F0702030302020204" pitchFamily="66" charset="0"/>
              </a:rPr>
              <a:t>Very limited “forgiveness”</a:t>
            </a:r>
            <a:endParaRPr lang="en-US" sz="3600" b="1" dirty="0">
              <a:solidFill>
                <a:srgbClr val="FF99FF"/>
              </a:solidFill>
              <a:latin typeface="Comic Sans MS" panose="030F0702030302020204" pitchFamily="66" charset="0"/>
            </a:endParaRPr>
          </a:p>
        </p:txBody>
      </p:sp>
      <p:pic>
        <p:nvPicPr>
          <p:cNvPr id="9218" name="Picture 2" descr="http://www.ambergristoday.com/sites/default/files/archived_images/stories/2011/08/12/saga_capturing_stray_dog_01_jpg_19811.jpg"/>
          <p:cNvPicPr>
            <a:picLocks noChangeAspect="1" noChangeArrowheads="1"/>
          </p:cNvPicPr>
          <p:nvPr/>
        </p:nvPicPr>
        <p:blipFill rotWithShape="1">
          <a:blip r:embed="rId2">
            <a:extLst>
              <a:ext uri="{28A0092B-C50C-407E-A947-70E740481C1C}">
                <a14:useLocalDpi xmlns:a14="http://schemas.microsoft.com/office/drawing/2010/main" val="0"/>
              </a:ext>
            </a:extLst>
          </a:blip>
          <a:srcRect l="4709" r="10523"/>
          <a:stretch/>
        </p:blipFill>
        <p:spPr bwMode="auto">
          <a:xfrm>
            <a:off x="6265986" y="159544"/>
            <a:ext cx="2743200" cy="2157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045323"/>
      </p:ext>
    </p:extLst>
  </p:cSld>
  <p:clrMapOvr>
    <a:masterClrMapping/>
  </p:clrMapOvr>
  <p:transition>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267200" y="304800"/>
            <a:ext cx="4419600" cy="914400"/>
          </a:xfrm>
        </p:spPr>
        <p:txBody>
          <a:bodyPr/>
          <a:lstStyle/>
          <a:p>
            <a:r>
              <a:rPr lang="en-US" b="1" dirty="0">
                <a:solidFill>
                  <a:srgbClr val="91EAFF"/>
                </a:solidFill>
              </a:rPr>
              <a:t>Acts 13:38-39</a:t>
            </a:r>
          </a:p>
        </p:txBody>
      </p:sp>
      <p:sp>
        <p:nvSpPr>
          <p:cNvPr id="31747" name="Text Box 3"/>
          <p:cNvSpPr txBox="1">
            <a:spLocks noChangeArrowheads="1"/>
          </p:cNvSpPr>
          <p:nvPr/>
        </p:nvSpPr>
        <p:spPr bwMode="auto">
          <a:xfrm>
            <a:off x="4339492" y="1295400"/>
            <a:ext cx="41910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36538">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sz="2800" dirty="0"/>
              <a:t>38	"Therefore let it be known to you, brethren, that through this Man is preached to you the forgiveness of sins;</a:t>
            </a:r>
          </a:p>
          <a:p>
            <a:r>
              <a:rPr lang="en-US" sz="2800" dirty="0"/>
              <a:t>39	"and </a:t>
            </a:r>
            <a:r>
              <a:rPr lang="en-US" sz="2800" dirty="0">
                <a:solidFill>
                  <a:srgbClr val="FFFF00"/>
                </a:solidFill>
              </a:rPr>
              <a:t>by Him everyone who believes is justified from all things from which you could not be justified by the law of Moses.</a:t>
            </a:r>
          </a:p>
        </p:txBody>
      </p:sp>
      <p:pic>
        <p:nvPicPr>
          <p:cNvPr id="3174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762000"/>
            <a:ext cx="36576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470806"/>
      </p:ext>
    </p:extLst>
  </p:cSld>
  <p:clrMapOvr>
    <a:masterClrMapping/>
  </p:clrMapOvr>
  <p:transition>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81000" y="0"/>
            <a:ext cx="8229600" cy="788988"/>
          </a:xfrm>
        </p:spPr>
        <p:txBody>
          <a:bodyPr/>
          <a:lstStyle/>
          <a:p>
            <a:r>
              <a:rPr lang="en-US" b="1" dirty="0">
                <a:solidFill>
                  <a:srgbClr val="FFCC00"/>
                </a:solidFill>
                <a:latin typeface="Vagabond" pitchFamily="2" charset="0"/>
              </a:rPr>
              <a:t>The Power of Faith in Jesus</a:t>
            </a:r>
          </a:p>
        </p:txBody>
      </p:sp>
      <p:sp>
        <p:nvSpPr>
          <p:cNvPr id="60419" name="Rectangle 3"/>
          <p:cNvSpPr>
            <a:spLocks noGrp="1" noChangeArrowheads="1"/>
          </p:cNvSpPr>
          <p:nvPr>
            <p:ph type="body" idx="1"/>
          </p:nvPr>
        </p:nvSpPr>
        <p:spPr>
          <a:xfrm>
            <a:off x="457200" y="762000"/>
            <a:ext cx="8382000" cy="5410200"/>
          </a:xfrm>
        </p:spPr>
        <p:txBody>
          <a:bodyPr>
            <a:noAutofit/>
          </a:bodyPr>
          <a:lstStyle/>
          <a:p>
            <a:pPr marL="0" indent="282575" algn="ctr">
              <a:lnSpc>
                <a:spcPct val="90000"/>
              </a:lnSpc>
              <a:buFont typeface="Wingdings" pitchFamily="2" charset="2"/>
              <a:buNone/>
            </a:pPr>
            <a:r>
              <a:rPr lang="en-US" dirty="0">
                <a:solidFill>
                  <a:srgbClr val="00FF00"/>
                </a:solidFill>
              </a:rPr>
              <a:t>Romans 3:19-28</a:t>
            </a:r>
          </a:p>
          <a:p>
            <a:pPr marL="0" indent="282575">
              <a:lnSpc>
                <a:spcPct val="90000"/>
              </a:lnSpc>
              <a:buFont typeface="Wingdings" pitchFamily="2" charset="2"/>
              <a:buNone/>
            </a:pPr>
            <a:r>
              <a:rPr lang="en-US" sz="2400" dirty="0"/>
              <a:t>19  Now we know that whatever the law says, </a:t>
            </a:r>
            <a:r>
              <a:rPr lang="en-US" sz="2400" dirty="0" smtClean="0"/>
              <a:t>                                             it says </a:t>
            </a:r>
            <a:r>
              <a:rPr lang="en-US" sz="2400" dirty="0"/>
              <a:t>to those who are under the law, that every </a:t>
            </a:r>
            <a:r>
              <a:rPr lang="en-US" sz="2400" dirty="0" smtClean="0"/>
              <a:t>                              mouth </a:t>
            </a:r>
            <a:r>
              <a:rPr lang="en-US" sz="2400" dirty="0"/>
              <a:t>may be stopped, and all the world </a:t>
            </a:r>
            <a:r>
              <a:rPr lang="en-US" sz="2400" dirty="0" smtClean="0"/>
              <a:t>may                            </a:t>
            </a:r>
            <a:r>
              <a:rPr lang="en-US" sz="2400" dirty="0"/>
              <a:t>become guilty before God.</a:t>
            </a:r>
          </a:p>
          <a:p>
            <a:pPr marL="0" indent="282575">
              <a:lnSpc>
                <a:spcPct val="90000"/>
              </a:lnSpc>
              <a:buFont typeface="Wingdings" pitchFamily="2" charset="2"/>
              <a:buNone/>
            </a:pPr>
            <a:r>
              <a:rPr lang="en-US" sz="2400" dirty="0"/>
              <a:t>20  </a:t>
            </a:r>
            <a:r>
              <a:rPr lang="en-US" sz="2400" dirty="0">
                <a:solidFill>
                  <a:srgbClr val="FFFF00"/>
                </a:solidFill>
              </a:rPr>
              <a:t>Therefore by the deeds of the law no </a:t>
            </a:r>
            <a:r>
              <a:rPr lang="en-US" sz="2400" dirty="0" smtClean="0">
                <a:solidFill>
                  <a:srgbClr val="FFFF00"/>
                </a:solidFill>
              </a:rPr>
              <a:t>flesh                                </a:t>
            </a:r>
            <a:r>
              <a:rPr lang="en-US" sz="2400" dirty="0">
                <a:solidFill>
                  <a:srgbClr val="FFFF00"/>
                </a:solidFill>
              </a:rPr>
              <a:t>will be justified in His sight, for by the law is the knowledge of sin.</a:t>
            </a:r>
          </a:p>
          <a:p>
            <a:pPr marL="0" indent="282575">
              <a:lnSpc>
                <a:spcPct val="90000"/>
              </a:lnSpc>
              <a:buFont typeface="Wingdings" pitchFamily="2" charset="2"/>
              <a:buNone/>
            </a:pPr>
            <a:r>
              <a:rPr lang="en-US" sz="2400" dirty="0"/>
              <a:t>21  But </a:t>
            </a:r>
            <a:r>
              <a:rPr lang="en-US" sz="2400" dirty="0">
                <a:solidFill>
                  <a:srgbClr val="00FF00"/>
                </a:solidFill>
              </a:rPr>
              <a:t>now the righteousness of God apart from the law is revealed</a:t>
            </a:r>
            <a:r>
              <a:rPr lang="en-US" sz="2400" dirty="0"/>
              <a:t>, being witnessed by the Law and the Prophets,</a:t>
            </a:r>
          </a:p>
          <a:p>
            <a:pPr marL="0" indent="282575">
              <a:lnSpc>
                <a:spcPct val="90000"/>
              </a:lnSpc>
              <a:buFont typeface="Wingdings" pitchFamily="2" charset="2"/>
              <a:buNone/>
            </a:pPr>
            <a:r>
              <a:rPr lang="en-US" sz="2400" dirty="0"/>
              <a:t>22  even </a:t>
            </a:r>
            <a:r>
              <a:rPr lang="en-US" sz="2400" dirty="0">
                <a:solidFill>
                  <a:srgbClr val="00FF00"/>
                </a:solidFill>
              </a:rPr>
              <a:t>the righteousness of God, through faith in Jesus Christ, to all and on all who believe</a:t>
            </a:r>
            <a:r>
              <a:rPr lang="en-US" sz="2400" dirty="0"/>
              <a:t>. For there is no difference;</a:t>
            </a:r>
          </a:p>
          <a:p>
            <a:pPr marL="0" indent="282575">
              <a:lnSpc>
                <a:spcPct val="90000"/>
              </a:lnSpc>
              <a:buFont typeface="Wingdings" pitchFamily="2" charset="2"/>
              <a:buNone/>
            </a:pPr>
            <a:r>
              <a:rPr lang="en-US" sz="2400" dirty="0"/>
              <a:t>23  for all have sinned and fall short of the glory of God,</a:t>
            </a:r>
          </a:p>
          <a:p>
            <a:pPr marL="0" indent="282575" algn="ctr">
              <a:lnSpc>
                <a:spcPct val="90000"/>
              </a:lnSpc>
              <a:spcBef>
                <a:spcPct val="100000"/>
              </a:spcBef>
              <a:buFont typeface="Wingdings" pitchFamily="2" charset="2"/>
              <a:buNone/>
            </a:pPr>
            <a:r>
              <a:rPr lang="en-US" sz="2400" i="1" dirty="0" smtClean="0">
                <a:solidFill>
                  <a:schemeClr val="hlink"/>
                </a:solidFill>
                <a:latin typeface="Manuscript" pitchFamily="2" charset="0"/>
              </a:rPr>
              <a:t>                                                                                Continued                                       </a:t>
            </a:r>
            <a:endParaRPr lang="en-US" sz="2000" i="1" dirty="0">
              <a:solidFill>
                <a:schemeClr val="hlink"/>
              </a:solidFill>
              <a:latin typeface="Manuscript" pitchFamily="2" charset="0"/>
            </a:endParaRPr>
          </a:p>
        </p:txBody>
      </p:sp>
      <p:pic>
        <p:nvPicPr>
          <p:cNvPr id="3074" name="Picture 2"/>
          <p:cNvPicPr>
            <a:picLocks noChangeAspect="1" noChangeArrowheads="1"/>
          </p:cNvPicPr>
          <p:nvPr/>
        </p:nvPicPr>
        <p:blipFill>
          <a:blip r:embed="rId3" cstate="email"/>
          <a:srcRect/>
          <a:stretch>
            <a:fillRect/>
          </a:stretch>
        </p:blipFill>
        <p:spPr bwMode="auto">
          <a:xfrm>
            <a:off x="7391400" y="762000"/>
            <a:ext cx="1490184" cy="2233524"/>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0"/>
            <a:ext cx="8229600" cy="990600"/>
          </a:xfrm>
        </p:spPr>
        <p:txBody>
          <a:bodyPr/>
          <a:lstStyle/>
          <a:p>
            <a:r>
              <a:rPr lang="en-US" sz="4000" b="1">
                <a:solidFill>
                  <a:srgbClr val="FFCC00"/>
                </a:solidFill>
                <a:latin typeface="Vagabond" pitchFamily="2" charset="0"/>
              </a:rPr>
              <a:t>What went wrong with the Law?</a:t>
            </a:r>
          </a:p>
        </p:txBody>
      </p:sp>
      <p:sp>
        <p:nvSpPr>
          <p:cNvPr id="47107" name="Rectangle 3"/>
          <p:cNvSpPr>
            <a:spLocks noGrp="1" noChangeArrowheads="1"/>
          </p:cNvSpPr>
          <p:nvPr>
            <p:ph type="body" idx="1"/>
          </p:nvPr>
        </p:nvSpPr>
        <p:spPr>
          <a:xfrm>
            <a:off x="457200" y="1828800"/>
            <a:ext cx="8229600" cy="4876800"/>
          </a:xfrm>
        </p:spPr>
        <p:txBody>
          <a:bodyPr/>
          <a:lstStyle/>
          <a:p>
            <a:pPr marL="0" indent="282575">
              <a:lnSpc>
                <a:spcPct val="80000"/>
              </a:lnSpc>
              <a:buFont typeface="Wingdings" pitchFamily="2" charset="2"/>
              <a:buNone/>
            </a:pPr>
            <a:r>
              <a:rPr lang="en-US" sz="2800" b="1" dirty="0" smtClean="0">
                <a:solidFill>
                  <a:srgbClr val="00FFFF"/>
                </a:solidFill>
              </a:rPr>
              <a:t>                  Amos </a:t>
            </a:r>
            <a:r>
              <a:rPr lang="en-US" sz="2800" b="1" dirty="0">
                <a:solidFill>
                  <a:srgbClr val="00FFFF"/>
                </a:solidFill>
              </a:rPr>
              <a:t>5:21-27</a:t>
            </a:r>
          </a:p>
          <a:p>
            <a:pPr marL="0" indent="282575">
              <a:lnSpc>
                <a:spcPct val="80000"/>
              </a:lnSpc>
              <a:buFont typeface="Wingdings" pitchFamily="2" charset="2"/>
              <a:buNone/>
            </a:pPr>
            <a:r>
              <a:rPr lang="en-US" sz="2200" dirty="0"/>
              <a:t>21	</a:t>
            </a:r>
            <a:r>
              <a:rPr lang="en-US" sz="2200" dirty="0">
                <a:solidFill>
                  <a:srgbClr val="FFFF00"/>
                </a:solidFill>
              </a:rPr>
              <a:t>"I hate, I despise your feast days, </a:t>
            </a:r>
            <a:r>
              <a:rPr lang="en-US" sz="2200" dirty="0" smtClean="0">
                <a:solidFill>
                  <a:srgbClr val="FFFF00"/>
                </a:solidFill>
              </a:rPr>
              <a:t>and                                           </a:t>
            </a:r>
            <a:r>
              <a:rPr lang="en-US" sz="2200" dirty="0">
                <a:solidFill>
                  <a:srgbClr val="FFFF00"/>
                </a:solidFill>
              </a:rPr>
              <a:t>I </a:t>
            </a:r>
            <a:r>
              <a:rPr lang="en-US" sz="2200" dirty="0" smtClean="0">
                <a:solidFill>
                  <a:srgbClr val="FFFF00"/>
                </a:solidFill>
              </a:rPr>
              <a:t>do not </a:t>
            </a:r>
            <a:r>
              <a:rPr lang="en-US" sz="2200" dirty="0">
                <a:solidFill>
                  <a:srgbClr val="FFFF00"/>
                </a:solidFill>
              </a:rPr>
              <a:t>savor your sacred assemblies.</a:t>
            </a:r>
          </a:p>
          <a:p>
            <a:pPr marL="0" indent="282575">
              <a:lnSpc>
                <a:spcPct val="80000"/>
              </a:lnSpc>
              <a:buFont typeface="Wingdings" pitchFamily="2" charset="2"/>
              <a:buNone/>
            </a:pPr>
            <a:r>
              <a:rPr lang="en-US" sz="2200" dirty="0"/>
              <a:t>22	Though you offer Me burnt offerings and your grain offerings, </a:t>
            </a:r>
            <a:r>
              <a:rPr lang="en-US" sz="2200" dirty="0">
                <a:solidFill>
                  <a:srgbClr val="FFFF00"/>
                </a:solidFill>
              </a:rPr>
              <a:t>I will not accept them,</a:t>
            </a:r>
            <a:r>
              <a:rPr lang="en-US" sz="2200" dirty="0"/>
              <a:t> nor will I regard your fattened peace offerings.</a:t>
            </a:r>
          </a:p>
          <a:p>
            <a:pPr marL="0" indent="282575">
              <a:lnSpc>
                <a:spcPct val="80000"/>
              </a:lnSpc>
              <a:buFont typeface="Wingdings" pitchFamily="2" charset="2"/>
              <a:buNone/>
            </a:pPr>
            <a:r>
              <a:rPr lang="en-US" sz="2200" dirty="0"/>
              <a:t>23	Take away from Me the noise of your songs, for </a:t>
            </a:r>
            <a:r>
              <a:rPr lang="en-US" sz="2200" dirty="0">
                <a:solidFill>
                  <a:srgbClr val="FFFF00"/>
                </a:solidFill>
              </a:rPr>
              <a:t>I will not hear</a:t>
            </a:r>
            <a:r>
              <a:rPr lang="en-US" sz="2200" dirty="0"/>
              <a:t> the melody of your stringed instruments.</a:t>
            </a:r>
          </a:p>
          <a:p>
            <a:pPr marL="0" indent="282575">
              <a:lnSpc>
                <a:spcPct val="80000"/>
              </a:lnSpc>
              <a:buFont typeface="Wingdings" pitchFamily="2" charset="2"/>
              <a:buNone/>
            </a:pPr>
            <a:r>
              <a:rPr lang="en-US" sz="2200" dirty="0"/>
              <a:t>24	But let justice run down like water, and righteousness like a mighty stream.</a:t>
            </a:r>
          </a:p>
          <a:p>
            <a:pPr marL="0" indent="282575">
              <a:lnSpc>
                <a:spcPct val="80000"/>
              </a:lnSpc>
              <a:buFont typeface="Wingdings" pitchFamily="2" charset="2"/>
              <a:buNone/>
            </a:pPr>
            <a:r>
              <a:rPr lang="en-US" sz="2200" dirty="0"/>
              <a:t>25	"Did you offer Me sacrifices and offerings in the wilderness forty years, O house of Israel?</a:t>
            </a:r>
          </a:p>
          <a:p>
            <a:pPr marL="0" indent="282575">
              <a:lnSpc>
                <a:spcPct val="80000"/>
              </a:lnSpc>
              <a:buFont typeface="Wingdings" pitchFamily="2" charset="2"/>
              <a:buNone/>
            </a:pPr>
            <a:r>
              <a:rPr lang="en-US" sz="2200" dirty="0"/>
              <a:t>26	You also carried </a:t>
            </a:r>
            <a:r>
              <a:rPr lang="en-US" sz="2200" dirty="0" err="1"/>
              <a:t>Sikkuth</a:t>
            </a:r>
            <a:r>
              <a:rPr lang="en-US" sz="2200" dirty="0"/>
              <a:t> your king and </a:t>
            </a:r>
            <a:r>
              <a:rPr lang="en-US" sz="2200" dirty="0" err="1"/>
              <a:t>Chiun</a:t>
            </a:r>
            <a:r>
              <a:rPr lang="en-US" sz="2200" dirty="0"/>
              <a:t>, your idols, the star of your gods, which you made for yourselves.</a:t>
            </a:r>
          </a:p>
          <a:p>
            <a:pPr marL="0" indent="282575">
              <a:lnSpc>
                <a:spcPct val="80000"/>
              </a:lnSpc>
              <a:buFont typeface="Wingdings" pitchFamily="2" charset="2"/>
              <a:buNone/>
            </a:pPr>
            <a:r>
              <a:rPr lang="en-US" sz="2200" dirty="0"/>
              <a:t>27	Therefore I will send you into captivity beyond Damascus," says the LORD, whose name is the God of hosts</a:t>
            </a:r>
          </a:p>
        </p:txBody>
      </p:sp>
      <p:sp>
        <p:nvSpPr>
          <p:cNvPr id="47108" name="Text Box 4"/>
          <p:cNvSpPr txBox="1">
            <a:spLocks noChangeArrowheads="1"/>
          </p:cNvSpPr>
          <p:nvPr/>
        </p:nvSpPr>
        <p:spPr bwMode="auto">
          <a:xfrm>
            <a:off x="914400" y="762000"/>
            <a:ext cx="4724400" cy="1077218"/>
          </a:xfrm>
          <a:prstGeom prst="rect">
            <a:avLst/>
          </a:prstGeom>
          <a:noFill/>
          <a:ln w="9525">
            <a:noFill/>
            <a:miter lim="800000"/>
            <a:headEnd/>
            <a:tailEnd/>
          </a:ln>
          <a:effectLst/>
        </p:spPr>
        <p:txBody>
          <a:bodyPr wrap="square">
            <a:spAutoFit/>
          </a:bodyPr>
          <a:lstStyle/>
          <a:p>
            <a:pPr algn="ctr" eaLnBrk="1" hangingPunct="1">
              <a:spcBef>
                <a:spcPct val="20000"/>
              </a:spcBef>
              <a:buClr>
                <a:schemeClr val="hlink"/>
              </a:buClr>
              <a:buSzPct val="90000"/>
              <a:buFont typeface="Wingdings" pitchFamily="2" charset="2"/>
              <a:buNone/>
            </a:pPr>
            <a:r>
              <a:rPr lang="en-US" sz="3200" b="1" dirty="0">
                <a:solidFill>
                  <a:srgbClr val="00FF00"/>
                </a:solidFill>
                <a:effectLst>
                  <a:outerShdw blurRad="38100" dist="38100" dir="2700000" algn="tl">
                    <a:srgbClr val="000000"/>
                  </a:outerShdw>
                </a:effectLst>
                <a:latin typeface="Comic Sans MS" pitchFamily="66" charset="0"/>
              </a:rPr>
              <a:t>It became rituals without meaning</a:t>
            </a:r>
            <a:endParaRPr lang="en-US" sz="3200" b="1" dirty="0">
              <a:solidFill>
                <a:srgbClr val="00FF00"/>
              </a:solidFill>
              <a:latin typeface="Comic Sans MS" pitchFamily="66" charset="0"/>
            </a:endParaRPr>
          </a:p>
        </p:txBody>
      </p:sp>
      <p:pic>
        <p:nvPicPr>
          <p:cNvPr id="56322" name="Picture 2"/>
          <p:cNvPicPr>
            <a:picLocks noChangeAspect="1" noChangeArrowheads="1"/>
          </p:cNvPicPr>
          <p:nvPr/>
        </p:nvPicPr>
        <p:blipFill>
          <a:blip r:embed="rId3" cstate="email"/>
          <a:srcRect/>
          <a:stretch>
            <a:fillRect/>
          </a:stretch>
        </p:blipFill>
        <p:spPr bwMode="auto">
          <a:xfrm>
            <a:off x="6324600" y="838200"/>
            <a:ext cx="2628328" cy="1747838"/>
          </a:xfrm>
          <a:prstGeom prst="rect">
            <a:avLst/>
          </a:prstGeom>
          <a:noFill/>
          <a:ln w="9525">
            <a:noFill/>
            <a:miter lim="800000"/>
            <a:headEnd/>
            <a:tailEnd/>
          </a:ln>
        </p:spPr>
      </p:pic>
    </p:spTree>
    <p:extLst>
      <p:ext uri="{BB962C8B-B14F-4D97-AF65-F5344CB8AC3E}">
        <p14:creationId xmlns:p14="http://schemas.microsoft.com/office/powerpoint/2010/main" val="1620478574"/>
      </p:ext>
    </p:extLst>
  </p:cSld>
  <p:clrMapOvr>
    <a:masterClrMapping/>
  </p:clrMapOvr>
  <p:transition>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81000" y="304800"/>
            <a:ext cx="8229600" cy="788988"/>
          </a:xfrm>
        </p:spPr>
        <p:txBody>
          <a:bodyPr/>
          <a:lstStyle/>
          <a:p>
            <a:r>
              <a:rPr lang="en-US" b="1">
                <a:solidFill>
                  <a:srgbClr val="FFCC00"/>
                </a:solidFill>
                <a:latin typeface="Vagabond" pitchFamily="2" charset="0"/>
              </a:rPr>
              <a:t>The Power of Faith in Jesus</a:t>
            </a:r>
          </a:p>
        </p:txBody>
      </p:sp>
      <p:sp>
        <p:nvSpPr>
          <p:cNvPr id="59395" name="Rectangle 3"/>
          <p:cNvSpPr>
            <a:spLocks noGrp="1" noChangeArrowheads="1"/>
          </p:cNvSpPr>
          <p:nvPr>
            <p:ph type="body" idx="1"/>
          </p:nvPr>
        </p:nvSpPr>
        <p:spPr>
          <a:xfrm>
            <a:off x="457200" y="1219200"/>
            <a:ext cx="8382000" cy="3276600"/>
          </a:xfrm>
        </p:spPr>
        <p:txBody>
          <a:bodyPr/>
          <a:lstStyle/>
          <a:p>
            <a:pPr marL="0" indent="282575" algn="ctr">
              <a:lnSpc>
                <a:spcPct val="80000"/>
              </a:lnSpc>
              <a:buFont typeface="Wingdings" pitchFamily="2" charset="2"/>
              <a:buNone/>
            </a:pPr>
            <a:r>
              <a:rPr lang="en-US" b="1" dirty="0">
                <a:solidFill>
                  <a:srgbClr val="00FF00"/>
                </a:solidFill>
              </a:rPr>
              <a:t>Romans 3:19-28</a:t>
            </a:r>
          </a:p>
          <a:p>
            <a:pPr marL="0" indent="282575">
              <a:lnSpc>
                <a:spcPct val="80000"/>
              </a:lnSpc>
              <a:buFont typeface="Wingdings" pitchFamily="2" charset="2"/>
              <a:buNone/>
            </a:pPr>
            <a:r>
              <a:rPr lang="en-US" sz="2400" dirty="0"/>
              <a:t>24  being justified freely by His grace through the redemption that is in Christ Jesus,</a:t>
            </a:r>
          </a:p>
          <a:p>
            <a:pPr marL="0" indent="282575">
              <a:lnSpc>
                <a:spcPct val="80000"/>
              </a:lnSpc>
              <a:buFont typeface="Wingdings" pitchFamily="2" charset="2"/>
              <a:buNone/>
            </a:pPr>
            <a:r>
              <a:rPr lang="en-US" sz="2400" dirty="0"/>
              <a:t>25  whom God set forth as a </a:t>
            </a:r>
            <a:r>
              <a:rPr lang="en-US" sz="2400" dirty="0" smtClean="0"/>
              <a:t>propitiation [a gift that generates peace] </a:t>
            </a:r>
            <a:r>
              <a:rPr lang="en-US" sz="2400" dirty="0"/>
              <a:t>by His blood, through faith, to demonstrate His righteousness, because in His forbearance God had passed over the sins that were previously committed,</a:t>
            </a:r>
          </a:p>
          <a:p>
            <a:pPr marL="0" indent="282575">
              <a:lnSpc>
                <a:spcPct val="80000"/>
              </a:lnSpc>
              <a:buFont typeface="Wingdings" pitchFamily="2" charset="2"/>
              <a:buNone/>
            </a:pPr>
            <a:r>
              <a:rPr lang="en-US" sz="2400" dirty="0"/>
              <a:t>26  to demonstrate at the present time </a:t>
            </a:r>
            <a:r>
              <a:rPr lang="en-US" sz="2400" dirty="0">
                <a:solidFill>
                  <a:srgbClr val="00FF00"/>
                </a:solidFill>
              </a:rPr>
              <a:t>His righteousness, that He might be just and the justifier of the one who has faith in Jesus</a:t>
            </a:r>
            <a:r>
              <a:rPr lang="en-US" sz="2400" dirty="0" smtClean="0">
                <a:solidFill>
                  <a:srgbClr val="00FF00"/>
                </a:solidFill>
              </a:rPr>
              <a:t>.   [the faith of Jesus]</a:t>
            </a:r>
            <a:endParaRPr lang="en-US" sz="2400" dirty="0">
              <a:solidFill>
                <a:srgbClr val="00FF00"/>
              </a:solidFill>
            </a:endParaRPr>
          </a:p>
        </p:txBody>
      </p:sp>
      <p:pic>
        <p:nvPicPr>
          <p:cNvPr id="4" name="Picture 2"/>
          <p:cNvPicPr>
            <a:picLocks noChangeAspect="1" noChangeArrowheads="1"/>
          </p:cNvPicPr>
          <p:nvPr/>
        </p:nvPicPr>
        <p:blipFill>
          <a:blip r:embed="rId3" cstate="email"/>
          <a:srcRect/>
          <a:stretch>
            <a:fillRect/>
          </a:stretch>
        </p:blipFill>
        <p:spPr bwMode="auto">
          <a:xfrm>
            <a:off x="228600" y="4572000"/>
            <a:ext cx="2336800" cy="1752600"/>
          </a:xfrm>
          <a:prstGeom prst="rect">
            <a:avLst/>
          </a:prstGeom>
          <a:noFill/>
          <a:ln w="9525">
            <a:noFill/>
            <a:miter lim="800000"/>
            <a:headEnd/>
            <a:tailEnd/>
          </a:ln>
        </p:spPr>
      </p:pic>
      <p:pic>
        <p:nvPicPr>
          <p:cNvPr id="4098" name="Picture 2"/>
          <p:cNvPicPr>
            <a:picLocks noChangeAspect="1" noChangeArrowheads="1"/>
          </p:cNvPicPr>
          <p:nvPr/>
        </p:nvPicPr>
        <p:blipFill>
          <a:blip r:embed="rId4" cstate="email"/>
          <a:srcRect/>
          <a:stretch>
            <a:fillRect/>
          </a:stretch>
        </p:blipFill>
        <p:spPr bwMode="auto">
          <a:xfrm>
            <a:off x="7696200" y="1219200"/>
            <a:ext cx="1168320" cy="971550"/>
          </a:xfrm>
          <a:prstGeom prst="rect">
            <a:avLst/>
          </a:prstGeom>
          <a:noFill/>
          <a:ln w="9525">
            <a:noFill/>
            <a:miter lim="800000"/>
            <a:headEnd/>
            <a:tailEnd/>
          </a:ln>
        </p:spPr>
      </p:pic>
      <p:sp>
        <p:nvSpPr>
          <p:cNvPr id="6" name="Rectangle 3"/>
          <p:cNvSpPr txBox="1">
            <a:spLocks noChangeArrowheads="1"/>
          </p:cNvSpPr>
          <p:nvPr/>
        </p:nvSpPr>
        <p:spPr bwMode="auto">
          <a:xfrm>
            <a:off x="2667000" y="4495800"/>
            <a:ext cx="6324600" cy="2133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282575" algn="l" defTabSz="914400" rtl="0" eaLnBrk="1" fontAlgn="base" latinLnBrk="0" hangingPunct="1">
              <a:lnSpc>
                <a:spcPct val="80000"/>
              </a:lnSpc>
              <a:spcBef>
                <a:spcPct val="20000"/>
              </a:spcBef>
              <a:spcAft>
                <a:spcPct val="0"/>
              </a:spcAft>
              <a:buClr>
                <a:schemeClr val="hlink"/>
              </a:buClr>
              <a:buSzPct val="90000"/>
              <a:buFont typeface="Wingdings" pitchFamily="2" charset="2"/>
              <a:buNone/>
              <a:tabLst/>
              <a:defRPr/>
            </a:pPr>
            <a:r>
              <a:rPr kumimoji="0" 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27  Where is boasting then? It is excluded. By what law? Of works? No, but by the law of faith.</a:t>
            </a:r>
          </a:p>
          <a:p>
            <a:pPr marL="0" marR="0" lvl="0" indent="282575" algn="l" defTabSz="914400" rtl="0" eaLnBrk="1" fontAlgn="base" latinLnBrk="0" hangingPunct="1">
              <a:lnSpc>
                <a:spcPct val="80000"/>
              </a:lnSpc>
              <a:spcBef>
                <a:spcPct val="20000"/>
              </a:spcBef>
              <a:spcAft>
                <a:spcPct val="0"/>
              </a:spcAft>
              <a:buClr>
                <a:schemeClr val="hlink"/>
              </a:buClr>
              <a:buSzPct val="90000"/>
              <a:buFont typeface="Wingdings" pitchFamily="2" charset="2"/>
              <a:buNone/>
              <a:tabLst/>
              <a:defRPr/>
            </a:pPr>
            <a:r>
              <a:rPr kumimoji="0" 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28  </a:t>
            </a:r>
            <a:r>
              <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Therefore we conclude that a man is justified by faith apart from the deeds of the law.</a:t>
            </a:r>
            <a:endParaRPr kumimoji="0" lang="en-US" sz="2400" b="0" i="0" u="none" strike="noStrike" kern="0" cap="none" spc="0" normalizeH="0" baseline="0" noProof="0" dirty="0">
              <a:ln>
                <a:noFill/>
              </a:ln>
              <a:solidFill>
                <a:srgbClr val="FFFF00"/>
              </a:solidFill>
              <a:effectLst>
                <a:outerShdw blurRad="38100" dist="38100" dir="2700000" algn="tl">
                  <a:srgbClr val="000000"/>
                </a:outerShdw>
              </a:effectLst>
              <a:uLnTx/>
              <a:uFillTx/>
              <a:latin typeface="+mn-lt"/>
              <a:ea typeface="+mn-ea"/>
              <a:cs typeface="+mn-cs"/>
            </a:endParaRPr>
          </a:p>
        </p:txBody>
      </p:sp>
    </p:spTree>
  </p:cSld>
  <p:clrMapOvr>
    <a:masterClrMapping/>
  </p:clrMapOvr>
  <p:transition>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752" y="699294"/>
            <a:ext cx="5181600" cy="1600200"/>
          </a:xfrm>
        </p:spPr>
        <p:txBody>
          <a:bodyPr/>
          <a:lstStyle/>
          <a:p>
            <a:pPr eaLnBrk="1" hangingPunct="1"/>
            <a:r>
              <a:rPr lang="en-US" sz="4000" b="1" dirty="0" smtClean="0">
                <a:solidFill>
                  <a:srgbClr val="00B0F0"/>
                </a:solidFill>
              </a:rPr>
              <a:t>Abraham believed the Lord (Gen 15:6)</a:t>
            </a:r>
          </a:p>
        </p:txBody>
      </p:sp>
      <p:sp>
        <p:nvSpPr>
          <p:cNvPr id="4099" name="Rectangle 3"/>
          <p:cNvSpPr>
            <a:spLocks noGrp="1" noChangeArrowheads="1"/>
          </p:cNvSpPr>
          <p:nvPr>
            <p:ph type="body" idx="1"/>
          </p:nvPr>
        </p:nvSpPr>
        <p:spPr>
          <a:xfrm>
            <a:off x="303035" y="2209799"/>
            <a:ext cx="8447903" cy="3561615"/>
          </a:xfrm>
        </p:spPr>
        <p:txBody>
          <a:bodyPr/>
          <a:lstStyle/>
          <a:p>
            <a:pPr eaLnBrk="1" hangingPunct="1">
              <a:lnSpc>
                <a:spcPct val="90000"/>
              </a:lnSpc>
              <a:buFont typeface="Arial" panose="020B0604020202020204" pitchFamily="34" charset="0"/>
              <a:buChar char="•"/>
            </a:pPr>
            <a:r>
              <a:rPr lang="en-US" dirty="0" smtClean="0"/>
              <a:t>The one who will come from                                                    your own body will be your  heir (15:4)</a:t>
            </a:r>
          </a:p>
          <a:p>
            <a:pPr eaLnBrk="1" hangingPunct="1">
              <a:lnSpc>
                <a:spcPct val="90000"/>
              </a:lnSpc>
              <a:buFont typeface="Arial" panose="020B0604020202020204" pitchFamily="34" charset="0"/>
              <a:buChar char="•"/>
            </a:pPr>
            <a:r>
              <a:rPr lang="en-US" dirty="0" smtClean="0"/>
              <a:t>Count the stars… so will your descendants be (v.5)</a:t>
            </a:r>
          </a:p>
          <a:p>
            <a:pPr eaLnBrk="1" hangingPunct="1">
              <a:lnSpc>
                <a:spcPct val="90000"/>
              </a:lnSpc>
              <a:buFont typeface="Arial" panose="020B0604020202020204" pitchFamily="34" charset="0"/>
              <a:buChar char="•"/>
            </a:pPr>
            <a:r>
              <a:rPr lang="en-US" dirty="0" smtClean="0"/>
              <a:t>Abraham believed the Lord &amp; He </a:t>
            </a:r>
            <a:r>
              <a:rPr lang="en-US" b="1" i="1" dirty="0" smtClean="0">
                <a:solidFill>
                  <a:srgbClr val="00FF00"/>
                </a:solidFill>
              </a:rPr>
              <a:t>counted</a:t>
            </a:r>
            <a:r>
              <a:rPr lang="en-US" dirty="0" smtClean="0"/>
              <a:t> it to him for righteousness (v.6)</a:t>
            </a:r>
          </a:p>
        </p:txBody>
      </p:sp>
      <p:sp>
        <p:nvSpPr>
          <p:cNvPr id="4100" name="Text Box 5"/>
          <p:cNvSpPr txBox="1">
            <a:spLocks noChangeArrowheads="1"/>
          </p:cNvSpPr>
          <p:nvPr/>
        </p:nvSpPr>
        <p:spPr bwMode="auto">
          <a:xfrm>
            <a:off x="500743" y="5181600"/>
            <a:ext cx="8229600" cy="1323439"/>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FFFF00"/>
                </a:solidFill>
                <a:latin typeface="Comic Sans MS" pitchFamily="66" charset="0"/>
              </a:rPr>
              <a:t>“Against all hope, in hope Abraham believed” (Rom 4:18)</a:t>
            </a:r>
            <a:endParaRPr lang="en-US" sz="4000" b="1" dirty="0">
              <a:solidFill>
                <a:srgbClr val="FFFF00"/>
              </a:solidFill>
              <a:latin typeface="Comic Sans MS" pitchFamily="66"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5959" y="127795"/>
            <a:ext cx="3097170" cy="231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bwMode="auto">
          <a:xfrm>
            <a:off x="238897" y="127795"/>
            <a:ext cx="5791200" cy="788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r>
              <a:rPr lang="en-US" b="1" kern="0" dirty="0" smtClean="0">
                <a:solidFill>
                  <a:srgbClr val="FFCC00"/>
                </a:solidFill>
                <a:latin typeface="Vagabond" pitchFamily="2" charset="0"/>
              </a:rPr>
              <a:t>The Power of Faith</a:t>
            </a:r>
            <a:endParaRPr lang="en-US" b="1" kern="0" dirty="0">
              <a:solidFill>
                <a:srgbClr val="FFCC00"/>
              </a:solidFill>
              <a:latin typeface="Vagabond" pitchFamily="2" charset="0"/>
            </a:endParaRPr>
          </a:p>
        </p:txBody>
      </p:sp>
    </p:spTree>
    <p:extLst>
      <p:ext uri="{BB962C8B-B14F-4D97-AF65-F5344CB8AC3E}">
        <p14:creationId xmlns:p14="http://schemas.microsoft.com/office/powerpoint/2010/main" val="3524989410"/>
      </p:ext>
    </p:extLst>
  </p:cSld>
  <p:clrMapOvr>
    <a:masterClrMapping/>
  </p:clrMapOvr>
  <p:transition>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 y="152400"/>
            <a:ext cx="8839200" cy="639763"/>
          </a:xfrm>
        </p:spPr>
        <p:txBody>
          <a:bodyPr/>
          <a:lstStyle/>
          <a:p>
            <a:r>
              <a:rPr lang="en-US" sz="4000" b="1">
                <a:solidFill>
                  <a:srgbClr val="FFCC00"/>
                </a:solidFill>
                <a:latin typeface="Vagabond" pitchFamily="2" charset="0"/>
              </a:rPr>
              <a:t>Different Viewpoints of the Cross</a:t>
            </a:r>
          </a:p>
        </p:txBody>
      </p:sp>
      <p:sp>
        <p:nvSpPr>
          <p:cNvPr id="5123" name="Rectangle 3"/>
          <p:cNvSpPr>
            <a:spLocks noGrp="1" noChangeArrowheads="1"/>
          </p:cNvSpPr>
          <p:nvPr>
            <p:ph type="body" sz="half" idx="1"/>
          </p:nvPr>
        </p:nvSpPr>
        <p:spPr>
          <a:xfrm>
            <a:off x="5668920" y="1752600"/>
            <a:ext cx="3124200" cy="4602163"/>
          </a:xfrm>
        </p:spPr>
        <p:txBody>
          <a:bodyPr/>
          <a:lstStyle/>
          <a:p>
            <a:pPr marL="0" indent="0" algn="ctr">
              <a:buFont typeface="Wingdings" pitchFamily="2" charset="2"/>
              <a:buNone/>
            </a:pPr>
            <a:r>
              <a:rPr lang="en-US" sz="2400" b="1" u="sng" dirty="0">
                <a:solidFill>
                  <a:srgbClr val="00FFFF"/>
                </a:solidFill>
              </a:rPr>
              <a:t>God &amp; Christ:</a:t>
            </a:r>
          </a:p>
          <a:p>
            <a:pPr marL="0" indent="0">
              <a:spcBef>
                <a:spcPct val="60000"/>
              </a:spcBef>
              <a:buFont typeface="Wingdings" pitchFamily="2" charset="2"/>
              <a:buNone/>
            </a:pPr>
            <a:r>
              <a:rPr lang="en-US" sz="2000" dirty="0">
                <a:latin typeface="Times New Roman" pitchFamily="18" charset="0"/>
              </a:rPr>
              <a:t>They look on the cross as the complete destruction of Sin. They finished the moral battle against Sin that Jesus was fighting everyday, by killing the cause of sin (the devil) in the body of Jesus. They judged the devil in human nature, condemned it to death, and then killed it. This was God’s declaration of righteousness – it showed us how to live!</a:t>
            </a:r>
          </a:p>
        </p:txBody>
      </p:sp>
      <p:sp>
        <p:nvSpPr>
          <p:cNvPr id="5124" name="Rectangle 4"/>
          <p:cNvSpPr>
            <a:spLocks noChangeArrowheads="1"/>
          </p:cNvSpPr>
          <p:nvPr/>
        </p:nvSpPr>
        <p:spPr bwMode="auto">
          <a:xfrm>
            <a:off x="304800" y="1752600"/>
            <a:ext cx="3962400" cy="5105400"/>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pitchFamily="2" charset="2"/>
              <a:buNone/>
            </a:pPr>
            <a:r>
              <a:rPr lang="en-US" sz="2400" b="1" u="sng" dirty="0">
                <a:solidFill>
                  <a:srgbClr val="00FFFF"/>
                </a:solidFill>
                <a:effectLst>
                  <a:outerShdw blurRad="38100" dist="38100" dir="2700000" algn="tl">
                    <a:srgbClr val="000000"/>
                  </a:outerShdw>
                </a:effectLst>
              </a:rPr>
              <a:t>The People:</a:t>
            </a:r>
          </a:p>
          <a:p>
            <a:pPr eaLnBrk="1" hangingPunct="1">
              <a:spcBef>
                <a:spcPct val="20000"/>
              </a:spcBef>
              <a:buClr>
                <a:schemeClr val="hlink"/>
              </a:buClr>
              <a:buSzPct val="90000"/>
              <a:buFont typeface="Wingdings" pitchFamily="2" charset="2"/>
              <a:buNone/>
            </a:pPr>
            <a:r>
              <a:rPr lang="en-US" sz="2000" dirty="0">
                <a:effectLst>
                  <a:outerShdw blurRad="38100" dist="38100" dir="2700000" algn="tl">
                    <a:srgbClr val="000000"/>
                  </a:outerShdw>
                </a:effectLst>
                <a:latin typeface="Times New Roman" pitchFamily="18" charset="0"/>
              </a:rPr>
              <a:t>They judged Christ as a </a:t>
            </a:r>
            <a:r>
              <a:rPr lang="en-US" sz="2000" dirty="0">
                <a:solidFill>
                  <a:srgbClr val="FF99FF"/>
                </a:solidFill>
                <a:effectLst>
                  <a:outerShdw blurRad="38100" dist="38100" dir="2700000" algn="tl">
                    <a:srgbClr val="000000"/>
                  </a:outerShdw>
                </a:effectLst>
                <a:latin typeface="Times New Roman" pitchFamily="18" charset="0"/>
              </a:rPr>
              <a:t>criminal </a:t>
            </a:r>
            <a:r>
              <a:rPr lang="en-US" sz="2000" dirty="0">
                <a:effectLst>
                  <a:outerShdw blurRad="38100" dist="38100" dir="2700000" algn="tl">
                    <a:srgbClr val="000000"/>
                  </a:outerShdw>
                </a:effectLst>
                <a:latin typeface="Times New Roman" pitchFamily="18" charset="0"/>
              </a:rPr>
              <a:t>who </a:t>
            </a:r>
            <a:r>
              <a:rPr lang="en-US" sz="2000" dirty="0">
                <a:solidFill>
                  <a:srgbClr val="FF99FF"/>
                </a:solidFill>
                <a:effectLst>
                  <a:outerShdw blurRad="38100" dist="38100" dir="2700000" algn="tl">
                    <a:srgbClr val="000000"/>
                  </a:outerShdw>
                </a:effectLst>
                <a:latin typeface="Times New Roman" pitchFamily="18" charset="0"/>
              </a:rPr>
              <a:t>deserved </a:t>
            </a:r>
            <a:r>
              <a:rPr lang="en-US" sz="2000" dirty="0">
                <a:effectLst>
                  <a:outerShdw blurRad="38100" dist="38100" dir="2700000" algn="tl">
                    <a:srgbClr val="000000"/>
                  </a:outerShdw>
                </a:effectLst>
                <a:latin typeface="Times New Roman" pitchFamily="18" charset="0"/>
              </a:rPr>
              <a:t>to die a judicial, </a:t>
            </a:r>
            <a:r>
              <a:rPr lang="en-US" sz="2000" dirty="0">
                <a:solidFill>
                  <a:srgbClr val="FF99FF"/>
                </a:solidFill>
                <a:effectLst>
                  <a:outerShdw blurRad="38100" dist="38100" dir="2700000" algn="tl">
                    <a:srgbClr val="000000"/>
                  </a:outerShdw>
                </a:effectLst>
                <a:latin typeface="Times New Roman" pitchFamily="18" charset="0"/>
              </a:rPr>
              <a:t>violent death</a:t>
            </a:r>
            <a:r>
              <a:rPr lang="en-US" sz="2000" dirty="0">
                <a:effectLst>
                  <a:outerShdw blurRad="38100" dist="38100" dir="2700000" algn="tl">
                    <a:srgbClr val="000000"/>
                  </a:outerShdw>
                </a:effectLst>
                <a:latin typeface="Times New Roman" pitchFamily="18" charset="0"/>
              </a:rPr>
              <a:t>. They </a:t>
            </a:r>
            <a:r>
              <a:rPr lang="en-US" sz="2000" dirty="0">
                <a:solidFill>
                  <a:srgbClr val="FF99FF"/>
                </a:solidFill>
                <a:effectLst>
                  <a:outerShdw blurRad="38100" dist="38100" dir="2700000" algn="tl">
                    <a:srgbClr val="000000"/>
                  </a:outerShdw>
                </a:effectLst>
                <a:latin typeface="Times New Roman" pitchFamily="18" charset="0"/>
              </a:rPr>
              <a:t>punished</a:t>
            </a:r>
            <a:r>
              <a:rPr lang="en-US" sz="2000" dirty="0">
                <a:effectLst>
                  <a:outerShdw blurRad="38100" dist="38100" dir="2700000" algn="tl">
                    <a:srgbClr val="000000"/>
                  </a:outerShdw>
                </a:effectLst>
                <a:latin typeface="Times New Roman" pitchFamily="18" charset="0"/>
              </a:rPr>
              <a:t> Jesus with crucifixion and thought they were treating him as God would have punished a terrible sinner.</a:t>
            </a:r>
          </a:p>
          <a:p>
            <a:pPr eaLnBrk="1" hangingPunct="1">
              <a:spcBef>
                <a:spcPct val="20000"/>
              </a:spcBef>
              <a:buClr>
                <a:schemeClr val="hlink"/>
              </a:buClr>
              <a:buSzPct val="90000"/>
              <a:buFont typeface="Wingdings" pitchFamily="2" charset="2"/>
              <a:buNone/>
            </a:pPr>
            <a:r>
              <a:rPr lang="en-US" sz="2000" dirty="0">
                <a:effectLst>
                  <a:outerShdw blurRad="38100" dist="38100" dir="2700000" algn="tl">
                    <a:srgbClr val="000000"/>
                  </a:outerShdw>
                </a:effectLst>
                <a:latin typeface="Times New Roman" pitchFamily="18" charset="0"/>
              </a:rPr>
              <a:t>Christianity has built its </a:t>
            </a:r>
            <a:r>
              <a:rPr lang="en-US" sz="2000" dirty="0">
                <a:solidFill>
                  <a:srgbClr val="FFFF00"/>
                </a:solidFill>
                <a:effectLst>
                  <a:outerShdw blurRad="38100" dist="38100" dir="2700000" algn="tl">
                    <a:srgbClr val="000000"/>
                  </a:outerShdw>
                </a:effectLst>
                <a:latin typeface="Times New Roman" pitchFamily="18" charset="0"/>
              </a:rPr>
              <a:t>substitution doctrine</a:t>
            </a:r>
            <a:r>
              <a:rPr lang="en-US" sz="2000" dirty="0">
                <a:effectLst>
                  <a:outerShdw blurRad="38100" dist="38100" dir="2700000" algn="tl">
                    <a:srgbClr val="000000"/>
                  </a:outerShdw>
                </a:effectLst>
                <a:latin typeface="Times New Roman" pitchFamily="18" charset="0"/>
              </a:rPr>
              <a:t> from this point of view, thinking God put Jesus through the punishment sinners deserve, so that sinners won’t have to be punished. The churches present Jesus as an innocent victim who died only for us in obedience to God.</a:t>
            </a:r>
          </a:p>
        </p:txBody>
      </p:sp>
      <p:pic>
        <p:nvPicPr>
          <p:cNvPr id="5126" name="Picture 6" descr="jesus_crucified"/>
          <p:cNvPicPr>
            <a:picLocks noGrp="1" noChangeAspect="1" noChangeArrowheads="1"/>
          </p:cNvPicPr>
          <p:nvPr>
            <p:ph sz="half" idx="2"/>
          </p:nvPr>
        </p:nvPicPr>
        <p:blipFill>
          <a:blip r:embed="rId3" cstate="email"/>
          <a:srcRect/>
          <a:stretch>
            <a:fillRect/>
          </a:stretch>
        </p:blipFill>
        <p:spPr>
          <a:xfrm>
            <a:off x="3200400" y="914400"/>
            <a:ext cx="2905125" cy="4419600"/>
          </a:xfrm>
          <a:noFill/>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ppt_x</p:attrName>
                                        </p:attrNameLst>
                                      </p:cBhvr>
                                      <p:tavLst>
                                        <p:tav tm="0">
                                          <p:val>
                                            <p:strVal val="#ppt_x-.2"/>
                                          </p:val>
                                        </p:tav>
                                        <p:tav tm="100000">
                                          <p:val>
                                            <p:strVal val="#ppt_x"/>
                                          </p:val>
                                        </p:tav>
                                      </p:tavLst>
                                    </p:anim>
                                    <p:anim calcmode="lin" valueType="num">
                                      <p:cBhvr>
                                        <p:cTn id="8" dur="1000" fill="hold"/>
                                        <p:tgtEl>
                                          <p:spTgt spid="51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2"/>
                                        </p:tgtEl>
                                      </p:cBhvr>
                                    </p:animEffect>
                                  </p:childTnLst>
                                </p:cTn>
                              </p:par>
                              <p:par>
                                <p:cTn id="10" presetID="44" presetClass="entr" presetSubtype="0" fill="hold" grpId="0" nodeType="withEffect">
                                  <p:stCondLst>
                                    <p:cond delay="0"/>
                                  </p:stCondLst>
                                  <p:childTnLst>
                                    <p:set>
                                      <p:cBhvr>
                                        <p:cTn id="11" dur="1" fill="hold">
                                          <p:stCondLst>
                                            <p:cond delay="0"/>
                                          </p:stCondLst>
                                        </p:cTn>
                                        <p:tgtEl>
                                          <p:spTgt spid="5126">
                                            <p:bg/>
                                          </p:spTgt>
                                        </p:tgtEl>
                                        <p:attrNameLst>
                                          <p:attrName>style.visibility</p:attrName>
                                        </p:attrNameLst>
                                      </p:cBhvr>
                                      <p:to>
                                        <p:strVal val="visible"/>
                                      </p:to>
                                    </p:set>
                                    <p:animEffect transition="in" filter="fade">
                                      <p:cBhvr>
                                        <p:cTn id="12" dur="500"/>
                                        <p:tgtEl>
                                          <p:spTgt spid="5126">
                                            <p:bg/>
                                          </p:spTgt>
                                        </p:tgtEl>
                                      </p:cBhvr>
                                    </p:animEffect>
                                    <p:anim calcmode="lin" valueType="num">
                                      <p:cBhvr>
                                        <p:cTn id="13" dur="500" fill="hold"/>
                                        <p:tgtEl>
                                          <p:spTgt spid="5126">
                                            <p:bg/>
                                          </p:spTgt>
                                        </p:tgtEl>
                                        <p:attrNameLst>
                                          <p:attrName>ppt_x</p:attrName>
                                        </p:attrNameLst>
                                      </p:cBhvr>
                                      <p:tavLst>
                                        <p:tav tm="0">
                                          <p:val>
                                            <p:strVal val="#ppt_x"/>
                                          </p:val>
                                        </p:tav>
                                        <p:tav tm="100000">
                                          <p:val>
                                            <p:strVal val="#ppt_x"/>
                                          </p:val>
                                        </p:tav>
                                      </p:tavLst>
                                    </p:anim>
                                    <p:anim calcmode="lin" valueType="num">
                                      <p:cBhvr>
                                        <p:cTn id="14" dur="500" fill="hold"/>
                                        <p:tgtEl>
                                          <p:spTgt spid="5126">
                                            <p:bg/>
                                          </p:spTgt>
                                        </p:tgtEl>
                                        <p:attrNameLst>
                                          <p:attrName>ppt_y</p:attrName>
                                        </p:attrNameLst>
                                      </p:cBhvr>
                                      <p:tavLst>
                                        <p:tav tm="0">
                                          <p:val>
                                            <p:strVal val="#ppt_y+.05"/>
                                          </p:val>
                                        </p:tav>
                                        <p:tav tm="100000">
                                          <p:val>
                                            <p:strVal val="#ppt_y"/>
                                          </p:val>
                                        </p:tav>
                                      </p:tavLst>
                                    </p:anim>
                                  </p:childTnLst>
                                </p:cTn>
                              </p:par>
                              <p:par>
                                <p:cTn id="15" presetID="4" presetClass="entr" presetSubtype="16" fill="hold" grpId="0" nodeType="with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box(in)">
                                      <p:cBhvr>
                                        <p:cTn id="17" dur="500"/>
                                        <p:tgtEl>
                                          <p:spTgt spid="5124"/>
                                        </p:tgtEl>
                                      </p:cBhvr>
                                    </p:animEffect>
                                  </p:childTnLst>
                                </p:cTn>
                              </p:par>
                            </p:childTnLst>
                          </p:cTn>
                        </p:par>
                      </p:childTnLst>
                    </p:cTn>
                  </p:par>
                  <p:par>
                    <p:cTn id="18" fill="hold">
                      <p:stCondLst>
                        <p:cond delay="indefinite"/>
                      </p:stCondLst>
                      <p:childTnLst>
                        <p:par>
                          <p:cTn id="19" fill="hold">
                            <p:stCondLst>
                              <p:cond delay="0"/>
                            </p:stCondLst>
                            <p:childTnLst>
                              <p:par>
                                <p:cTn id="20" presetID="44" presetClass="entr" presetSubtype="0" fill="hold" grpId="0" nodeType="clickEffect">
                                  <p:stCondLst>
                                    <p:cond delay="0"/>
                                  </p:stCondLst>
                                  <p:childTnLst>
                                    <p:set>
                                      <p:cBhvr>
                                        <p:cTn id="21" dur="1" fill="hold">
                                          <p:stCondLst>
                                            <p:cond delay="0"/>
                                          </p:stCondLst>
                                        </p:cTn>
                                        <p:tgtEl>
                                          <p:spTgt spid="5123">
                                            <p:txEl>
                                              <p:pRg st="0" end="0"/>
                                            </p:txEl>
                                          </p:spTgt>
                                        </p:tgtEl>
                                        <p:attrNameLst>
                                          <p:attrName>style.visibility</p:attrName>
                                        </p:attrNameLst>
                                      </p:cBhvr>
                                      <p:to>
                                        <p:strVal val="visible"/>
                                      </p:to>
                                    </p:set>
                                    <p:animEffect transition="in" filter="fade">
                                      <p:cBhvr>
                                        <p:cTn id="22" dur="500"/>
                                        <p:tgtEl>
                                          <p:spTgt spid="5123">
                                            <p:txEl>
                                              <p:pRg st="0" end="0"/>
                                            </p:txEl>
                                          </p:spTgt>
                                        </p:tgtEl>
                                      </p:cBhvr>
                                    </p:animEffect>
                                    <p:anim calcmode="lin" valueType="num">
                                      <p:cBhvr>
                                        <p:cTn id="23"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5123">
                                            <p:txEl>
                                              <p:pRg st="0" end="0"/>
                                            </p:txEl>
                                          </p:spTgt>
                                        </p:tgtEl>
                                        <p:attrNameLst>
                                          <p:attrName>ppt_y</p:attrName>
                                        </p:attrNameLst>
                                      </p:cBhvr>
                                      <p:tavLst>
                                        <p:tav tm="0">
                                          <p:val>
                                            <p:strVal val="#ppt_y+.05"/>
                                          </p:val>
                                        </p:tav>
                                        <p:tav tm="100000">
                                          <p:val>
                                            <p:strVal val="#ppt_y"/>
                                          </p:val>
                                        </p:tav>
                                      </p:tavLst>
                                    </p:anim>
                                  </p:childTnLst>
                                </p:cTn>
                              </p:par>
                              <p:par>
                                <p:cTn id="25" presetID="44" presetClass="entr" presetSubtype="0" fill="hold" grpId="0" nodeType="withEffect">
                                  <p:stCondLst>
                                    <p:cond delay="0"/>
                                  </p:stCondLst>
                                  <p:childTnLst>
                                    <p:set>
                                      <p:cBhvr>
                                        <p:cTn id="26" dur="1" fill="hold">
                                          <p:stCondLst>
                                            <p:cond delay="0"/>
                                          </p:stCondLst>
                                        </p:cTn>
                                        <p:tgtEl>
                                          <p:spTgt spid="5123">
                                            <p:txEl>
                                              <p:pRg st="1" end="1"/>
                                            </p:txEl>
                                          </p:spTgt>
                                        </p:tgtEl>
                                        <p:attrNameLst>
                                          <p:attrName>style.visibility</p:attrName>
                                        </p:attrNameLst>
                                      </p:cBhvr>
                                      <p:to>
                                        <p:strVal val="visible"/>
                                      </p:to>
                                    </p:set>
                                    <p:animEffect transition="in" filter="fade">
                                      <p:cBhvr>
                                        <p:cTn id="27" dur="500"/>
                                        <p:tgtEl>
                                          <p:spTgt spid="5123">
                                            <p:txEl>
                                              <p:pRg st="1" end="1"/>
                                            </p:txEl>
                                          </p:spTgt>
                                        </p:tgtEl>
                                      </p:cBhvr>
                                    </p:animEffect>
                                    <p:anim calcmode="lin" valueType="num">
                                      <p:cBhvr>
                                        <p:cTn id="28"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5123">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uiExpand="1" build="p"/>
      <p:bldP spid="5124" grpId="0"/>
      <p:bldP spid="5126"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7813"/>
            <a:ext cx="8229600" cy="792162"/>
          </a:xfrm>
        </p:spPr>
        <p:txBody>
          <a:bodyPr/>
          <a:lstStyle/>
          <a:p>
            <a:r>
              <a:rPr lang="en-US" sz="4000" b="1">
                <a:solidFill>
                  <a:srgbClr val="FFCC00"/>
                </a:solidFill>
                <a:latin typeface="Vagabond" pitchFamily="2" charset="0"/>
              </a:rPr>
              <a:t>Jesus Christ is our Representative </a:t>
            </a:r>
          </a:p>
        </p:txBody>
      </p:sp>
      <p:sp>
        <p:nvSpPr>
          <p:cNvPr id="3075" name="Rectangle 3"/>
          <p:cNvSpPr>
            <a:spLocks noGrp="1" noChangeArrowheads="1"/>
          </p:cNvSpPr>
          <p:nvPr>
            <p:ph type="body" idx="1"/>
          </p:nvPr>
        </p:nvSpPr>
        <p:spPr>
          <a:xfrm>
            <a:off x="228600" y="1066800"/>
            <a:ext cx="4114800" cy="5059363"/>
          </a:xfrm>
        </p:spPr>
        <p:txBody>
          <a:bodyPr/>
          <a:lstStyle/>
          <a:p>
            <a:pPr algn="ctr">
              <a:buFont typeface="Wingdings" pitchFamily="2" charset="2"/>
              <a:buNone/>
            </a:pPr>
            <a:r>
              <a:rPr lang="en-US" sz="2800" b="1" u="sng" dirty="0">
                <a:solidFill>
                  <a:srgbClr val="00FFFF"/>
                </a:solidFill>
              </a:rPr>
              <a:t>Substitution</a:t>
            </a:r>
          </a:p>
          <a:p>
            <a:pPr>
              <a:buFont typeface="Wingdings" pitchFamily="2" charset="2"/>
              <a:buNone/>
            </a:pPr>
            <a:r>
              <a:rPr lang="en-US" sz="2000" dirty="0"/>
              <a:t>1. Jesus died in my place as my </a:t>
            </a:r>
            <a:r>
              <a:rPr lang="en-US" sz="2000" dirty="0">
                <a:solidFill>
                  <a:srgbClr val="FF99FF"/>
                </a:solidFill>
              </a:rPr>
              <a:t>substitute</a:t>
            </a:r>
          </a:p>
          <a:p>
            <a:pPr>
              <a:buFont typeface="Wingdings" pitchFamily="2" charset="2"/>
              <a:buNone/>
            </a:pPr>
            <a:endParaRPr lang="en-US" sz="2000" dirty="0"/>
          </a:p>
          <a:p>
            <a:pPr>
              <a:buFont typeface="Wingdings" pitchFamily="2" charset="2"/>
              <a:buNone/>
            </a:pPr>
            <a:r>
              <a:rPr lang="en-US" sz="2000" dirty="0"/>
              <a:t>2. Jesus took my place and suffered the </a:t>
            </a:r>
            <a:r>
              <a:rPr lang="en-US" sz="2000" dirty="0">
                <a:solidFill>
                  <a:srgbClr val="FF99FF"/>
                </a:solidFill>
              </a:rPr>
              <a:t>punishment</a:t>
            </a:r>
            <a:r>
              <a:rPr lang="en-US" sz="2000" dirty="0"/>
              <a:t> I </a:t>
            </a:r>
            <a:r>
              <a:rPr lang="en-US" sz="2000" dirty="0">
                <a:solidFill>
                  <a:srgbClr val="FF99FF"/>
                </a:solidFill>
              </a:rPr>
              <a:t>deserve</a:t>
            </a:r>
          </a:p>
          <a:p>
            <a:pPr>
              <a:buFont typeface="Wingdings" pitchFamily="2" charset="2"/>
              <a:buNone/>
            </a:pPr>
            <a:endParaRPr lang="en-US" sz="2000" dirty="0"/>
          </a:p>
          <a:p>
            <a:pPr>
              <a:buFont typeface="Wingdings" pitchFamily="2" charset="2"/>
              <a:buNone/>
            </a:pPr>
            <a:endParaRPr lang="en-US" sz="2000" dirty="0"/>
          </a:p>
          <a:p>
            <a:pPr>
              <a:buFont typeface="Wingdings" pitchFamily="2" charset="2"/>
              <a:buNone/>
            </a:pPr>
            <a:endParaRPr lang="en-US" sz="1000" dirty="0"/>
          </a:p>
          <a:p>
            <a:pPr>
              <a:buFont typeface="Wingdings" pitchFamily="2" charset="2"/>
              <a:buNone/>
            </a:pPr>
            <a:r>
              <a:rPr lang="en-US" sz="2000" dirty="0"/>
              <a:t>3. Therefore, I can </a:t>
            </a:r>
            <a:r>
              <a:rPr lang="en-US" sz="2000" dirty="0">
                <a:solidFill>
                  <a:srgbClr val="FF99FF"/>
                </a:solidFill>
              </a:rPr>
              <a:t>escape punishmen</a:t>
            </a:r>
            <a:r>
              <a:rPr lang="en-US" sz="2000" dirty="0"/>
              <a:t>t since all my sins (past, present and future) have been borne away by Christ</a:t>
            </a:r>
          </a:p>
        </p:txBody>
      </p:sp>
      <p:sp>
        <p:nvSpPr>
          <p:cNvPr id="3076" name="Rectangle 4"/>
          <p:cNvSpPr>
            <a:spLocks noChangeArrowheads="1"/>
          </p:cNvSpPr>
          <p:nvPr/>
        </p:nvSpPr>
        <p:spPr bwMode="auto">
          <a:xfrm>
            <a:off x="4953000" y="1066800"/>
            <a:ext cx="4038600" cy="5486400"/>
          </a:xfrm>
          <a:prstGeom prst="rect">
            <a:avLst/>
          </a:prstGeom>
          <a:noFill/>
          <a:ln w="9525">
            <a:noFill/>
            <a:miter lim="800000"/>
            <a:headEnd/>
            <a:tailEnd/>
          </a:ln>
          <a:effectLst/>
        </p:spPr>
        <p:txBody>
          <a:bodyPr/>
          <a:lstStyle/>
          <a:p>
            <a:pPr marL="342900" indent="-342900" algn="ctr" eaLnBrk="1" hangingPunct="1">
              <a:spcBef>
                <a:spcPct val="20000"/>
              </a:spcBef>
              <a:buClr>
                <a:schemeClr val="hlink"/>
              </a:buClr>
              <a:buSzPct val="90000"/>
              <a:buFont typeface="Wingdings" pitchFamily="2" charset="2"/>
              <a:buNone/>
            </a:pPr>
            <a:r>
              <a:rPr lang="en-US" sz="2800" b="1" u="sng" dirty="0">
                <a:solidFill>
                  <a:srgbClr val="00FFFF"/>
                </a:solidFill>
                <a:effectLst>
                  <a:outerShdw blurRad="38100" dist="38100" dir="2700000" algn="tl">
                    <a:srgbClr val="000000"/>
                  </a:outerShdw>
                </a:effectLst>
              </a:rPr>
              <a:t>Representation</a:t>
            </a:r>
            <a:r>
              <a:rPr lang="en-US" dirty="0">
                <a:solidFill>
                  <a:srgbClr val="00FFFF"/>
                </a:solidFill>
                <a:effectLst>
                  <a:outerShdw blurRad="38100" dist="38100" dir="2700000" algn="tl">
                    <a:srgbClr val="000000"/>
                  </a:outerShdw>
                </a:effectLst>
              </a:rPr>
              <a:t>:</a:t>
            </a:r>
          </a:p>
          <a:p>
            <a:pPr marL="342900" indent="-342900" eaLnBrk="1" hangingPunct="1">
              <a:spcBef>
                <a:spcPct val="20000"/>
              </a:spcBef>
              <a:buClr>
                <a:schemeClr val="hlink"/>
              </a:buClr>
              <a:buSzPct val="90000"/>
              <a:buFont typeface="Wingdings" pitchFamily="2" charset="2"/>
              <a:buNone/>
            </a:pPr>
            <a:r>
              <a:rPr lang="en-US" sz="2000" dirty="0">
                <a:effectLst>
                  <a:outerShdw blurRad="38100" dist="38100" dir="2700000" algn="tl">
                    <a:srgbClr val="000000"/>
                  </a:outerShdw>
                </a:effectLst>
              </a:rPr>
              <a:t>1. Jesus died to redeem himself first, as my </a:t>
            </a:r>
            <a:r>
              <a:rPr lang="en-US" sz="2000" dirty="0">
                <a:solidFill>
                  <a:srgbClr val="FFFF00"/>
                </a:solidFill>
                <a:effectLst>
                  <a:outerShdw blurRad="38100" dist="38100" dir="2700000" algn="tl">
                    <a:srgbClr val="000000"/>
                  </a:outerShdw>
                </a:effectLst>
              </a:rPr>
              <a:t>representative</a:t>
            </a:r>
            <a:r>
              <a:rPr lang="en-US" sz="2000" dirty="0">
                <a:effectLst>
                  <a:outerShdw blurRad="38100" dist="38100" dir="2700000" algn="tl">
                    <a:srgbClr val="000000"/>
                  </a:outerShdw>
                </a:effectLst>
              </a:rPr>
              <a:t> (as one of us) </a:t>
            </a:r>
          </a:p>
          <a:p>
            <a:pPr marL="342900" indent="-342900" eaLnBrk="1" hangingPunct="1">
              <a:spcBef>
                <a:spcPct val="20000"/>
              </a:spcBef>
              <a:buClr>
                <a:schemeClr val="hlink"/>
              </a:buClr>
              <a:buSzPct val="90000"/>
              <a:buFont typeface="Wingdings" pitchFamily="2" charset="2"/>
              <a:buNone/>
            </a:pPr>
            <a:r>
              <a:rPr lang="en-US" sz="2000" dirty="0">
                <a:effectLst>
                  <a:outerShdw blurRad="38100" dist="38100" dir="2700000" algn="tl">
                    <a:srgbClr val="000000"/>
                  </a:outerShdw>
                </a:effectLst>
              </a:rPr>
              <a:t>2. Jesus was not suffering anyone’s punishment. He willingly died to show me that </a:t>
            </a:r>
            <a:r>
              <a:rPr lang="en-US" sz="2000" dirty="0">
                <a:solidFill>
                  <a:srgbClr val="FFFF00"/>
                </a:solidFill>
                <a:effectLst>
                  <a:outerShdw blurRad="38100" dist="38100" dir="2700000" algn="tl">
                    <a:srgbClr val="000000"/>
                  </a:outerShdw>
                </a:effectLst>
              </a:rPr>
              <a:t>Sin must be conquered and put to death </a:t>
            </a:r>
          </a:p>
          <a:p>
            <a:pPr marL="342900" indent="-342900" eaLnBrk="1" hangingPunct="1">
              <a:spcBef>
                <a:spcPct val="20000"/>
              </a:spcBef>
              <a:buClr>
                <a:schemeClr val="hlink"/>
              </a:buClr>
              <a:buSzPct val="90000"/>
              <a:buFont typeface="Wingdings" pitchFamily="2" charset="2"/>
              <a:buNone/>
            </a:pPr>
            <a:r>
              <a:rPr lang="en-US" sz="2000" dirty="0">
                <a:effectLst>
                  <a:outerShdw blurRad="38100" dist="38100" dir="2700000" algn="tl">
                    <a:srgbClr val="000000"/>
                  </a:outerShdw>
                </a:effectLst>
              </a:rPr>
              <a:t>3. Therefore</a:t>
            </a:r>
            <a:r>
              <a:rPr lang="en-US" sz="2000" dirty="0">
                <a:solidFill>
                  <a:srgbClr val="FFFF00"/>
                </a:solidFill>
                <a:effectLst>
                  <a:outerShdw blurRad="38100" dist="38100" dir="2700000" algn="tl">
                    <a:srgbClr val="000000"/>
                  </a:outerShdw>
                </a:effectLst>
              </a:rPr>
              <a:t>, I must follow Christ’s example</a:t>
            </a:r>
            <a:r>
              <a:rPr lang="en-US" sz="2000" dirty="0">
                <a:effectLst>
                  <a:outerShdw blurRad="38100" dist="38100" dir="2700000" algn="tl">
                    <a:srgbClr val="000000"/>
                  </a:outerShdw>
                </a:effectLst>
              </a:rPr>
              <a:t>, put to death my evil desires, and live for God. God will </a:t>
            </a:r>
            <a:r>
              <a:rPr lang="en-US" sz="2000" dirty="0">
                <a:solidFill>
                  <a:srgbClr val="FFFF00"/>
                </a:solidFill>
                <a:effectLst>
                  <a:outerShdw blurRad="38100" dist="38100" dir="2700000" algn="tl">
                    <a:srgbClr val="000000"/>
                  </a:outerShdw>
                </a:effectLst>
              </a:rPr>
              <a:t>forgive my sins </a:t>
            </a:r>
            <a:r>
              <a:rPr lang="en-US" sz="2000" dirty="0">
                <a:effectLst>
                  <a:outerShdw blurRad="38100" dist="38100" dir="2700000" algn="tl">
                    <a:srgbClr val="000000"/>
                  </a:outerShdw>
                </a:effectLst>
              </a:rPr>
              <a:t>because I agree with Christ’s life and I will try to follow him.</a:t>
            </a:r>
          </a:p>
        </p:txBody>
      </p:sp>
      <p:pic>
        <p:nvPicPr>
          <p:cNvPr id="6" name="Picture 6" descr="jesus_crucified"/>
          <p:cNvPicPr>
            <a:picLocks noChangeAspect="1" noChangeArrowheads="1"/>
          </p:cNvPicPr>
          <p:nvPr/>
        </p:nvPicPr>
        <p:blipFill>
          <a:blip r:embed="rId3" cstate="email"/>
          <a:srcRect/>
          <a:stretch>
            <a:fillRect/>
          </a:stretch>
        </p:blipFill>
        <p:spPr>
          <a:xfrm>
            <a:off x="3200400" y="1981200"/>
            <a:ext cx="1896953" cy="2885856"/>
          </a:xfrm>
          <a:prstGeom prst="rect">
            <a:avLst/>
          </a:prstGeom>
          <a:noFill/>
          <a:ln/>
        </p:spPr>
      </p:pic>
      <p:sp>
        <p:nvSpPr>
          <p:cNvPr id="7" name="Text Box 4"/>
          <p:cNvSpPr txBox="1">
            <a:spLocks noChangeArrowheads="1"/>
          </p:cNvSpPr>
          <p:nvPr/>
        </p:nvSpPr>
        <p:spPr bwMode="auto">
          <a:xfrm>
            <a:off x="363414" y="6077391"/>
            <a:ext cx="8548077" cy="584775"/>
          </a:xfrm>
          <a:prstGeom prst="rect">
            <a:avLst/>
          </a:prstGeom>
          <a:noFill/>
          <a:ln w="9525">
            <a:noFill/>
            <a:miter lim="800000"/>
            <a:headEnd/>
            <a:tailEnd/>
          </a:ln>
          <a:effectLst/>
        </p:spPr>
        <p:txBody>
          <a:bodyPr wrap="square">
            <a:spAutoFit/>
          </a:bodyPr>
          <a:lstStyle/>
          <a:p>
            <a:pPr algn="ctr">
              <a:spcBef>
                <a:spcPct val="50000"/>
              </a:spcBef>
            </a:pPr>
            <a:r>
              <a:rPr lang="en-US" sz="3200" b="1" dirty="0" smtClean="0">
                <a:solidFill>
                  <a:srgbClr val="66FF33"/>
                </a:solidFill>
                <a:latin typeface="Comic Sans MS" pitchFamily="66" charset="0"/>
              </a:rPr>
              <a:t>Faith sees Jesus as our Representative</a:t>
            </a:r>
            <a:endParaRPr lang="en-US" sz="3200" b="1" dirty="0">
              <a:solidFill>
                <a:srgbClr val="66FF33"/>
              </a:solidFill>
              <a:latin typeface="Comic Sans MS" pitchFamily="66"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ppt_x</p:attrName>
                                        </p:attrNameLst>
                                      </p:cBhvr>
                                      <p:tavLst>
                                        <p:tav tm="0">
                                          <p:val>
                                            <p:strVal val="#ppt_x-.2"/>
                                          </p:val>
                                        </p:tav>
                                        <p:tav tm="100000">
                                          <p:val>
                                            <p:strVal val="#ppt_x"/>
                                          </p:val>
                                        </p:tav>
                                      </p:tavLst>
                                    </p:anim>
                                    <p:anim calcmode="lin" valueType="num">
                                      <p:cBhvr>
                                        <p:cTn id="8" dur="1000" fill="hold"/>
                                        <p:tgtEl>
                                          <p:spTgt spid="30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4"/>
                                        </p:tgtEl>
                                      </p:cBhvr>
                                    </p:animEffect>
                                  </p:childTnLst>
                                </p:cTn>
                              </p:par>
                              <p:par>
                                <p:cTn id="10" presetID="44" presetClass="entr" presetSubtype="0" fill="hold" grpId="0" nodeType="with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500"/>
                                        <p:tgtEl>
                                          <p:spTgt spid="3075">
                                            <p:txEl>
                                              <p:pRg st="0" end="0"/>
                                            </p:txEl>
                                          </p:spTgt>
                                        </p:tgtEl>
                                      </p:cBhvr>
                                    </p:animEffect>
                                    <p:anim calcmode="lin" valueType="num">
                                      <p:cBhvr>
                                        <p:cTn id="13"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075">
                                            <p:txEl>
                                              <p:pRg st="0" end="0"/>
                                            </p:txEl>
                                          </p:spTgt>
                                        </p:tgtEl>
                                        <p:attrNameLst>
                                          <p:attrName>ppt_y</p:attrName>
                                        </p:attrNameLst>
                                      </p:cBhvr>
                                      <p:tavLst>
                                        <p:tav tm="0">
                                          <p:val>
                                            <p:strVal val="#ppt_y+.05"/>
                                          </p:val>
                                        </p:tav>
                                        <p:tav tm="100000">
                                          <p:val>
                                            <p:strVal val="#ppt_y"/>
                                          </p:val>
                                        </p:tav>
                                      </p:tavLst>
                                    </p:anim>
                                  </p:childTnLst>
                                </p:cTn>
                              </p:par>
                              <p:par>
                                <p:cTn id="15" presetID="44" presetClass="entr" presetSubtype="0" fill="hold" grpId="0" nodeType="with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Effect transition="in" filter="fade">
                                      <p:cBhvr>
                                        <p:cTn id="17" dur="500"/>
                                        <p:tgtEl>
                                          <p:spTgt spid="3075">
                                            <p:txEl>
                                              <p:pRg st="1" end="1"/>
                                            </p:txEl>
                                          </p:spTgt>
                                        </p:tgtEl>
                                      </p:cBhvr>
                                    </p:animEffect>
                                    <p:anim calcmode="lin" valueType="num">
                                      <p:cBhvr>
                                        <p:cTn id="18"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075">
                                            <p:txEl>
                                              <p:pRg st="1" end="1"/>
                                            </p:txEl>
                                          </p:spTgt>
                                        </p:tgtEl>
                                        <p:attrNameLst>
                                          <p:attrName>ppt_y</p:attrName>
                                        </p:attrNameLst>
                                      </p:cBhvr>
                                      <p:tavLst>
                                        <p:tav tm="0">
                                          <p:val>
                                            <p:strVal val="#ppt_y+.05"/>
                                          </p:val>
                                        </p:tav>
                                        <p:tav tm="100000">
                                          <p:val>
                                            <p:strVal val="#ppt_y"/>
                                          </p:val>
                                        </p:tav>
                                      </p:tavLst>
                                    </p:anim>
                                  </p:childTnLst>
                                </p:cTn>
                              </p:par>
                              <p:par>
                                <p:cTn id="20" presetID="44" presetClass="entr" presetSubtype="0" fill="hold" grpId="0" nodeType="with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fade">
                                      <p:cBhvr>
                                        <p:cTn id="22" dur="500"/>
                                        <p:tgtEl>
                                          <p:spTgt spid="3075">
                                            <p:txEl>
                                              <p:pRg st="3" end="3"/>
                                            </p:txEl>
                                          </p:spTgt>
                                        </p:tgtEl>
                                      </p:cBhvr>
                                    </p:animEffect>
                                    <p:anim calcmode="lin" valueType="num">
                                      <p:cBhvr>
                                        <p:cTn id="23"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3075">
                                            <p:txEl>
                                              <p:pRg st="3" end="3"/>
                                            </p:txEl>
                                          </p:spTgt>
                                        </p:tgtEl>
                                        <p:attrNameLst>
                                          <p:attrName>ppt_y</p:attrName>
                                        </p:attrNameLst>
                                      </p:cBhvr>
                                      <p:tavLst>
                                        <p:tav tm="0">
                                          <p:val>
                                            <p:strVal val="#ppt_y+.05"/>
                                          </p:val>
                                        </p:tav>
                                        <p:tav tm="100000">
                                          <p:val>
                                            <p:strVal val="#ppt_y"/>
                                          </p:val>
                                        </p:tav>
                                      </p:tavLst>
                                    </p:anim>
                                  </p:childTnLst>
                                </p:cTn>
                              </p:par>
                              <p:par>
                                <p:cTn id="25" presetID="44" presetClass="entr" presetSubtype="0" fill="hold" grpId="0" nodeType="withEffect">
                                  <p:stCondLst>
                                    <p:cond delay="0"/>
                                  </p:stCondLst>
                                  <p:childTnLst>
                                    <p:set>
                                      <p:cBhvr>
                                        <p:cTn id="26" dur="1" fill="hold">
                                          <p:stCondLst>
                                            <p:cond delay="0"/>
                                          </p:stCondLst>
                                        </p:cTn>
                                        <p:tgtEl>
                                          <p:spTgt spid="3075">
                                            <p:txEl>
                                              <p:pRg st="7" end="7"/>
                                            </p:txEl>
                                          </p:spTgt>
                                        </p:tgtEl>
                                        <p:attrNameLst>
                                          <p:attrName>style.visibility</p:attrName>
                                        </p:attrNameLst>
                                      </p:cBhvr>
                                      <p:to>
                                        <p:strVal val="visible"/>
                                      </p:to>
                                    </p:set>
                                    <p:animEffect transition="in" filter="fade">
                                      <p:cBhvr>
                                        <p:cTn id="27" dur="500"/>
                                        <p:tgtEl>
                                          <p:spTgt spid="3075">
                                            <p:txEl>
                                              <p:pRg st="7" end="7"/>
                                            </p:txEl>
                                          </p:spTgt>
                                        </p:tgtEl>
                                      </p:cBhvr>
                                    </p:animEffect>
                                    <p:anim calcmode="lin" valueType="num">
                                      <p:cBhvr>
                                        <p:cTn id="28" dur="500" fill="hold"/>
                                        <p:tgtEl>
                                          <p:spTgt spid="3075">
                                            <p:txEl>
                                              <p:pRg st="7" end="7"/>
                                            </p:txEl>
                                          </p:spTgt>
                                        </p:tgtEl>
                                        <p:attrNameLst>
                                          <p:attrName>ppt_x</p:attrName>
                                        </p:attrNameLst>
                                      </p:cBhvr>
                                      <p:tavLst>
                                        <p:tav tm="0">
                                          <p:val>
                                            <p:strVal val="#ppt_x"/>
                                          </p:val>
                                        </p:tav>
                                        <p:tav tm="100000">
                                          <p:val>
                                            <p:strVal val="#ppt_x"/>
                                          </p:val>
                                        </p:tav>
                                      </p:tavLst>
                                    </p:anim>
                                    <p:anim calcmode="lin" valueType="num">
                                      <p:cBhvr>
                                        <p:cTn id="29" dur="500" fill="hold"/>
                                        <p:tgtEl>
                                          <p:spTgt spid="3075">
                                            <p:txEl>
                                              <p:pRg st="7" end="7"/>
                                            </p:txEl>
                                          </p:spTgt>
                                        </p:tgtEl>
                                        <p:attrNameLst>
                                          <p:attrName>ppt_y</p:attrName>
                                        </p:attrNameLst>
                                      </p:cBhvr>
                                      <p:tavLst>
                                        <p:tav tm="0">
                                          <p:val>
                                            <p:strVal val="#ppt_y+.05"/>
                                          </p:val>
                                        </p:tav>
                                        <p:tav tm="100000">
                                          <p:val>
                                            <p:strVal val="#ppt_y"/>
                                          </p:val>
                                        </p:tav>
                                      </p:tavLst>
                                    </p:anim>
                                  </p:childTnLst>
                                </p:cTn>
                              </p:par>
                              <p:par>
                                <p:cTn id="30" presetID="22" presetClass="entr" presetSubtype="4"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076"/>
                                        </p:tgtEl>
                                        <p:attrNameLst>
                                          <p:attrName>style.visibility</p:attrName>
                                        </p:attrNameLst>
                                      </p:cBhvr>
                                      <p:to>
                                        <p:strVal val="visible"/>
                                      </p:to>
                                    </p:set>
                                    <p:animEffect transition="in" filter="blinds(horizontal)">
                                      <p:cBhvr>
                                        <p:cTn id="3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uiExpand="1" build="p"/>
      <p:bldP spid="307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0"/>
            <a:ext cx="8610600" cy="1143000"/>
          </a:xfrm>
        </p:spPr>
        <p:txBody>
          <a:bodyPr/>
          <a:lstStyle/>
          <a:p>
            <a:r>
              <a:rPr lang="en-US" sz="4000" b="1" dirty="0">
                <a:solidFill>
                  <a:srgbClr val="FFCC00"/>
                </a:solidFill>
                <a:latin typeface="Vagabond" pitchFamily="2" charset="0"/>
              </a:rPr>
              <a:t>God’s Redemptive Plan deals with:</a:t>
            </a:r>
          </a:p>
        </p:txBody>
      </p:sp>
      <p:sp>
        <p:nvSpPr>
          <p:cNvPr id="4099" name="Rectangle 3"/>
          <p:cNvSpPr>
            <a:spLocks noGrp="1" noChangeArrowheads="1"/>
          </p:cNvSpPr>
          <p:nvPr>
            <p:ph type="body" idx="1"/>
          </p:nvPr>
        </p:nvSpPr>
        <p:spPr>
          <a:xfrm>
            <a:off x="381000" y="1143000"/>
            <a:ext cx="7924800" cy="4530725"/>
          </a:xfrm>
        </p:spPr>
        <p:txBody>
          <a:bodyPr/>
          <a:lstStyle/>
          <a:p>
            <a:pPr>
              <a:buFont typeface="Wingdings" pitchFamily="2" charset="2"/>
              <a:buNone/>
            </a:pPr>
            <a:r>
              <a:rPr lang="en-US" sz="3600" b="1" dirty="0">
                <a:solidFill>
                  <a:srgbClr val="00FFFF"/>
                </a:solidFill>
              </a:rPr>
              <a:t>1) Our personal </a:t>
            </a:r>
            <a:r>
              <a:rPr lang="en-US" sz="3600" b="1" dirty="0" smtClean="0">
                <a:solidFill>
                  <a:srgbClr val="00FFFF"/>
                </a:solidFill>
              </a:rPr>
              <a:t>mistakes</a:t>
            </a:r>
            <a:endParaRPr lang="en-US" sz="3600" b="1" dirty="0">
              <a:solidFill>
                <a:srgbClr val="00FFFF"/>
              </a:solidFill>
            </a:endParaRPr>
          </a:p>
          <a:p>
            <a:pPr>
              <a:buFont typeface="Wingdings" pitchFamily="2" charset="2"/>
              <a:buNone/>
            </a:pPr>
            <a:r>
              <a:rPr lang="en-US" dirty="0"/>
              <a:t>			God forgives our sins </a:t>
            </a:r>
          </a:p>
          <a:p>
            <a:pPr>
              <a:spcBef>
                <a:spcPct val="100000"/>
              </a:spcBef>
              <a:buFont typeface="Wingdings" pitchFamily="2" charset="2"/>
              <a:buNone/>
            </a:pPr>
            <a:r>
              <a:rPr lang="en-US" sz="3600" b="1" dirty="0">
                <a:solidFill>
                  <a:srgbClr val="00FFFF"/>
                </a:solidFill>
              </a:rPr>
              <a:t>2) Our sin-prone nature</a:t>
            </a:r>
            <a:r>
              <a:rPr lang="en-US" b="1" dirty="0">
                <a:solidFill>
                  <a:srgbClr val="00FFFF"/>
                </a:solidFill>
              </a:rPr>
              <a:t> (evil desires)</a:t>
            </a:r>
          </a:p>
          <a:p>
            <a:pPr>
              <a:buFont typeface="Wingdings" pitchFamily="2" charset="2"/>
              <a:buNone/>
            </a:pPr>
            <a:r>
              <a:rPr lang="en-US" dirty="0"/>
              <a:t>		 God motivates us to fight it</a:t>
            </a:r>
          </a:p>
          <a:p>
            <a:pPr>
              <a:buFont typeface="Wingdings" pitchFamily="2" charset="2"/>
              <a:buNone/>
            </a:pPr>
            <a:r>
              <a:rPr lang="en-US" dirty="0"/>
              <a:t>	      This is the basis to forgive our sins</a:t>
            </a:r>
          </a:p>
          <a:p>
            <a:pPr>
              <a:buFont typeface="Wingdings" pitchFamily="2" charset="2"/>
              <a:buNone/>
            </a:pPr>
            <a:endParaRPr lang="en-US" dirty="0"/>
          </a:p>
        </p:txBody>
      </p:sp>
      <p:pic>
        <p:nvPicPr>
          <p:cNvPr id="5122" name="Picture 2"/>
          <p:cNvPicPr>
            <a:picLocks noChangeAspect="1" noChangeArrowheads="1"/>
          </p:cNvPicPr>
          <p:nvPr/>
        </p:nvPicPr>
        <p:blipFill>
          <a:blip r:embed="rId3" cstate="email"/>
          <a:srcRect/>
          <a:stretch>
            <a:fillRect/>
          </a:stretch>
        </p:blipFill>
        <p:spPr bwMode="auto">
          <a:xfrm>
            <a:off x="6781800" y="990600"/>
            <a:ext cx="1690113" cy="1876425"/>
          </a:xfrm>
          <a:prstGeom prst="rect">
            <a:avLst/>
          </a:prstGeom>
          <a:noFill/>
          <a:ln w="9525">
            <a:noFill/>
            <a:miter lim="800000"/>
            <a:headEnd/>
            <a:tailEnd/>
          </a:ln>
        </p:spPr>
      </p:pic>
      <p:pic>
        <p:nvPicPr>
          <p:cNvPr id="5124" name="Picture 4"/>
          <p:cNvPicPr>
            <a:picLocks noChangeAspect="1" noChangeArrowheads="1"/>
          </p:cNvPicPr>
          <p:nvPr/>
        </p:nvPicPr>
        <p:blipFill>
          <a:blip r:embed="rId4" cstate="email"/>
          <a:srcRect/>
          <a:stretch>
            <a:fillRect/>
          </a:stretch>
        </p:blipFill>
        <p:spPr bwMode="auto">
          <a:xfrm>
            <a:off x="2133600" y="4724400"/>
            <a:ext cx="4387273" cy="15240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ppt_x</p:attrName>
                                        </p:attrNameLst>
                                      </p:cBhvr>
                                      <p:tavLst>
                                        <p:tav tm="0">
                                          <p:val>
                                            <p:strVal val="#ppt_x-.2"/>
                                          </p:val>
                                        </p:tav>
                                        <p:tav tm="100000">
                                          <p:val>
                                            <p:strVal val="#ppt_x"/>
                                          </p:val>
                                        </p:tav>
                                      </p:tavLst>
                                    </p:anim>
                                    <p:anim calcmode="lin" valueType="num">
                                      <p:cBhvr>
                                        <p:cTn id="8" dur="1000" fill="hold"/>
                                        <p:tgtEl>
                                          <p:spTgt spid="40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8"/>
                                        </p:tgtEl>
                                      </p:cBhvr>
                                    </p:animEffect>
                                  </p:childTnLst>
                                </p:cTn>
                              </p:par>
                              <p:par>
                                <p:cTn id="10" presetID="44" presetClass="entr" presetSubtype="0" fill="hold" grpId="0" nodeType="with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fade">
                                      <p:cBhvr>
                                        <p:cTn id="12" dur="500"/>
                                        <p:tgtEl>
                                          <p:spTgt spid="4099">
                                            <p:txEl>
                                              <p:pRg st="0" end="0"/>
                                            </p:txEl>
                                          </p:spTgt>
                                        </p:tgtEl>
                                      </p:cBhvr>
                                    </p:animEffect>
                                    <p:anim calcmode="lin" valueType="num">
                                      <p:cBhvr>
                                        <p:cTn id="13"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4099">
                                            <p:txEl>
                                              <p:pRg st="0" end="0"/>
                                            </p:txEl>
                                          </p:spTgt>
                                        </p:tgtEl>
                                        <p:attrNameLst>
                                          <p:attrName>ppt_y</p:attrName>
                                        </p:attrNameLst>
                                      </p:cBhvr>
                                      <p:tavLst>
                                        <p:tav tm="0">
                                          <p:val>
                                            <p:strVal val="#ppt_y+.05"/>
                                          </p:val>
                                        </p:tav>
                                        <p:tav tm="100000">
                                          <p:val>
                                            <p:strVal val="#ppt_y"/>
                                          </p:val>
                                        </p:tav>
                                      </p:tavLst>
                                    </p:anim>
                                  </p:childTnLst>
                                </p:cTn>
                              </p:par>
                              <p:par>
                                <p:cTn id="15" presetID="44" presetClass="entr" presetSubtype="0" fill="hold" grpId="0" nodeType="withEffect">
                                  <p:stCondLst>
                                    <p:cond delay="0"/>
                                  </p:stCondLst>
                                  <p:childTnLst>
                                    <p:set>
                                      <p:cBhvr>
                                        <p:cTn id="16" dur="1" fill="hold">
                                          <p:stCondLst>
                                            <p:cond delay="0"/>
                                          </p:stCondLst>
                                        </p:cTn>
                                        <p:tgtEl>
                                          <p:spTgt spid="4099">
                                            <p:txEl>
                                              <p:pRg st="1" end="1"/>
                                            </p:txEl>
                                          </p:spTgt>
                                        </p:tgtEl>
                                        <p:attrNameLst>
                                          <p:attrName>style.visibility</p:attrName>
                                        </p:attrNameLst>
                                      </p:cBhvr>
                                      <p:to>
                                        <p:strVal val="visible"/>
                                      </p:to>
                                    </p:set>
                                    <p:animEffect transition="in" filter="fade">
                                      <p:cBhvr>
                                        <p:cTn id="17" dur="500"/>
                                        <p:tgtEl>
                                          <p:spTgt spid="4099">
                                            <p:txEl>
                                              <p:pRg st="1" end="1"/>
                                            </p:txEl>
                                          </p:spTgt>
                                        </p:tgtEl>
                                      </p:cBhvr>
                                    </p:animEffect>
                                    <p:anim calcmode="lin" valueType="num">
                                      <p:cBhvr>
                                        <p:cTn id="18"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4099">
                                            <p:txEl>
                                              <p:pRg st="1" end="1"/>
                                            </p:txEl>
                                          </p:spTgt>
                                        </p:tgtEl>
                                        <p:attrNameLst>
                                          <p:attrName>ppt_y</p:attrName>
                                        </p:attrNameLst>
                                      </p:cBhvr>
                                      <p:tavLst>
                                        <p:tav tm="0">
                                          <p:val>
                                            <p:strVal val="#ppt_y+.05"/>
                                          </p:val>
                                        </p:tav>
                                        <p:tav tm="100000">
                                          <p:val>
                                            <p:strVal val="#ppt_y"/>
                                          </p:val>
                                        </p:tav>
                                      </p:tavLst>
                                    </p:anim>
                                  </p:childTnLst>
                                </p:cTn>
                              </p:par>
                              <p:par>
                                <p:cTn id="20" presetID="3" presetClass="entr" presetSubtype="10" fill="hold" nodeType="with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blinds(horizontal)">
                                      <p:cBhvr>
                                        <p:cTn id="22" dur="500"/>
                                        <p:tgtEl>
                                          <p:spTgt spid="5122"/>
                                        </p:tgtEl>
                                      </p:cBhvr>
                                    </p:animEffect>
                                  </p:childTnLst>
                                </p:cTn>
                              </p:par>
                            </p:childTnLst>
                          </p:cTn>
                        </p:par>
                      </p:childTnLst>
                    </p:cTn>
                  </p:par>
                  <p:par>
                    <p:cTn id="23" fill="hold">
                      <p:stCondLst>
                        <p:cond delay="indefinite"/>
                      </p:stCondLst>
                      <p:childTnLst>
                        <p:par>
                          <p:cTn id="24" fill="hold">
                            <p:stCondLst>
                              <p:cond delay="0"/>
                            </p:stCondLst>
                            <p:childTnLst>
                              <p:par>
                                <p:cTn id="25" presetID="44" presetClass="entr" presetSubtype="0" fill="hold" grpId="0" nodeType="clickEffect">
                                  <p:stCondLst>
                                    <p:cond delay="0"/>
                                  </p:stCondLst>
                                  <p:childTnLst>
                                    <p:set>
                                      <p:cBhvr>
                                        <p:cTn id="26" dur="1" fill="hold">
                                          <p:stCondLst>
                                            <p:cond delay="0"/>
                                          </p:stCondLst>
                                        </p:cTn>
                                        <p:tgtEl>
                                          <p:spTgt spid="4099">
                                            <p:txEl>
                                              <p:pRg st="2" end="2"/>
                                            </p:txEl>
                                          </p:spTgt>
                                        </p:tgtEl>
                                        <p:attrNameLst>
                                          <p:attrName>style.visibility</p:attrName>
                                        </p:attrNameLst>
                                      </p:cBhvr>
                                      <p:to>
                                        <p:strVal val="visible"/>
                                      </p:to>
                                    </p:set>
                                    <p:animEffect transition="in" filter="fade">
                                      <p:cBhvr>
                                        <p:cTn id="27" dur="500"/>
                                        <p:tgtEl>
                                          <p:spTgt spid="4099">
                                            <p:txEl>
                                              <p:pRg st="2" end="2"/>
                                            </p:txEl>
                                          </p:spTgt>
                                        </p:tgtEl>
                                      </p:cBhvr>
                                    </p:animEffect>
                                    <p:anim calcmode="lin" valueType="num">
                                      <p:cBhvr>
                                        <p:cTn id="28"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4099">
                                            <p:txEl>
                                              <p:pRg st="2" end="2"/>
                                            </p:txEl>
                                          </p:spTgt>
                                        </p:tgtEl>
                                        <p:attrNameLst>
                                          <p:attrName>ppt_y</p:attrName>
                                        </p:attrNameLst>
                                      </p:cBhvr>
                                      <p:tavLst>
                                        <p:tav tm="0">
                                          <p:val>
                                            <p:strVal val="#ppt_y+.05"/>
                                          </p:val>
                                        </p:tav>
                                        <p:tav tm="100000">
                                          <p:val>
                                            <p:strVal val="#ppt_y"/>
                                          </p:val>
                                        </p:tav>
                                      </p:tavLst>
                                    </p:anim>
                                  </p:childTnLst>
                                </p:cTn>
                              </p:par>
                              <p:par>
                                <p:cTn id="30" presetID="44" presetClass="entr" presetSubtype="0" fill="hold" grpId="0" nodeType="withEffect">
                                  <p:stCondLst>
                                    <p:cond delay="0"/>
                                  </p:stCondLst>
                                  <p:childTnLst>
                                    <p:set>
                                      <p:cBhvr>
                                        <p:cTn id="31" dur="1" fill="hold">
                                          <p:stCondLst>
                                            <p:cond delay="0"/>
                                          </p:stCondLst>
                                        </p:cTn>
                                        <p:tgtEl>
                                          <p:spTgt spid="4099">
                                            <p:txEl>
                                              <p:pRg st="3" end="3"/>
                                            </p:txEl>
                                          </p:spTgt>
                                        </p:tgtEl>
                                        <p:attrNameLst>
                                          <p:attrName>style.visibility</p:attrName>
                                        </p:attrNameLst>
                                      </p:cBhvr>
                                      <p:to>
                                        <p:strVal val="visible"/>
                                      </p:to>
                                    </p:set>
                                    <p:animEffect transition="in" filter="fade">
                                      <p:cBhvr>
                                        <p:cTn id="32" dur="500"/>
                                        <p:tgtEl>
                                          <p:spTgt spid="4099">
                                            <p:txEl>
                                              <p:pRg st="3" end="3"/>
                                            </p:txEl>
                                          </p:spTgt>
                                        </p:tgtEl>
                                      </p:cBhvr>
                                    </p:animEffect>
                                    <p:anim calcmode="lin" valueType="num">
                                      <p:cBhvr>
                                        <p:cTn id="33"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4099">
                                            <p:txEl>
                                              <p:pRg st="3" end="3"/>
                                            </p:txEl>
                                          </p:spTgt>
                                        </p:tgtEl>
                                        <p:attrNameLst>
                                          <p:attrName>ppt_y</p:attrName>
                                        </p:attrNameLst>
                                      </p:cBhvr>
                                      <p:tavLst>
                                        <p:tav tm="0">
                                          <p:val>
                                            <p:strVal val="#ppt_y+.05"/>
                                          </p:val>
                                        </p:tav>
                                        <p:tav tm="100000">
                                          <p:val>
                                            <p:strVal val="#ppt_y"/>
                                          </p:val>
                                        </p:tav>
                                      </p:tavLst>
                                    </p:anim>
                                  </p:childTnLst>
                                </p:cTn>
                              </p:par>
                              <p:par>
                                <p:cTn id="35" presetID="44" presetClass="entr" presetSubtype="0" fill="hold" grpId="0" nodeType="withEffect">
                                  <p:stCondLst>
                                    <p:cond delay="0"/>
                                  </p:stCondLst>
                                  <p:childTnLst>
                                    <p:set>
                                      <p:cBhvr>
                                        <p:cTn id="36" dur="1" fill="hold">
                                          <p:stCondLst>
                                            <p:cond delay="0"/>
                                          </p:stCondLst>
                                        </p:cTn>
                                        <p:tgtEl>
                                          <p:spTgt spid="4099">
                                            <p:txEl>
                                              <p:pRg st="4" end="4"/>
                                            </p:txEl>
                                          </p:spTgt>
                                        </p:tgtEl>
                                        <p:attrNameLst>
                                          <p:attrName>style.visibility</p:attrName>
                                        </p:attrNameLst>
                                      </p:cBhvr>
                                      <p:to>
                                        <p:strVal val="visible"/>
                                      </p:to>
                                    </p:set>
                                    <p:animEffect transition="in" filter="fade">
                                      <p:cBhvr>
                                        <p:cTn id="37" dur="500"/>
                                        <p:tgtEl>
                                          <p:spTgt spid="4099">
                                            <p:txEl>
                                              <p:pRg st="4" end="4"/>
                                            </p:txEl>
                                          </p:spTgt>
                                        </p:tgtEl>
                                      </p:cBhvr>
                                    </p:animEffect>
                                    <p:anim calcmode="lin" valueType="num">
                                      <p:cBhvr>
                                        <p:cTn id="38"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p:cTn id="39" dur="500" fill="hold"/>
                                        <p:tgtEl>
                                          <p:spTgt spid="4099">
                                            <p:txEl>
                                              <p:pRg st="4" end="4"/>
                                            </p:txEl>
                                          </p:spTgt>
                                        </p:tgtEl>
                                        <p:attrNameLst>
                                          <p:attrName>ppt_y</p:attrName>
                                        </p:attrNameLst>
                                      </p:cBhvr>
                                      <p:tavLst>
                                        <p:tav tm="0">
                                          <p:val>
                                            <p:strVal val="#ppt_y+.05"/>
                                          </p:val>
                                        </p:tav>
                                        <p:tav tm="100000">
                                          <p:val>
                                            <p:strVal val="#ppt_y"/>
                                          </p:val>
                                        </p:tav>
                                      </p:tavLst>
                                    </p:anim>
                                  </p:childTnLst>
                                </p:cTn>
                              </p:par>
                              <p:par>
                                <p:cTn id="40" presetID="9" presetClass="entr" presetSubtype="0" fill="hold" nodeType="withEffect">
                                  <p:stCondLst>
                                    <p:cond delay="0"/>
                                  </p:stCondLst>
                                  <p:childTnLst>
                                    <p:set>
                                      <p:cBhvr>
                                        <p:cTn id="41" dur="1" fill="hold">
                                          <p:stCondLst>
                                            <p:cond delay="0"/>
                                          </p:stCondLst>
                                        </p:cTn>
                                        <p:tgtEl>
                                          <p:spTgt spid="5124"/>
                                        </p:tgtEl>
                                        <p:attrNameLst>
                                          <p:attrName>style.visibility</p:attrName>
                                        </p:attrNameLst>
                                      </p:cBhvr>
                                      <p:to>
                                        <p:strVal val="visible"/>
                                      </p:to>
                                    </p:set>
                                    <p:animEffect transition="in" filter="dissolve">
                                      <p:cBhvr>
                                        <p:cTn id="42"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0"/>
            <a:ext cx="5867400" cy="1143000"/>
          </a:xfrm>
        </p:spPr>
        <p:txBody>
          <a:bodyPr/>
          <a:lstStyle/>
          <a:p>
            <a:r>
              <a:rPr lang="en-US" b="1" dirty="0">
                <a:solidFill>
                  <a:srgbClr val="00FFFF"/>
                </a:solidFill>
                <a:latin typeface="Vagabond" pitchFamily="2" charset="0"/>
              </a:rPr>
              <a:t>Romans 8:1-4</a:t>
            </a:r>
          </a:p>
        </p:txBody>
      </p:sp>
      <p:sp>
        <p:nvSpPr>
          <p:cNvPr id="6147" name="Rectangle 3"/>
          <p:cNvSpPr>
            <a:spLocks noGrp="1" noChangeArrowheads="1"/>
          </p:cNvSpPr>
          <p:nvPr>
            <p:ph type="body" idx="1"/>
          </p:nvPr>
        </p:nvSpPr>
        <p:spPr>
          <a:xfrm>
            <a:off x="304800" y="990600"/>
            <a:ext cx="8229600" cy="5410200"/>
          </a:xfrm>
        </p:spPr>
        <p:txBody>
          <a:bodyPr/>
          <a:lstStyle/>
          <a:p>
            <a:pPr marL="0" indent="288925">
              <a:lnSpc>
                <a:spcPct val="80000"/>
              </a:lnSpc>
              <a:buFont typeface="Wingdings" pitchFamily="2" charset="2"/>
              <a:buNone/>
            </a:pPr>
            <a:r>
              <a:rPr lang="en-US" sz="2800" dirty="0"/>
              <a:t>1	There is </a:t>
            </a:r>
            <a:r>
              <a:rPr lang="en-US" sz="2800" dirty="0">
                <a:solidFill>
                  <a:schemeClr val="tx2"/>
                </a:solidFill>
              </a:rPr>
              <a:t>therefore now no </a:t>
            </a:r>
            <a:r>
              <a:rPr lang="en-US" sz="2800" dirty="0" smtClean="0">
                <a:solidFill>
                  <a:schemeClr val="tx2"/>
                </a:solidFill>
              </a:rPr>
              <a:t>                                    condemnation </a:t>
            </a:r>
            <a:r>
              <a:rPr lang="en-US" sz="2800" dirty="0">
                <a:solidFill>
                  <a:schemeClr val="tx2"/>
                </a:solidFill>
              </a:rPr>
              <a:t>to those who are in </a:t>
            </a:r>
            <a:r>
              <a:rPr lang="en-US" sz="2800" dirty="0" smtClean="0">
                <a:solidFill>
                  <a:schemeClr val="tx2"/>
                </a:solidFill>
              </a:rPr>
              <a:t>                                      Christ </a:t>
            </a:r>
            <a:r>
              <a:rPr lang="en-US" sz="2800" dirty="0">
                <a:solidFill>
                  <a:schemeClr val="tx2"/>
                </a:solidFill>
              </a:rPr>
              <a:t>Jesus, who do not walk </a:t>
            </a:r>
            <a:r>
              <a:rPr lang="en-US" sz="2800" dirty="0" smtClean="0">
                <a:solidFill>
                  <a:schemeClr val="tx2"/>
                </a:solidFill>
              </a:rPr>
              <a:t>                                          according </a:t>
            </a:r>
            <a:r>
              <a:rPr lang="en-US" sz="2800" dirty="0">
                <a:solidFill>
                  <a:schemeClr val="tx2"/>
                </a:solidFill>
              </a:rPr>
              <a:t>to the flesh, but according </a:t>
            </a:r>
            <a:r>
              <a:rPr lang="en-US" sz="2800" dirty="0" smtClean="0">
                <a:solidFill>
                  <a:schemeClr val="tx2"/>
                </a:solidFill>
              </a:rPr>
              <a:t>                           to </a:t>
            </a:r>
            <a:r>
              <a:rPr lang="en-US" sz="2800" dirty="0">
                <a:solidFill>
                  <a:schemeClr val="tx2"/>
                </a:solidFill>
              </a:rPr>
              <a:t>the Spirit.</a:t>
            </a:r>
          </a:p>
          <a:p>
            <a:pPr marL="0" indent="288925">
              <a:lnSpc>
                <a:spcPct val="80000"/>
              </a:lnSpc>
              <a:buFont typeface="Wingdings" pitchFamily="2" charset="2"/>
              <a:buNone/>
            </a:pPr>
            <a:r>
              <a:rPr lang="en-US" sz="2800" dirty="0"/>
              <a:t>2	For the law of the Spirit of life in Christ Jesus has made me free from the law of sin and death.</a:t>
            </a:r>
          </a:p>
          <a:p>
            <a:pPr marL="0" indent="288925">
              <a:lnSpc>
                <a:spcPct val="80000"/>
              </a:lnSpc>
              <a:buFont typeface="Wingdings" pitchFamily="2" charset="2"/>
              <a:buNone/>
            </a:pPr>
            <a:r>
              <a:rPr lang="en-US" sz="2800" dirty="0"/>
              <a:t>3	For what the law could not do in that it was weak through the flesh, </a:t>
            </a:r>
            <a:r>
              <a:rPr lang="en-US" sz="2800" dirty="0">
                <a:solidFill>
                  <a:srgbClr val="FFFF00"/>
                </a:solidFill>
              </a:rPr>
              <a:t>God did by sending His own Son in the likeness of sinful flesh, on account of sin: He condemned sin in the flesh,</a:t>
            </a:r>
          </a:p>
          <a:p>
            <a:pPr marL="0" indent="288925">
              <a:lnSpc>
                <a:spcPct val="80000"/>
              </a:lnSpc>
              <a:buFont typeface="Wingdings" pitchFamily="2" charset="2"/>
              <a:buNone/>
            </a:pPr>
            <a:r>
              <a:rPr lang="en-US" sz="2800" dirty="0"/>
              <a:t>4	</a:t>
            </a:r>
            <a:r>
              <a:rPr lang="en-US" sz="2800" b="1" dirty="0">
                <a:solidFill>
                  <a:srgbClr val="00FF00"/>
                </a:solidFill>
              </a:rPr>
              <a:t>that the righteous requirement of the law might be fulfilled in us </a:t>
            </a:r>
            <a:r>
              <a:rPr lang="en-US" sz="2800" dirty="0"/>
              <a:t>who do not walk according to the flesh but according to the Spirit.</a:t>
            </a:r>
          </a:p>
        </p:txBody>
      </p:sp>
      <p:pic>
        <p:nvPicPr>
          <p:cNvPr id="2" name="Picture 2"/>
          <p:cNvPicPr>
            <a:picLocks noChangeAspect="1" noChangeArrowheads="1"/>
          </p:cNvPicPr>
          <p:nvPr/>
        </p:nvPicPr>
        <p:blipFill>
          <a:blip r:embed="rId3" cstate="email"/>
          <a:srcRect/>
          <a:stretch>
            <a:fillRect/>
          </a:stretch>
        </p:blipFill>
        <p:spPr bwMode="auto">
          <a:xfrm>
            <a:off x="6400800" y="152400"/>
            <a:ext cx="2643188" cy="2414588"/>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944562"/>
          </a:xfrm>
        </p:spPr>
        <p:txBody>
          <a:bodyPr/>
          <a:lstStyle/>
          <a:p>
            <a:r>
              <a:rPr lang="en-US" b="1" dirty="0">
                <a:solidFill>
                  <a:srgbClr val="00FFFF"/>
                </a:solidFill>
                <a:latin typeface="Vagabond" pitchFamily="2" charset="0"/>
              </a:rPr>
              <a:t>2 Corinthians 5:17-21</a:t>
            </a:r>
          </a:p>
        </p:txBody>
      </p:sp>
      <p:sp>
        <p:nvSpPr>
          <p:cNvPr id="7171" name="Rectangle 3"/>
          <p:cNvSpPr>
            <a:spLocks noGrp="1" noChangeArrowheads="1"/>
          </p:cNvSpPr>
          <p:nvPr>
            <p:ph type="body" idx="1"/>
          </p:nvPr>
        </p:nvSpPr>
        <p:spPr>
          <a:xfrm>
            <a:off x="381000" y="914400"/>
            <a:ext cx="8534400" cy="4530725"/>
          </a:xfrm>
        </p:spPr>
        <p:txBody>
          <a:bodyPr/>
          <a:lstStyle/>
          <a:p>
            <a:pPr marL="0" indent="288925">
              <a:lnSpc>
                <a:spcPct val="80000"/>
              </a:lnSpc>
              <a:buFont typeface="Wingdings" pitchFamily="2" charset="2"/>
              <a:buNone/>
            </a:pPr>
            <a:r>
              <a:rPr lang="en-US" sz="2400" dirty="0"/>
              <a:t>17	Therefore, if anyone is in Christ, he is a new creation; old things have passed away; behold, all things have become new.</a:t>
            </a:r>
          </a:p>
          <a:p>
            <a:pPr marL="0" indent="288925">
              <a:lnSpc>
                <a:spcPct val="80000"/>
              </a:lnSpc>
              <a:buFont typeface="Wingdings" pitchFamily="2" charset="2"/>
              <a:buNone/>
            </a:pPr>
            <a:r>
              <a:rPr lang="en-US" sz="2400" dirty="0"/>
              <a:t>18	Now all things are of God, who has reconciled us to Himself through Jesus Christ, and has given us the ministry of reconciliation,</a:t>
            </a:r>
          </a:p>
          <a:p>
            <a:pPr marL="0" indent="288925">
              <a:lnSpc>
                <a:spcPct val="80000"/>
              </a:lnSpc>
              <a:buFont typeface="Wingdings" pitchFamily="2" charset="2"/>
              <a:buNone/>
            </a:pPr>
            <a:r>
              <a:rPr lang="en-US" sz="2400" dirty="0"/>
              <a:t>19	that is, </a:t>
            </a:r>
            <a:r>
              <a:rPr lang="en-US" sz="2400" dirty="0">
                <a:solidFill>
                  <a:srgbClr val="FFFF00"/>
                </a:solidFill>
              </a:rPr>
              <a:t>that God was in Christ </a:t>
            </a:r>
            <a:r>
              <a:rPr lang="en-US" sz="2400" dirty="0" smtClean="0">
                <a:solidFill>
                  <a:srgbClr val="FFFF00"/>
                </a:solidFill>
              </a:rPr>
              <a:t>                                                   reconciling </a:t>
            </a:r>
            <a:r>
              <a:rPr lang="en-US" sz="2400" dirty="0">
                <a:solidFill>
                  <a:srgbClr val="FFFF00"/>
                </a:solidFill>
              </a:rPr>
              <a:t>the world to Himself, not </a:t>
            </a:r>
            <a:r>
              <a:rPr lang="en-US" sz="2400" dirty="0" smtClean="0">
                <a:solidFill>
                  <a:srgbClr val="FFFF00"/>
                </a:solidFill>
              </a:rPr>
              <a:t>                                        imputing </a:t>
            </a:r>
            <a:r>
              <a:rPr lang="en-US" sz="2400" dirty="0">
                <a:solidFill>
                  <a:srgbClr val="FFFF00"/>
                </a:solidFill>
              </a:rPr>
              <a:t>their trespasses to them,</a:t>
            </a:r>
            <a:r>
              <a:rPr lang="en-US" sz="2400" dirty="0"/>
              <a:t> </a:t>
            </a:r>
            <a:r>
              <a:rPr lang="en-US" sz="2400" dirty="0" smtClean="0"/>
              <a:t>and                                         </a:t>
            </a:r>
            <a:r>
              <a:rPr lang="en-US" sz="2400" dirty="0"/>
              <a:t>has committed to us the word of </a:t>
            </a:r>
            <a:r>
              <a:rPr lang="en-US" sz="2400" dirty="0" smtClean="0"/>
              <a:t>                                                        reconciliation</a:t>
            </a:r>
            <a:r>
              <a:rPr lang="en-US" sz="2400" dirty="0"/>
              <a:t>.</a:t>
            </a:r>
          </a:p>
          <a:p>
            <a:pPr marL="0" indent="288925">
              <a:lnSpc>
                <a:spcPct val="80000"/>
              </a:lnSpc>
              <a:buFont typeface="Wingdings" pitchFamily="2" charset="2"/>
              <a:buNone/>
            </a:pPr>
            <a:r>
              <a:rPr lang="en-US" sz="2400" dirty="0"/>
              <a:t>20	Now then, we are ambassadors </a:t>
            </a:r>
            <a:r>
              <a:rPr lang="en-US" sz="2400" dirty="0" smtClean="0"/>
              <a:t>                                        for </a:t>
            </a:r>
            <a:r>
              <a:rPr lang="en-US" sz="2400" dirty="0"/>
              <a:t>Christ, as though God were pleading </a:t>
            </a:r>
            <a:r>
              <a:rPr lang="en-US" sz="2400" dirty="0" smtClean="0"/>
              <a:t>                                              through </a:t>
            </a:r>
            <a:r>
              <a:rPr lang="en-US" sz="2400" dirty="0"/>
              <a:t>us: we implore you on Christ's </a:t>
            </a:r>
            <a:r>
              <a:rPr lang="en-US" sz="2400" dirty="0" smtClean="0"/>
              <a:t>                                               behalf</a:t>
            </a:r>
            <a:r>
              <a:rPr lang="en-US" sz="2400" dirty="0"/>
              <a:t>, be reconciled to God.</a:t>
            </a:r>
          </a:p>
          <a:p>
            <a:pPr marL="0" indent="288925">
              <a:lnSpc>
                <a:spcPct val="80000"/>
              </a:lnSpc>
              <a:buFont typeface="Wingdings" pitchFamily="2" charset="2"/>
              <a:buNone/>
            </a:pPr>
            <a:r>
              <a:rPr lang="en-US" sz="2400" dirty="0"/>
              <a:t>21	</a:t>
            </a:r>
            <a:r>
              <a:rPr lang="en-US" sz="2400" dirty="0">
                <a:solidFill>
                  <a:srgbClr val="FFFF00"/>
                </a:solidFill>
              </a:rPr>
              <a:t>For He made Him who knew no sin to be sin for us, that we might become the righteousness of God in Him.</a:t>
            </a:r>
          </a:p>
        </p:txBody>
      </p:sp>
      <p:pic>
        <p:nvPicPr>
          <p:cNvPr id="2" name="Picture 2"/>
          <p:cNvPicPr>
            <a:picLocks noChangeAspect="1" noChangeArrowheads="1"/>
          </p:cNvPicPr>
          <p:nvPr/>
        </p:nvPicPr>
        <p:blipFill>
          <a:blip r:embed="rId3" cstate="email"/>
          <a:srcRect/>
          <a:stretch>
            <a:fillRect/>
          </a:stretch>
        </p:blipFill>
        <p:spPr bwMode="auto">
          <a:xfrm>
            <a:off x="6172200" y="2590800"/>
            <a:ext cx="2702278" cy="2874963"/>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5181600" cy="1066800"/>
          </a:xfrm>
        </p:spPr>
        <p:txBody>
          <a:bodyPr/>
          <a:lstStyle/>
          <a:p>
            <a:r>
              <a:rPr lang="en-US" b="1" dirty="0">
                <a:solidFill>
                  <a:srgbClr val="00FFFF"/>
                </a:solidFill>
                <a:latin typeface="Vagabond" pitchFamily="2" charset="0"/>
              </a:rPr>
              <a:t>Isaiah 53:3-7</a:t>
            </a:r>
          </a:p>
        </p:txBody>
      </p:sp>
      <p:sp>
        <p:nvSpPr>
          <p:cNvPr id="9219" name="Rectangle 3"/>
          <p:cNvSpPr>
            <a:spLocks noGrp="1" noChangeArrowheads="1"/>
          </p:cNvSpPr>
          <p:nvPr>
            <p:ph type="body" idx="1"/>
          </p:nvPr>
        </p:nvSpPr>
        <p:spPr>
          <a:xfrm>
            <a:off x="381000" y="838200"/>
            <a:ext cx="8610600" cy="5410200"/>
          </a:xfrm>
        </p:spPr>
        <p:txBody>
          <a:bodyPr/>
          <a:lstStyle/>
          <a:p>
            <a:pPr marL="0" indent="228600">
              <a:lnSpc>
                <a:spcPct val="80000"/>
              </a:lnSpc>
              <a:buFont typeface="Wingdings" pitchFamily="2" charset="2"/>
              <a:buNone/>
            </a:pPr>
            <a:r>
              <a:rPr lang="en-US" sz="2400" dirty="0"/>
              <a:t>3  </a:t>
            </a:r>
            <a:r>
              <a:rPr lang="en-US" sz="2400" dirty="0">
                <a:solidFill>
                  <a:srgbClr val="FF99FF"/>
                </a:solidFill>
              </a:rPr>
              <a:t>He is despised and rejected by men, </a:t>
            </a:r>
            <a:r>
              <a:rPr lang="en-US" sz="2400" dirty="0" smtClean="0">
                <a:solidFill>
                  <a:srgbClr val="FF99FF"/>
                </a:solidFill>
              </a:rPr>
              <a:t>                                         a </a:t>
            </a:r>
            <a:r>
              <a:rPr lang="en-US" sz="2400" dirty="0">
                <a:solidFill>
                  <a:srgbClr val="FF99FF"/>
                </a:solidFill>
              </a:rPr>
              <a:t>Man of sorrows and acquainted with </a:t>
            </a:r>
            <a:r>
              <a:rPr lang="en-US" sz="2400" dirty="0" smtClean="0">
                <a:solidFill>
                  <a:srgbClr val="FF99FF"/>
                </a:solidFill>
              </a:rPr>
              <a:t>                                                       grief</a:t>
            </a:r>
            <a:r>
              <a:rPr lang="en-US" sz="2400" dirty="0">
                <a:solidFill>
                  <a:srgbClr val="FFFF00"/>
                </a:solidFill>
              </a:rPr>
              <a:t>.</a:t>
            </a:r>
            <a:r>
              <a:rPr lang="en-US" sz="2400" dirty="0"/>
              <a:t> And we hid, as it were, our faces </a:t>
            </a:r>
            <a:r>
              <a:rPr lang="en-US" sz="2400" dirty="0" smtClean="0"/>
              <a:t>                                       from </a:t>
            </a:r>
            <a:r>
              <a:rPr lang="en-US" sz="2400" dirty="0"/>
              <a:t>Him; he was despised, and we </a:t>
            </a:r>
            <a:r>
              <a:rPr lang="en-US" sz="2400" dirty="0" smtClean="0"/>
              <a:t>did                                              </a:t>
            </a:r>
            <a:r>
              <a:rPr lang="en-US" sz="2400" dirty="0"/>
              <a:t>not esteem Him.</a:t>
            </a:r>
          </a:p>
          <a:p>
            <a:pPr marL="0" indent="228600">
              <a:lnSpc>
                <a:spcPct val="80000"/>
              </a:lnSpc>
              <a:buFont typeface="Wingdings" pitchFamily="2" charset="2"/>
              <a:buNone/>
            </a:pPr>
            <a:r>
              <a:rPr lang="en-US" sz="2400" dirty="0"/>
              <a:t>4  Surely He has borne our </a:t>
            </a:r>
            <a:r>
              <a:rPr lang="en-US" sz="2400" dirty="0" err="1"/>
              <a:t>griefs</a:t>
            </a:r>
            <a:r>
              <a:rPr lang="en-US" sz="2400" dirty="0"/>
              <a:t> and carried our sorrows; </a:t>
            </a:r>
            <a:r>
              <a:rPr lang="en-US" sz="2400" dirty="0">
                <a:solidFill>
                  <a:srgbClr val="FF99FF"/>
                </a:solidFill>
              </a:rPr>
              <a:t>yet we esteemed Him stricken, smitten by God, and afflicted</a:t>
            </a:r>
            <a:r>
              <a:rPr lang="en-US" sz="2400" dirty="0">
                <a:solidFill>
                  <a:srgbClr val="FFFF00"/>
                </a:solidFill>
              </a:rPr>
              <a:t>.</a:t>
            </a:r>
          </a:p>
          <a:p>
            <a:pPr marL="0" indent="228600">
              <a:lnSpc>
                <a:spcPct val="80000"/>
              </a:lnSpc>
              <a:buFont typeface="Wingdings" pitchFamily="2" charset="2"/>
              <a:buNone/>
            </a:pPr>
            <a:r>
              <a:rPr lang="en-US" sz="2400" dirty="0"/>
              <a:t>5  </a:t>
            </a:r>
            <a:r>
              <a:rPr lang="en-US" sz="2400" dirty="0">
                <a:solidFill>
                  <a:srgbClr val="FFFF00"/>
                </a:solidFill>
              </a:rPr>
              <a:t>But He was wounded for our transgressions, he was bruised for our iniquities; the chastisement for our peace was upon Him, and by His stripes we are healed.</a:t>
            </a:r>
          </a:p>
          <a:p>
            <a:pPr marL="0" indent="228600">
              <a:lnSpc>
                <a:spcPct val="80000"/>
              </a:lnSpc>
              <a:buFont typeface="Wingdings" pitchFamily="2" charset="2"/>
              <a:buNone/>
            </a:pPr>
            <a:r>
              <a:rPr lang="en-US" sz="2400" dirty="0"/>
              <a:t>6  All we like sheep have gone astray; we have turned, every one, to his own way; </a:t>
            </a:r>
            <a:r>
              <a:rPr lang="en-US" sz="2400" dirty="0">
                <a:solidFill>
                  <a:srgbClr val="FFFF00"/>
                </a:solidFill>
              </a:rPr>
              <a:t>and the LORD has laid on Him the iniquity of us all.</a:t>
            </a:r>
          </a:p>
          <a:p>
            <a:pPr marL="0" indent="228600">
              <a:lnSpc>
                <a:spcPct val="80000"/>
              </a:lnSpc>
              <a:buFont typeface="Wingdings" pitchFamily="2" charset="2"/>
              <a:buNone/>
            </a:pPr>
            <a:r>
              <a:rPr lang="en-US" sz="2400" dirty="0"/>
              <a:t>7  He was oppressed and He was afflicted, </a:t>
            </a:r>
            <a:r>
              <a:rPr lang="en-US" sz="2400" dirty="0">
                <a:solidFill>
                  <a:srgbClr val="FFFF00"/>
                </a:solidFill>
              </a:rPr>
              <a:t>yet He opened not His mouth;</a:t>
            </a:r>
            <a:r>
              <a:rPr lang="en-US" sz="2400" dirty="0"/>
              <a:t> he was led as a lamb to the slaughter, and as a sheep before its shearers is silent, so He opened not His mouth.</a:t>
            </a:r>
          </a:p>
        </p:txBody>
      </p:sp>
      <p:pic>
        <p:nvPicPr>
          <p:cNvPr id="3" name="Picture 3"/>
          <p:cNvPicPr>
            <a:picLocks noChangeAspect="1" noChangeArrowheads="1"/>
          </p:cNvPicPr>
          <p:nvPr/>
        </p:nvPicPr>
        <p:blipFill>
          <a:blip r:embed="rId3" cstate="email"/>
          <a:srcRect/>
          <a:stretch>
            <a:fillRect/>
          </a:stretch>
        </p:blipFill>
        <p:spPr bwMode="auto">
          <a:xfrm>
            <a:off x="6096000" y="228600"/>
            <a:ext cx="2743200" cy="20574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0"/>
            <a:ext cx="6477000" cy="1143000"/>
          </a:xfrm>
        </p:spPr>
        <p:txBody>
          <a:bodyPr/>
          <a:lstStyle/>
          <a:p>
            <a:r>
              <a:rPr lang="en-US" b="1" dirty="0">
                <a:solidFill>
                  <a:srgbClr val="00FFFF"/>
                </a:solidFill>
                <a:latin typeface="Vagabond" pitchFamily="2" charset="0"/>
              </a:rPr>
              <a:t>Hebrews 2:14-18 </a:t>
            </a:r>
            <a:r>
              <a:rPr lang="en-US" sz="3600" b="1" dirty="0">
                <a:solidFill>
                  <a:srgbClr val="00FFFF"/>
                </a:solidFill>
                <a:latin typeface="Vagabond" pitchFamily="2" charset="0"/>
              </a:rPr>
              <a:t>(RSV)</a:t>
            </a:r>
          </a:p>
        </p:txBody>
      </p:sp>
      <p:sp>
        <p:nvSpPr>
          <p:cNvPr id="10243" name="Rectangle 3"/>
          <p:cNvSpPr>
            <a:spLocks noGrp="1" noChangeArrowheads="1"/>
          </p:cNvSpPr>
          <p:nvPr>
            <p:ph type="body" idx="1"/>
          </p:nvPr>
        </p:nvSpPr>
        <p:spPr>
          <a:xfrm>
            <a:off x="381000" y="1066800"/>
            <a:ext cx="8229600" cy="4530725"/>
          </a:xfrm>
        </p:spPr>
        <p:txBody>
          <a:bodyPr/>
          <a:lstStyle/>
          <a:p>
            <a:pPr marL="0" indent="288925">
              <a:lnSpc>
                <a:spcPct val="80000"/>
              </a:lnSpc>
              <a:buFont typeface="Wingdings" pitchFamily="2" charset="2"/>
              <a:buNone/>
            </a:pPr>
            <a:r>
              <a:rPr lang="en-US" sz="2400" dirty="0"/>
              <a:t>14	</a:t>
            </a:r>
            <a:r>
              <a:rPr lang="en-US" sz="2400" dirty="0">
                <a:solidFill>
                  <a:srgbClr val="FFFF00"/>
                </a:solidFill>
              </a:rPr>
              <a:t>Since therefore the children share in </a:t>
            </a:r>
            <a:r>
              <a:rPr lang="en-US" sz="2400" dirty="0" smtClean="0">
                <a:solidFill>
                  <a:srgbClr val="FFFF00"/>
                </a:solidFill>
              </a:rPr>
              <a:t>                              flesh </a:t>
            </a:r>
            <a:r>
              <a:rPr lang="en-US" sz="2400" dirty="0">
                <a:solidFill>
                  <a:srgbClr val="FFFF00"/>
                </a:solidFill>
              </a:rPr>
              <a:t>and blood, he himself likewise partook </a:t>
            </a:r>
            <a:r>
              <a:rPr lang="en-US" sz="2400" dirty="0" smtClean="0">
                <a:solidFill>
                  <a:srgbClr val="FFFF00"/>
                </a:solidFill>
              </a:rPr>
              <a:t>                                  of </a:t>
            </a:r>
            <a:r>
              <a:rPr lang="en-US" sz="2400" dirty="0">
                <a:solidFill>
                  <a:srgbClr val="FFFF00"/>
                </a:solidFill>
              </a:rPr>
              <a:t>the same nature, that through death he </a:t>
            </a:r>
            <a:r>
              <a:rPr lang="en-US" sz="2400" dirty="0" smtClean="0">
                <a:solidFill>
                  <a:srgbClr val="FFFF00"/>
                </a:solidFill>
              </a:rPr>
              <a:t>                                  might </a:t>
            </a:r>
            <a:r>
              <a:rPr lang="en-US" sz="2400" dirty="0">
                <a:solidFill>
                  <a:srgbClr val="FFFF00"/>
                </a:solidFill>
              </a:rPr>
              <a:t>destroy him who has the power of </a:t>
            </a:r>
            <a:r>
              <a:rPr lang="en-US" sz="2400" dirty="0" smtClean="0">
                <a:solidFill>
                  <a:srgbClr val="FFFF00"/>
                </a:solidFill>
              </a:rPr>
              <a:t>                                                death</a:t>
            </a:r>
            <a:r>
              <a:rPr lang="en-US" sz="2400" dirty="0">
                <a:solidFill>
                  <a:srgbClr val="FFFF00"/>
                </a:solidFill>
              </a:rPr>
              <a:t>, that is, the devil,</a:t>
            </a:r>
          </a:p>
          <a:p>
            <a:pPr marL="0" indent="288925">
              <a:lnSpc>
                <a:spcPct val="80000"/>
              </a:lnSpc>
              <a:buFont typeface="Wingdings" pitchFamily="2" charset="2"/>
              <a:buNone/>
            </a:pPr>
            <a:r>
              <a:rPr lang="en-US" sz="2400" dirty="0"/>
              <a:t>15	and deliver all those who through fear of death were subject to lifelong bondage.</a:t>
            </a:r>
          </a:p>
          <a:p>
            <a:pPr marL="0" indent="288925">
              <a:lnSpc>
                <a:spcPct val="80000"/>
              </a:lnSpc>
              <a:buFont typeface="Wingdings" pitchFamily="2" charset="2"/>
              <a:buNone/>
            </a:pPr>
            <a:r>
              <a:rPr lang="en-US" sz="2400" dirty="0"/>
              <a:t>16	For surely it is not with angels that he is concerned but with the descendants of Abraham.</a:t>
            </a:r>
          </a:p>
          <a:p>
            <a:pPr marL="0" indent="288925">
              <a:lnSpc>
                <a:spcPct val="80000"/>
              </a:lnSpc>
              <a:buFont typeface="Wingdings" pitchFamily="2" charset="2"/>
              <a:buNone/>
            </a:pPr>
            <a:r>
              <a:rPr lang="en-US" sz="2400" dirty="0"/>
              <a:t>17	Therefore he had to be made like his brethren in every respect, so that he might become a merciful and faithful high priest in the service of God, to make expiation for the sins of the people.</a:t>
            </a:r>
          </a:p>
          <a:p>
            <a:pPr marL="0" indent="288925">
              <a:lnSpc>
                <a:spcPct val="80000"/>
              </a:lnSpc>
              <a:buFont typeface="Wingdings" pitchFamily="2" charset="2"/>
              <a:buNone/>
            </a:pPr>
            <a:r>
              <a:rPr lang="en-US" sz="2400" dirty="0"/>
              <a:t>18	</a:t>
            </a:r>
            <a:r>
              <a:rPr lang="en-US" sz="2400" dirty="0">
                <a:solidFill>
                  <a:srgbClr val="FFFF00"/>
                </a:solidFill>
              </a:rPr>
              <a:t>For because he himself has suffered and been tempted, he is able to help those who are tempted.</a:t>
            </a:r>
          </a:p>
        </p:txBody>
      </p:sp>
      <p:pic>
        <p:nvPicPr>
          <p:cNvPr id="2" name="Picture 2"/>
          <p:cNvPicPr>
            <a:picLocks noChangeAspect="1" noChangeArrowheads="1"/>
          </p:cNvPicPr>
          <p:nvPr/>
        </p:nvPicPr>
        <p:blipFill>
          <a:blip r:embed="rId3" cstate="email"/>
          <a:srcRect/>
          <a:stretch>
            <a:fillRect/>
          </a:stretch>
        </p:blipFill>
        <p:spPr bwMode="auto">
          <a:xfrm>
            <a:off x="6477000" y="304800"/>
            <a:ext cx="2540000" cy="19050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5715000" cy="792163"/>
          </a:xfrm>
        </p:spPr>
        <p:txBody>
          <a:bodyPr/>
          <a:lstStyle/>
          <a:p>
            <a:r>
              <a:rPr lang="en-US" b="1" dirty="0">
                <a:solidFill>
                  <a:srgbClr val="00FFFF"/>
                </a:solidFill>
                <a:latin typeface="Vagabond" pitchFamily="2" charset="0"/>
              </a:rPr>
              <a:t>Hebrews 7:22-28</a:t>
            </a:r>
          </a:p>
        </p:txBody>
      </p:sp>
      <p:sp>
        <p:nvSpPr>
          <p:cNvPr id="11267" name="Rectangle 3"/>
          <p:cNvSpPr>
            <a:spLocks noGrp="1" noChangeArrowheads="1"/>
          </p:cNvSpPr>
          <p:nvPr>
            <p:ph type="body" idx="1"/>
          </p:nvPr>
        </p:nvSpPr>
        <p:spPr>
          <a:xfrm>
            <a:off x="304800" y="838200"/>
            <a:ext cx="8229600" cy="5715000"/>
          </a:xfrm>
        </p:spPr>
        <p:txBody>
          <a:bodyPr/>
          <a:lstStyle/>
          <a:p>
            <a:pPr marL="0" indent="288925">
              <a:lnSpc>
                <a:spcPct val="80000"/>
              </a:lnSpc>
              <a:buFont typeface="Wingdings" pitchFamily="2" charset="2"/>
              <a:buNone/>
            </a:pPr>
            <a:r>
              <a:rPr lang="en-US" sz="2200" dirty="0"/>
              <a:t>22	by so much more Jesus has </a:t>
            </a:r>
            <a:r>
              <a:rPr lang="en-US" sz="2200" dirty="0" smtClean="0"/>
              <a:t>become                                         </a:t>
            </a:r>
            <a:r>
              <a:rPr lang="en-US" sz="2200" dirty="0"/>
              <a:t>a surety of a better covenant.</a:t>
            </a:r>
          </a:p>
          <a:p>
            <a:pPr marL="0" indent="288925">
              <a:lnSpc>
                <a:spcPct val="80000"/>
              </a:lnSpc>
              <a:buFont typeface="Wingdings" pitchFamily="2" charset="2"/>
              <a:buNone/>
            </a:pPr>
            <a:r>
              <a:rPr lang="en-US" sz="2200" dirty="0"/>
              <a:t>23	Also there were many priests, </a:t>
            </a:r>
            <a:r>
              <a:rPr lang="en-US" sz="2200" dirty="0" smtClean="0"/>
              <a:t>because                                       </a:t>
            </a:r>
            <a:r>
              <a:rPr lang="en-US" sz="2200" dirty="0"/>
              <a:t>they were prevented by death from continuing.</a:t>
            </a:r>
          </a:p>
          <a:p>
            <a:pPr marL="0" indent="288925">
              <a:lnSpc>
                <a:spcPct val="80000"/>
              </a:lnSpc>
              <a:buFont typeface="Wingdings" pitchFamily="2" charset="2"/>
              <a:buNone/>
            </a:pPr>
            <a:r>
              <a:rPr lang="en-US" sz="2200" dirty="0"/>
              <a:t>24	But He, because He continues forever, </a:t>
            </a:r>
            <a:r>
              <a:rPr lang="en-US" sz="2200" dirty="0" smtClean="0"/>
              <a:t>                                   has </a:t>
            </a:r>
            <a:r>
              <a:rPr lang="en-US" sz="2200" dirty="0"/>
              <a:t>an unchangeable priesthood.</a:t>
            </a:r>
          </a:p>
          <a:p>
            <a:pPr marL="0" indent="288925">
              <a:lnSpc>
                <a:spcPct val="80000"/>
              </a:lnSpc>
              <a:buFont typeface="Wingdings" pitchFamily="2" charset="2"/>
              <a:buNone/>
            </a:pPr>
            <a:r>
              <a:rPr lang="en-US" sz="2200" dirty="0"/>
              <a:t>25	Therefore He is also able to save to the uttermost those who come to God through Him, since He always lives to make intercession for them.</a:t>
            </a:r>
          </a:p>
          <a:p>
            <a:pPr marL="0" indent="288925">
              <a:lnSpc>
                <a:spcPct val="80000"/>
              </a:lnSpc>
              <a:buFont typeface="Wingdings" pitchFamily="2" charset="2"/>
              <a:buNone/>
            </a:pPr>
            <a:r>
              <a:rPr lang="en-US" sz="2200" dirty="0"/>
              <a:t>26	</a:t>
            </a:r>
            <a:r>
              <a:rPr lang="en-US" sz="2200" dirty="0">
                <a:solidFill>
                  <a:srgbClr val="FFFF00"/>
                </a:solidFill>
              </a:rPr>
              <a:t>For such a High Priest was fitting for us,</a:t>
            </a:r>
            <a:r>
              <a:rPr lang="en-US" sz="2200" dirty="0"/>
              <a:t> who is holy, harmless, undefiled, separate from sinners, and has become higher than the heavens;</a:t>
            </a:r>
          </a:p>
          <a:p>
            <a:pPr marL="0" indent="288925">
              <a:lnSpc>
                <a:spcPct val="80000"/>
              </a:lnSpc>
              <a:buFont typeface="Wingdings" pitchFamily="2" charset="2"/>
              <a:buNone/>
            </a:pPr>
            <a:r>
              <a:rPr lang="en-US" sz="2200" dirty="0"/>
              <a:t>27	</a:t>
            </a:r>
            <a:r>
              <a:rPr lang="en-US" sz="2200" dirty="0">
                <a:solidFill>
                  <a:srgbClr val="FFFF00"/>
                </a:solidFill>
              </a:rPr>
              <a:t>who does not need daily, as those high priests, to offer up sacrifices, first for His own sins and then for the people's, for this He did once for all when He offered up Himself.</a:t>
            </a:r>
          </a:p>
          <a:p>
            <a:pPr marL="0" indent="288925">
              <a:lnSpc>
                <a:spcPct val="80000"/>
              </a:lnSpc>
              <a:buFont typeface="Wingdings" pitchFamily="2" charset="2"/>
              <a:buNone/>
            </a:pPr>
            <a:r>
              <a:rPr lang="en-US" sz="2200" dirty="0"/>
              <a:t>28	For the law appoints as high priests men who have weakness, but the word of the oath, which came after the law, appoints the Son who has been perfected forever.</a:t>
            </a:r>
          </a:p>
        </p:txBody>
      </p:sp>
      <p:pic>
        <p:nvPicPr>
          <p:cNvPr id="2" name="Picture 2"/>
          <p:cNvPicPr>
            <a:picLocks noChangeAspect="1" noChangeArrowheads="1"/>
          </p:cNvPicPr>
          <p:nvPr/>
        </p:nvPicPr>
        <p:blipFill>
          <a:blip r:embed="rId3" cstate="email"/>
          <a:srcRect/>
          <a:stretch>
            <a:fillRect/>
          </a:stretch>
        </p:blipFill>
        <p:spPr bwMode="auto">
          <a:xfrm>
            <a:off x="6248400" y="304800"/>
            <a:ext cx="2746897" cy="19812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0"/>
            <a:ext cx="8229600" cy="990600"/>
          </a:xfrm>
        </p:spPr>
        <p:txBody>
          <a:bodyPr/>
          <a:lstStyle/>
          <a:p>
            <a:r>
              <a:rPr lang="en-US" sz="4000" b="1">
                <a:solidFill>
                  <a:srgbClr val="FFCC00"/>
                </a:solidFill>
                <a:latin typeface="Vagabond" pitchFamily="2" charset="0"/>
              </a:rPr>
              <a:t>What went wrong with the Law?</a:t>
            </a:r>
          </a:p>
        </p:txBody>
      </p:sp>
      <p:sp>
        <p:nvSpPr>
          <p:cNvPr id="47107" name="Rectangle 3"/>
          <p:cNvSpPr>
            <a:spLocks noGrp="1" noChangeArrowheads="1"/>
          </p:cNvSpPr>
          <p:nvPr>
            <p:ph type="body" idx="1"/>
          </p:nvPr>
        </p:nvSpPr>
        <p:spPr>
          <a:xfrm>
            <a:off x="247936" y="1712119"/>
            <a:ext cx="8648128" cy="4876800"/>
          </a:xfrm>
        </p:spPr>
        <p:txBody>
          <a:bodyPr/>
          <a:lstStyle/>
          <a:p>
            <a:pPr>
              <a:buNone/>
            </a:pPr>
            <a:r>
              <a:rPr lang="en-US" b="1" dirty="0" smtClean="0">
                <a:solidFill>
                  <a:srgbClr val="603000"/>
                </a:solidFill>
              </a:rPr>
              <a:t>                 </a:t>
            </a:r>
            <a:r>
              <a:rPr lang="en-US" b="1" dirty="0">
                <a:solidFill>
                  <a:srgbClr val="FFFF00"/>
                </a:solidFill>
              </a:rPr>
              <a:t>Isaiah 43:22-24</a:t>
            </a:r>
          </a:p>
          <a:p>
            <a:pPr marL="0" indent="290513">
              <a:buNone/>
            </a:pPr>
            <a:r>
              <a:rPr lang="en-US" sz="2800" dirty="0"/>
              <a:t>22 "But you have not called upon Me, </a:t>
            </a:r>
            <a:r>
              <a:rPr lang="en-US" sz="2800" dirty="0" smtClean="0"/>
              <a:t>                                                </a:t>
            </a:r>
            <a:r>
              <a:rPr lang="en-US" sz="2800" dirty="0"/>
              <a:t>O Jacob; and </a:t>
            </a:r>
            <a:r>
              <a:rPr lang="en-US" sz="2800" b="1" i="1" dirty="0">
                <a:solidFill>
                  <a:srgbClr val="FFFF00"/>
                </a:solidFill>
              </a:rPr>
              <a:t>you have been weary of Me, </a:t>
            </a:r>
            <a:r>
              <a:rPr lang="en-US" sz="2800" b="1" i="1" dirty="0" smtClean="0">
                <a:solidFill>
                  <a:srgbClr val="FFFF00"/>
                </a:solidFill>
              </a:rPr>
              <a:t>O </a:t>
            </a:r>
            <a:r>
              <a:rPr lang="en-US" sz="2800" b="1" i="1" dirty="0">
                <a:solidFill>
                  <a:srgbClr val="FFFF00"/>
                </a:solidFill>
              </a:rPr>
              <a:t>Israel. </a:t>
            </a:r>
          </a:p>
          <a:p>
            <a:pPr marL="0" indent="290513">
              <a:buNone/>
            </a:pPr>
            <a:r>
              <a:rPr lang="en-US" sz="2800" dirty="0"/>
              <a:t>23 You have not brought Me the sheep for your burnt offerings, nor have you honored Me with your sacrifices.  I have not caused you to serve with grain offerings, nor wearied you with incense. </a:t>
            </a:r>
          </a:p>
          <a:p>
            <a:pPr marL="0" indent="290513">
              <a:buNone/>
            </a:pPr>
            <a:r>
              <a:rPr lang="en-US" sz="2800" dirty="0"/>
              <a:t>24 You have bought Me no sweet cane with money, nor have you satisfied Me with the fat of your sacrifices; </a:t>
            </a:r>
            <a:r>
              <a:rPr lang="en-US" sz="2800" dirty="0">
                <a:solidFill>
                  <a:srgbClr val="FFC000"/>
                </a:solidFill>
              </a:rPr>
              <a:t>but you have burdened Me with your sins, you have wearied Me with your iniquities. </a:t>
            </a:r>
            <a:endParaRPr lang="en-US" sz="2400" dirty="0">
              <a:solidFill>
                <a:srgbClr val="FFC000"/>
              </a:solidFill>
            </a:endParaRPr>
          </a:p>
        </p:txBody>
      </p:sp>
      <p:sp>
        <p:nvSpPr>
          <p:cNvPr id="47108" name="Text Box 4"/>
          <p:cNvSpPr txBox="1">
            <a:spLocks noChangeArrowheads="1"/>
          </p:cNvSpPr>
          <p:nvPr/>
        </p:nvSpPr>
        <p:spPr bwMode="auto">
          <a:xfrm>
            <a:off x="1295400" y="723003"/>
            <a:ext cx="4724400" cy="1077218"/>
          </a:xfrm>
          <a:prstGeom prst="rect">
            <a:avLst/>
          </a:prstGeom>
          <a:noFill/>
          <a:ln w="9525">
            <a:noFill/>
            <a:miter lim="800000"/>
            <a:headEnd/>
            <a:tailEnd/>
          </a:ln>
          <a:effectLst/>
        </p:spPr>
        <p:txBody>
          <a:bodyPr wrap="square">
            <a:spAutoFit/>
          </a:bodyPr>
          <a:lstStyle/>
          <a:p>
            <a:pPr algn="ctr" eaLnBrk="1" hangingPunct="1">
              <a:spcBef>
                <a:spcPct val="20000"/>
              </a:spcBef>
              <a:buClr>
                <a:schemeClr val="hlink"/>
              </a:buClr>
              <a:buSzPct val="90000"/>
              <a:buFont typeface="Wingdings" pitchFamily="2" charset="2"/>
              <a:buNone/>
            </a:pPr>
            <a:r>
              <a:rPr lang="en-US" sz="3200" b="1" dirty="0">
                <a:solidFill>
                  <a:srgbClr val="00FF00"/>
                </a:solidFill>
                <a:effectLst>
                  <a:outerShdw blurRad="38100" dist="38100" dir="2700000" algn="tl">
                    <a:srgbClr val="000000"/>
                  </a:outerShdw>
                </a:effectLst>
                <a:latin typeface="Comic Sans MS" pitchFamily="66" charset="0"/>
              </a:rPr>
              <a:t>It became rituals without meaning</a:t>
            </a:r>
            <a:endParaRPr lang="en-US" sz="3200" b="1" dirty="0">
              <a:solidFill>
                <a:srgbClr val="00FF00"/>
              </a:solidFill>
              <a:latin typeface="Comic Sans MS" pitchFamily="66" charset="0"/>
            </a:endParaRPr>
          </a:p>
        </p:txBody>
      </p:sp>
      <p:pic>
        <p:nvPicPr>
          <p:cNvPr id="56322" name="Picture 2"/>
          <p:cNvPicPr>
            <a:picLocks noChangeAspect="1" noChangeArrowheads="1"/>
          </p:cNvPicPr>
          <p:nvPr/>
        </p:nvPicPr>
        <p:blipFill>
          <a:blip r:embed="rId3" cstate="email"/>
          <a:srcRect/>
          <a:stretch>
            <a:fillRect/>
          </a:stretch>
        </p:blipFill>
        <p:spPr bwMode="auto">
          <a:xfrm>
            <a:off x="6629400" y="912019"/>
            <a:ext cx="2406316" cy="1600200"/>
          </a:xfrm>
          <a:prstGeom prst="rect">
            <a:avLst/>
          </a:prstGeom>
          <a:noFill/>
          <a:ln w="9525">
            <a:noFill/>
            <a:miter lim="800000"/>
            <a:headEnd/>
            <a:tailEnd/>
          </a:ln>
        </p:spPr>
      </p:pic>
    </p:spTree>
    <p:extLst>
      <p:ext uri="{BB962C8B-B14F-4D97-AF65-F5344CB8AC3E}">
        <p14:creationId xmlns:p14="http://schemas.microsoft.com/office/powerpoint/2010/main" val="857139897"/>
      </p:ext>
    </p:extLst>
  </p:cSld>
  <p:clrMapOvr>
    <a:masterClrMapping/>
  </p:clrMapOvr>
  <p:transition>
    <p:diamon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2" name="Rectangle 6"/>
          <p:cNvSpPr>
            <a:spLocks noGrp="1" noChangeArrowheads="1"/>
          </p:cNvSpPr>
          <p:nvPr>
            <p:ph type="title"/>
          </p:nvPr>
        </p:nvSpPr>
        <p:spPr>
          <a:xfrm>
            <a:off x="4390217" y="599907"/>
            <a:ext cx="4495800" cy="1905000"/>
          </a:xfrm>
        </p:spPr>
        <p:txBody>
          <a:bodyPr/>
          <a:lstStyle/>
          <a:p>
            <a:r>
              <a:rPr lang="en-US" sz="4000" b="1" dirty="0">
                <a:solidFill>
                  <a:srgbClr val="FFCC00"/>
                </a:solidFill>
                <a:latin typeface="Vagabond" pitchFamily="2" charset="0"/>
              </a:rPr>
              <a:t>This world runs on                   “carrot &amp; stick” motivation</a:t>
            </a:r>
          </a:p>
        </p:txBody>
      </p:sp>
      <p:sp>
        <p:nvSpPr>
          <p:cNvPr id="19464" name="Text Box 8"/>
          <p:cNvSpPr txBox="1">
            <a:spLocks noChangeArrowheads="1"/>
          </p:cNvSpPr>
          <p:nvPr/>
        </p:nvSpPr>
        <p:spPr bwMode="auto">
          <a:xfrm>
            <a:off x="2362200" y="3172450"/>
            <a:ext cx="4360008" cy="3108543"/>
          </a:xfrm>
          <a:prstGeom prst="rect">
            <a:avLst/>
          </a:prstGeom>
          <a:noFill/>
          <a:ln w="9525">
            <a:noFill/>
            <a:miter lim="800000"/>
            <a:headEnd/>
            <a:tailEnd/>
          </a:ln>
          <a:effectLst/>
        </p:spPr>
        <p:txBody>
          <a:bodyPr wrap="square">
            <a:spAutoFit/>
          </a:bodyPr>
          <a:lstStyle/>
          <a:p>
            <a:pPr algn="ctr">
              <a:spcBef>
                <a:spcPct val="50000"/>
              </a:spcBef>
            </a:pPr>
            <a:r>
              <a:rPr lang="en-US" sz="2800" dirty="0">
                <a:solidFill>
                  <a:schemeClr val="accent1">
                    <a:lumMod val="60000"/>
                    <a:lumOff val="40000"/>
                  </a:schemeClr>
                </a:solidFill>
                <a:latin typeface="Comic Sans MS" pitchFamily="66" charset="0"/>
              </a:rPr>
              <a:t>Our educational and economic systems use this approach to motivate people.  </a:t>
            </a:r>
            <a:r>
              <a:rPr lang="en-US" sz="2800" dirty="0" smtClean="0">
                <a:solidFill>
                  <a:schemeClr val="accent1">
                    <a:lumMod val="60000"/>
                    <a:lumOff val="40000"/>
                  </a:schemeClr>
                </a:solidFill>
                <a:latin typeface="Comic Sans MS" pitchFamily="66" charset="0"/>
              </a:rPr>
              <a:t>It </a:t>
            </a:r>
            <a:r>
              <a:rPr lang="en-US" sz="2800" dirty="0">
                <a:solidFill>
                  <a:schemeClr val="accent1">
                    <a:lumMod val="60000"/>
                    <a:lumOff val="40000"/>
                  </a:schemeClr>
                </a:solidFill>
                <a:latin typeface="Comic Sans MS" pitchFamily="66" charset="0"/>
              </a:rPr>
              <a:t>is based on works and we are all very comfortable and familiar with it!</a:t>
            </a:r>
          </a:p>
        </p:txBody>
      </p:sp>
      <p:pic>
        <p:nvPicPr>
          <p:cNvPr id="1028" name="Picture 4" descr="http://usafreemoney.com/wp-content/uploads/2013/08/bag_of_money_wallpaper-oth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050" y="5029200"/>
            <a:ext cx="1450975" cy="13156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hdwallpapersplus.com/wp-content/uploads/2013/06/new_bmw_z4_2011_car-wid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559" t="23450" r="10306" b="10029"/>
          <a:stretch/>
        </p:blipFill>
        <p:spPr bwMode="auto">
          <a:xfrm>
            <a:off x="6775913" y="3042758"/>
            <a:ext cx="2076889" cy="12141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minutillo.com/steve/weblog/images/mobile/100105170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8910" b="11753"/>
          <a:stretch/>
        </p:blipFill>
        <p:spPr bwMode="auto">
          <a:xfrm>
            <a:off x="304800" y="3332749"/>
            <a:ext cx="2209800" cy="11497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250092" y="228600"/>
            <a:ext cx="3886200" cy="2647615"/>
          </a:xfrm>
          <a:prstGeom prst="rect">
            <a:avLst/>
          </a:prstGeom>
        </p:spPr>
      </p:pic>
      <p:pic>
        <p:nvPicPr>
          <p:cNvPr id="1034" name="Picture 10" descr="http://t2.gstatic.com/images?q=tbn:ANd9GcTuDeEd3luPGKzd5FIxHJdk8C4TnrLvIr82vbSP-Hds2qh_pIq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4558" y="5181600"/>
            <a:ext cx="1879600" cy="1409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amon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152400"/>
            <a:ext cx="9144000" cy="1779587"/>
          </a:xfrm>
        </p:spPr>
        <p:txBody>
          <a:bodyPr/>
          <a:lstStyle/>
          <a:p>
            <a:r>
              <a:rPr lang="en-US" sz="4000" b="1" dirty="0">
                <a:solidFill>
                  <a:srgbClr val="00FF00"/>
                </a:solidFill>
                <a:latin typeface="Vagabond" pitchFamily="2" charset="0"/>
              </a:rPr>
              <a:t>God uses a different strategy:</a:t>
            </a:r>
            <a:r>
              <a:rPr lang="en-US" sz="4000" b="1" dirty="0">
                <a:solidFill>
                  <a:srgbClr val="FFCC00"/>
                </a:solidFill>
                <a:latin typeface="Vagabond" pitchFamily="2" charset="0"/>
              </a:rPr>
              <a:t>          </a:t>
            </a:r>
            <a:r>
              <a:rPr lang="en-US" sz="3800" b="1" dirty="0">
                <a:solidFill>
                  <a:srgbClr val="FFCC00"/>
                </a:solidFill>
                <a:latin typeface="Vagabond" pitchFamily="2" charset="0"/>
              </a:rPr>
              <a:t>He gives us grace as a </a:t>
            </a:r>
            <a:r>
              <a:rPr lang="en-US" sz="3800" b="1" dirty="0" smtClean="0">
                <a:solidFill>
                  <a:srgbClr val="FFCC00"/>
                </a:solidFill>
                <a:latin typeface="Vagabond" pitchFamily="2" charset="0"/>
              </a:rPr>
              <a:t>gift of love &amp; </a:t>
            </a:r>
            <a:r>
              <a:rPr lang="en-US" sz="3800" b="1" dirty="0">
                <a:solidFill>
                  <a:srgbClr val="FFCC00"/>
                </a:solidFill>
                <a:latin typeface="Vagabond" pitchFamily="2" charset="0"/>
              </a:rPr>
              <a:t>then asks us to respond to His kindness!</a:t>
            </a:r>
          </a:p>
        </p:txBody>
      </p:sp>
      <p:sp>
        <p:nvSpPr>
          <p:cNvPr id="52227" name="Rectangle 3"/>
          <p:cNvSpPr>
            <a:spLocks noGrp="1" noChangeArrowheads="1"/>
          </p:cNvSpPr>
          <p:nvPr>
            <p:ph type="body" idx="1"/>
          </p:nvPr>
        </p:nvSpPr>
        <p:spPr>
          <a:xfrm>
            <a:off x="228600" y="2286000"/>
            <a:ext cx="8686800" cy="4114800"/>
          </a:xfrm>
        </p:spPr>
        <p:txBody>
          <a:bodyPr/>
          <a:lstStyle/>
          <a:p>
            <a:pPr marL="0" indent="288925">
              <a:lnSpc>
                <a:spcPct val="90000"/>
              </a:lnSpc>
              <a:buFont typeface="Wingdings" pitchFamily="2" charset="2"/>
              <a:buNone/>
            </a:pPr>
            <a:r>
              <a:rPr lang="en-US" b="1" dirty="0" smtClean="0">
                <a:solidFill>
                  <a:srgbClr val="00FFFF"/>
                </a:solidFill>
              </a:rPr>
              <a:t>          Ephesians </a:t>
            </a:r>
            <a:r>
              <a:rPr lang="en-US" b="1" dirty="0">
                <a:solidFill>
                  <a:srgbClr val="00FFFF"/>
                </a:solidFill>
              </a:rPr>
              <a:t>2:4-10</a:t>
            </a:r>
          </a:p>
          <a:p>
            <a:pPr marL="0" indent="288925">
              <a:lnSpc>
                <a:spcPct val="90000"/>
              </a:lnSpc>
              <a:buFont typeface="Wingdings" pitchFamily="2" charset="2"/>
              <a:buNone/>
            </a:pPr>
            <a:r>
              <a:rPr lang="en-US" sz="2400" dirty="0"/>
              <a:t>4	But God, who is rich in mercy</a:t>
            </a:r>
            <a:r>
              <a:rPr lang="en-US" sz="2400" dirty="0" smtClean="0"/>
              <a:t>, </a:t>
            </a:r>
            <a:r>
              <a:rPr lang="en-US" sz="2400" dirty="0" smtClean="0">
                <a:solidFill>
                  <a:srgbClr val="FFFF00"/>
                </a:solidFill>
              </a:rPr>
              <a:t>because                          of </a:t>
            </a:r>
            <a:r>
              <a:rPr lang="en-US" sz="2400" dirty="0">
                <a:solidFill>
                  <a:srgbClr val="FFFF00"/>
                </a:solidFill>
              </a:rPr>
              <a:t>His great love with which He loved us,</a:t>
            </a:r>
          </a:p>
          <a:p>
            <a:pPr marL="0" indent="288925">
              <a:lnSpc>
                <a:spcPct val="90000"/>
              </a:lnSpc>
              <a:buFont typeface="Wingdings" pitchFamily="2" charset="2"/>
              <a:buNone/>
            </a:pPr>
            <a:r>
              <a:rPr lang="en-US" sz="2400" dirty="0"/>
              <a:t>5	even when we were dead in trespasses</a:t>
            </a:r>
            <a:r>
              <a:rPr lang="en-US" sz="2400" dirty="0" smtClean="0"/>
              <a:t>,                                </a:t>
            </a:r>
            <a:r>
              <a:rPr lang="en-US" sz="2400" dirty="0">
                <a:solidFill>
                  <a:srgbClr val="FFFF00"/>
                </a:solidFill>
              </a:rPr>
              <a:t>made us alive together with Christ (by grace </a:t>
            </a:r>
            <a:r>
              <a:rPr lang="en-US" sz="2400" dirty="0" smtClean="0">
                <a:solidFill>
                  <a:srgbClr val="FFFF00"/>
                </a:solidFill>
              </a:rPr>
              <a:t>                               you </a:t>
            </a:r>
            <a:r>
              <a:rPr lang="en-US" sz="2400" dirty="0">
                <a:solidFill>
                  <a:srgbClr val="FFFF00"/>
                </a:solidFill>
              </a:rPr>
              <a:t>have been saved),</a:t>
            </a:r>
          </a:p>
          <a:p>
            <a:pPr marL="0" indent="288925">
              <a:lnSpc>
                <a:spcPct val="90000"/>
              </a:lnSpc>
              <a:buFont typeface="Wingdings" pitchFamily="2" charset="2"/>
              <a:buNone/>
            </a:pPr>
            <a:r>
              <a:rPr lang="en-US" sz="2400" dirty="0"/>
              <a:t>6	and raised us up together, and made </a:t>
            </a:r>
            <a:r>
              <a:rPr lang="en-US" sz="2400" dirty="0" smtClean="0"/>
              <a:t>                              us </a:t>
            </a:r>
            <a:r>
              <a:rPr lang="en-US" sz="2400" dirty="0"/>
              <a:t>sit together in the heavenly places in Christ Jesus,</a:t>
            </a:r>
          </a:p>
          <a:p>
            <a:pPr marL="0" indent="288925">
              <a:lnSpc>
                <a:spcPct val="90000"/>
              </a:lnSpc>
              <a:buFont typeface="Wingdings" pitchFamily="2" charset="2"/>
              <a:buNone/>
            </a:pPr>
            <a:r>
              <a:rPr lang="en-US" sz="2400" dirty="0"/>
              <a:t>7	that in the ages to come </a:t>
            </a:r>
            <a:r>
              <a:rPr lang="en-US" sz="2400" dirty="0">
                <a:solidFill>
                  <a:srgbClr val="FFFF00"/>
                </a:solidFill>
              </a:rPr>
              <a:t>He might show the exceeding riches of His grace in His kindness toward us in Christ Jesus.</a:t>
            </a:r>
          </a:p>
        </p:txBody>
      </p:sp>
      <p:pic>
        <p:nvPicPr>
          <p:cNvPr id="12290" name="Picture 2"/>
          <p:cNvPicPr>
            <a:picLocks noChangeAspect="1" noChangeArrowheads="1"/>
          </p:cNvPicPr>
          <p:nvPr/>
        </p:nvPicPr>
        <p:blipFill>
          <a:blip r:embed="rId3" cstate="email"/>
          <a:srcRect/>
          <a:stretch>
            <a:fillRect/>
          </a:stretch>
        </p:blipFill>
        <p:spPr bwMode="auto">
          <a:xfrm>
            <a:off x="6705600" y="2057400"/>
            <a:ext cx="2303280" cy="2862263"/>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76200"/>
            <a:ext cx="6553200" cy="1931987"/>
          </a:xfrm>
        </p:spPr>
        <p:txBody>
          <a:bodyPr/>
          <a:lstStyle/>
          <a:p>
            <a:r>
              <a:rPr lang="en-US" sz="4000" b="1" dirty="0">
                <a:solidFill>
                  <a:srgbClr val="FFCC00"/>
                </a:solidFill>
                <a:latin typeface="Vagabond" pitchFamily="2" charset="0"/>
              </a:rPr>
              <a:t>God gives us grace as a gift and then asks us to respond to His kindness!</a:t>
            </a:r>
          </a:p>
        </p:txBody>
      </p:sp>
      <p:sp>
        <p:nvSpPr>
          <p:cNvPr id="20483" name="Rectangle 3"/>
          <p:cNvSpPr>
            <a:spLocks noGrp="1" noChangeArrowheads="1"/>
          </p:cNvSpPr>
          <p:nvPr>
            <p:ph type="body" idx="1"/>
          </p:nvPr>
        </p:nvSpPr>
        <p:spPr>
          <a:xfrm>
            <a:off x="457200" y="2057400"/>
            <a:ext cx="8229600" cy="4149725"/>
          </a:xfrm>
        </p:spPr>
        <p:txBody>
          <a:bodyPr/>
          <a:lstStyle/>
          <a:p>
            <a:pPr marL="0" indent="288925">
              <a:buFont typeface="Wingdings" pitchFamily="2" charset="2"/>
              <a:buNone/>
            </a:pPr>
            <a:r>
              <a:rPr lang="en-US" sz="3600" b="1" dirty="0" smtClean="0">
                <a:solidFill>
                  <a:srgbClr val="00FFFF"/>
                </a:solidFill>
              </a:rPr>
              <a:t>      Ephesians </a:t>
            </a:r>
            <a:r>
              <a:rPr lang="en-US" sz="3600" b="1" dirty="0">
                <a:solidFill>
                  <a:srgbClr val="00FFFF"/>
                </a:solidFill>
              </a:rPr>
              <a:t>2:4-10</a:t>
            </a:r>
          </a:p>
          <a:p>
            <a:pPr marL="0" indent="288925">
              <a:buFont typeface="Wingdings" pitchFamily="2" charset="2"/>
              <a:buNone/>
            </a:pPr>
            <a:r>
              <a:rPr lang="en-US" sz="2800" dirty="0"/>
              <a:t>8	</a:t>
            </a:r>
            <a:r>
              <a:rPr lang="en-US" sz="2800" dirty="0">
                <a:solidFill>
                  <a:srgbClr val="FFFF00"/>
                </a:solidFill>
              </a:rPr>
              <a:t>For by grace you have been saved through faith,</a:t>
            </a:r>
            <a:r>
              <a:rPr lang="en-US" sz="2800" dirty="0"/>
              <a:t> and that not of yourselves; </a:t>
            </a:r>
            <a:r>
              <a:rPr lang="en-US" sz="2800" dirty="0">
                <a:solidFill>
                  <a:srgbClr val="FFFF00"/>
                </a:solidFill>
              </a:rPr>
              <a:t>it is the gift of God,</a:t>
            </a:r>
          </a:p>
          <a:p>
            <a:pPr marL="0" indent="288925">
              <a:buFont typeface="Wingdings" pitchFamily="2" charset="2"/>
              <a:buNone/>
            </a:pPr>
            <a:r>
              <a:rPr lang="en-US" sz="2800" dirty="0"/>
              <a:t>9	</a:t>
            </a:r>
            <a:r>
              <a:rPr lang="en-US" sz="2800" dirty="0">
                <a:solidFill>
                  <a:srgbClr val="FFFF00"/>
                </a:solidFill>
              </a:rPr>
              <a:t>not of works, lest anyone should boast.</a:t>
            </a:r>
          </a:p>
          <a:p>
            <a:pPr marL="0" indent="288925">
              <a:buFont typeface="Wingdings" pitchFamily="2" charset="2"/>
              <a:buNone/>
            </a:pPr>
            <a:r>
              <a:rPr lang="en-US" sz="2800" dirty="0"/>
              <a:t>10	For we are His workmanship, created in Christ Jesus for good works, which God prepared beforehand </a:t>
            </a:r>
            <a:r>
              <a:rPr lang="en-US" sz="2800" dirty="0">
                <a:solidFill>
                  <a:srgbClr val="FFFF00"/>
                </a:solidFill>
              </a:rPr>
              <a:t>that we should walk in them.</a:t>
            </a:r>
          </a:p>
        </p:txBody>
      </p:sp>
      <p:pic>
        <p:nvPicPr>
          <p:cNvPr id="5" name="Picture 4"/>
          <p:cNvPicPr>
            <a:picLocks noChangeAspect="1" noChangeArrowheads="1"/>
          </p:cNvPicPr>
          <p:nvPr/>
        </p:nvPicPr>
        <p:blipFill>
          <a:blip r:embed="rId3" cstate="email"/>
          <a:srcRect/>
          <a:stretch>
            <a:fillRect/>
          </a:stretch>
        </p:blipFill>
        <p:spPr bwMode="auto">
          <a:xfrm>
            <a:off x="6477000" y="152400"/>
            <a:ext cx="2457450" cy="2457450"/>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0" y="277813"/>
            <a:ext cx="5638800" cy="1143000"/>
          </a:xfrm>
        </p:spPr>
        <p:txBody>
          <a:bodyPr/>
          <a:lstStyle/>
          <a:p>
            <a:r>
              <a:rPr lang="en-US" b="1" dirty="0">
                <a:solidFill>
                  <a:srgbClr val="FFCC00"/>
                </a:solidFill>
                <a:latin typeface="Vagabond" pitchFamily="2" charset="0"/>
              </a:rPr>
              <a:t>Don’t try to be justified by Law</a:t>
            </a:r>
          </a:p>
        </p:txBody>
      </p:sp>
      <p:sp>
        <p:nvSpPr>
          <p:cNvPr id="21507" name="Rectangle 3"/>
          <p:cNvSpPr>
            <a:spLocks noGrp="1" noChangeArrowheads="1"/>
          </p:cNvSpPr>
          <p:nvPr>
            <p:ph type="body" idx="1"/>
          </p:nvPr>
        </p:nvSpPr>
        <p:spPr>
          <a:xfrm>
            <a:off x="457200" y="1828800"/>
            <a:ext cx="8229600" cy="4530725"/>
          </a:xfrm>
        </p:spPr>
        <p:txBody>
          <a:bodyPr/>
          <a:lstStyle/>
          <a:p>
            <a:pPr marL="0" indent="288925" algn="ctr">
              <a:lnSpc>
                <a:spcPct val="90000"/>
              </a:lnSpc>
              <a:buFont typeface="Wingdings" pitchFamily="2" charset="2"/>
              <a:buNone/>
            </a:pPr>
            <a:r>
              <a:rPr lang="en-US" b="1" dirty="0" smtClean="0">
                <a:solidFill>
                  <a:srgbClr val="00FFFF"/>
                </a:solidFill>
              </a:rPr>
              <a:t>                     Galatians </a:t>
            </a:r>
            <a:r>
              <a:rPr lang="en-US" b="1" dirty="0">
                <a:solidFill>
                  <a:srgbClr val="00FFFF"/>
                </a:solidFill>
              </a:rPr>
              <a:t>5:1-4</a:t>
            </a:r>
          </a:p>
          <a:p>
            <a:pPr marL="0" indent="288925">
              <a:lnSpc>
                <a:spcPct val="90000"/>
              </a:lnSpc>
              <a:buFont typeface="Wingdings" pitchFamily="2" charset="2"/>
              <a:buNone/>
            </a:pPr>
            <a:r>
              <a:rPr lang="en-US" sz="2400" dirty="0"/>
              <a:t>1  Stand fast therefore in the liberty by which Christ has made us free, and do not be entangled again with a yoke of bondage.</a:t>
            </a:r>
          </a:p>
          <a:p>
            <a:pPr marL="0" indent="288925">
              <a:lnSpc>
                <a:spcPct val="90000"/>
              </a:lnSpc>
              <a:buFont typeface="Wingdings" pitchFamily="2" charset="2"/>
              <a:buNone/>
            </a:pPr>
            <a:r>
              <a:rPr lang="en-US" sz="2400" dirty="0"/>
              <a:t>2  Indeed I, Paul, say to you that if you become circumcised, Christ will profit you nothing.</a:t>
            </a:r>
          </a:p>
          <a:p>
            <a:pPr marL="0" indent="288925">
              <a:lnSpc>
                <a:spcPct val="90000"/>
              </a:lnSpc>
              <a:buFont typeface="Wingdings" pitchFamily="2" charset="2"/>
              <a:buNone/>
            </a:pPr>
            <a:r>
              <a:rPr lang="en-US" sz="2400" dirty="0"/>
              <a:t>3  And I testify again to every man who becomes circumcised that he is a debtor to keep the whole law.</a:t>
            </a:r>
          </a:p>
          <a:p>
            <a:pPr marL="0" indent="288925">
              <a:lnSpc>
                <a:spcPct val="90000"/>
              </a:lnSpc>
              <a:buFont typeface="Wingdings" pitchFamily="2" charset="2"/>
              <a:buNone/>
            </a:pPr>
            <a:r>
              <a:rPr lang="en-US" sz="2400" dirty="0"/>
              <a:t>4  You have become estranged from Christ, </a:t>
            </a:r>
            <a:r>
              <a:rPr lang="en-US" sz="2400" dirty="0">
                <a:solidFill>
                  <a:srgbClr val="FFFF00"/>
                </a:solidFill>
              </a:rPr>
              <a:t>you who attempt to be justified by law; you have fallen from grace.</a:t>
            </a:r>
          </a:p>
        </p:txBody>
      </p:sp>
      <p:pic>
        <p:nvPicPr>
          <p:cNvPr id="14338" name="Picture 2"/>
          <p:cNvPicPr>
            <a:picLocks noChangeAspect="1" noChangeArrowheads="1"/>
          </p:cNvPicPr>
          <p:nvPr/>
        </p:nvPicPr>
        <p:blipFill>
          <a:blip r:embed="rId3" cstate="email"/>
          <a:srcRect/>
          <a:stretch>
            <a:fillRect/>
          </a:stretch>
        </p:blipFill>
        <p:spPr bwMode="auto">
          <a:xfrm>
            <a:off x="152400" y="76200"/>
            <a:ext cx="2857500" cy="2228850"/>
          </a:xfrm>
          <a:prstGeom prst="rect">
            <a:avLst/>
          </a:prstGeom>
          <a:noFill/>
          <a:ln w="9525">
            <a:noFill/>
            <a:miter lim="800000"/>
            <a:headEnd/>
            <a:tailEnd/>
          </a:ln>
        </p:spPr>
      </p:pic>
      <p:sp>
        <p:nvSpPr>
          <p:cNvPr id="5" name="Rectangle 2"/>
          <p:cNvSpPr txBox="1">
            <a:spLocks noChangeArrowheads="1"/>
          </p:cNvSpPr>
          <p:nvPr/>
        </p:nvSpPr>
        <p:spPr bwMode="auto">
          <a:xfrm>
            <a:off x="0" y="5764213"/>
            <a:ext cx="9144000" cy="788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r>
              <a:rPr lang="en-US" sz="3200" b="1" kern="0" dirty="0" smtClean="0">
                <a:solidFill>
                  <a:srgbClr val="00FF00"/>
                </a:solidFill>
                <a:latin typeface="Vagabond" pitchFamily="2" charset="0"/>
              </a:rPr>
              <a:t>For by works of law will no flesh be justified</a:t>
            </a:r>
            <a:endParaRPr lang="en-US" sz="3200" b="1" kern="0" dirty="0">
              <a:solidFill>
                <a:srgbClr val="FFCC00"/>
              </a:solidFill>
              <a:latin typeface="Vagabond" pitchFamily="2" charset="0"/>
            </a:endParaRPr>
          </a:p>
        </p:txBody>
      </p:sp>
    </p:spTree>
  </p:cSld>
  <p:clrMapOvr>
    <a:masterClrMapping/>
  </p:clrMapOvr>
  <p:transition>
    <p:diamon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52400" y="152400"/>
            <a:ext cx="7391400" cy="1600200"/>
          </a:xfrm>
        </p:spPr>
        <p:txBody>
          <a:bodyPr/>
          <a:lstStyle/>
          <a:p>
            <a:r>
              <a:rPr lang="en-US" b="1" dirty="0">
                <a:solidFill>
                  <a:srgbClr val="FFCC00"/>
                </a:solidFill>
                <a:latin typeface="Vagabond" pitchFamily="2" charset="0"/>
              </a:rPr>
              <a:t>How do we know if </a:t>
            </a:r>
            <a:r>
              <a:rPr lang="en-US" b="1" u="sng" dirty="0">
                <a:solidFill>
                  <a:srgbClr val="FFCC00"/>
                </a:solidFill>
                <a:latin typeface="Vagabond" pitchFamily="2" charset="0"/>
              </a:rPr>
              <a:t>we</a:t>
            </a:r>
            <a:r>
              <a:rPr lang="en-US" b="1" dirty="0">
                <a:solidFill>
                  <a:srgbClr val="FFCC00"/>
                </a:solidFill>
                <a:latin typeface="Vagabond" pitchFamily="2" charset="0"/>
              </a:rPr>
              <a:t> are living by law or by faith?</a:t>
            </a:r>
          </a:p>
        </p:txBody>
      </p:sp>
      <p:sp>
        <p:nvSpPr>
          <p:cNvPr id="54275" name="Rectangle 3"/>
          <p:cNvSpPr>
            <a:spLocks noGrp="1" noChangeArrowheads="1"/>
          </p:cNvSpPr>
          <p:nvPr>
            <p:ph type="body" idx="1"/>
          </p:nvPr>
        </p:nvSpPr>
        <p:spPr>
          <a:xfrm>
            <a:off x="457200" y="1752600"/>
            <a:ext cx="8229600" cy="4572000"/>
          </a:xfrm>
        </p:spPr>
        <p:txBody>
          <a:bodyPr/>
          <a:lstStyle/>
          <a:p>
            <a:pPr>
              <a:lnSpc>
                <a:spcPct val="90000"/>
              </a:lnSpc>
              <a:buClr>
                <a:srgbClr val="FFCC00"/>
              </a:buClr>
              <a:buFont typeface="Wingdings" pitchFamily="2" charset="2"/>
              <a:buChar char="Ø"/>
            </a:pPr>
            <a:r>
              <a:rPr lang="en-US" dirty="0"/>
              <a:t>Do we depend on rituals to save us?</a:t>
            </a:r>
          </a:p>
          <a:p>
            <a:pPr>
              <a:lnSpc>
                <a:spcPct val="90000"/>
              </a:lnSpc>
              <a:buClr>
                <a:srgbClr val="FFCC00"/>
              </a:buClr>
              <a:buFont typeface="Wingdings" pitchFamily="2" charset="2"/>
              <a:buChar char="Ø"/>
            </a:pPr>
            <a:r>
              <a:rPr lang="en-US" dirty="0"/>
              <a:t>Do we serve one another through love?</a:t>
            </a:r>
          </a:p>
          <a:p>
            <a:pPr>
              <a:lnSpc>
                <a:spcPct val="90000"/>
              </a:lnSpc>
              <a:buClr>
                <a:srgbClr val="FFCC00"/>
              </a:buClr>
              <a:buFont typeface="Wingdings" pitchFamily="2" charset="2"/>
              <a:buChar char="Ø"/>
            </a:pPr>
            <a:r>
              <a:rPr lang="en-US" dirty="0"/>
              <a:t>Do we judge ourselves, or each other?</a:t>
            </a:r>
          </a:p>
          <a:p>
            <a:pPr>
              <a:lnSpc>
                <a:spcPct val="90000"/>
              </a:lnSpc>
              <a:buClr>
                <a:srgbClr val="FFCC00"/>
              </a:buClr>
              <a:buFont typeface="Wingdings" pitchFamily="2" charset="2"/>
              <a:buChar char="Ø"/>
            </a:pPr>
            <a:r>
              <a:rPr lang="en-US" dirty="0"/>
              <a:t>Do we stress a ritual more than the principles it is supposed to teach us?</a:t>
            </a:r>
          </a:p>
          <a:p>
            <a:pPr>
              <a:lnSpc>
                <a:spcPct val="90000"/>
              </a:lnSpc>
              <a:buClr>
                <a:srgbClr val="FFCC00"/>
              </a:buClr>
              <a:buFont typeface="Wingdings" pitchFamily="2" charset="2"/>
              <a:buChar char="Ø"/>
            </a:pPr>
            <a:r>
              <a:rPr lang="en-US" dirty="0"/>
              <a:t>Do we do our Bible readings to check them off, or so we can change our lives?</a:t>
            </a:r>
          </a:p>
          <a:p>
            <a:pPr>
              <a:lnSpc>
                <a:spcPct val="90000"/>
              </a:lnSpc>
              <a:buClr>
                <a:srgbClr val="FFCC00"/>
              </a:buClr>
              <a:buFont typeface="Wingdings" pitchFamily="2" charset="2"/>
              <a:buChar char="Ø"/>
            </a:pPr>
            <a:r>
              <a:rPr lang="en-US" dirty="0"/>
              <a:t>Do we go to meeting because </a:t>
            </a:r>
            <a:r>
              <a:rPr lang="en-US" dirty="0">
                <a:solidFill>
                  <a:srgbClr val="FF99FF"/>
                </a:solidFill>
              </a:rPr>
              <a:t>“we have to”</a:t>
            </a:r>
            <a:r>
              <a:rPr lang="en-US" dirty="0"/>
              <a:t> or because </a:t>
            </a:r>
            <a:r>
              <a:rPr lang="en-US" dirty="0">
                <a:solidFill>
                  <a:srgbClr val="FFFF00"/>
                </a:solidFill>
              </a:rPr>
              <a:t>we want to?</a:t>
            </a:r>
          </a:p>
        </p:txBody>
      </p:sp>
      <p:pic>
        <p:nvPicPr>
          <p:cNvPr id="15362" name="Picture 2"/>
          <p:cNvPicPr>
            <a:picLocks noChangeAspect="1" noChangeArrowheads="1"/>
          </p:cNvPicPr>
          <p:nvPr/>
        </p:nvPicPr>
        <p:blipFill>
          <a:blip r:embed="rId3" cstate="email"/>
          <a:srcRect/>
          <a:stretch>
            <a:fillRect/>
          </a:stretch>
        </p:blipFill>
        <p:spPr bwMode="auto">
          <a:xfrm>
            <a:off x="7543800" y="76200"/>
            <a:ext cx="1483476" cy="1900238"/>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fade">
                                      <p:cBhvr>
                                        <p:cTn id="7" dur="500"/>
                                        <p:tgtEl>
                                          <p:spTgt spid="54275">
                                            <p:txEl>
                                              <p:pRg st="0" end="0"/>
                                            </p:txEl>
                                          </p:spTgt>
                                        </p:tgtEl>
                                      </p:cBhvr>
                                    </p:animEffect>
                                    <p:anim calcmode="lin" valueType="num">
                                      <p:cBhvr>
                                        <p:cTn id="8"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427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4275">
                                            <p:txEl>
                                              <p:pRg st="1" end="1"/>
                                            </p:txEl>
                                          </p:spTgt>
                                        </p:tgtEl>
                                        <p:attrNameLst>
                                          <p:attrName>style.visibility</p:attrName>
                                        </p:attrNameLst>
                                      </p:cBhvr>
                                      <p:to>
                                        <p:strVal val="visible"/>
                                      </p:to>
                                    </p:set>
                                    <p:animEffect transition="in" filter="fade">
                                      <p:cBhvr>
                                        <p:cTn id="14" dur="500"/>
                                        <p:tgtEl>
                                          <p:spTgt spid="54275">
                                            <p:txEl>
                                              <p:pRg st="1" end="1"/>
                                            </p:txEl>
                                          </p:spTgt>
                                        </p:tgtEl>
                                      </p:cBhvr>
                                    </p:animEffect>
                                    <p:anim calcmode="lin" valueType="num">
                                      <p:cBhvr>
                                        <p:cTn id="15"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5427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54275">
                                            <p:txEl>
                                              <p:pRg st="2" end="2"/>
                                            </p:txEl>
                                          </p:spTgt>
                                        </p:tgtEl>
                                        <p:attrNameLst>
                                          <p:attrName>style.visibility</p:attrName>
                                        </p:attrNameLst>
                                      </p:cBhvr>
                                      <p:to>
                                        <p:strVal val="visible"/>
                                      </p:to>
                                    </p:set>
                                    <p:animEffect transition="in" filter="fade">
                                      <p:cBhvr>
                                        <p:cTn id="21" dur="500"/>
                                        <p:tgtEl>
                                          <p:spTgt spid="54275">
                                            <p:txEl>
                                              <p:pRg st="2" end="2"/>
                                            </p:txEl>
                                          </p:spTgt>
                                        </p:tgtEl>
                                      </p:cBhvr>
                                    </p:animEffect>
                                    <p:anim calcmode="lin" valueType="num">
                                      <p:cBhvr>
                                        <p:cTn id="22"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427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54275">
                                            <p:txEl>
                                              <p:pRg st="3" end="3"/>
                                            </p:txEl>
                                          </p:spTgt>
                                        </p:tgtEl>
                                        <p:attrNameLst>
                                          <p:attrName>style.visibility</p:attrName>
                                        </p:attrNameLst>
                                      </p:cBhvr>
                                      <p:to>
                                        <p:strVal val="visible"/>
                                      </p:to>
                                    </p:set>
                                    <p:animEffect transition="in" filter="fade">
                                      <p:cBhvr>
                                        <p:cTn id="28" dur="500"/>
                                        <p:tgtEl>
                                          <p:spTgt spid="54275">
                                            <p:txEl>
                                              <p:pRg st="3" end="3"/>
                                            </p:txEl>
                                          </p:spTgt>
                                        </p:tgtEl>
                                      </p:cBhvr>
                                    </p:animEffect>
                                    <p:anim calcmode="lin" valueType="num">
                                      <p:cBhvr>
                                        <p:cTn id="29" dur="500" fill="hold"/>
                                        <p:tgtEl>
                                          <p:spTgt spid="54275">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54275">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54275">
                                            <p:txEl>
                                              <p:pRg st="4" end="4"/>
                                            </p:txEl>
                                          </p:spTgt>
                                        </p:tgtEl>
                                        <p:attrNameLst>
                                          <p:attrName>style.visibility</p:attrName>
                                        </p:attrNameLst>
                                      </p:cBhvr>
                                      <p:to>
                                        <p:strVal val="visible"/>
                                      </p:to>
                                    </p:set>
                                    <p:animEffect transition="in" filter="fade">
                                      <p:cBhvr>
                                        <p:cTn id="35" dur="500"/>
                                        <p:tgtEl>
                                          <p:spTgt spid="54275">
                                            <p:txEl>
                                              <p:pRg st="4" end="4"/>
                                            </p:txEl>
                                          </p:spTgt>
                                        </p:tgtEl>
                                      </p:cBhvr>
                                    </p:animEffect>
                                    <p:anim calcmode="lin" valueType="num">
                                      <p:cBhvr>
                                        <p:cTn id="36" dur="500" fill="hold"/>
                                        <p:tgtEl>
                                          <p:spTgt spid="54275">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54275">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54275">
                                            <p:txEl>
                                              <p:pRg st="5" end="5"/>
                                            </p:txEl>
                                          </p:spTgt>
                                        </p:tgtEl>
                                        <p:attrNameLst>
                                          <p:attrName>style.visibility</p:attrName>
                                        </p:attrNameLst>
                                      </p:cBhvr>
                                      <p:to>
                                        <p:strVal val="visible"/>
                                      </p:to>
                                    </p:set>
                                    <p:animEffect transition="in" filter="fade">
                                      <p:cBhvr>
                                        <p:cTn id="42" dur="500"/>
                                        <p:tgtEl>
                                          <p:spTgt spid="54275">
                                            <p:txEl>
                                              <p:pRg st="5" end="5"/>
                                            </p:txEl>
                                          </p:spTgt>
                                        </p:tgtEl>
                                      </p:cBhvr>
                                    </p:animEffect>
                                    <p:anim calcmode="lin" valueType="num">
                                      <p:cBhvr>
                                        <p:cTn id="43" dur="500" fill="hold"/>
                                        <p:tgtEl>
                                          <p:spTgt spid="54275">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54275">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0"/>
            <a:ext cx="8229600" cy="1143000"/>
          </a:xfrm>
        </p:spPr>
        <p:txBody>
          <a:bodyPr/>
          <a:lstStyle/>
          <a:p>
            <a:r>
              <a:rPr lang="en-US" sz="4000" b="1">
                <a:solidFill>
                  <a:srgbClr val="FFCC00"/>
                </a:solidFill>
                <a:latin typeface="Vagabond" pitchFamily="2" charset="0"/>
              </a:rPr>
              <a:t>Faith has more power than Law</a:t>
            </a:r>
          </a:p>
        </p:txBody>
      </p:sp>
      <p:sp>
        <p:nvSpPr>
          <p:cNvPr id="50179" name="Rectangle 3"/>
          <p:cNvSpPr>
            <a:spLocks noGrp="1" noChangeArrowheads="1"/>
          </p:cNvSpPr>
          <p:nvPr>
            <p:ph type="body" idx="1"/>
          </p:nvPr>
        </p:nvSpPr>
        <p:spPr>
          <a:xfrm>
            <a:off x="381000" y="914400"/>
            <a:ext cx="6629400" cy="3810000"/>
          </a:xfrm>
        </p:spPr>
        <p:txBody>
          <a:bodyPr/>
          <a:lstStyle/>
          <a:p>
            <a:pPr marL="0" indent="282575" algn="ctr">
              <a:lnSpc>
                <a:spcPct val="80000"/>
              </a:lnSpc>
              <a:buFont typeface="Wingdings" pitchFamily="2" charset="2"/>
              <a:buNone/>
            </a:pPr>
            <a:r>
              <a:rPr lang="en-US" sz="3600" b="1" dirty="0" smtClean="0">
                <a:solidFill>
                  <a:srgbClr val="00FFFF"/>
                </a:solidFill>
              </a:rPr>
              <a:t>       Hebrews </a:t>
            </a:r>
            <a:r>
              <a:rPr lang="en-US" sz="3600" b="1" dirty="0">
                <a:solidFill>
                  <a:srgbClr val="00FFFF"/>
                </a:solidFill>
              </a:rPr>
              <a:t>11:1-6</a:t>
            </a:r>
          </a:p>
          <a:p>
            <a:pPr marL="0" indent="282575">
              <a:lnSpc>
                <a:spcPct val="80000"/>
              </a:lnSpc>
              <a:buFont typeface="Wingdings" pitchFamily="2" charset="2"/>
              <a:buNone/>
            </a:pPr>
            <a:r>
              <a:rPr lang="en-US" sz="2800" dirty="0"/>
              <a:t>1	Now faith is the substance of things hoped for, the evidence of things not seen.</a:t>
            </a:r>
          </a:p>
          <a:p>
            <a:pPr marL="0" indent="282575">
              <a:lnSpc>
                <a:spcPct val="80000"/>
              </a:lnSpc>
              <a:buFont typeface="Wingdings" pitchFamily="2" charset="2"/>
              <a:buNone/>
            </a:pPr>
            <a:r>
              <a:rPr lang="en-US" sz="2800" dirty="0"/>
              <a:t>2	</a:t>
            </a:r>
            <a:r>
              <a:rPr lang="en-US" sz="2800" dirty="0">
                <a:solidFill>
                  <a:srgbClr val="FFFF00"/>
                </a:solidFill>
              </a:rPr>
              <a:t>For by it the elders obtained a good testimony.</a:t>
            </a:r>
          </a:p>
          <a:p>
            <a:pPr marL="0" indent="282575">
              <a:lnSpc>
                <a:spcPct val="80000"/>
              </a:lnSpc>
              <a:spcBef>
                <a:spcPct val="60000"/>
              </a:spcBef>
              <a:buFont typeface="Wingdings" pitchFamily="2" charset="2"/>
              <a:buNone/>
            </a:pPr>
            <a:r>
              <a:rPr lang="en-US" sz="2800" dirty="0"/>
              <a:t>6	</a:t>
            </a:r>
            <a:r>
              <a:rPr lang="en-US" sz="2800" dirty="0">
                <a:solidFill>
                  <a:srgbClr val="FFFF00"/>
                </a:solidFill>
              </a:rPr>
              <a:t>But without faith it is impossible to please Him,</a:t>
            </a:r>
            <a:r>
              <a:rPr lang="en-US" sz="2800" dirty="0"/>
              <a:t> for he who comes to God must believe that He is, and that He is a </a:t>
            </a:r>
            <a:r>
              <a:rPr lang="en-US" sz="2800" dirty="0" err="1"/>
              <a:t>rewarder</a:t>
            </a:r>
            <a:r>
              <a:rPr lang="en-US" sz="2800" dirty="0"/>
              <a:t> of those who diligently seek Him.</a:t>
            </a:r>
          </a:p>
        </p:txBody>
      </p:sp>
      <p:sp>
        <p:nvSpPr>
          <p:cNvPr id="50180" name="Text Box 4"/>
          <p:cNvSpPr txBox="1">
            <a:spLocks noChangeArrowheads="1"/>
          </p:cNvSpPr>
          <p:nvPr/>
        </p:nvSpPr>
        <p:spPr bwMode="auto">
          <a:xfrm>
            <a:off x="381000" y="5486400"/>
            <a:ext cx="8458200" cy="1200329"/>
          </a:xfrm>
          <a:prstGeom prst="rect">
            <a:avLst/>
          </a:prstGeom>
          <a:noFill/>
          <a:ln w="9525">
            <a:noFill/>
            <a:miter lim="800000"/>
            <a:headEnd/>
            <a:tailEnd/>
          </a:ln>
          <a:effectLst/>
        </p:spPr>
        <p:txBody>
          <a:bodyPr wrap="square">
            <a:spAutoFit/>
          </a:bodyPr>
          <a:lstStyle/>
          <a:p>
            <a:pPr algn="ctr">
              <a:spcBef>
                <a:spcPct val="50000"/>
              </a:spcBef>
            </a:pPr>
            <a:r>
              <a:rPr lang="en-US" sz="2400" b="1" dirty="0">
                <a:solidFill>
                  <a:srgbClr val="00FF00"/>
                </a:solidFill>
                <a:latin typeface="Comic Sans MS" pitchFamily="66" charset="0"/>
              </a:rPr>
              <a:t>Hebrews 11 is a testimony of what God did in people by faith, that works of law could never have </a:t>
            </a:r>
            <a:r>
              <a:rPr lang="en-US" sz="2400" b="1" dirty="0" smtClean="0">
                <a:solidFill>
                  <a:srgbClr val="00FF00"/>
                </a:solidFill>
                <a:latin typeface="Comic Sans MS" pitchFamily="66" charset="0"/>
              </a:rPr>
              <a:t>accomplished, and they kept their faith until the end!</a:t>
            </a:r>
            <a:endParaRPr lang="en-US" sz="2400" b="1" dirty="0">
              <a:solidFill>
                <a:srgbClr val="00FF00"/>
              </a:solidFill>
              <a:latin typeface="Comic Sans MS" pitchFamily="66" charset="0"/>
            </a:endParaRPr>
          </a:p>
        </p:txBody>
      </p:sp>
      <p:pic>
        <p:nvPicPr>
          <p:cNvPr id="16386" name="Picture 2"/>
          <p:cNvPicPr>
            <a:picLocks noChangeAspect="1" noChangeArrowheads="1"/>
          </p:cNvPicPr>
          <p:nvPr/>
        </p:nvPicPr>
        <p:blipFill>
          <a:blip r:embed="rId3" cstate="email"/>
          <a:srcRect/>
          <a:stretch>
            <a:fillRect/>
          </a:stretch>
        </p:blipFill>
        <p:spPr bwMode="auto">
          <a:xfrm>
            <a:off x="7010400" y="1676400"/>
            <a:ext cx="1986911" cy="28956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2"/>
        </a:solidFill>
        <a:effectLst/>
      </p:bgPr>
    </p:bg>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096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57031" y="382954"/>
            <a:ext cx="7010400" cy="914400"/>
          </a:xfrm>
        </p:spPr>
        <p:txBody>
          <a:bodyPr>
            <a:noAutofit/>
          </a:bodyPr>
          <a:lstStyle/>
          <a:p>
            <a:r>
              <a:rPr lang="en-US" sz="4800" b="1" dirty="0" smtClean="0">
                <a:solidFill>
                  <a:srgbClr val="663300"/>
                </a:solidFill>
                <a:effectLst/>
              </a:rPr>
              <a:t>Philippians 3:7-11</a:t>
            </a:r>
            <a:endParaRPr lang="en-US" sz="4800" b="1" dirty="0" smtClean="0">
              <a:solidFill>
                <a:srgbClr val="663300"/>
              </a:solidFill>
              <a:effectLst/>
              <a:latin typeface="Comic Sans MS" pitchFamily="66" charset="0"/>
            </a:endParaRPr>
          </a:p>
        </p:txBody>
      </p:sp>
      <p:sp>
        <p:nvSpPr>
          <p:cNvPr id="4099" name="Rectangle 3"/>
          <p:cNvSpPr>
            <a:spLocks noGrp="1" noChangeArrowheads="1"/>
          </p:cNvSpPr>
          <p:nvPr>
            <p:ph type="body" idx="1"/>
          </p:nvPr>
        </p:nvSpPr>
        <p:spPr>
          <a:xfrm>
            <a:off x="990600" y="1219200"/>
            <a:ext cx="7086600" cy="4419600"/>
          </a:xfrm>
        </p:spPr>
        <p:txBody>
          <a:bodyPr>
            <a:normAutofit fontScale="77500" lnSpcReduction="20000"/>
          </a:bodyPr>
          <a:lstStyle/>
          <a:p>
            <a:pPr marL="0" indent="231775">
              <a:buNone/>
            </a:pPr>
            <a:r>
              <a:rPr lang="en-US" dirty="0" smtClean="0">
                <a:solidFill>
                  <a:srgbClr val="0D1B0B"/>
                </a:solidFill>
                <a:effectLst/>
              </a:rPr>
              <a:t>7 </a:t>
            </a:r>
            <a:r>
              <a:rPr lang="en-US" dirty="0">
                <a:solidFill>
                  <a:srgbClr val="0D1B0B"/>
                </a:solidFill>
                <a:effectLst/>
              </a:rPr>
              <a:t>But what things were gain to me, these I have counted loss for Christ. 8 Yet indeed I also count all things loss for the excellence of the knowledge of Christ Jesus my Lord, for whom I have suffered the loss of all things, and count them as rubbish, that I may gain Christ  9 and be found in Him, not having my own righteousness, which is from the law, </a:t>
            </a:r>
            <a:r>
              <a:rPr lang="en-US" b="1" dirty="0">
                <a:solidFill>
                  <a:schemeClr val="bg2">
                    <a:lumMod val="60000"/>
                    <a:lumOff val="40000"/>
                  </a:schemeClr>
                </a:solidFill>
                <a:effectLst/>
              </a:rPr>
              <a:t>but that which is through faith in Christ, the righteousness which is from God by faith; </a:t>
            </a:r>
            <a:r>
              <a:rPr lang="en-US" dirty="0">
                <a:solidFill>
                  <a:srgbClr val="0D1B0B"/>
                </a:solidFill>
                <a:effectLst/>
              </a:rPr>
              <a:t>10 that I may know Him and the power of His resurrection, and the fellowship of His sufferings, </a:t>
            </a:r>
            <a:r>
              <a:rPr lang="en-US" dirty="0">
                <a:solidFill>
                  <a:srgbClr val="FF0000"/>
                </a:solidFill>
                <a:effectLst/>
              </a:rPr>
              <a:t>being conformed to His death, </a:t>
            </a:r>
            <a:r>
              <a:rPr lang="en-US" dirty="0">
                <a:solidFill>
                  <a:srgbClr val="0D1B0B"/>
                </a:solidFill>
                <a:effectLst/>
              </a:rPr>
              <a:t>11 if, by any means, I may attain to the resurrection from the dead. </a:t>
            </a:r>
          </a:p>
        </p:txBody>
      </p:sp>
      <p:sp>
        <p:nvSpPr>
          <p:cNvPr id="6" name="Text Box 5"/>
          <p:cNvSpPr txBox="1">
            <a:spLocks noChangeArrowheads="1"/>
          </p:cNvSpPr>
          <p:nvPr/>
        </p:nvSpPr>
        <p:spPr bwMode="auto">
          <a:xfrm>
            <a:off x="1066800" y="0"/>
            <a:ext cx="6934200" cy="461665"/>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FF0000"/>
                </a:solidFill>
                <a:latin typeface="Comic Sans MS" pitchFamily="66" charset="0"/>
              </a:rPr>
              <a:t>Righteousness from God by Faith</a:t>
            </a:r>
          </a:p>
        </p:txBody>
      </p:sp>
      <p:sp>
        <p:nvSpPr>
          <p:cNvPr id="7" name="Text Box 5"/>
          <p:cNvSpPr txBox="1">
            <a:spLocks noChangeArrowheads="1"/>
          </p:cNvSpPr>
          <p:nvPr/>
        </p:nvSpPr>
        <p:spPr bwMode="auto">
          <a:xfrm>
            <a:off x="1057031" y="5638800"/>
            <a:ext cx="6934200" cy="1200329"/>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Paul experienced the power of faith to motivate him to fellowship Christ’s sufferings &amp; be conformed to his death to Sin!</a:t>
            </a:r>
          </a:p>
        </p:txBody>
      </p:sp>
    </p:spTree>
    <p:extLst>
      <p:ext uri="{BB962C8B-B14F-4D97-AF65-F5344CB8AC3E}">
        <p14:creationId xmlns:p14="http://schemas.microsoft.com/office/powerpoint/2010/main" val="267647569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7813"/>
            <a:ext cx="6400800" cy="1143000"/>
          </a:xfrm>
        </p:spPr>
        <p:txBody>
          <a:bodyPr/>
          <a:lstStyle/>
          <a:p>
            <a:r>
              <a:rPr lang="en-US" b="1" dirty="0">
                <a:solidFill>
                  <a:srgbClr val="FFCC00"/>
                </a:solidFill>
                <a:latin typeface="Vagabond" pitchFamily="2" charset="0"/>
              </a:rPr>
              <a:t>So</a:t>
            </a:r>
            <a:r>
              <a:rPr lang="en-US" b="1" dirty="0" smtClean="0">
                <a:solidFill>
                  <a:srgbClr val="FFCC00"/>
                </a:solidFill>
                <a:latin typeface="Vagabond" pitchFamily="2" charset="0"/>
              </a:rPr>
              <a:t>, as we leave this weekend….</a:t>
            </a:r>
            <a:endParaRPr lang="en-US" b="1" dirty="0">
              <a:solidFill>
                <a:srgbClr val="FFCC00"/>
              </a:solidFill>
              <a:latin typeface="Vagabond" pitchFamily="2" charset="0"/>
            </a:endParaRPr>
          </a:p>
        </p:txBody>
      </p:sp>
      <p:sp>
        <p:nvSpPr>
          <p:cNvPr id="51203" name="Rectangle 3"/>
          <p:cNvSpPr>
            <a:spLocks noGrp="1" noChangeArrowheads="1"/>
          </p:cNvSpPr>
          <p:nvPr>
            <p:ph type="body" idx="1"/>
          </p:nvPr>
        </p:nvSpPr>
        <p:spPr>
          <a:xfrm>
            <a:off x="457200" y="1676400"/>
            <a:ext cx="8229600" cy="4530725"/>
          </a:xfrm>
        </p:spPr>
        <p:txBody>
          <a:bodyPr/>
          <a:lstStyle/>
          <a:p>
            <a:pPr>
              <a:lnSpc>
                <a:spcPct val="90000"/>
              </a:lnSpc>
              <a:buClr>
                <a:srgbClr val="FFCC00"/>
              </a:buClr>
              <a:buFont typeface="Wingdings" pitchFamily="2" charset="2"/>
              <a:buChar char="Ø"/>
            </a:pPr>
            <a:r>
              <a:rPr lang="en-US" dirty="0"/>
              <a:t>Give thanks to God for his gift of kindness in redeeming us from Sin</a:t>
            </a:r>
          </a:p>
          <a:p>
            <a:pPr>
              <a:lnSpc>
                <a:spcPct val="90000"/>
              </a:lnSpc>
              <a:buClr>
                <a:srgbClr val="FFCC00"/>
              </a:buClr>
              <a:buFont typeface="Wingdings" pitchFamily="2" charset="2"/>
              <a:buChar char="Ø"/>
            </a:pPr>
            <a:r>
              <a:rPr lang="en-US" dirty="0"/>
              <a:t>Respond to God’s gift by walking with Him</a:t>
            </a:r>
          </a:p>
          <a:p>
            <a:pPr>
              <a:lnSpc>
                <a:spcPct val="90000"/>
              </a:lnSpc>
              <a:buClr>
                <a:srgbClr val="FFCC00"/>
              </a:buClr>
              <a:buFont typeface="Wingdings" pitchFamily="2" charset="2"/>
              <a:buChar char="Ø"/>
            </a:pPr>
            <a:r>
              <a:rPr lang="en-US" dirty="0"/>
              <a:t>Serve His family in love</a:t>
            </a:r>
          </a:p>
          <a:p>
            <a:pPr>
              <a:lnSpc>
                <a:spcPct val="90000"/>
              </a:lnSpc>
              <a:buClr>
                <a:srgbClr val="FFCC00"/>
              </a:buClr>
              <a:buFont typeface="Wingdings" pitchFamily="2" charset="2"/>
              <a:buChar char="Ø"/>
            </a:pPr>
            <a:r>
              <a:rPr lang="en-US" dirty="0"/>
              <a:t>Read our Bibles daily so we can join Christ in victory over sin</a:t>
            </a:r>
          </a:p>
          <a:p>
            <a:pPr>
              <a:lnSpc>
                <a:spcPct val="90000"/>
              </a:lnSpc>
              <a:buClr>
                <a:srgbClr val="FFCC00"/>
              </a:buClr>
              <a:buFont typeface="Wingdings" pitchFamily="2" charset="2"/>
              <a:buChar char="Ø"/>
            </a:pPr>
            <a:r>
              <a:rPr lang="en-US" dirty="0"/>
              <a:t>Attend meeting so we can help each other</a:t>
            </a:r>
          </a:p>
          <a:p>
            <a:pPr>
              <a:lnSpc>
                <a:spcPct val="90000"/>
              </a:lnSpc>
              <a:buClr>
                <a:srgbClr val="FFCC00"/>
              </a:buClr>
              <a:buFont typeface="Wingdings" pitchFamily="2" charset="2"/>
              <a:buChar char="Ø"/>
            </a:pPr>
            <a:r>
              <a:rPr lang="en-US" dirty="0"/>
              <a:t>Witness to our friends about God’s power to change our lives</a:t>
            </a:r>
          </a:p>
        </p:txBody>
      </p:sp>
      <p:pic>
        <p:nvPicPr>
          <p:cNvPr id="17410" name="Picture 2"/>
          <p:cNvPicPr>
            <a:picLocks noChangeAspect="1" noChangeArrowheads="1"/>
          </p:cNvPicPr>
          <p:nvPr/>
        </p:nvPicPr>
        <p:blipFill>
          <a:blip r:embed="rId3" cstate="email"/>
          <a:srcRect/>
          <a:stretch>
            <a:fillRect/>
          </a:stretch>
        </p:blipFill>
        <p:spPr bwMode="auto">
          <a:xfrm>
            <a:off x="6781800" y="76200"/>
            <a:ext cx="2232432" cy="16002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1000" fill="hold"/>
                                        <p:tgtEl>
                                          <p:spTgt spid="51202"/>
                                        </p:tgtEl>
                                        <p:attrNameLst>
                                          <p:attrName>ppt_x</p:attrName>
                                        </p:attrNameLst>
                                      </p:cBhvr>
                                      <p:tavLst>
                                        <p:tav tm="0">
                                          <p:val>
                                            <p:strVal val="#ppt_x-.2"/>
                                          </p:val>
                                        </p:tav>
                                        <p:tav tm="100000">
                                          <p:val>
                                            <p:strVal val="#ppt_x"/>
                                          </p:val>
                                        </p:tav>
                                      </p:tavLst>
                                    </p:anim>
                                    <p:anim calcmode="lin" valueType="num">
                                      <p:cBhvr>
                                        <p:cTn id="8" dur="1000" fill="hold"/>
                                        <p:tgtEl>
                                          <p:spTgt spid="512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02"/>
                                        </p:tgtEl>
                                      </p:cBhvr>
                                    </p:animEffect>
                                  </p:childTnLst>
                                </p:cTn>
                              </p:par>
                              <p:par>
                                <p:cTn id="10" presetID="44" presetClass="entr" presetSubtype="0" fill="hold" grpId="0" nodeType="with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animEffect transition="in" filter="fade">
                                      <p:cBhvr>
                                        <p:cTn id="12" dur="500"/>
                                        <p:tgtEl>
                                          <p:spTgt spid="51203">
                                            <p:txEl>
                                              <p:pRg st="0" end="0"/>
                                            </p:txEl>
                                          </p:spTgt>
                                        </p:tgtEl>
                                      </p:cBhvr>
                                    </p:animEffect>
                                    <p:anim calcmode="lin" valueType="num">
                                      <p:cBhvr>
                                        <p:cTn id="13"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5120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4" presetClass="entr" presetSubtype="0" fill="hold" grpId="0" nodeType="clickEffect">
                                  <p:stCondLst>
                                    <p:cond delay="0"/>
                                  </p:stCondLst>
                                  <p:childTnLst>
                                    <p:set>
                                      <p:cBhvr>
                                        <p:cTn id="18" dur="1" fill="hold">
                                          <p:stCondLst>
                                            <p:cond delay="0"/>
                                          </p:stCondLst>
                                        </p:cTn>
                                        <p:tgtEl>
                                          <p:spTgt spid="51203">
                                            <p:txEl>
                                              <p:pRg st="1" end="1"/>
                                            </p:txEl>
                                          </p:spTgt>
                                        </p:tgtEl>
                                        <p:attrNameLst>
                                          <p:attrName>style.visibility</p:attrName>
                                        </p:attrNameLst>
                                      </p:cBhvr>
                                      <p:to>
                                        <p:strVal val="visible"/>
                                      </p:to>
                                    </p:set>
                                    <p:animEffect transition="in" filter="fade">
                                      <p:cBhvr>
                                        <p:cTn id="19" dur="500"/>
                                        <p:tgtEl>
                                          <p:spTgt spid="51203">
                                            <p:txEl>
                                              <p:pRg st="1" end="1"/>
                                            </p:txEl>
                                          </p:spTgt>
                                        </p:tgtEl>
                                      </p:cBhvr>
                                    </p:animEffect>
                                    <p:anim calcmode="lin" valueType="num">
                                      <p:cBhvr>
                                        <p:cTn id="20"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5120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4" presetClass="entr" presetSubtype="0" fill="hold" grpId="0" nodeType="clickEffect">
                                  <p:stCondLst>
                                    <p:cond delay="0"/>
                                  </p:stCondLst>
                                  <p:childTnLst>
                                    <p:set>
                                      <p:cBhvr>
                                        <p:cTn id="25" dur="1" fill="hold">
                                          <p:stCondLst>
                                            <p:cond delay="0"/>
                                          </p:stCondLst>
                                        </p:cTn>
                                        <p:tgtEl>
                                          <p:spTgt spid="51203">
                                            <p:txEl>
                                              <p:pRg st="2" end="2"/>
                                            </p:txEl>
                                          </p:spTgt>
                                        </p:tgtEl>
                                        <p:attrNameLst>
                                          <p:attrName>style.visibility</p:attrName>
                                        </p:attrNameLst>
                                      </p:cBhvr>
                                      <p:to>
                                        <p:strVal val="visible"/>
                                      </p:to>
                                    </p:set>
                                    <p:animEffect transition="in" filter="fade">
                                      <p:cBhvr>
                                        <p:cTn id="26" dur="500"/>
                                        <p:tgtEl>
                                          <p:spTgt spid="51203">
                                            <p:txEl>
                                              <p:pRg st="2" end="2"/>
                                            </p:txEl>
                                          </p:spTgt>
                                        </p:tgtEl>
                                      </p:cBhvr>
                                    </p:animEffect>
                                    <p:anim calcmode="lin" valueType="num">
                                      <p:cBhvr>
                                        <p:cTn id="27" dur="5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5120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4" presetClass="entr" presetSubtype="0" fill="hold" grpId="0" nodeType="clickEffect">
                                  <p:stCondLst>
                                    <p:cond delay="0"/>
                                  </p:stCondLst>
                                  <p:childTnLst>
                                    <p:set>
                                      <p:cBhvr>
                                        <p:cTn id="32" dur="1" fill="hold">
                                          <p:stCondLst>
                                            <p:cond delay="0"/>
                                          </p:stCondLst>
                                        </p:cTn>
                                        <p:tgtEl>
                                          <p:spTgt spid="51203">
                                            <p:txEl>
                                              <p:pRg st="3" end="3"/>
                                            </p:txEl>
                                          </p:spTgt>
                                        </p:tgtEl>
                                        <p:attrNameLst>
                                          <p:attrName>style.visibility</p:attrName>
                                        </p:attrNameLst>
                                      </p:cBhvr>
                                      <p:to>
                                        <p:strVal val="visible"/>
                                      </p:to>
                                    </p:set>
                                    <p:animEffect transition="in" filter="fade">
                                      <p:cBhvr>
                                        <p:cTn id="33" dur="500"/>
                                        <p:tgtEl>
                                          <p:spTgt spid="51203">
                                            <p:txEl>
                                              <p:pRg st="3" end="3"/>
                                            </p:txEl>
                                          </p:spTgt>
                                        </p:tgtEl>
                                      </p:cBhvr>
                                    </p:animEffect>
                                    <p:anim calcmode="lin" valueType="num">
                                      <p:cBhvr>
                                        <p:cTn id="34" dur="500" fill="hold"/>
                                        <p:tgtEl>
                                          <p:spTgt spid="51203">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51203">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4" presetClass="entr" presetSubtype="0" fill="hold" grpId="0" nodeType="clickEffect">
                                  <p:stCondLst>
                                    <p:cond delay="0"/>
                                  </p:stCondLst>
                                  <p:childTnLst>
                                    <p:set>
                                      <p:cBhvr>
                                        <p:cTn id="39" dur="1" fill="hold">
                                          <p:stCondLst>
                                            <p:cond delay="0"/>
                                          </p:stCondLst>
                                        </p:cTn>
                                        <p:tgtEl>
                                          <p:spTgt spid="51203">
                                            <p:txEl>
                                              <p:pRg st="4" end="4"/>
                                            </p:txEl>
                                          </p:spTgt>
                                        </p:tgtEl>
                                        <p:attrNameLst>
                                          <p:attrName>style.visibility</p:attrName>
                                        </p:attrNameLst>
                                      </p:cBhvr>
                                      <p:to>
                                        <p:strVal val="visible"/>
                                      </p:to>
                                    </p:set>
                                    <p:animEffect transition="in" filter="fade">
                                      <p:cBhvr>
                                        <p:cTn id="40" dur="500"/>
                                        <p:tgtEl>
                                          <p:spTgt spid="51203">
                                            <p:txEl>
                                              <p:pRg st="4" end="4"/>
                                            </p:txEl>
                                          </p:spTgt>
                                        </p:tgtEl>
                                      </p:cBhvr>
                                    </p:animEffect>
                                    <p:anim calcmode="lin" valueType="num">
                                      <p:cBhvr>
                                        <p:cTn id="41" dur="500" fill="hold"/>
                                        <p:tgtEl>
                                          <p:spTgt spid="51203">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51203">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4" presetClass="entr" presetSubtype="0" fill="hold" grpId="0" nodeType="clickEffect">
                                  <p:stCondLst>
                                    <p:cond delay="0"/>
                                  </p:stCondLst>
                                  <p:childTnLst>
                                    <p:set>
                                      <p:cBhvr>
                                        <p:cTn id="46" dur="1" fill="hold">
                                          <p:stCondLst>
                                            <p:cond delay="0"/>
                                          </p:stCondLst>
                                        </p:cTn>
                                        <p:tgtEl>
                                          <p:spTgt spid="51203">
                                            <p:txEl>
                                              <p:pRg st="5" end="5"/>
                                            </p:txEl>
                                          </p:spTgt>
                                        </p:tgtEl>
                                        <p:attrNameLst>
                                          <p:attrName>style.visibility</p:attrName>
                                        </p:attrNameLst>
                                      </p:cBhvr>
                                      <p:to>
                                        <p:strVal val="visible"/>
                                      </p:to>
                                    </p:set>
                                    <p:animEffect transition="in" filter="fade">
                                      <p:cBhvr>
                                        <p:cTn id="47" dur="500"/>
                                        <p:tgtEl>
                                          <p:spTgt spid="51203">
                                            <p:txEl>
                                              <p:pRg st="5" end="5"/>
                                            </p:txEl>
                                          </p:spTgt>
                                        </p:tgtEl>
                                      </p:cBhvr>
                                    </p:animEffect>
                                    <p:anim calcmode="lin" valueType="num">
                                      <p:cBhvr>
                                        <p:cTn id="48" dur="500" fill="hold"/>
                                        <p:tgtEl>
                                          <p:spTgt spid="51203">
                                            <p:txEl>
                                              <p:pRg st="5" end="5"/>
                                            </p:txEl>
                                          </p:spTgt>
                                        </p:tgtEl>
                                        <p:attrNameLst>
                                          <p:attrName>ppt_x</p:attrName>
                                        </p:attrNameLst>
                                      </p:cBhvr>
                                      <p:tavLst>
                                        <p:tav tm="0">
                                          <p:val>
                                            <p:strVal val="#ppt_x"/>
                                          </p:val>
                                        </p:tav>
                                        <p:tav tm="100000">
                                          <p:val>
                                            <p:strVal val="#ppt_x"/>
                                          </p:val>
                                        </p:tav>
                                      </p:tavLst>
                                    </p:anim>
                                    <p:anim calcmode="lin" valueType="num">
                                      <p:cBhvr>
                                        <p:cTn id="49" dur="500" fill="hold"/>
                                        <p:tgtEl>
                                          <p:spTgt spid="51203">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email"/>
          <a:srcRect/>
          <a:stretch>
            <a:fillRect/>
          </a:stretch>
        </p:blipFill>
        <p:spPr bwMode="auto">
          <a:xfrm>
            <a:off x="0" y="0"/>
            <a:ext cx="9131136" cy="6858000"/>
          </a:xfrm>
          <a:prstGeom prst="rect">
            <a:avLst/>
          </a:prstGeom>
          <a:noFill/>
          <a:ln w="9525">
            <a:noFill/>
            <a:miter lim="800000"/>
            <a:headEnd/>
            <a:tailEnd/>
          </a:ln>
        </p:spPr>
      </p:pic>
      <p:sp>
        <p:nvSpPr>
          <p:cNvPr id="7" name="Rectangle 2"/>
          <p:cNvSpPr txBox="1">
            <a:spLocks noChangeArrowheads="1"/>
          </p:cNvSpPr>
          <p:nvPr/>
        </p:nvSpPr>
        <p:spPr>
          <a:xfrm>
            <a:off x="6019800" y="3581400"/>
            <a:ext cx="2438400" cy="1447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bg1">
                    <a:lumMod val="20000"/>
                    <a:lumOff val="80000"/>
                  </a:schemeClr>
                </a:solidFill>
                <a:effectLst>
                  <a:outerShdw blurRad="38100" dist="38100" dir="2700000" algn="tl">
                    <a:srgbClr val="000000"/>
                  </a:outerShdw>
                </a:effectLst>
                <a:latin typeface="Vagabond" pitchFamily="2" charset="0"/>
                <a:ea typeface="+mj-ea"/>
                <a:cs typeface="+mj-cs"/>
              </a:rPr>
              <a:t>Live as one of God’s children</a:t>
            </a:r>
            <a:endParaRPr kumimoji="0" lang="en-US" sz="3200" b="1" i="0" u="none" strike="noStrike" kern="0" cap="none" spc="0" normalizeH="0" baseline="0" noProof="0" dirty="0">
              <a:ln>
                <a:noFill/>
              </a:ln>
              <a:solidFill>
                <a:schemeClr val="bg1">
                  <a:lumMod val="20000"/>
                  <a:lumOff val="80000"/>
                </a:schemeClr>
              </a:solidFill>
              <a:effectLst>
                <a:outerShdw blurRad="38100" dist="38100" dir="2700000" algn="tl">
                  <a:srgbClr val="000000"/>
                </a:outerShdw>
              </a:effectLst>
              <a:uLnTx/>
              <a:uFillTx/>
              <a:latin typeface="Vagabond" pitchFamily="2" charset="0"/>
              <a:ea typeface="+mj-ea"/>
              <a:cs typeface="+mj-cs"/>
            </a:endParaRPr>
          </a:p>
        </p:txBody>
      </p:sp>
      <p:sp>
        <p:nvSpPr>
          <p:cNvPr id="8" name="Rectangle 2"/>
          <p:cNvSpPr txBox="1">
            <a:spLocks noChangeArrowheads="1"/>
          </p:cNvSpPr>
          <p:nvPr/>
        </p:nvSpPr>
        <p:spPr>
          <a:xfrm>
            <a:off x="685800" y="3657600"/>
            <a:ext cx="2057400" cy="1447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kern="0" dirty="0" smtClean="0">
                <a:solidFill>
                  <a:srgbClr val="FF0000"/>
                </a:solidFill>
                <a:effectLst>
                  <a:outerShdw blurRad="38100" dist="38100" dir="2700000" algn="tl">
                    <a:srgbClr val="000000"/>
                  </a:outerShdw>
                </a:effectLst>
                <a:latin typeface="Vagabond" pitchFamily="2" charset="0"/>
                <a:ea typeface="+mj-ea"/>
                <a:cs typeface="+mj-cs"/>
              </a:rPr>
              <a:t>Satisfy our flesh </a:t>
            </a:r>
            <a:endParaRPr kumimoji="0" lang="en-US" sz="3600" b="1" i="0" u="none" strike="noStrike" kern="0" cap="none" spc="0" normalizeH="0" baseline="0" noProof="0" dirty="0">
              <a:ln>
                <a:noFill/>
              </a:ln>
              <a:solidFill>
                <a:srgbClr val="FF0000"/>
              </a:solidFill>
              <a:effectLst>
                <a:outerShdw blurRad="38100" dist="38100" dir="2700000" algn="tl">
                  <a:srgbClr val="000000"/>
                </a:outerShdw>
              </a:effectLst>
              <a:uLnTx/>
              <a:uFillTx/>
              <a:latin typeface="Vagabond" pitchFamily="2" charset="0"/>
              <a:ea typeface="+mj-ea"/>
              <a:cs typeface="+mj-cs"/>
            </a:endParaRPr>
          </a:p>
        </p:txBody>
      </p:sp>
      <p:sp>
        <p:nvSpPr>
          <p:cNvPr id="3" name="Rectangle 2"/>
          <p:cNvSpPr txBox="1">
            <a:spLocks noChangeArrowheads="1"/>
          </p:cNvSpPr>
          <p:nvPr/>
        </p:nvSpPr>
        <p:spPr>
          <a:xfrm>
            <a:off x="457200" y="152401"/>
            <a:ext cx="8305800" cy="838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6600" b="1" kern="0" dirty="0" smtClean="0">
                <a:solidFill>
                  <a:srgbClr val="FFCC00"/>
                </a:solidFill>
                <a:effectLst>
                  <a:outerShdw blurRad="38100" dist="38100" dir="2700000" algn="tl">
                    <a:srgbClr val="000000"/>
                  </a:outerShdw>
                </a:effectLst>
                <a:latin typeface="Vagabond" pitchFamily="2" charset="0"/>
                <a:ea typeface="+mj-ea"/>
                <a:cs typeface="+mj-cs"/>
              </a:rPr>
              <a:t>God wants us to make a choice</a:t>
            </a:r>
            <a:endParaRPr kumimoji="0" lang="en-US" sz="6600" b="1" i="0" u="none" strike="noStrike" kern="0" cap="none" spc="0" normalizeH="0" baseline="0" noProof="0" dirty="0">
              <a:ln>
                <a:noFill/>
              </a:ln>
              <a:solidFill>
                <a:srgbClr val="FFCC00"/>
              </a:solidFill>
              <a:effectLst>
                <a:outerShdw blurRad="38100" dist="38100" dir="2700000" algn="tl">
                  <a:srgbClr val="000000"/>
                </a:outerShdw>
              </a:effectLst>
              <a:uLnTx/>
              <a:uFillTx/>
              <a:latin typeface="Vagabond" pitchFamily="2" charset="0"/>
              <a:ea typeface="+mj-ea"/>
              <a:cs typeface="+mj-cs"/>
            </a:endParaRPr>
          </a:p>
        </p:txBody>
      </p:sp>
      <p:sp>
        <p:nvSpPr>
          <p:cNvPr id="9" name="TextBox 8"/>
          <p:cNvSpPr txBox="1"/>
          <p:nvPr/>
        </p:nvSpPr>
        <p:spPr>
          <a:xfrm>
            <a:off x="685800" y="5791200"/>
            <a:ext cx="7397832" cy="954107"/>
          </a:xfrm>
          <a:prstGeom prst="rect">
            <a:avLst/>
          </a:prstGeom>
          <a:noFill/>
        </p:spPr>
        <p:txBody>
          <a:bodyPr wrap="square" rtlCol="0">
            <a:spAutoFit/>
          </a:bodyPr>
          <a:lstStyle/>
          <a:p>
            <a:pPr algn="ctr"/>
            <a:r>
              <a:rPr lang="en-US" sz="2800" b="1" dirty="0" smtClean="0">
                <a:solidFill>
                  <a:srgbClr val="003300"/>
                </a:solidFill>
                <a:latin typeface="Comic Sans MS" pitchFamily="66" charset="0"/>
              </a:rPr>
              <a:t>therefore choose life, that both you and your descendants may live (Deut 30:19)</a:t>
            </a:r>
            <a:endParaRPr lang="en-US" b="1" dirty="0">
              <a:solidFill>
                <a:srgbClr val="003300"/>
              </a:solidFill>
              <a:latin typeface="Comic Sans MS" pitchFamily="66" charset="0"/>
            </a:endParaRPr>
          </a:p>
        </p:txBody>
      </p:sp>
    </p:spTree>
  </p:cSld>
  <p:clrMapOvr>
    <a:masterClrMapping/>
  </p:clrMapOvr>
  <p:transition>
    <p:diamon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81000" y="0"/>
            <a:ext cx="6858000" cy="1143000"/>
          </a:xfrm>
        </p:spPr>
        <p:txBody>
          <a:bodyPr/>
          <a:lstStyle/>
          <a:p>
            <a:r>
              <a:rPr lang="en-US" sz="4800" b="1" dirty="0">
                <a:solidFill>
                  <a:srgbClr val="FFCC00"/>
                </a:solidFill>
                <a:latin typeface="Vagabond" pitchFamily="2" charset="0"/>
              </a:rPr>
              <a:t>Titus 2:11-14</a:t>
            </a:r>
          </a:p>
        </p:txBody>
      </p:sp>
      <p:sp>
        <p:nvSpPr>
          <p:cNvPr id="55299" name="Rectangle 3"/>
          <p:cNvSpPr>
            <a:spLocks noGrp="1" noChangeArrowheads="1"/>
          </p:cNvSpPr>
          <p:nvPr>
            <p:ph type="body" idx="1"/>
          </p:nvPr>
        </p:nvSpPr>
        <p:spPr>
          <a:xfrm>
            <a:off x="381000" y="990601"/>
            <a:ext cx="8229600" cy="3048000"/>
          </a:xfrm>
        </p:spPr>
        <p:txBody>
          <a:bodyPr/>
          <a:lstStyle/>
          <a:p>
            <a:pPr marL="0" indent="288925">
              <a:lnSpc>
                <a:spcPct val="80000"/>
              </a:lnSpc>
              <a:buFont typeface="Wingdings" pitchFamily="2" charset="2"/>
              <a:buNone/>
            </a:pPr>
            <a:r>
              <a:rPr lang="en-US" sz="2800" dirty="0"/>
              <a:t>11	For </a:t>
            </a:r>
            <a:r>
              <a:rPr lang="en-US" sz="2800" b="1" dirty="0">
                <a:solidFill>
                  <a:srgbClr val="00FF00"/>
                </a:solidFill>
              </a:rPr>
              <a:t>the grace of God that brings </a:t>
            </a:r>
            <a:r>
              <a:rPr lang="en-US" sz="2800" b="1" dirty="0" smtClean="0">
                <a:solidFill>
                  <a:srgbClr val="00FF00"/>
                </a:solidFill>
              </a:rPr>
              <a:t>            salvation</a:t>
            </a:r>
            <a:r>
              <a:rPr lang="en-US" sz="2800" dirty="0" smtClean="0"/>
              <a:t> </a:t>
            </a:r>
            <a:r>
              <a:rPr lang="en-US" sz="2800" dirty="0"/>
              <a:t>has appeared to all men,</a:t>
            </a:r>
          </a:p>
          <a:p>
            <a:pPr marL="0" indent="288925">
              <a:lnSpc>
                <a:spcPct val="80000"/>
              </a:lnSpc>
              <a:buFont typeface="Wingdings" pitchFamily="2" charset="2"/>
              <a:buNone/>
            </a:pPr>
            <a:r>
              <a:rPr lang="en-US" sz="2800" dirty="0"/>
              <a:t>12	</a:t>
            </a:r>
            <a:r>
              <a:rPr lang="en-US" sz="2800" dirty="0">
                <a:solidFill>
                  <a:srgbClr val="FFFF00"/>
                </a:solidFill>
              </a:rPr>
              <a:t>teaching us that, denying ungodliness </a:t>
            </a:r>
            <a:r>
              <a:rPr lang="en-US" sz="2800" dirty="0" smtClean="0">
                <a:solidFill>
                  <a:srgbClr val="FFFF00"/>
                </a:solidFill>
              </a:rPr>
              <a:t>      and </a:t>
            </a:r>
            <a:r>
              <a:rPr lang="en-US" sz="2800" dirty="0">
                <a:solidFill>
                  <a:srgbClr val="FFFF00"/>
                </a:solidFill>
              </a:rPr>
              <a:t>worldly lusts, we should live soberly, righteously, and godly in the present age,</a:t>
            </a:r>
          </a:p>
          <a:p>
            <a:pPr marL="0" indent="288925">
              <a:lnSpc>
                <a:spcPct val="80000"/>
              </a:lnSpc>
              <a:buFont typeface="Wingdings" pitchFamily="2" charset="2"/>
              <a:buNone/>
            </a:pPr>
            <a:r>
              <a:rPr lang="en-US" sz="2800" dirty="0"/>
              <a:t>13	looking for the blessed hope and glorious appearing of our great God and Savior Jesus </a:t>
            </a:r>
            <a:r>
              <a:rPr lang="en-US" sz="2800" dirty="0" smtClean="0"/>
              <a:t>Christ,</a:t>
            </a:r>
            <a:endParaRPr lang="en-US" sz="2800" dirty="0"/>
          </a:p>
        </p:txBody>
      </p:sp>
      <p:pic>
        <p:nvPicPr>
          <p:cNvPr id="4" name="Picture 6" descr="jesus_crucified"/>
          <p:cNvPicPr>
            <a:picLocks noChangeAspect="1" noChangeArrowheads="1"/>
          </p:cNvPicPr>
          <p:nvPr/>
        </p:nvPicPr>
        <p:blipFill>
          <a:blip r:embed="rId3" cstate="email"/>
          <a:srcRect/>
          <a:stretch>
            <a:fillRect/>
          </a:stretch>
        </p:blipFill>
        <p:spPr>
          <a:xfrm>
            <a:off x="7247047" y="76200"/>
            <a:ext cx="1896953" cy="2885856"/>
          </a:xfrm>
          <a:prstGeom prst="rect">
            <a:avLst/>
          </a:prstGeom>
          <a:noFill/>
          <a:ln/>
        </p:spPr>
      </p:pic>
      <p:pic>
        <p:nvPicPr>
          <p:cNvPr id="18434" name="Picture 2"/>
          <p:cNvPicPr>
            <a:picLocks noChangeAspect="1" noChangeArrowheads="1"/>
          </p:cNvPicPr>
          <p:nvPr/>
        </p:nvPicPr>
        <p:blipFill>
          <a:blip r:embed="rId4" cstate="email"/>
          <a:srcRect/>
          <a:stretch>
            <a:fillRect/>
          </a:stretch>
        </p:blipFill>
        <p:spPr bwMode="auto">
          <a:xfrm>
            <a:off x="228600" y="4038600"/>
            <a:ext cx="1785938" cy="2381251"/>
          </a:xfrm>
          <a:prstGeom prst="rect">
            <a:avLst/>
          </a:prstGeom>
          <a:noFill/>
          <a:ln w="9525">
            <a:noFill/>
            <a:miter lim="800000"/>
            <a:headEnd/>
            <a:tailEnd/>
          </a:ln>
        </p:spPr>
      </p:pic>
      <p:sp>
        <p:nvSpPr>
          <p:cNvPr id="6" name="Rectangle 3"/>
          <p:cNvSpPr txBox="1">
            <a:spLocks noChangeArrowheads="1"/>
          </p:cNvSpPr>
          <p:nvPr/>
        </p:nvSpPr>
        <p:spPr bwMode="auto">
          <a:xfrm>
            <a:off x="2362200" y="3886200"/>
            <a:ext cx="6400800" cy="190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288925" algn="l" defTabSz="914400" rtl="0" eaLnBrk="1" fontAlgn="base" latinLnBrk="0" hangingPunct="1">
              <a:lnSpc>
                <a:spcPct val="80000"/>
              </a:lnSpc>
              <a:spcBef>
                <a:spcPct val="20000"/>
              </a:spcBef>
              <a:spcAft>
                <a:spcPct val="0"/>
              </a:spcAft>
              <a:buClr>
                <a:schemeClr val="hlink"/>
              </a:buClr>
              <a:buSzPct val="90000"/>
              <a:buFont typeface="Wingdings" pitchFamily="2" charset="2"/>
              <a:buNone/>
              <a:tabLst/>
              <a:defRPr/>
            </a:pPr>
            <a:r>
              <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14	</a:t>
            </a:r>
            <a:r>
              <a:rPr kumimoji="0" lang="en-US" sz="28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who gave Himself for us, that He might redeem us from every lawless deed and purify for Himself His own special people, zealous for good works.</a:t>
            </a:r>
            <a:endParaRPr kumimoji="0" lang="en-US" sz="2800" b="0" i="0" u="none" strike="noStrike" kern="0" cap="none" spc="0" normalizeH="0" baseline="0" noProof="0" dirty="0">
              <a:ln>
                <a:noFill/>
              </a:ln>
              <a:solidFill>
                <a:srgbClr val="FFFF00"/>
              </a:solidFill>
              <a:effectLst>
                <a:outerShdw blurRad="38100" dist="38100" dir="2700000" algn="tl">
                  <a:srgbClr val="000000"/>
                </a:outerShdw>
              </a:effectLst>
              <a:uLnTx/>
              <a:uFillTx/>
              <a:latin typeface="+mn-lt"/>
              <a:ea typeface="+mn-ea"/>
              <a:cs typeface="+mn-cs"/>
            </a:endParaRPr>
          </a:p>
        </p:txBody>
      </p:sp>
    </p:spTree>
  </p:cSld>
  <p:clrMapOvr>
    <a:masterClrMapping/>
  </p:clrMapOvr>
  <p:transition>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0"/>
            <a:ext cx="8229600" cy="990600"/>
          </a:xfrm>
        </p:spPr>
        <p:txBody>
          <a:bodyPr/>
          <a:lstStyle/>
          <a:p>
            <a:r>
              <a:rPr lang="en-US" sz="4000" b="1">
                <a:solidFill>
                  <a:srgbClr val="FFCC00"/>
                </a:solidFill>
                <a:latin typeface="Vagabond" pitchFamily="2" charset="0"/>
              </a:rPr>
              <a:t>What went wrong with the Law?</a:t>
            </a:r>
          </a:p>
        </p:txBody>
      </p:sp>
      <p:sp>
        <p:nvSpPr>
          <p:cNvPr id="47107" name="Rectangle 3"/>
          <p:cNvSpPr>
            <a:spLocks noGrp="1" noChangeArrowheads="1"/>
          </p:cNvSpPr>
          <p:nvPr>
            <p:ph type="body" idx="1"/>
          </p:nvPr>
        </p:nvSpPr>
        <p:spPr>
          <a:xfrm>
            <a:off x="457200" y="1828800"/>
            <a:ext cx="8495728" cy="4876800"/>
          </a:xfrm>
        </p:spPr>
        <p:txBody>
          <a:bodyPr/>
          <a:lstStyle/>
          <a:p>
            <a:pPr marL="0" indent="282575">
              <a:lnSpc>
                <a:spcPct val="80000"/>
              </a:lnSpc>
              <a:buNone/>
            </a:pPr>
            <a:r>
              <a:rPr lang="en-US" sz="4000" b="1" dirty="0" smtClean="0">
                <a:solidFill>
                  <a:srgbClr val="00FFFF"/>
                </a:solidFill>
              </a:rPr>
              <a:t>        Zechariah </a:t>
            </a:r>
            <a:r>
              <a:rPr lang="en-US" sz="4000" b="1" dirty="0">
                <a:solidFill>
                  <a:srgbClr val="00FFFF"/>
                </a:solidFill>
              </a:rPr>
              <a:t>7:1-7</a:t>
            </a:r>
          </a:p>
          <a:p>
            <a:pPr marL="0" indent="282575">
              <a:lnSpc>
                <a:spcPct val="80000"/>
              </a:lnSpc>
              <a:buNone/>
            </a:pPr>
            <a:r>
              <a:rPr lang="en-US" dirty="0" smtClean="0"/>
              <a:t>Now </a:t>
            </a:r>
            <a:r>
              <a:rPr lang="en-US" dirty="0"/>
              <a:t>in the fourth year of King </a:t>
            </a:r>
            <a:r>
              <a:rPr lang="en-US" dirty="0" smtClean="0"/>
              <a:t>                         Darius </a:t>
            </a:r>
            <a:r>
              <a:rPr lang="en-US" dirty="0"/>
              <a:t>it came to pass that the word of the Lord came to Zechariah, on the fourth day of the ninth month, </a:t>
            </a:r>
            <a:r>
              <a:rPr lang="en-US" dirty="0" err="1"/>
              <a:t>Chislev</a:t>
            </a:r>
            <a:r>
              <a:rPr lang="en-US" dirty="0"/>
              <a:t>, 2 when the people sent </a:t>
            </a:r>
            <a:r>
              <a:rPr lang="en-US" dirty="0" err="1"/>
              <a:t>Sherezer</a:t>
            </a:r>
            <a:r>
              <a:rPr lang="en-US" dirty="0"/>
              <a:t>, with </a:t>
            </a:r>
            <a:r>
              <a:rPr lang="en-US" dirty="0" err="1"/>
              <a:t>Regem-Melech</a:t>
            </a:r>
            <a:r>
              <a:rPr lang="en-US" dirty="0"/>
              <a:t> and his men, </a:t>
            </a:r>
            <a:r>
              <a:rPr lang="en-US" strike="sngStrike" dirty="0"/>
              <a:t>to the house of </a:t>
            </a:r>
            <a:r>
              <a:rPr lang="en-US" strike="sngStrike" dirty="0" smtClean="0"/>
              <a:t>God </a:t>
            </a:r>
            <a:r>
              <a:rPr lang="en-US" i="1" dirty="0" smtClean="0">
                <a:solidFill>
                  <a:srgbClr val="91EAFF"/>
                </a:solidFill>
              </a:rPr>
              <a:t>[from Bethel </a:t>
            </a:r>
            <a:r>
              <a:rPr lang="en-US" sz="2400" i="1" dirty="0" smtClean="0">
                <a:solidFill>
                  <a:srgbClr val="91EAFF"/>
                </a:solidFill>
              </a:rPr>
              <a:t>– NASB], </a:t>
            </a:r>
            <a:r>
              <a:rPr lang="en-US" dirty="0"/>
              <a:t>to pray before the Lord, 3 and to ask the priests who were in the </a:t>
            </a:r>
            <a:r>
              <a:rPr lang="en-US" dirty="0">
                <a:solidFill>
                  <a:srgbClr val="91EAFF"/>
                </a:solidFill>
              </a:rPr>
              <a:t>house of the Lord </a:t>
            </a:r>
            <a:r>
              <a:rPr lang="en-US" dirty="0"/>
              <a:t>of hosts, and the prophets, saying</a:t>
            </a:r>
            <a:r>
              <a:rPr lang="en-US" dirty="0">
                <a:solidFill>
                  <a:srgbClr val="FFFF00"/>
                </a:solidFill>
              </a:rPr>
              <a:t>, "Should I weep in the fifth month and fast as I have done for so many years</a:t>
            </a:r>
            <a:r>
              <a:rPr lang="en-US" dirty="0" smtClean="0">
                <a:solidFill>
                  <a:srgbClr val="FFFF00"/>
                </a:solidFill>
              </a:rPr>
              <a:t>?"</a:t>
            </a:r>
            <a:endParaRPr lang="en-US" dirty="0">
              <a:solidFill>
                <a:srgbClr val="FFFF00"/>
              </a:solidFill>
            </a:endParaRPr>
          </a:p>
        </p:txBody>
      </p:sp>
      <p:sp>
        <p:nvSpPr>
          <p:cNvPr id="47108" name="Text Box 4"/>
          <p:cNvSpPr txBox="1">
            <a:spLocks noChangeArrowheads="1"/>
          </p:cNvSpPr>
          <p:nvPr/>
        </p:nvSpPr>
        <p:spPr bwMode="auto">
          <a:xfrm>
            <a:off x="1319656" y="751582"/>
            <a:ext cx="4724400" cy="1077218"/>
          </a:xfrm>
          <a:prstGeom prst="rect">
            <a:avLst/>
          </a:prstGeom>
          <a:noFill/>
          <a:ln w="9525">
            <a:noFill/>
            <a:miter lim="800000"/>
            <a:headEnd/>
            <a:tailEnd/>
          </a:ln>
          <a:effectLst/>
        </p:spPr>
        <p:txBody>
          <a:bodyPr wrap="square">
            <a:spAutoFit/>
          </a:bodyPr>
          <a:lstStyle/>
          <a:p>
            <a:pPr algn="ctr" eaLnBrk="1" hangingPunct="1">
              <a:spcBef>
                <a:spcPct val="20000"/>
              </a:spcBef>
              <a:buClr>
                <a:schemeClr val="hlink"/>
              </a:buClr>
              <a:buSzPct val="90000"/>
              <a:buFont typeface="Wingdings" pitchFamily="2" charset="2"/>
              <a:buNone/>
            </a:pPr>
            <a:r>
              <a:rPr lang="en-US" sz="3200" b="1" dirty="0">
                <a:solidFill>
                  <a:srgbClr val="00FF00"/>
                </a:solidFill>
                <a:effectLst>
                  <a:outerShdw blurRad="38100" dist="38100" dir="2700000" algn="tl">
                    <a:srgbClr val="000000"/>
                  </a:outerShdw>
                </a:effectLst>
                <a:latin typeface="Comic Sans MS" pitchFamily="66" charset="0"/>
              </a:rPr>
              <a:t>It became rituals without meaning</a:t>
            </a:r>
            <a:endParaRPr lang="en-US" sz="3200" b="1" dirty="0">
              <a:solidFill>
                <a:srgbClr val="00FF00"/>
              </a:solidFill>
              <a:latin typeface="Comic Sans MS" pitchFamily="66" charset="0"/>
            </a:endParaRPr>
          </a:p>
        </p:txBody>
      </p:sp>
      <p:pic>
        <p:nvPicPr>
          <p:cNvPr id="56322" name="Picture 2"/>
          <p:cNvPicPr>
            <a:picLocks noChangeAspect="1" noChangeArrowheads="1"/>
          </p:cNvPicPr>
          <p:nvPr/>
        </p:nvPicPr>
        <p:blipFill>
          <a:blip r:embed="rId3" cstate="email"/>
          <a:srcRect/>
          <a:stretch>
            <a:fillRect/>
          </a:stretch>
        </p:blipFill>
        <p:spPr bwMode="auto">
          <a:xfrm>
            <a:off x="6324600" y="838200"/>
            <a:ext cx="2628328" cy="1747838"/>
          </a:xfrm>
          <a:prstGeom prst="rect">
            <a:avLst/>
          </a:prstGeom>
          <a:noFill/>
          <a:ln w="9525">
            <a:noFill/>
            <a:miter lim="800000"/>
            <a:headEnd/>
            <a:tailEnd/>
          </a:ln>
        </p:spPr>
      </p:pic>
    </p:spTree>
    <p:extLst>
      <p:ext uri="{BB962C8B-B14F-4D97-AF65-F5344CB8AC3E}">
        <p14:creationId xmlns:p14="http://schemas.microsoft.com/office/powerpoint/2010/main" val="2327330145"/>
      </p:ext>
    </p:extLst>
  </p:cSld>
  <p:clrMapOvr>
    <a:masterClrMapping/>
  </p:clrMapOvr>
  <p:transition>
    <p:diamon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email"/>
          <a:srcRect/>
          <a:stretch>
            <a:fillRect/>
          </a:stretch>
        </p:blipFill>
        <p:spPr bwMode="auto">
          <a:xfrm>
            <a:off x="0" y="0"/>
            <a:ext cx="9144000" cy="6931426"/>
          </a:xfrm>
          <a:prstGeom prst="rect">
            <a:avLst/>
          </a:prstGeom>
          <a:noFill/>
          <a:ln w="9525">
            <a:noFill/>
            <a:miter lim="800000"/>
            <a:headEnd/>
            <a:tailEnd/>
          </a:ln>
        </p:spPr>
      </p:pic>
      <p:sp>
        <p:nvSpPr>
          <p:cNvPr id="2" name="Title 1"/>
          <p:cNvSpPr>
            <a:spLocks noGrp="1"/>
          </p:cNvSpPr>
          <p:nvPr>
            <p:ph type="title"/>
          </p:nvPr>
        </p:nvSpPr>
        <p:spPr>
          <a:xfrm>
            <a:off x="228600" y="381000"/>
            <a:ext cx="8686800" cy="1169987"/>
          </a:xfrm>
        </p:spPr>
        <p:txBody>
          <a:bodyPr/>
          <a:lstStyle/>
          <a:p>
            <a:r>
              <a:rPr lang="en-US" sz="4800" b="1" dirty="0" smtClean="0">
                <a:solidFill>
                  <a:srgbClr val="FF9933"/>
                </a:solidFill>
                <a:latin typeface="Comic Sans MS" pitchFamily="66" charset="0"/>
              </a:rPr>
              <a:t>Christ has invited YOU to join God’s family forever...</a:t>
            </a:r>
            <a:endParaRPr lang="en-US" sz="4800" b="1" dirty="0">
              <a:solidFill>
                <a:srgbClr val="FF9933"/>
              </a:solidFill>
              <a:latin typeface="Comic Sans MS" pitchFamily="66" charset="0"/>
            </a:endParaRPr>
          </a:p>
        </p:txBody>
      </p:sp>
      <p:sp>
        <p:nvSpPr>
          <p:cNvPr id="5" name="Title 1"/>
          <p:cNvSpPr txBox="1">
            <a:spLocks/>
          </p:cNvSpPr>
          <p:nvPr/>
        </p:nvSpPr>
        <p:spPr bwMode="auto">
          <a:xfrm>
            <a:off x="762000" y="5638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7200" b="1" kern="0" dirty="0" smtClean="0">
                <a:solidFill>
                  <a:srgbClr val="FFFF00"/>
                </a:solidFill>
                <a:effectLst>
                  <a:outerShdw blurRad="38100" dist="38100" dir="2700000" algn="tl">
                    <a:srgbClr val="000000"/>
                  </a:outerShdw>
                </a:effectLst>
                <a:latin typeface="Comic Sans MS" pitchFamily="66" charset="0"/>
                <a:ea typeface="+mj-ea"/>
                <a:cs typeface="+mj-cs"/>
              </a:rPr>
              <a:t>d</a:t>
            </a:r>
            <a:r>
              <a:rPr kumimoji="0" lang="en-US" sz="7200" b="1" i="0"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Comic Sans MS" pitchFamily="66" charset="0"/>
                <a:ea typeface="+mj-ea"/>
                <a:cs typeface="+mj-cs"/>
              </a:rPr>
              <a:t>on’t</a:t>
            </a:r>
            <a:r>
              <a:rPr kumimoji="0" lang="en-US" sz="72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Comic Sans MS" pitchFamily="66" charset="0"/>
                <a:ea typeface="+mj-ea"/>
                <a:cs typeface="+mj-cs"/>
              </a:rPr>
              <a:t> miss out!</a:t>
            </a:r>
            <a:endParaRPr kumimoji="0" lang="en-US" sz="7200" b="1" i="0" u="none" strike="noStrike" kern="0" cap="none" spc="0" normalizeH="0" baseline="0" noProof="0" dirty="0">
              <a:ln>
                <a:noFill/>
              </a:ln>
              <a:solidFill>
                <a:srgbClr val="FFFF00"/>
              </a:solidFill>
              <a:effectLst>
                <a:outerShdw blurRad="38100" dist="38100" dir="2700000" algn="tl">
                  <a:srgbClr val="000000"/>
                </a:outerShdw>
              </a:effectLst>
              <a:uLnTx/>
              <a:uFillTx/>
              <a:latin typeface="Comic Sans MS" pitchFamily="66" charset="0"/>
              <a:ea typeface="+mj-ea"/>
              <a:cs typeface="+mj-cs"/>
            </a:endParaRPr>
          </a:p>
        </p:txBody>
      </p:sp>
    </p:spTree>
  </p:cSld>
  <p:clrMapOvr>
    <a:masterClrMapping/>
  </p:clrMapOvr>
  <p:transition>
    <p:diamon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email"/>
          <a:srcRect/>
          <a:stretch>
            <a:fillRect/>
          </a:stretch>
        </p:blipFill>
        <p:spPr bwMode="auto">
          <a:xfrm>
            <a:off x="-1" y="0"/>
            <a:ext cx="9122535" cy="6858000"/>
          </a:xfrm>
          <a:prstGeom prst="rect">
            <a:avLst/>
          </a:prstGeom>
          <a:noFill/>
          <a:ln w="9525">
            <a:noFill/>
            <a:miter lim="800000"/>
            <a:headEnd/>
            <a:tailEnd/>
          </a:ln>
        </p:spPr>
      </p:pic>
      <p:sp>
        <p:nvSpPr>
          <p:cNvPr id="56322" name="Rectangle 2"/>
          <p:cNvSpPr>
            <a:spLocks noGrp="1" noChangeArrowheads="1"/>
          </p:cNvSpPr>
          <p:nvPr>
            <p:ph type="title"/>
          </p:nvPr>
        </p:nvSpPr>
        <p:spPr>
          <a:xfrm>
            <a:off x="990600" y="304800"/>
            <a:ext cx="7543800" cy="6199188"/>
          </a:xfrm>
        </p:spPr>
        <p:txBody>
          <a:bodyPr/>
          <a:lstStyle/>
          <a:p>
            <a:r>
              <a:rPr lang="en-US" sz="8000" b="1" dirty="0">
                <a:solidFill>
                  <a:srgbClr val="FF9900"/>
                </a:solidFill>
                <a:latin typeface="EraserDust" pitchFamily="34" charset="0"/>
              </a:rPr>
              <a:t>Thanks be to God for His indescribable gift!</a:t>
            </a:r>
            <a:r>
              <a:rPr lang="en-US" sz="6600" dirty="0">
                <a:solidFill>
                  <a:srgbClr val="FF9900"/>
                </a:solidFill>
                <a:latin typeface="EraserDust" pitchFamily="34" charset="0"/>
              </a:rPr>
              <a:t/>
            </a:r>
            <a:br>
              <a:rPr lang="en-US" sz="6600" dirty="0">
                <a:solidFill>
                  <a:srgbClr val="FF9900"/>
                </a:solidFill>
                <a:latin typeface="EraserDust" pitchFamily="34" charset="0"/>
              </a:rPr>
            </a:br>
            <a:r>
              <a:rPr lang="en-US" sz="4000" dirty="0">
                <a:solidFill>
                  <a:srgbClr val="FF9900"/>
                </a:solidFill>
              </a:rPr>
              <a:t> </a:t>
            </a:r>
            <a:r>
              <a:rPr lang="en-US" sz="2400" b="1" dirty="0">
                <a:solidFill>
                  <a:srgbClr val="FF9900"/>
                </a:solidFill>
              </a:rPr>
              <a:t>(2 Corinthians 9:15)</a:t>
            </a:r>
            <a:r>
              <a:rPr lang="en-US" sz="2000" b="1" dirty="0">
                <a:solidFill>
                  <a:srgbClr val="FF9900"/>
                </a:solidFill>
              </a:rPr>
              <a:t> </a:t>
            </a:r>
            <a:br>
              <a:rPr lang="en-US" sz="2000" b="1" dirty="0">
                <a:solidFill>
                  <a:srgbClr val="FF9900"/>
                </a:solidFill>
              </a:rPr>
            </a:br>
            <a:endParaRPr lang="en-US" sz="2000" b="1" dirty="0">
              <a:solidFill>
                <a:srgbClr val="FF9900"/>
              </a:solidFill>
            </a:endParaRPr>
          </a:p>
        </p:txBody>
      </p:sp>
    </p:spTree>
  </p:cSld>
  <p:clrMapOvr>
    <a:masterClrMapping/>
  </p:clrMapOvr>
  <p:transition>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0"/>
            <a:ext cx="8229600" cy="990600"/>
          </a:xfrm>
        </p:spPr>
        <p:txBody>
          <a:bodyPr/>
          <a:lstStyle/>
          <a:p>
            <a:r>
              <a:rPr lang="en-US" sz="4000" b="1">
                <a:solidFill>
                  <a:srgbClr val="FFCC00"/>
                </a:solidFill>
                <a:latin typeface="Vagabond" pitchFamily="2" charset="0"/>
              </a:rPr>
              <a:t>What went wrong with the Law?</a:t>
            </a:r>
          </a:p>
        </p:txBody>
      </p:sp>
      <p:sp>
        <p:nvSpPr>
          <p:cNvPr id="47107" name="Rectangle 3"/>
          <p:cNvSpPr>
            <a:spLocks noGrp="1" noChangeArrowheads="1"/>
          </p:cNvSpPr>
          <p:nvPr>
            <p:ph type="body" idx="1"/>
          </p:nvPr>
        </p:nvSpPr>
        <p:spPr>
          <a:xfrm>
            <a:off x="457200" y="1828800"/>
            <a:ext cx="8229600" cy="4876800"/>
          </a:xfrm>
        </p:spPr>
        <p:txBody>
          <a:bodyPr/>
          <a:lstStyle/>
          <a:p>
            <a:pPr marL="0" indent="282575">
              <a:lnSpc>
                <a:spcPct val="80000"/>
              </a:lnSpc>
              <a:buNone/>
            </a:pPr>
            <a:r>
              <a:rPr lang="en-US" sz="3600" b="1" dirty="0" smtClean="0">
                <a:solidFill>
                  <a:srgbClr val="00FFFF"/>
                </a:solidFill>
              </a:rPr>
              <a:t>        </a:t>
            </a:r>
            <a:r>
              <a:rPr lang="en-US" sz="4000" b="1" dirty="0" smtClean="0">
                <a:solidFill>
                  <a:srgbClr val="00FFFF"/>
                </a:solidFill>
              </a:rPr>
              <a:t>Zechariah </a:t>
            </a:r>
            <a:r>
              <a:rPr lang="en-US" sz="4000" b="1" dirty="0">
                <a:solidFill>
                  <a:srgbClr val="00FFFF"/>
                </a:solidFill>
              </a:rPr>
              <a:t>7:1-7</a:t>
            </a:r>
          </a:p>
          <a:p>
            <a:pPr marL="0" indent="282575">
              <a:lnSpc>
                <a:spcPct val="80000"/>
              </a:lnSpc>
              <a:buNone/>
            </a:pPr>
            <a:r>
              <a:rPr lang="en-US" sz="3600" dirty="0" smtClean="0"/>
              <a:t>4 </a:t>
            </a:r>
            <a:r>
              <a:rPr lang="en-US" sz="3600" dirty="0"/>
              <a:t>Then the word of the </a:t>
            </a:r>
            <a:r>
              <a:rPr lang="en-US" sz="3600" dirty="0" smtClean="0"/>
              <a:t>                      Lord </a:t>
            </a:r>
            <a:r>
              <a:rPr lang="en-US" sz="3600" dirty="0"/>
              <a:t>of hosts came to me, saying, 5 "Say to all the people of the land, and to the priests: 'When you fasted and mourned in the fifth and seventh months during those seventy years, </a:t>
            </a:r>
            <a:r>
              <a:rPr lang="en-US" sz="3600" b="1" dirty="0">
                <a:solidFill>
                  <a:srgbClr val="FFFF00"/>
                </a:solidFill>
              </a:rPr>
              <a:t>did you really fast for Me — for Me?</a:t>
            </a:r>
            <a:r>
              <a:rPr lang="en-US" sz="3600" dirty="0">
                <a:solidFill>
                  <a:srgbClr val="FFFF00"/>
                </a:solidFill>
              </a:rPr>
              <a:t> </a:t>
            </a:r>
            <a:r>
              <a:rPr lang="en-US" sz="3600" dirty="0"/>
              <a:t>6 When you eat and when you drink, do you not eat and drink for yourselves? </a:t>
            </a:r>
          </a:p>
        </p:txBody>
      </p:sp>
      <p:sp>
        <p:nvSpPr>
          <p:cNvPr id="47108" name="Text Box 4"/>
          <p:cNvSpPr txBox="1">
            <a:spLocks noChangeArrowheads="1"/>
          </p:cNvSpPr>
          <p:nvPr/>
        </p:nvSpPr>
        <p:spPr bwMode="auto">
          <a:xfrm>
            <a:off x="914400" y="762000"/>
            <a:ext cx="4724400" cy="1077218"/>
          </a:xfrm>
          <a:prstGeom prst="rect">
            <a:avLst/>
          </a:prstGeom>
          <a:noFill/>
          <a:ln w="9525">
            <a:noFill/>
            <a:miter lim="800000"/>
            <a:headEnd/>
            <a:tailEnd/>
          </a:ln>
          <a:effectLst/>
        </p:spPr>
        <p:txBody>
          <a:bodyPr wrap="square">
            <a:spAutoFit/>
          </a:bodyPr>
          <a:lstStyle/>
          <a:p>
            <a:pPr algn="ctr" eaLnBrk="1" hangingPunct="1">
              <a:spcBef>
                <a:spcPct val="20000"/>
              </a:spcBef>
              <a:buClr>
                <a:schemeClr val="hlink"/>
              </a:buClr>
              <a:buSzPct val="90000"/>
              <a:buFont typeface="Wingdings" pitchFamily="2" charset="2"/>
              <a:buNone/>
            </a:pPr>
            <a:r>
              <a:rPr lang="en-US" sz="3200" b="1" dirty="0">
                <a:solidFill>
                  <a:srgbClr val="00FF00"/>
                </a:solidFill>
                <a:effectLst>
                  <a:outerShdw blurRad="38100" dist="38100" dir="2700000" algn="tl">
                    <a:srgbClr val="000000"/>
                  </a:outerShdw>
                </a:effectLst>
                <a:latin typeface="Comic Sans MS" pitchFamily="66" charset="0"/>
              </a:rPr>
              <a:t>It became rituals without meaning</a:t>
            </a:r>
            <a:endParaRPr lang="en-US" sz="3200" b="1" dirty="0">
              <a:solidFill>
                <a:srgbClr val="00FF00"/>
              </a:solidFill>
              <a:latin typeface="Comic Sans MS" pitchFamily="66" charset="0"/>
            </a:endParaRPr>
          </a:p>
        </p:txBody>
      </p:sp>
      <p:pic>
        <p:nvPicPr>
          <p:cNvPr id="56322" name="Picture 2"/>
          <p:cNvPicPr>
            <a:picLocks noChangeAspect="1" noChangeArrowheads="1"/>
          </p:cNvPicPr>
          <p:nvPr/>
        </p:nvPicPr>
        <p:blipFill>
          <a:blip r:embed="rId3" cstate="email"/>
          <a:srcRect/>
          <a:stretch>
            <a:fillRect/>
          </a:stretch>
        </p:blipFill>
        <p:spPr bwMode="auto">
          <a:xfrm>
            <a:off x="5973680" y="838200"/>
            <a:ext cx="2979248" cy="1981200"/>
          </a:xfrm>
          <a:prstGeom prst="rect">
            <a:avLst/>
          </a:prstGeom>
          <a:noFill/>
          <a:ln w="9525">
            <a:noFill/>
            <a:miter lim="800000"/>
            <a:headEnd/>
            <a:tailEnd/>
          </a:ln>
        </p:spPr>
      </p:pic>
    </p:spTree>
    <p:extLst>
      <p:ext uri="{BB962C8B-B14F-4D97-AF65-F5344CB8AC3E}">
        <p14:creationId xmlns:p14="http://schemas.microsoft.com/office/powerpoint/2010/main" val="2906605232"/>
      </p:ext>
    </p:extLst>
  </p:cSld>
  <p:clrMapOvr>
    <a:masterClrMapping/>
  </p:clrMapOvr>
  <p:transition>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04800" y="152400"/>
            <a:ext cx="5562600" cy="1447800"/>
          </a:xfrm>
        </p:spPr>
        <p:txBody>
          <a:bodyPr/>
          <a:lstStyle/>
          <a:p>
            <a:r>
              <a:rPr lang="en-US" sz="3600" b="1" dirty="0">
                <a:solidFill>
                  <a:srgbClr val="91EAFF"/>
                </a:solidFill>
              </a:rPr>
              <a:t>The Law led people to trust in a ritual system</a:t>
            </a:r>
          </a:p>
        </p:txBody>
      </p:sp>
      <p:sp>
        <p:nvSpPr>
          <p:cNvPr id="57352" name="Text Box 8"/>
          <p:cNvSpPr txBox="1">
            <a:spLocks noChangeArrowheads="1"/>
          </p:cNvSpPr>
          <p:nvPr/>
        </p:nvSpPr>
        <p:spPr bwMode="auto">
          <a:xfrm>
            <a:off x="228600" y="4953000"/>
            <a:ext cx="5257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dirty="0">
                <a:solidFill>
                  <a:srgbClr val="FFFF00"/>
                </a:solidFill>
                <a:latin typeface="Comic Sans MS" panose="030F0702030302020204" pitchFamily="66" charset="0"/>
              </a:rPr>
              <a:t>But rituals don’t always affect our conscience!</a:t>
            </a:r>
          </a:p>
        </p:txBody>
      </p:sp>
      <p:pic>
        <p:nvPicPr>
          <p:cNvPr id="5735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505200"/>
            <a:ext cx="3243263" cy="2914650"/>
          </a:xfrm>
          <a:prstGeom prst="rect">
            <a:avLst/>
          </a:prstGeom>
          <a:noFill/>
          <a:extLst>
            <a:ext uri="{909E8E84-426E-40DD-AFC4-6F175D3DCCD1}">
              <a14:hiddenFill xmlns:a14="http://schemas.microsoft.com/office/drawing/2010/main">
                <a:solidFill>
                  <a:srgbClr val="FFFFFF"/>
                </a:solidFill>
              </a14:hiddenFill>
            </a:ext>
          </a:extLst>
        </p:spPr>
      </p:pic>
      <p:pic>
        <p:nvPicPr>
          <p:cNvPr id="5735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0"/>
            <a:ext cx="4333875" cy="3136900"/>
          </a:xfrm>
          <a:prstGeom prst="rect">
            <a:avLst/>
          </a:prstGeom>
          <a:noFill/>
          <a:extLst>
            <a:ext uri="{909E8E84-426E-40DD-AFC4-6F175D3DCCD1}">
              <a14:hiddenFill xmlns:a14="http://schemas.microsoft.com/office/drawing/2010/main">
                <a:solidFill>
                  <a:srgbClr val="FFFFFF"/>
                </a:solidFill>
              </a14:hiddenFill>
            </a:ext>
          </a:extLst>
        </p:spPr>
      </p:pic>
      <p:pic>
        <p:nvPicPr>
          <p:cNvPr id="5735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28600"/>
            <a:ext cx="2884488"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695788"/>
      </p:ext>
    </p:extLst>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971800" y="533400"/>
            <a:ext cx="3048000" cy="5211763"/>
          </a:xfrm>
        </p:spPr>
        <p:txBody>
          <a:bodyPr/>
          <a:lstStyle/>
          <a:p>
            <a:r>
              <a:rPr lang="en-US" b="1" dirty="0">
                <a:solidFill>
                  <a:srgbClr val="91EAFF"/>
                </a:solidFill>
              </a:rPr>
              <a:t>We need to be careful that this doesn’t happen to us today</a:t>
            </a:r>
          </a:p>
        </p:txBody>
      </p:sp>
      <p:pic>
        <p:nvPicPr>
          <p:cNvPr id="583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2667000" cy="248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962400"/>
            <a:ext cx="24765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352800"/>
            <a:ext cx="244157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228600"/>
            <a:ext cx="257175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822958"/>
      </p:ext>
    </p:extLst>
  </p:cSld>
  <p:clrMapOvr>
    <a:masterClrMapping/>
  </p:clrMapOvr>
  <p:transition>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257300" y="170067"/>
            <a:ext cx="6629400" cy="1371600"/>
          </a:xfrm>
        </p:spPr>
        <p:txBody>
          <a:bodyPr/>
          <a:lstStyle/>
          <a:p>
            <a:r>
              <a:rPr lang="en-US" sz="4800" b="1" dirty="0">
                <a:solidFill>
                  <a:srgbClr val="FFCC00"/>
                </a:solidFill>
                <a:latin typeface="Vagabond" pitchFamily="2" charset="0"/>
              </a:rPr>
              <a:t>Problems with man’s use of God’s law</a:t>
            </a:r>
          </a:p>
        </p:txBody>
      </p:sp>
      <p:sp>
        <p:nvSpPr>
          <p:cNvPr id="53251" name="Rectangle 3"/>
          <p:cNvSpPr>
            <a:spLocks noGrp="1" noChangeArrowheads="1"/>
          </p:cNvSpPr>
          <p:nvPr>
            <p:ph type="body" idx="1"/>
          </p:nvPr>
        </p:nvSpPr>
        <p:spPr>
          <a:xfrm>
            <a:off x="381000" y="1552832"/>
            <a:ext cx="8229600" cy="3810000"/>
          </a:xfrm>
        </p:spPr>
        <p:txBody>
          <a:bodyPr/>
          <a:lstStyle/>
          <a:p>
            <a:pPr>
              <a:buClr>
                <a:srgbClr val="FFCC00"/>
              </a:buClr>
              <a:buSzTx/>
              <a:buFont typeface="Wingdings" pitchFamily="2" charset="2"/>
              <a:buChar char="Ø"/>
            </a:pPr>
            <a:r>
              <a:rPr lang="en-US" dirty="0"/>
              <a:t>We can develop an attitude of thinking that we can earn our salvation</a:t>
            </a:r>
          </a:p>
          <a:p>
            <a:pPr>
              <a:buClr>
                <a:srgbClr val="FFCC00"/>
              </a:buClr>
              <a:buSzTx/>
              <a:buFont typeface="Wingdings" pitchFamily="2" charset="2"/>
              <a:buChar char="Ø"/>
            </a:pPr>
            <a:r>
              <a:rPr lang="en-US" dirty="0"/>
              <a:t>Laws can become unintended limits – we only do what the laws demand</a:t>
            </a:r>
          </a:p>
          <a:p>
            <a:pPr>
              <a:buClr>
                <a:srgbClr val="FFCC00"/>
              </a:buClr>
              <a:buSzTx/>
              <a:buFont typeface="Wingdings" pitchFamily="2" charset="2"/>
              <a:buChar char="Ø"/>
            </a:pPr>
            <a:r>
              <a:rPr lang="en-US" dirty="0"/>
              <a:t>Many times when we hear </a:t>
            </a:r>
            <a:r>
              <a:rPr lang="en-US" dirty="0" smtClean="0"/>
              <a:t>                                       laws</a:t>
            </a:r>
            <a:r>
              <a:rPr lang="en-US" dirty="0"/>
              <a:t>, </a:t>
            </a:r>
            <a:r>
              <a:rPr lang="en-US" dirty="0" smtClean="0"/>
              <a:t>our minds </a:t>
            </a:r>
            <a:r>
              <a:rPr lang="en-US" dirty="0"/>
              <a:t>try to find </a:t>
            </a:r>
            <a:r>
              <a:rPr lang="en-US" dirty="0" smtClean="0"/>
              <a:t>ways                         </a:t>
            </a:r>
            <a:r>
              <a:rPr lang="en-US" dirty="0"/>
              <a:t>around them</a:t>
            </a:r>
          </a:p>
        </p:txBody>
      </p:sp>
      <p:sp>
        <p:nvSpPr>
          <p:cNvPr id="53252" name="Text Box 4"/>
          <p:cNvSpPr txBox="1">
            <a:spLocks noChangeArrowheads="1"/>
          </p:cNvSpPr>
          <p:nvPr/>
        </p:nvSpPr>
        <p:spPr bwMode="auto">
          <a:xfrm>
            <a:off x="381000" y="5562600"/>
            <a:ext cx="8382000" cy="707886"/>
          </a:xfrm>
          <a:prstGeom prst="rect">
            <a:avLst/>
          </a:prstGeom>
          <a:noFill/>
          <a:ln w="9525">
            <a:noFill/>
            <a:miter lim="800000"/>
            <a:headEnd/>
            <a:tailEnd/>
          </a:ln>
          <a:effectLst/>
        </p:spPr>
        <p:txBody>
          <a:bodyPr>
            <a:spAutoFit/>
          </a:bodyPr>
          <a:lstStyle/>
          <a:p>
            <a:pPr algn="ctr" eaLnBrk="1" hangingPunct="1">
              <a:spcBef>
                <a:spcPct val="50000"/>
              </a:spcBef>
            </a:pPr>
            <a:r>
              <a:rPr lang="en-US" sz="4000" b="1" dirty="0">
                <a:solidFill>
                  <a:srgbClr val="FFFF00"/>
                </a:solidFill>
                <a:latin typeface="Comic Sans MS" pitchFamily="66" charset="0"/>
              </a:rPr>
              <a:t>It’s very clear in </a:t>
            </a:r>
            <a:r>
              <a:rPr lang="en-US" sz="4000" b="1" dirty="0" smtClean="0">
                <a:solidFill>
                  <a:srgbClr val="FFFF00"/>
                </a:solidFill>
                <a:latin typeface="Comic Sans MS" pitchFamily="66" charset="0"/>
              </a:rPr>
              <a:t>young children</a:t>
            </a:r>
            <a:r>
              <a:rPr lang="en-US" sz="4000" b="1" dirty="0">
                <a:solidFill>
                  <a:srgbClr val="FFFF00"/>
                </a:solidFill>
                <a:latin typeface="Comic Sans MS" pitchFamily="66" charset="0"/>
              </a:rPr>
              <a:t>!</a:t>
            </a:r>
          </a:p>
        </p:txBody>
      </p:sp>
      <p:pic>
        <p:nvPicPr>
          <p:cNvPr id="55298" name="Picture 2"/>
          <p:cNvPicPr>
            <a:picLocks noChangeAspect="1" noChangeArrowheads="1"/>
          </p:cNvPicPr>
          <p:nvPr/>
        </p:nvPicPr>
        <p:blipFill>
          <a:blip r:embed="rId3" cstate="email"/>
          <a:srcRect/>
          <a:stretch>
            <a:fillRect/>
          </a:stretch>
        </p:blipFill>
        <p:spPr bwMode="auto">
          <a:xfrm>
            <a:off x="6629400" y="3276600"/>
            <a:ext cx="2386013" cy="1589035"/>
          </a:xfrm>
          <a:prstGeom prst="rect">
            <a:avLst/>
          </a:prstGeom>
          <a:noFill/>
          <a:ln w="9525">
            <a:noFill/>
            <a:miter lim="800000"/>
            <a:headEnd/>
            <a:tailEnd/>
          </a:ln>
        </p:spPr>
      </p:pic>
    </p:spTree>
    <p:extLst>
      <p:ext uri="{BB962C8B-B14F-4D97-AF65-F5344CB8AC3E}">
        <p14:creationId xmlns:p14="http://schemas.microsoft.com/office/powerpoint/2010/main" val="3409703769"/>
      </p:ext>
    </p:extLst>
  </p:cSld>
  <p:clrMapOvr>
    <a:masterClrMapping/>
  </p:clrMapOvr>
  <p:transition>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2"/>
        </a:solidFill>
        <a:effectLst/>
      </p:bgPr>
    </p:bg>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5943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06585" y="685800"/>
            <a:ext cx="7010400" cy="914400"/>
          </a:xfrm>
        </p:spPr>
        <p:txBody>
          <a:bodyPr>
            <a:noAutofit/>
          </a:bodyPr>
          <a:lstStyle/>
          <a:p>
            <a:r>
              <a:rPr lang="en-US" sz="4800" b="1" dirty="0" smtClean="0">
                <a:solidFill>
                  <a:srgbClr val="663300"/>
                </a:solidFill>
                <a:effectLst/>
              </a:rPr>
              <a:t>Matthew 12:3-8</a:t>
            </a:r>
            <a:endParaRPr lang="en-US" sz="4800" b="1" dirty="0" smtClean="0">
              <a:solidFill>
                <a:srgbClr val="663300"/>
              </a:solidFill>
              <a:effectLst/>
              <a:latin typeface="Comic Sans MS" pitchFamily="66" charset="0"/>
            </a:endParaRPr>
          </a:p>
        </p:txBody>
      </p:sp>
      <p:sp>
        <p:nvSpPr>
          <p:cNvPr id="4099" name="Rectangle 3"/>
          <p:cNvSpPr>
            <a:spLocks noGrp="1" noChangeArrowheads="1"/>
          </p:cNvSpPr>
          <p:nvPr>
            <p:ph type="body" idx="1"/>
          </p:nvPr>
        </p:nvSpPr>
        <p:spPr>
          <a:xfrm>
            <a:off x="971062" y="1534180"/>
            <a:ext cx="7086600" cy="4419600"/>
          </a:xfrm>
        </p:spPr>
        <p:txBody>
          <a:bodyPr>
            <a:normAutofit fontScale="77500" lnSpcReduction="20000"/>
          </a:bodyPr>
          <a:lstStyle/>
          <a:p>
            <a:pPr marL="0" indent="231775">
              <a:buNone/>
            </a:pPr>
            <a:r>
              <a:rPr lang="en-US" dirty="0" smtClean="0">
                <a:solidFill>
                  <a:schemeClr val="accent4">
                    <a:lumMod val="10000"/>
                  </a:schemeClr>
                </a:solidFill>
                <a:effectLst/>
              </a:rPr>
              <a:t>3 </a:t>
            </a:r>
            <a:r>
              <a:rPr lang="en-US" dirty="0">
                <a:solidFill>
                  <a:schemeClr val="accent4">
                    <a:lumMod val="10000"/>
                  </a:schemeClr>
                </a:solidFill>
                <a:effectLst/>
              </a:rPr>
              <a:t>But He said to them, "Have you not read what David did when he was hungry, he and those who were with him:  4 how he entered the house of God and </a:t>
            </a:r>
            <a:r>
              <a:rPr lang="en-US" dirty="0">
                <a:solidFill>
                  <a:srgbClr val="0000CC"/>
                </a:solidFill>
                <a:effectLst/>
              </a:rPr>
              <a:t>ate the showbread </a:t>
            </a:r>
            <a:r>
              <a:rPr lang="en-US" dirty="0">
                <a:solidFill>
                  <a:srgbClr val="FF0000"/>
                </a:solidFill>
                <a:effectLst/>
              </a:rPr>
              <a:t>which was not lawful for him to eat,</a:t>
            </a:r>
            <a:r>
              <a:rPr lang="en-US" dirty="0">
                <a:solidFill>
                  <a:srgbClr val="0000CC"/>
                </a:solidFill>
                <a:effectLst/>
              </a:rPr>
              <a:t> </a:t>
            </a:r>
            <a:r>
              <a:rPr lang="en-US" dirty="0">
                <a:solidFill>
                  <a:schemeClr val="accent4">
                    <a:lumMod val="10000"/>
                  </a:schemeClr>
                </a:solidFill>
                <a:effectLst/>
              </a:rPr>
              <a:t>nor for those who were with him, but only for the priests?  5 Or have you not read in the law that on the Sabbath the </a:t>
            </a:r>
            <a:r>
              <a:rPr lang="en-US" dirty="0">
                <a:solidFill>
                  <a:srgbClr val="0000CC"/>
                </a:solidFill>
                <a:effectLst/>
              </a:rPr>
              <a:t>priests in the temple </a:t>
            </a:r>
            <a:r>
              <a:rPr lang="en-US" dirty="0">
                <a:solidFill>
                  <a:srgbClr val="FF0000"/>
                </a:solidFill>
                <a:effectLst/>
              </a:rPr>
              <a:t>profane the Sabbath</a:t>
            </a:r>
            <a:r>
              <a:rPr lang="en-US" dirty="0">
                <a:solidFill>
                  <a:srgbClr val="0000CC"/>
                </a:solidFill>
                <a:effectLst/>
              </a:rPr>
              <a:t>, and are blameless?  </a:t>
            </a:r>
            <a:r>
              <a:rPr lang="en-US" dirty="0">
                <a:solidFill>
                  <a:schemeClr val="accent4">
                    <a:lumMod val="10000"/>
                  </a:schemeClr>
                </a:solidFill>
                <a:effectLst/>
              </a:rPr>
              <a:t>6 Yet I say to you that in this place there is One greater than the temple.  7 But if you had known what this means, </a:t>
            </a:r>
            <a:r>
              <a:rPr lang="en-US" b="1" dirty="0">
                <a:solidFill>
                  <a:srgbClr val="0000CC"/>
                </a:solidFill>
                <a:effectLst/>
              </a:rPr>
              <a:t>'I desire mercy and not sacrifice,' </a:t>
            </a:r>
            <a:r>
              <a:rPr lang="en-US" dirty="0">
                <a:solidFill>
                  <a:schemeClr val="accent4">
                    <a:lumMod val="10000"/>
                  </a:schemeClr>
                </a:solidFill>
                <a:effectLst/>
              </a:rPr>
              <a:t>you would not have condemned the </a:t>
            </a:r>
            <a:r>
              <a:rPr lang="en-US" dirty="0" smtClean="0">
                <a:solidFill>
                  <a:schemeClr val="accent4">
                    <a:lumMod val="10000"/>
                  </a:schemeClr>
                </a:solidFill>
                <a:effectLst/>
              </a:rPr>
              <a:t>guiltless.”</a:t>
            </a:r>
            <a:endParaRPr lang="en-US" dirty="0">
              <a:solidFill>
                <a:schemeClr val="accent4">
                  <a:lumMod val="10000"/>
                </a:schemeClr>
              </a:solidFill>
              <a:effectLst/>
            </a:endParaRPr>
          </a:p>
        </p:txBody>
      </p:sp>
      <p:sp>
        <p:nvSpPr>
          <p:cNvPr id="6" name="Text Box 5"/>
          <p:cNvSpPr txBox="1">
            <a:spLocks noChangeArrowheads="1"/>
          </p:cNvSpPr>
          <p:nvPr/>
        </p:nvSpPr>
        <p:spPr bwMode="auto">
          <a:xfrm>
            <a:off x="1066800" y="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The aim of the Law</a:t>
            </a:r>
          </a:p>
        </p:txBody>
      </p:sp>
      <p:sp>
        <p:nvSpPr>
          <p:cNvPr id="7" name="Text Box 5"/>
          <p:cNvSpPr txBox="1">
            <a:spLocks noChangeArrowheads="1"/>
          </p:cNvSpPr>
          <p:nvPr/>
        </p:nvSpPr>
        <p:spPr bwMode="auto">
          <a:xfrm>
            <a:off x="685800" y="5867400"/>
            <a:ext cx="8077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hoped His people would see beyond the rituals to seek justice &amp; mercy by faith </a:t>
            </a:r>
          </a:p>
        </p:txBody>
      </p:sp>
    </p:spTree>
    <p:extLst>
      <p:ext uri="{BB962C8B-B14F-4D97-AF65-F5344CB8AC3E}">
        <p14:creationId xmlns:p14="http://schemas.microsoft.com/office/powerpoint/2010/main" val="2822910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850</TotalTime>
  <Words>2472</Words>
  <Application>Microsoft Office PowerPoint</Application>
  <PresentationFormat>On-screen Show (4:3)</PresentationFormat>
  <Paragraphs>258</Paragraphs>
  <Slides>41</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Calibri</vt:lpstr>
      <vt:lpstr>Comic Sans MS</vt:lpstr>
      <vt:lpstr>EraserDust</vt:lpstr>
      <vt:lpstr>Manuscript</vt:lpstr>
      <vt:lpstr>Times New Roman</vt:lpstr>
      <vt:lpstr>Vagabond</vt:lpstr>
      <vt:lpstr>Wingdings</vt:lpstr>
      <vt:lpstr>Beam</vt:lpstr>
      <vt:lpstr>God’s wonderful Plan of Redemption</vt:lpstr>
      <vt:lpstr>What went wrong with the Law?</vt:lpstr>
      <vt:lpstr>What went wrong with the Law?</vt:lpstr>
      <vt:lpstr>What went wrong with the Law?</vt:lpstr>
      <vt:lpstr>What went wrong with the Law?</vt:lpstr>
      <vt:lpstr>The Law led people to trust in a ritual system</vt:lpstr>
      <vt:lpstr>We need to be careful that this doesn’t happen to us today</vt:lpstr>
      <vt:lpstr>Problems with man’s use of God’s law</vt:lpstr>
      <vt:lpstr>Matthew 12:3-8</vt:lpstr>
      <vt:lpstr>Matthew 23:23</vt:lpstr>
      <vt:lpstr>What went wrong with the Law?</vt:lpstr>
      <vt:lpstr>Hebrews 10:1-4</vt:lpstr>
      <vt:lpstr>The Thinking of Judaism</vt:lpstr>
      <vt:lpstr>Galatians 2:15-21</vt:lpstr>
      <vt:lpstr>Galatians 3:10-12</vt:lpstr>
      <vt:lpstr>Weaknesses of the Law</vt:lpstr>
      <vt:lpstr>Leviticus 4:1-3</vt:lpstr>
      <vt:lpstr>Acts 13:38-39</vt:lpstr>
      <vt:lpstr>The Power of Faith in Jesus</vt:lpstr>
      <vt:lpstr>The Power of Faith in Jesus</vt:lpstr>
      <vt:lpstr>Abraham believed the Lord (Gen 15:6)</vt:lpstr>
      <vt:lpstr>Different Viewpoints of the Cross</vt:lpstr>
      <vt:lpstr>Jesus Christ is our Representative </vt:lpstr>
      <vt:lpstr>God’s Redemptive Plan deals with:</vt:lpstr>
      <vt:lpstr>Romans 8:1-4</vt:lpstr>
      <vt:lpstr>2 Corinthians 5:17-21</vt:lpstr>
      <vt:lpstr>Isaiah 53:3-7</vt:lpstr>
      <vt:lpstr>Hebrews 2:14-18 (RSV)</vt:lpstr>
      <vt:lpstr>Hebrews 7:22-28</vt:lpstr>
      <vt:lpstr>This world runs on                   “carrot &amp; stick” motivation</vt:lpstr>
      <vt:lpstr>God uses a different strategy:          He gives us grace as a gift of love &amp; then asks us to respond to His kindness!</vt:lpstr>
      <vt:lpstr>God gives us grace as a gift and then asks us to respond to His kindness!</vt:lpstr>
      <vt:lpstr>Don’t try to be justified by Law</vt:lpstr>
      <vt:lpstr>How do we know if we are living by law or by faith?</vt:lpstr>
      <vt:lpstr>Faith has more power than Law</vt:lpstr>
      <vt:lpstr>Philippians 3:7-11</vt:lpstr>
      <vt:lpstr>So, as we leave this weekend….</vt:lpstr>
      <vt:lpstr>PowerPoint Presentation</vt:lpstr>
      <vt:lpstr>Titus 2:11-14</vt:lpstr>
      <vt:lpstr>Christ has invited YOU to join God’s family forever...</vt:lpstr>
      <vt:lpstr>Thanks be to God for His indescribable gift!  (2 Corinthians 9:15)  </vt:lpstr>
    </vt:vector>
  </TitlesOfParts>
  <Company>Crestwood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Styles</dc:creator>
  <cp:lastModifiedBy>Dad Desktop</cp:lastModifiedBy>
  <cp:revision>76</cp:revision>
  <dcterms:created xsi:type="dcterms:W3CDTF">2006-11-29T22:15:59Z</dcterms:created>
  <dcterms:modified xsi:type="dcterms:W3CDTF">2013-09-04T18:42:22Z</dcterms:modified>
</cp:coreProperties>
</file>