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5" r:id="rId2"/>
    <p:sldMasterId id="2147483687" r:id="rId3"/>
    <p:sldMasterId id="2147483693" r:id="rId4"/>
    <p:sldMasterId id="2147483695" r:id="rId5"/>
    <p:sldMasterId id="2147483697" r:id="rId6"/>
    <p:sldMasterId id="2147483709" r:id="rId7"/>
  </p:sldMasterIdLst>
  <p:notesMasterIdLst>
    <p:notesMasterId r:id="rId36"/>
  </p:notesMasterIdLst>
  <p:sldIdLst>
    <p:sldId id="278" r:id="rId8"/>
    <p:sldId id="287" r:id="rId9"/>
    <p:sldId id="281" r:id="rId10"/>
    <p:sldId id="282" r:id="rId11"/>
    <p:sldId id="258" r:id="rId12"/>
    <p:sldId id="260" r:id="rId13"/>
    <p:sldId id="261" r:id="rId14"/>
    <p:sldId id="259" r:id="rId15"/>
    <p:sldId id="262" r:id="rId16"/>
    <p:sldId id="263" r:id="rId17"/>
    <p:sldId id="283" r:id="rId18"/>
    <p:sldId id="265" r:id="rId19"/>
    <p:sldId id="266" r:id="rId20"/>
    <p:sldId id="267" r:id="rId21"/>
    <p:sldId id="284" r:id="rId22"/>
    <p:sldId id="268" r:id="rId23"/>
    <p:sldId id="286" r:id="rId24"/>
    <p:sldId id="269" r:id="rId25"/>
    <p:sldId id="285" r:id="rId26"/>
    <p:sldId id="270" r:id="rId27"/>
    <p:sldId id="271" r:id="rId28"/>
    <p:sldId id="272" r:id="rId29"/>
    <p:sldId id="273" r:id="rId30"/>
    <p:sldId id="274" r:id="rId31"/>
    <p:sldId id="275" r:id="rId32"/>
    <p:sldId id="276" r:id="rId33"/>
    <p:sldId id="280" r:id="rId34"/>
    <p:sldId id="279"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00"/>
    <a:srgbClr val="663300"/>
    <a:srgbClr val="CCFFFF"/>
    <a:srgbClr val="EDF0F1"/>
    <a:srgbClr val="030409"/>
    <a:srgbClr val="554225"/>
    <a:srgbClr val="44351E"/>
    <a:srgbClr val="5B4628"/>
    <a:srgbClr val="ECE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18" autoAdjust="0"/>
  </p:normalViewPr>
  <p:slideViewPr>
    <p:cSldViewPr>
      <p:cViewPr varScale="1">
        <p:scale>
          <a:sx n="75" d="100"/>
          <a:sy n="75" d="100"/>
        </p:scale>
        <p:origin x="5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EFD01-98F3-4775-9B08-F7C266D06D16}" type="datetimeFigureOut">
              <a:rPr lang="en-US" smtClean="0"/>
              <a:t>7/3/2013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416F4-EAEB-418C-AEF1-C5F963B99EA5}" type="slidenum">
              <a:rPr lang="en-US" smtClean="0"/>
              <a:t>‹#›</a:t>
            </a:fld>
            <a:endParaRPr lang="en-US"/>
          </a:p>
        </p:txBody>
      </p:sp>
    </p:spTree>
    <p:extLst>
      <p:ext uri="{BB962C8B-B14F-4D97-AF65-F5344CB8AC3E}">
        <p14:creationId xmlns:p14="http://schemas.microsoft.com/office/powerpoint/2010/main" val="58811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38769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133609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188932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05075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96343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688711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basket_titl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1208088"/>
            <a:ext cx="65944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46084" name="Rectangle 4"/>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chemeClr val="tx1"/>
                </a:solidFill>
              </a:defRPr>
            </a:lvl1pPr>
          </a:lstStyle>
          <a:p>
            <a:pPr>
              <a:defRPr/>
            </a:pPr>
            <a:fld id="{15265060-9140-489D-B70E-5DC43A5B91C6}" type="slidenum">
              <a:rPr lang="en-US"/>
              <a:pPr>
                <a:defRPr/>
              </a:pPr>
              <a:t>‹#›</a:t>
            </a:fld>
            <a:endParaRPr lang="en-US"/>
          </a:p>
        </p:txBody>
      </p:sp>
    </p:spTree>
    <p:extLst>
      <p:ext uri="{BB962C8B-B14F-4D97-AF65-F5344CB8AC3E}">
        <p14:creationId xmlns:p14="http://schemas.microsoft.com/office/powerpoint/2010/main" val="9277155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5AD980-482A-4A88-8F5F-3447F568037D}" type="slidenum">
              <a:rPr lang="en-US"/>
              <a:pPr>
                <a:defRPr/>
              </a:pPr>
              <a:t>‹#›</a:t>
            </a:fld>
            <a:endParaRPr lang="en-US"/>
          </a:p>
        </p:txBody>
      </p:sp>
    </p:spTree>
    <p:extLst>
      <p:ext uri="{BB962C8B-B14F-4D97-AF65-F5344CB8AC3E}">
        <p14:creationId xmlns:p14="http://schemas.microsoft.com/office/powerpoint/2010/main" val="25826452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584B1-B031-49A4-9D54-B2FFE6C3A5D5}" type="slidenum">
              <a:rPr lang="en-US"/>
              <a:pPr>
                <a:defRPr/>
              </a:pPr>
              <a:t>‹#›</a:t>
            </a:fld>
            <a:endParaRPr lang="en-US"/>
          </a:p>
        </p:txBody>
      </p:sp>
    </p:spTree>
    <p:extLst>
      <p:ext uri="{BB962C8B-B14F-4D97-AF65-F5344CB8AC3E}">
        <p14:creationId xmlns:p14="http://schemas.microsoft.com/office/powerpoint/2010/main" val="19286311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drk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5262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Grp="1" noChangeArrowheads="1"/>
          </p:cNvSpPr>
          <p:nvPr>
            <p:ph type="ctrTitle"/>
          </p:nvPr>
        </p:nvSpPr>
        <p:spPr>
          <a:xfrm>
            <a:off x="1371600" y="762000"/>
            <a:ext cx="6096000" cy="1219200"/>
          </a:xfrm>
        </p:spPr>
        <p:txBody>
          <a:bodyPr anchor="b"/>
          <a:lstStyle>
            <a:lvl1pPr>
              <a:lnSpc>
                <a:spcPct val="95000"/>
              </a:lnSpc>
              <a:defRPr>
                <a:solidFill>
                  <a:srgbClr val="F2CD9B"/>
                </a:solidFill>
              </a:defRPr>
            </a:lvl1pPr>
          </a:lstStyle>
          <a:p>
            <a:r>
              <a:rPr lang="en-US"/>
              <a:t>Click to edit Master title style</a:t>
            </a:r>
          </a:p>
        </p:txBody>
      </p:sp>
      <p:sp>
        <p:nvSpPr>
          <p:cNvPr id="78852" name="Rectangle 4"/>
          <p:cNvSpPr>
            <a:spLocks noGrp="1" noChangeArrowheads="1"/>
          </p:cNvSpPr>
          <p:nvPr>
            <p:ph type="subTitle" idx="1"/>
          </p:nvPr>
        </p:nvSpPr>
        <p:spPr>
          <a:xfrm>
            <a:off x="1600200" y="2895600"/>
            <a:ext cx="5861050" cy="24384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FF0000"/>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FF0000"/>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rgbClr val="FF0000"/>
                </a:solidFill>
              </a:defRPr>
            </a:lvl1pPr>
          </a:lstStyle>
          <a:p>
            <a:pPr>
              <a:defRPr/>
            </a:pPr>
            <a:fld id="{B581E63F-81EB-48D4-9752-BBAB64221C82}" type="slidenum">
              <a:rPr lang="en-US"/>
              <a:pPr>
                <a:defRPr/>
              </a:pPr>
              <a:t>‹#›</a:t>
            </a:fld>
            <a:endParaRPr lang="en-US"/>
          </a:p>
        </p:txBody>
      </p:sp>
    </p:spTree>
    <p:extLst>
      <p:ext uri="{BB962C8B-B14F-4D97-AF65-F5344CB8AC3E}">
        <p14:creationId xmlns:p14="http://schemas.microsoft.com/office/powerpoint/2010/main" val="29571542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A3D2C5-B408-491E-BB2C-F155749F1E3A}" type="slidenum">
              <a:rPr lang="en-US"/>
              <a:pPr>
                <a:defRPr/>
              </a:pPr>
              <a:t>‹#›</a:t>
            </a:fld>
            <a:endParaRPr lang="en-US"/>
          </a:p>
        </p:txBody>
      </p:sp>
    </p:spTree>
    <p:extLst>
      <p:ext uri="{BB962C8B-B14F-4D97-AF65-F5344CB8AC3E}">
        <p14:creationId xmlns:p14="http://schemas.microsoft.com/office/powerpoint/2010/main" val="23842478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4E641-3CB4-4AB4-9A34-91943C7EE609}" type="slidenum">
              <a:rPr lang="en-US"/>
              <a:pPr>
                <a:defRPr/>
              </a:pPr>
              <a:t>‹#›</a:t>
            </a:fld>
            <a:endParaRPr lang="en-US"/>
          </a:p>
        </p:txBody>
      </p:sp>
    </p:spTree>
    <p:extLst>
      <p:ext uri="{BB962C8B-B14F-4D97-AF65-F5344CB8AC3E}">
        <p14:creationId xmlns:p14="http://schemas.microsoft.com/office/powerpoint/2010/main" val="10632774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47CA3-7B73-4FC5-8248-475C3FAC3971}" type="slidenum">
              <a:rPr lang="en-US"/>
              <a:pPr>
                <a:defRPr/>
              </a:pPr>
              <a:t>‹#›</a:t>
            </a:fld>
            <a:endParaRPr lang="en-US"/>
          </a:p>
        </p:txBody>
      </p:sp>
    </p:spTree>
    <p:extLst>
      <p:ext uri="{BB962C8B-B14F-4D97-AF65-F5344CB8AC3E}">
        <p14:creationId xmlns:p14="http://schemas.microsoft.com/office/powerpoint/2010/main" val="17878310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447586-640C-49FF-88E2-DF65730AB668}" type="slidenum">
              <a:rPr lang="en-US"/>
              <a:pPr>
                <a:defRPr/>
              </a:pPr>
              <a:t>‹#›</a:t>
            </a:fld>
            <a:endParaRPr lang="en-US"/>
          </a:p>
        </p:txBody>
      </p:sp>
    </p:spTree>
    <p:extLst>
      <p:ext uri="{BB962C8B-B14F-4D97-AF65-F5344CB8AC3E}">
        <p14:creationId xmlns:p14="http://schemas.microsoft.com/office/powerpoint/2010/main" val="8515449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EE5B5B-282E-488A-ACB6-B672DC4100C4}" type="slidenum">
              <a:rPr lang="en-US"/>
              <a:pPr>
                <a:defRPr/>
              </a:pPr>
              <a:t>‹#›</a:t>
            </a:fld>
            <a:endParaRPr lang="en-US"/>
          </a:p>
        </p:txBody>
      </p:sp>
    </p:spTree>
    <p:extLst>
      <p:ext uri="{BB962C8B-B14F-4D97-AF65-F5344CB8AC3E}">
        <p14:creationId xmlns:p14="http://schemas.microsoft.com/office/powerpoint/2010/main" val="19464721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1308B7-8C18-4562-AD4F-879946BE1B12}" type="slidenum">
              <a:rPr lang="en-US"/>
              <a:pPr>
                <a:defRPr/>
              </a:pPr>
              <a:t>‹#›</a:t>
            </a:fld>
            <a:endParaRPr lang="en-US"/>
          </a:p>
        </p:txBody>
      </p:sp>
    </p:spTree>
    <p:extLst>
      <p:ext uri="{BB962C8B-B14F-4D97-AF65-F5344CB8AC3E}">
        <p14:creationId xmlns:p14="http://schemas.microsoft.com/office/powerpoint/2010/main" val="28608161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E5D5D6-A6FF-4FFD-8C31-23729B8B7AAF}" type="slidenum">
              <a:rPr lang="en-US"/>
              <a:pPr>
                <a:defRPr/>
              </a:pPr>
              <a:t>‹#›</a:t>
            </a:fld>
            <a:endParaRPr lang="en-US"/>
          </a:p>
        </p:txBody>
      </p:sp>
    </p:spTree>
    <p:extLst>
      <p:ext uri="{BB962C8B-B14F-4D97-AF65-F5344CB8AC3E}">
        <p14:creationId xmlns:p14="http://schemas.microsoft.com/office/powerpoint/2010/main" val="9936205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7E04B8-48A6-4805-9C7B-E024F298B076}" type="slidenum">
              <a:rPr lang="en-US"/>
              <a:pPr>
                <a:defRPr/>
              </a:pPr>
              <a:t>‹#›</a:t>
            </a:fld>
            <a:endParaRPr lang="en-US"/>
          </a:p>
        </p:txBody>
      </p:sp>
    </p:spTree>
    <p:extLst>
      <p:ext uri="{BB962C8B-B14F-4D97-AF65-F5344CB8AC3E}">
        <p14:creationId xmlns:p14="http://schemas.microsoft.com/office/powerpoint/2010/main" val="31160495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AE8A1A-9854-4FA3-AA5F-24C90C6F106F}" type="slidenum">
              <a:rPr lang="en-US"/>
              <a:pPr>
                <a:defRPr/>
              </a:pPr>
              <a:t>‹#›</a:t>
            </a:fld>
            <a:endParaRPr lang="en-US"/>
          </a:p>
        </p:txBody>
      </p:sp>
    </p:spTree>
    <p:extLst>
      <p:ext uri="{BB962C8B-B14F-4D97-AF65-F5344CB8AC3E}">
        <p14:creationId xmlns:p14="http://schemas.microsoft.com/office/powerpoint/2010/main" val="1933980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A2AA5-73E0-403E-A164-BD59A4B90F6E}" type="slidenum">
              <a:rPr lang="en-US"/>
              <a:pPr>
                <a:defRPr/>
              </a:pPr>
              <a:t>‹#›</a:t>
            </a:fld>
            <a:endParaRPr lang="en-US"/>
          </a:p>
        </p:txBody>
      </p:sp>
    </p:spTree>
    <p:extLst>
      <p:ext uri="{BB962C8B-B14F-4D97-AF65-F5344CB8AC3E}">
        <p14:creationId xmlns:p14="http://schemas.microsoft.com/office/powerpoint/2010/main" val="32449245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C773D-FA2E-4AB4-AE0B-DC3DDDAFDCA3}" type="slidenum">
              <a:rPr lang="en-US"/>
              <a:pPr>
                <a:defRPr/>
              </a:pPr>
              <a:t>‹#›</a:t>
            </a:fld>
            <a:endParaRPr lang="en-US"/>
          </a:p>
        </p:txBody>
      </p:sp>
    </p:spTree>
    <p:extLst>
      <p:ext uri="{BB962C8B-B14F-4D97-AF65-F5344CB8AC3E}">
        <p14:creationId xmlns:p14="http://schemas.microsoft.com/office/powerpoint/2010/main" val="19373153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gf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54138"/>
            <a:ext cx="655320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ctrTitle"/>
          </p:nvPr>
        </p:nvSpPr>
        <p:spPr>
          <a:xfrm>
            <a:off x="1371600" y="1549400"/>
            <a:ext cx="6096000" cy="1879600"/>
          </a:xfrm>
        </p:spPr>
        <p:txBody>
          <a:bodyPr anchor="b"/>
          <a:lstStyle>
            <a:lvl1pPr>
              <a:lnSpc>
                <a:spcPct val="95000"/>
              </a:lnSpc>
              <a:defRPr/>
            </a:lvl1pPr>
          </a:lstStyle>
          <a:p>
            <a:r>
              <a:rPr lang="en-US"/>
              <a:t>Click to edit Master title style</a:t>
            </a:r>
          </a:p>
        </p:txBody>
      </p:sp>
      <p:sp>
        <p:nvSpPr>
          <p:cNvPr id="81924" name="Rectangle 4"/>
          <p:cNvSpPr>
            <a:spLocks noGrp="1" noChangeArrowheads="1"/>
          </p:cNvSpPr>
          <p:nvPr>
            <p:ph type="subTitle" idx="1"/>
          </p:nvPr>
        </p:nvSpPr>
        <p:spPr>
          <a:xfrm>
            <a:off x="1454150" y="4076700"/>
            <a:ext cx="5861050" cy="12573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chemeClr val="tx1"/>
                </a:solidFill>
              </a:defRPr>
            </a:lvl1pPr>
          </a:lstStyle>
          <a:p>
            <a:pPr>
              <a:defRPr/>
            </a:pPr>
            <a:fld id="{497EC18E-923D-4640-ABBE-5B415CB637C8}" type="slidenum">
              <a:rPr lang="en-US"/>
              <a:pPr>
                <a:defRPr/>
              </a:pPr>
              <a:t>‹#›</a:t>
            </a:fld>
            <a:endParaRPr lang="en-US"/>
          </a:p>
        </p:txBody>
      </p:sp>
    </p:spTree>
    <p:extLst>
      <p:ext uri="{BB962C8B-B14F-4D97-AF65-F5344CB8AC3E}">
        <p14:creationId xmlns:p14="http://schemas.microsoft.com/office/powerpoint/2010/main" val="22202291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AD722-D20F-4974-8679-433E3CC43695}" type="slidenum">
              <a:rPr lang="en-US"/>
              <a:pPr>
                <a:defRPr/>
              </a:pPr>
              <a:t>‹#›</a:t>
            </a:fld>
            <a:endParaRPr lang="en-US"/>
          </a:p>
        </p:txBody>
      </p:sp>
    </p:spTree>
    <p:extLst>
      <p:ext uri="{BB962C8B-B14F-4D97-AF65-F5344CB8AC3E}">
        <p14:creationId xmlns:p14="http://schemas.microsoft.com/office/powerpoint/2010/main" val="7201437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AD9698-FC14-486B-A0BB-8EB76625FFFA}" type="slidenum">
              <a:rPr lang="en-US"/>
              <a:pPr>
                <a:defRPr/>
              </a:pPr>
              <a:t>‹#›</a:t>
            </a:fld>
            <a:endParaRPr lang="en-US"/>
          </a:p>
        </p:txBody>
      </p:sp>
    </p:spTree>
    <p:extLst>
      <p:ext uri="{BB962C8B-B14F-4D97-AF65-F5344CB8AC3E}">
        <p14:creationId xmlns:p14="http://schemas.microsoft.com/office/powerpoint/2010/main" val="2769719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2B6AF7-4112-46D7-8974-F888BD39D4BC}" type="slidenum">
              <a:rPr lang="en-US"/>
              <a:pPr>
                <a:defRPr/>
              </a:pPr>
              <a:t>‹#›</a:t>
            </a:fld>
            <a:endParaRPr lang="en-US"/>
          </a:p>
        </p:txBody>
      </p:sp>
    </p:spTree>
    <p:extLst>
      <p:ext uri="{BB962C8B-B14F-4D97-AF65-F5344CB8AC3E}">
        <p14:creationId xmlns:p14="http://schemas.microsoft.com/office/powerpoint/2010/main" val="14897027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B79C80-4D96-492B-A61A-6AF279249CD6}" type="slidenum">
              <a:rPr lang="en-US"/>
              <a:pPr>
                <a:defRPr/>
              </a:pPr>
              <a:t>‹#›</a:t>
            </a:fld>
            <a:endParaRPr lang="en-US"/>
          </a:p>
        </p:txBody>
      </p:sp>
    </p:spTree>
    <p:extLst>
      <p:ext uri="{BB962C8B-B14F-4D97-AF65-F5344CB8AC3E}">
        <p14:creationId xmlns:p14="http://schemas.microsoft.com/office/powerpoint/2010/main" val="39807227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A792ED-6974-4E5D-B332-83F5EE57197B}" type="slidenum">
              <a:rPr lang="en-US"/>
              <a:pPr>
                <a:defRPr/>
              </a:pPr>
              <a:t>‹#›</a:t>
            </a:fld>
            <a:endParaRPr lang="en-US"/>
          </a:p>
        </p:txBody>
      </p:sp>
    </p:spTree>
    <p:extLst>
      <p:ext uri="{BB962C8B-B14F-4D97-AF65-F5344CB8AC3E}">
        <p14:creationId xmlns:p14="http://schemas.microsoft.com/office/powerpoint/2010/main" val="4816314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A3B144-CA68-4D28-9B4C-98B5EFB31557}" type="slidenum">
              <a:rPr lang="en-US"/>
              <a:pPr>
                <a:defRPr/>
              </a:pPr>
              <a:t>‹#›</a:t>
            </a:fld>
            <a:endParaRPr lang="en-US"/>
          </a:p>
        </p:txBody>
      </p:sp>
    </p:spTree>
    <p:extLst>
      <p:ext uri="{BB962C8B-B14F-4D97-AF65-F5344CB8AC3E}">
        <p14:creationId xmlns:p14="http://schemas.microsoft.com/office/powerpoint/2010/main" val="8187353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EBC11-2AED-4115-BF4E-1C58552665D0}" type="slidenum">
              <a:rPr lang="en-US"/>
              <a:pPr>
                <a:defRPr/>
              </a:pPr>
              <a:t>‹#›</a:t>
            </a:fld>
            <a:endParaRPr lang="en-US"/>
          </a:p>
        </p:txBody>
      </p:sp>
    </p:spTree>
    <p:extLst>
      <p:ext uri="{BB962C8B-B14F-4D97-AF65-F5344CB8AC3E}">
        <p14:creationId xmlns:p14="http://schemas.microsoft.com/office/powerpoint/2010/main" val="38689923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E4A20A-D878-4AB0-AD27-E03D6089B641}" type="slidenum">
              <a:rPr lang="en-US"/>
              <a:pPr>
                <a:defRPr/>
              </a:pPr>
              <a:t>‹#›</a:t>
            </a:fld>
            <a:endParaRPr lang="en-US"/>
          </a:p>
        </p:txBody>
      </p:sp>
    </p:spTree>
    <p:extLst>
      <p:ext uri="{BB962C8B-B14F-4D97-AF65-F5344CB8AC3E}">
        <p14:creationId xmlns:p14="http://schemas.microsoft.com/office/powerpoint/2010/main" val="40930075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27878-87F5-4DE4-A70B-E95E3BA394EE}" type="slidenum">
              <a:rPr lang="en-US"/>
              <a:pPr>
                <a:defRPr/>
              </a:pPr>
              <a:t>‹#›</a:t>
            </a:fld>
            <a:endParaRPr lang="en-US"/>
          </a:p>
        </p:txBody>
      </p:sp>
    </p:spTree>
    <p:extLst>
      <p:ext uri="{BB962C8B-B14F-4D97-AF65-F5344CB8AC3E}">
        <p14:creationId xmlns:p14="http://schemas.microsoft.com/office/powerpoint/2010/main" val="6525843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79BE25-7104-42EA-940A-5A1BA3669532}" type="slidenum">
              <a:rPr lang="en-US"/>
              <a:pPr>
                <a:defRPr/>
              </a:pPr>
              <a:t>‹#›</a:t>
            </a:fld>
            <a:endParaRPr lang="en-US"/>
          </a:p>
        </p:txBody>
      </p:sp>
    </p:spTree>
    <p:extLst>
      <p:ext uri="{BB962C8B-B14F-4D97-AF65-F5344CB8AC3E}">
        <p14:creationId xmlns:p14="http://schemas.microsoft.com/office/powerpoint/2010/main" val="2906443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06ADC-A042-4F24-8645-B6E69116D427}" type="slidenum">
              <a:rPr lang="en-US"/>
              <a:pPr>
                <a:defRPr/>
              </a:pPr>
              <a:t>‹#›</a:t>
            </a:fld>
            <a:endParaRPr lang="en-US"/>
          </a:p>
        </p:txBody>
      </p:sp>
    </p:spTree>
    <p:extLst>
      <p:ext uri="{BB962C8B-B14F-4D97-AF65-F5344CB8AC3E}">
        <p14:creationId xmlns:p14="http://schemas.microsoft.com/office/powerpoint/2010/main" val="2269263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92163"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solidFill>
                  <a:schemeClr val="tx1"/>
                </a:solidFill>
              </a:defRPr>
            </a:lvl1pPr>
          </a:lstStyle>
          <a:p>
            <a:pPr>
              <a:defRPr/>
            </a:pPr>
            <a:fld id="{862F9FB8-0ADB-417E-9DC2-2A8D679980B4}" type="slidenum">
              <a:rPr lang="en-US"/>
              <a:pPr>
                <a:defRPr/>
              </a:pPr>
              <a:t>‹#›</a:t>
            </a:fld>
            <a:endParaRPr lang="en-US"/>
          </a:p>
        </p:txBody>
      </p:sp>
    </p:spTree>
    <p:extLst>
      <p:ext uri="{BB962C8B-B14F-4D97-AF65-F5344CB8AC3E}">
        <p14:creationId xmlns:p14="http://schemas.microsoft.com/office/powerpoint/2010/main" val="35642690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D87FF-2B85-40F4-9805-1962A3D7F98B}" type="slidenum">
              <a:rPr lang="en-US"/>
              <a:pPr>
                <a:defRPr/>
              </a:pPr>
              <a:t>‹#›</a:t>
            </a:fld>
            <a:endParaRPr lang="en-US"/>
          </a:p>
        </p:txBody>
      </p:sp>
    </p:spTree>
    <p:extLst>
      <p:ext uri="{BB962C8B-B14F-4D97-AF65-F5344CB8AC3E}">
        <p14:creationId xmlns:p14="http://schemas.microsoft.com/office/powerpoint/2010/main" val="3313522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ECD65-A034-4143-8570-ED5146580D2C}" type="slidenum">
              <a:rPr lang="en-US"/>
              <a:pPr>
                <a:defRPr/>
              </a:pPr>
              <a:t>‹#›</a:t>
            </a:fld>
            <a:endParaRPr lang="en-US"/>
          </a:p>
        </p:txBody>
      </p:sp>
    </p:spTree>
    <p:extLst>
      <p:ext uri="{BB962C8B-B14F-4D97-AF65-F5344CB8AC3E}">
        <p14:creationId xmlns:p14="http://schemas.microsoft.com/office/powerpoint/2010/main" val="15583700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A1E38-5DB6-4E3A-8476-2CCE246549CE}" type="slidenum">
              <a:rPr lang="en-US"/>
              <a:pPr>
                <a:defRPr/>
              </a:pPr>
              <a:t>‹#›</a:t>
            </a:fld>
            <a:endParaRPr lang="en-US"/>
          </a:p>
        </p:txBody>
      </p:sp>
    </p:spTree>
    <p:extLst>
      <p:ext uri="{BB962C8B-B14F-4D97-AF65-F5344CB8AC3E}">
        <p14:creationId xmlns:p14="http://schemas.microsoft.com/office/powerpoint/2010/main" val="23781566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CE2455-5AED-4042-865B-12150021567B}" type="slidenum">
              <a:rPr lang="en-US"/>
              <a:pPr>
                <a:defRPr/>
              </a:pPr>
              <a:t>‹#›</a:t>
            </a:fld>
            <a:endParaRPr lang="en-US"/>
          </a:p>
        </p:txBody>
      </p:sp>
    </p:spTree>
    <p:extLst>
      <p:ext uri="{BB962C8B-B14F-4D97-AF65-F5344CB8AC3E}">
        <p14:creationId xmlns:p14="http://schemas.microsoft.com/office/powerpoint/2010/main" val="39137370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B3790F-C951-499E-8F58-2D07C75E4344}" type="slidenum">
              <a:rPr lang="en-US"/>
              <a:pPr>
                <a:defRPr/>
              </a:pPr>
              <a:t>‹#›</a:t>
            </a:fld>
            <a:endParaRPr lang="en-US"/>
          </a:p>
        </p:txBody>
      </p:sp>
    </p:spTree>
    <p:extLst>
      <p:ext uri="{BB962C8B-B14F-4D97-AF65-F5344CB8AC3E}">
        <p14:creationId xmlns:p14="http://schemas.microsoft.com/office/powerpoint/2010/main" val="840629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4FA560-B7D1-4A21-B1B8-FE9882EB2C9A}" type="slidenum">
              <a:rPr lang="en-US"/>
              <a:pPr>
                <a:defRPr/>
              </a:pPr>
              <a:t>‹#›</a:t>
            </a:fld>
            <a:endParaRPr lang="en-US"/>
          </a:p>
        </p:txBody>
      </p:sp>
    </p:spTree>
    <p:extLst>
      <p:ext uri="{BB962C8B-B14F-4D97-AF65-F5344CB8AC3E}">
        <p14:creationId xmlns:p14="http://schemas.microsoft.com/office/powerpoint/2010/main" val="214080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27E13E-940B-475A-B076-6735255DC4F3}" type="slidenum">
              <a:rPr lang="en-US"/>
              <a:pPr>
                <a:defRPr/>
              </a:pPr>
              <a:t>‹#›</a:t>
            </a:fld>
            <a:endParaRPr lang="en-US"/>
          </a:p>
        </p:txBody>
      </p:sp>
    </p:spTree>
    <p:extLst>
      <p:ext uri="{BB962C8B-B14F-4D97-AF65-F5344CB8AC3E}">
        <p14:creationId xmlns:p14="http://schemas.microsoft.com/office/powerpoint/2010/main" val="8265760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9B4C-2BA6-4147-9686-6E3804161D0A}" type="slidenum">
              <a:rPr lang="en-US"/>
              <a:pPr>
                <a:defRPr/>
              </a:pPr>
              <a:t>‹#›</a:t>
            </a:fld>
            <a:endParaRPr lang="en-US"/>
          </a:p>
        </p:txBody>
      </p:sp>
    </p:spTree>
    <p:extLst>
      <p:ext uri="{BB962C8B-B14F-4D97-AF65-F5344CB8AC3E}">
        <p14:creationId xmlns:p14="http://schemas.microsoft.com/office/powerpoint/2010/main" val="39365737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A36CB7-75B2-44C0-AFCE-2857B1F46EDF}" type="slidenum">
              <a:rPr lang="en-US"/>
              <a:pPr>
                <a:defRPr/>
              </a:pPr>
              <a:t>‹#›</a:t>
            </a:fld>
            <a:endParaRPr lang="en-US"/>
          </a:p>
        </p:txBody>
      </p:sp>
    </p:spTree>
    <p:extLst>
      <p:ext uri="{BB962C8B-B14F-4D97-AF65-F5344CB8AC3E}">
        <p14:creationId xmlns:p14="http://schemas.microsoft.com/office/powerpoint/2010/main" val="19786534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285565-1B7C-4C62-A33D-DBEF25F7AD5D}" type="slidenum">
              <a:rPr lang="en-US"/>
              <a:pPr>
                <a:defRPr/>
              </a:pPr>
              <a:t>‹#›</a:t>
            </a:fld>
            <a:endParaRPr lang="en-US"/>
          </a:p>
        </p:txBody>
      </p:sp>
    </p:spTree>
    <p:extLst>
      <p:ext uri="{BB962C8B-B14F-4D97-AF65-F5344CB8AC3E}">
        <p14:creationId xmlns:p14="http://schemas.microsoft.com/office/powerpoint/2010/main" val="32665727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D2E88-0DCE-43D3-BE21-D22A33CDCFB4}" type="slidenum">
              <a:rPr lang="en-US"/>
              <a:pPr>
                <a:defRPr/>
              </a:pPr>
              <a:t>‹#›</a:t>
            </a:fld>
            <a:endParaRPr lang="en-US"/>
          </a:p>
        </p:txBody>
      </p:sp>
    </p:spTree>
    <p:extLst>
      <p:ext uri="{BB962C8B-B14F-4D97-AF65-F5344CB8AC3E}">
        <p14:creationId xmlns:p14="http://schemas.microsoft.com/office/powerpoint/2010/main" val="40352251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ndParaRPr>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42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024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6CF3DDCD-EE32-4AD9-9DA9-A1D3468DF1EC}"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853907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7111E44-BE12-4666-B480-25AAB63172DE}" type="slidenum">
              <a:rPr lang="en-US"/>
              <a:pPr>
                <a:defRPr/>
              </a:pPr>
              <a:t>‹#›</a:t>
            </a:fld>
            <a:endParaRPr lang="en-US"/>
          </a:p>
        </p:txBody>
      </p:sp>
    </p:spTree>
    <p:extLst>
      <p:ext uri="{BB962C8B-B14F-4D97-AF65-F5344CB8AC3E}">
        <p14:creationId xmlns:p14="http://schemas.microsoft.com/office/powerpoint/2010/main" val="32615402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877F3C6-B981-41DE-923A-FD166CDC4622}" type="slidenum">
              <a:rPr lang="en-US"/>
              <a:pPr>
                <a:defRPr/>
              </a:pPr>
              <a:t>‹#›</a:t>
            </a:fld>
            <a:endParaRPr lang="en-US"/>
          </a:p>
        </p:txBody>
      </p:sp>
    </p:spTree>
    <p:extLst>
      <p:ext uri="{BB962C8B-B14F-4D97-AF65-F5344CB8AC3E}">
        <p14:creationId xmlns:p14="http://schemas.microsoft.com/office/powerpoint/2010/main" val="3054092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F17AB876-A685-4937-B015-64716326350E}" type="slidenum">
              <a:rPr lang="en-US"/>
              <a:pPr>
                <a:defRPr/>
              </a:pPr>
              <a:t>‹#›</a:t>
            </a:fld>
            <a:endParaRPr lang="en-US"/>
          </a:p>
        </p:txBody>
      </p:sp>
    </p:spTree>
    <p:extLst>
      <p:ext uri="{BB962C8B-B14F-4D97-AF65-F5344CB8AC3E}">
        <p14:creationId xmlns:p14="http://schemas.microsoft.com/office/powerpoint/2010/main" val="6971425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F704726-37DC-4426-B200-BA5E1E994199}" type="slidenum">
              <a:rPr lang="en-US"/>
              <a:pPr>
                <a:defRPr/>
              </a:pPr>
              <a:t>‹#›</a:t>
            </a:fld>
            <a:endParaRPr lang="en-US"/>
          </a:p>
        </p:txBody>
      </p:sp>
    </p:spTree>
    <p:extLst>
      <p:ext uri="{BB962C8B-B14F-4D97-AF65-F5344CB8AC3E}">
        <p14:creationId xmlns:p14="http://schemas.microsoft.com/office/powerpoint/2010/main" val="8114851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F2507C-3F1E-4C3E-B098-DD61F6930576}" type="slidenum">
              <a:rPr lang="en-US"/>
              <a:pPr>
                <a:defRPr/>
              </a:pPr>
              <a:t>‹#›</a:t>
            </a:fld>
            <a:endParaRPr lang="en-US"/>
          </a:p>
        </p:txBody>
      </p:sp>
    </p:spTree>
    <p:extLst>
      <p:ext uri="{BB962C8B-B14F-4D97-AF65-F5344CB8AC3E}">
        <p14:creationId xmlns:p14="http://schemas.microsoft.com/office/powerpoint/2010/main" val="39730826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6E2F8D8C-B096-4E54-87B7-4B800B9658EE}" type="slidenum">
              <a:rPr lang="en-US"/>
              <a:pPr>
                <a:defRPr/>
              </a:pPr>
              <a:t>‹#›</a:t>
            </a:fld>
            <a:endParaRPr lang="en-US"/>
          </a:p>
        </p:txBody>
      </p:sp>
    </p:spTree>
    <p:extLst>
      <p:ext uri="{BB962C8B-B14F-4D97-AF65-F5344CB8AC3E}">
        <p14:creationId xmlns:p14="http://schemas.microsoft.com/office/powerpoint/2010/main" val="32923188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5BDE65BB-7F72-4A85-A6B3-8B2C2F90E6CA}" type="slidenum">
              <a:rPr lang="en-US"/>
              <a:pPr>
                <a:defRPr/>
              </a:pPr>
              <a:t>‹#›</a:t>
            </a:fld>
            <a:endParaRPr lang="en-US"/>
          </a:p>
        </p:txBody>
      </p:sp>
    </p:spTree>
    <p:extLst>
      <p:ext uri="{BB962C8B-B14F-4D97-AF65-F5344CB8AC3E}">
        <p14:creationId xmlns:p14="http://schemas.microsoft.com/office/powerpoint/2010/main" val="6498099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5C95B5B-8C1F-469A-ABC3-B150DFDAED8C}" type="slidenum">
              <a:rPr lang="en-US"/>
              <a:pPr>
                <a:defRPr/>
              </a:pPr>
              <a:t>‹#›</a:t>
            </a:fld>
            <a:endParaRPr lang="en-US"/>
          </a:p>
        </p:txBody>
      </p:sp>
    </p:spTree>
    <p:extLst>
      <p:ext uri="{BB962C8B-B14F-4D97-AF65-F5344CB8AC3E}">
        <p14:creationId xmlns:p14="http://schemas.microsoft.com/office/powerpoint/2010/main" val="415877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07F4DB8-B7A7-4105-8C82-D5EB4E39EF85}" type="slidenum">
              <a:rPr lang="en-US"/>
              <a:pPr>
                <a:defRPr/>
              </a:pPr>
              <a:t>‹#›</a:t>
            </a:fld>
            <a:endParaRPr lang="en-US"/>
          </a:p>
        </p:txBody>
      </p:sp>
    </p:spTree>
    <p:extLst>
      <p:ext uri="{BB962C8B-B14F-4D97-AF65-F5344CB8AC3E}">
        <p14:creationId xmlns:p14="http://schemas.microsoft.com/office/powerpoint/2010/main" val="2067421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349CF39-F142-4ED9-A339-80F64028723A}" type="slidenum">
              <a:rPr lang="en-US"/>
              <a:pPr>
                <a:defRPr/>
              </a:pPr>
              <a:t>‹#›</a:t>
            </a:fld>
            <a:endParaRPr lang="en-US"/>
          </a:p>
        </p:txBody>
      </p:sp>
    </p:spTree>
    <p:extLst>
      <p:ext uri="{BB962C8B-B14F-4D97-AF65-F5344CB8AC3E}">
        <p14:creationId xmlns:p14="http://schemas.microsoft.com/office/powerpoint/2010/main" val="16885002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6E735AA-FF40-4379-A0EA-765ED340EDE8}" type="slidenum">
              <a:rPr lang="en-US"/>
              <a:pPr>
                <a:defRPr/>
              </a:pPr>
              <a:t>‹#›</a:t>
            </a:fld>
            <a:endParaRPr lang="en-US"/>
          </a:p>
        </p:txBody>
      </p:sp>
    </p:spTree>
    <p:extLst>
      <p:ext uri="{BB962C8B-B14F-4D97-AF65-F5344CB8AC3E}">
        <p14:creationId xmlns:p14="http://schemas.microsoft.com/office/powerpoint/2010/main" val="3166527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sunrise-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24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ctrTitle"/>
          </p:nvPr>
        </p:nvSpPr>
        <p:spPr>
          <a:xfrm>
            <a:off x="1600200" y="1752600"/>
            <a:ext cx="6019800" cy="914400"/>
          </a:xfrm>
        </p:spPr>
        <p:txBody>
          <a:bodyPr anchor="b"/>
          <a:lstStyle>
            <a:lvl1pPr>
              <a:lnSpc>
                <a:spcPct val="95000"/>
              </a:lnSpc>
              <a:defRPr sz="5400" b="1"/>
            </a:lvl1pPr>
          </a:lstStyle>
          <a:p>
            <a:r>
              <a:rPr lang="en-US"/>
              <a:t>Click to add title</a:t>
            </a:r>
          </a:p>
        </p:txBody>
      </p:sp>
      <p:sp>
        <p:nvSpPr>
          <p:cNvPr id="105476" name="Rectangle 4"/>
          <p:cNvSpPr>
            <a:spLocks noGrp="1" noChangeArrowheads="1"/>
          </p:cNvSpPr>
          <p:nvPr>
            <p:ph type="subTitle" idx="1"/>
          </p:nvPr>
        </p:nvSpPr>
        <p:spPr>
          <a:xfrm>
            <a:off x="1682750" y="3536950"/>
            <a:ext cx="5861050" cy="1257300"/>
          </a:xfrm>
        </p:spPr>
        <p:txBody>
          <a:bodyPr/>
          <a:lstStyle>
            <a:lvl1pPr marL="0" indent="0" algn="ctr">
              <a:buFontTx/>
              <a:buNone/>
              <a:defRPr sz="2800"/>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3F8FFA60-8CC4-403E-BFB6-30F28B332F5B}" type="slidenum">
              <a:rPr lang="en-US"/>
              <a:pPr>
                <a:defRPr/>
              </a:pPr>
              <a:t>‹#›</a:t>
            </a:fld>
            <a:endParaRPr lang="en-US"/>
          </a:p>
        </p:txBody>
      </p:sp>
    </p:spTree>
    <p:extLst>
      <p:ext uri="{BB962C8B-B14F-4D97-AF65-F5344CB8AC3E}">
        <p14:creationId xmlns:p14="http://schemas.microsoft.com/office/powerpoint/2010/main" val="20497171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81B224-0161-41FE-ABD8-AD7821B81E89}" type="slidenum">
              <a:rPr lang="en-US"/>
              <a:pPr>
                <a:defRPr/>
              </a:pPr>
              <a:t>‹#›</a:t>
            </a:fld>
            <a:endParaRPr lang="en-US"/>
          </a:p>
        </p:txBody>
      </p:sp>
    </p:spTree>
    <p:extLst>
      <p:ext uri="{BB962C8B-B14F-4D97-AF65-F5344CB8AC3E}">
        <p14:creationId xmlns:p14="http://schemas.microsoft.com/office/powerpoint/2010/main" val="21780707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018DB4-9FFF-442A-8083-6F8670C4E4FA}" type="slidenum">
              <a:rPr lang="en-US"/>
              <a:pPr>
                <a:defRPr/>
              </a:pPr>
              <a:t>‹#›</a:t>
            </a:fld>
            <a:endParaRPr lang="en-US"/>
          </a:p>
        </p:txBody>
      </p:sp>
    </p:spTree>
    <p:extLst>
      <p:ext uri="{BB962C8B-B14F-4D97-AF65-F5344CB8AC3E}">
        <p14:creationId xmlns:p14="http://schemas.microsoft.com/office/powerpoint/2010/main" val="18611957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44449-4A96-4FB7-A6A9-102A11D0DAD1}" type="slidenum">
              <a:rPr lang="en-US"/>
              <a:pPr>
                <a:defRPr/>
              </a:pPr>
              <a:t>‹#›</a:t>
            </a:fld>
            <a:endParaRPr lang="en-US"/>
          </a:p>
        </p:txBody>
      </p:sp>
    </p:spTree>
    <p:extLst>
      <p:ext uri="{BB962C8B-B14F-4D97-AF65-F5344CB8AC3E}">
        <p14:creationId xmlns:p14="http://schemas.microsoft.com/office/powerpoint/2010/main" val="15553105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436E9-D59C-425B-8C40-3CA124659D7E}" type="slidenum">
              <a:rPr lang="en-US"/>
              <a:pPr>
                <a:defRPr/>
              </a:pPr>
              <a:t>‹#›</a:t>
            </a:fld>
            <a:endParaRPr lang="en-US"/>
          </a:p>
        </p:txBody>
      </p:sp>
    </p:spTree>
    <p:extLst>
      <p:ext uri="{BB962C8B-B14F-4D97-AF65-F5344CB8AC3E}">
        <p14:creationId xmlns:p14="http://schemas.microsoft.com/office/powerpoint/2010/main" val="25822602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FDAABE-1CBE-45AE-BFA8-2C3C3626C07E}" type="slidenum">
              <a:rPr lang="en-US"/>
              <a:pPr>
                <a:defRPr/>
              </a:pPr>
              <a:t>‹#›</a:t>
            </a:fld>
            <a:endParaRPr lang="en-US"/>
          </a:p>
        </p:txBody>
      </p:sp>
    </p:spTree>
    <p:extLst>
      <p:ext uri="{BB962C8B-B14F-4D97-AF65-F5344CB8AC3E}">
        <p14:creationId xmlns:p14="http://schemas.microsoft.com/office/powerpoint/2010/main" val="15640536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A77C9A-FE49-4E6E-A902-F2B45D0FADB3}" type="slidenum">
              <a:rPr lang="en-US"/>
              <a:pPr>
                <a:defRPr/>
              </a:pPr>
              <a:t>‹#›</a:t>
            </a:fld>
            <a:endParaRPr lang="en-US"/>
          </a:p>
        </p:txBody>
      </p:sp>
    </p:spTree>
    <p:extLst>
      <p:ext uri="{BB962C8B-B14F-4D97-AF65-F5344CB8AC3E}">
        <p14:creationId xmlns:p14="http://schemas.microsoft.com/office/powerpoint/2010/main" val="3255821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55510A-4BE2-433B-94AD-CD8B69B1FD7B}" type="slidenum">
              <a:rPr lang="en-US"/>
              <a:pPr>
                <a:defRPr/>
              </a:pPr>
              <a:t>‹#›</a:t>
            </a:fld>
            <a:endParaRPr lang="en-US"/>
          </a:p>
        </p:txBody>
      </p:sp>
    </p:spTree>
    <p:extLst>
      <p:ext uri="{BB962C8B-B14F-4D97-AF65-F5344CB8AC3E}">
        <p14:creationId xmlns:p14="http://schemas.microsoft.com/office/powerpoint/2010/main" val="38035942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C51D7E-D47E-43B6-8171-BD84B57DB722}" type="slidenum">
              <a:rPr lang="en-US"/>
              <a:pPr>
                <a:defRPr/>
              </a:pPr>
              <a:t>‹#›</a:t>
            </a:fld>
            <a:endParaRPr lang="en-US"/>
          </a:p>
        </p:txBody>
      </p:sp>
    </p:spTree>
    <p:extLst>
      <p:ext uri="{BB962C8B-B14F-4D97-AF65-F5344CB8AC3E}">
        <p14:creationId xmlns:p14="http://schemas.microsoft.com/office/powerpoint/2010/main" val="100215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764857-1D2C-44C0-B081-3053B9FB890F}" type="slidenum">
              <a:rPr lang="en-US"/>
              <a:pPr>
                <a:defRPr/>
              </a:pPr>
              <a:t>‹#›</a:t>
            </a:fld>
            <a:endParaRPr lang="en-US"/>
          </a:p>
        </p:txBody>
      </p:sp>
    </p:spTree>
    <p:extLst>
      <p:ext uri="{BB962C8B-B14F-4D97-AF65-F5344CB8AC3E}">
        <p14:creationId xmlns:p14="http://schemas.microsoft.com/office/powerpoint/2010/main" val="28251815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69F1B-0D71-464E-85EB-084ACB25B201}" type="slidenum">
              <a:rPr lang="en-US"/>
              <a:pPr>
                <a:defRPr/>
              </a:pPr>
              <a:t>‹#›</a:t>
            </a:fld>
            <a:endParaRPr lang="en-US"/>
          </a:p>
        </p:txBody>
      </p:sp>
    </p:spTree>
    <p:extLst>
      <p:ext uri="{BB962C8B-B14F-4D97-AF65-F5344CB8AC3E}">
        <p14:creationId xmlns:p14="http://schemas.microsoft.com/office/powerpoint/2010/main" val="41929280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0988"/>
            <a:ext cx="1943100" cy="5434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0988"/>
            <a:ext cx="5676900" cy="5434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F3A37-7F4A-4D07-9859-0A9A94F0AE68}" type="slidenum">
              <a:rPr lang="en-US"/>
              <a:pPr>
                <a:defRPr/>
              </a:pPr>
              <a:t>‹#›</a:t>
            </a:fld>
            <a:endParaRPr lang="en-US"/>
          </a:p>
        </p:txBody>
      </p:sp>
    </p:spTree>
    <p:extLst>
      <p:ext uri="{BB962C8B-B14F-4D97-AF65-F5344CB8AC3E}">
        <p14:creationId xmlns:p14="http://schemas.microsoft.com/office/powerpoint/2010/main" val="21739212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3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423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779B1463-7697-446E-A88C-0B686B03298B}"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91672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325264-7BF6-4806-AF3F-F3AB1AA49245}" type="slidenum">
              <a:rPr lang="en-US"/>
              <a:pPr>
                <a:defRPr/>
              </a:pPr>
              <a:t>‹#›</a:t>
            </a:fld>
            <a:endParaRPr lang="en-US"/>
          </a:p>
        </p:txBody>
      </p:sp>
    </p:spTree>
    <p:extLst>
      <p:ext uri="{BB962C8B-B14F-4D97-AF65-F5344CB8AC3E}">
        <p14:creationId xmlns:p14="http://schemas.microsoft.com/office/powerpoint/2010/main" val="16410588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4EC5CD-733F-44EC-AA9E-10F106E040F9}" type="slidenum">
              <a:rPr lang="en-US"/>
              <a:pPr>
                <a:defRPr/>
              </a:pPr>
              <a:t>‹#›</a:t>
            </a:fld>
            <a:endParaRPr lang="en-US"/>
          </a:p>
        </p:txBody>
      </p:sp>
    </p:spTree>
    <p:extLst>
      <p:ext uri="{BB962C8B-B14F-4D97-AF65-F5344CB8AC3E}">
        <p14:creationId xmlns:p14="http://schemas.microsoft.com/office/powerpoint/2010/main" val="35471022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FFBBE5-099E-404A-9447-5668F05FBDBA}" type="slidenum">
              <a:rPr lang="en-US"/>
              <a:pPr>
                <a:defRPr/>
              </a:pPr>
              <a:t>‹#›</a:t>
            </a:fld>
            <a:endParaRPr lang="en-US"/>
          </a:p>
        </p:txBody>
      </p:sp>
    </p:spTree>
    <p:extLst>
      <p:ext uri="{BB962C8B-B14F-4D97-AF65-F5344CB8AC3E}">
        <p14:creationId xmlns:p14="http://schemas.microsoft.com/office/powerpoint/2010/main" val="3480673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55BB06-C50A-475F-94D1-F2655926F9C1}" type="slidenum">
              <a:rPr lang="en-US"/>
              <a:pPr>
                <a:defRPr/>
              </a:pPr>
              <a:t>‹#›</a:t>
            </a:fld>
            <a:endParaRPr lang="en-US"/>
          </a:p>
        </p:txBody>
      </p:sp>
    </p:spTree>
    <p:extLst>
      <p:ext uri="{BB962C8B-B14F-4D97-AF65-F5344CB8AC3E}">
        <p14:creationId xmlns:p14="http://schemas.microsoft.com/office/powerpoint/2010/main" val="22101936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48AAAE-914D-4C44-8CEB-47F8A7D05573}" type="slidenum">
              <a:rPr lang="en-US"/>
              <a:pPr>
                <a:defRPr/>
              </a:pPr>
              <a:t>‹#›</a:t>
            </a:fld>
            <a:endParaRPr lang="en-US"/>
          </a:p>
        </p:txBody>
      </p:sp>
    </p:spTree>
    <p:extLst>
      <p:ext uri="{BB962C8B-B14F-4D97-AF65-F5344CB8AC3E}">
        <p14:creationId xmlns:p14="http://schemas.microsoft.com/office/powerpoint/2010/main" val="9828659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F15CCA-A699-4112-BCA9-554B057BC5C4}" type="slidenum">
              <a:rPr lang="en-US"/>
              <a:pPr>
                <a:defRPr/>
              </a:pPr>
              <a:t>‹#›</a:t>
            </a:fld>
            <a:endParaRPr lang="en-US"/>
          </a:p>
        </p:txBody>
      </p:sp>
    </p:spTree>
    <p:extLst>
      <p:ext uri="{BB962C8B-B14F-4D97-AF65-F5344CB8AC3E}">
        <p14:creationId xmlns:p14="http://schemas.microsoft.com/office/powerpoint/2010/main" val="7502401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7005FF-2CB9-44D3-8A04-03A0E32707C3}" type="slidenum">
              <a:rPr lang="en-US"/>
              <a:pPr>
                <a:defRPr/>
              </a:pPr>
              <a:t>‹#›</a:t>
            </a:fld>
            <a:endParaRPr lang="en-US"/>
          </a:p>
        </p:txBody>
      </p:sp>
    </p:spTree>
    <p:extLst>
      <p:ext uri="{BB962C8B-B14F-4D97-AF65-F5344CB8AC3E}">
        <p14:creationId xmlns:p14="http://schemas.microsoft.com/office/powerpoint/2010/main" val="2849367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D2C5E7-06CB-4469-9265-F49A76E9CFF1}" type="slidenum">
              <a:rPr lang="en-US"/>
              <a:pPr>
                <a:defRPr/>
              </a:pPr>
              <a:t>‹#›</a:t>
            </a:fld>
            <a:endParaRPr lang="en-US"/>
          </a:p>
        </p:txBody>
      </p:sp>
    </p:spTree>
    <p:extLst>
      <p:ext uri="{BB962C8B-B14F-4D97-AF65-F5344CB8AC3E}">
        <p14:creationId xmlns:p14="http://schemas.microsoft.com/office/powerpoint/2010/main" val="27539326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097D65-9130-4067-AE3D-AB12A76B6AE5}" type="slidenum">
              <a:rPr lang="en-US"/>
              <a:pPr>
                <a:defRPr/>
              </a:pPr>
              <a:t>‹#›</a:t>
            </a:fld>
            <a:endParaRPr lang="en-US"/>
          </a:p>
        </p:txBody>
      </p:sp>
    </p:spTree>
    <p:extLst>
      <p:ext uri="{BB962C8B-B14F-4D97-AF65-F5344CB8AC3E}">
        <p14:creationId xmlns:p14="http://schemas.microsoft.com/office/powerpoint/2010/main" val="17428482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7550E-E718-41E9-AA3A-088DA6E0D484}" type="slidenum">
              <a:rPr lang="en-US"/>
              <a:pPr>
                <a:defRPr/>
              </a:pPr>
              <a:t>‹#›</a:t>
            </a:fld>
            <a:endParaRPr lang="en-US"/>
          </a:p>
        </p:txBody>
      </p:sp>
    </p:spTree>
    <p:extLst>
      <p:ext uri="{BB962C8B-B14F-4D97-AF65-F5344CB8AC3E}">
        <p14:creationId xmlns:p14="http://schemas.microsoft.com/office/powerpoint/2010/main" val="1774603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581059-692C-4C56-A2D6-376246825D5F}" type="slidenum">
              <a:rPr lang="en-US"/>
              <a:pPr>
                <a:defRPr/>
              </a:pPr>
              <a:t>‹#›</a:t>
            </a:fld>
            <a:endParaRPr lang="en-US"/>
          </a:p>
        </p:txBody>
      </p:sp>
    </p:spTree>
    <p:extLst>
      <p:ext uri="{BB962C8B-B14F-4D97-AF65-F5344CB8AC3E}">
        <p14:creationId xmlns:p14="http://schemas.microsoft.com/office/powerpoint/2010/main" val="33073863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37735-0DEA-4148-B87B-3F6A936A8F77}" type="slidenum">
              <a:rPr lang="en-US"/>
              <a:pPr>
                <a:defRPr/>
              </a:pPr>
              <a:t>‹#›</a:t>
            </a:fld>
            <a:endParaRPr lang="en-US"/>
          </a:p>
        </p:txBody>
      </p:sp>
    </p:spTree>
    <p:extLst>
      <p:ext uri="{BB962C8B-B14F-4D97-AF65-F5344CB8AC3E}">
        <p14:creationId xmlns:p14="http://schemas.microsoft.com/office/powerpoint/2010/main" val="3094038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9828EB-A7E1-4C67-92AF-A5EA9302EB2C}" type="slidenum">
              <a:rPr lang="en-US"/>
              <a:pPr>
                <a:defRPr/>
              </a:pPr>
              <a:t>‹#›</a:t>
            </a:fld>
            <a:endParaRPr lang="en-US"/>
          </a:p>
        </p:txBody>
      </p:sp>
    </p:spTree>
    <p:extLst>
      <p:ext uri="{BB962C8B-B14F-4D97-AF65-F5344CB8AC3E}">
        <p14:creationId xmlns:p14="http://schemas.microsoft.com/office/powerpoint/2010/main" val="3751876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5B4628"/>
                </a:solidFill>
                <a:latin typeface="Arial" charset="0"/>
              </a:defRPr>
            </a:lvl1pPr>
          </a:lstStyle>
          <a:p>
            <a:pPr>
              <a:defRPr/>
            </a:pPr>
            <a:endParaRPr lang="en-US"/>
          </a:p>
        </p:txBody>
      </p:sp>
      <p:sp>
        <p:nvSpPr>
          <p:cNvPr id="450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5B4628"/>
                </a:solidFill>
                <a:latin typeface="Arial" charset="0"/>
              </a:defRPr>
            </a:lvl1pPr>
          </a:lstStyle>
          <a:p>
            <a:pPr>
              <a:defRPr/>
            </a:pPr>
            <a:endParaRPr lang="en-US"/>
          </a:p>
        </p:txBody>
      </p:sp>
      <p:sp>
        <p:nvSpPr>
          <p:cNvPr id="450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solidFill>
                  <a:srgbClr val="5B4628"/>
                </a:solidFill>
              </a:defRPr>
            </a:lvl1pPr>
          </a:lstStyle>
          <a:p>
            <a:pPr>
              <a:defRPr/>
            </a:pPr>
            <a:fld id="{D8190232-D97D-43F0-B6FE-63B90122CADB}" type="slidenum">
              <a:rPr lang="en-US"/>
              <a:pPr>
                <a:defRPr/>
              </a:pPr>
              <a:t>‹#›</a:t>
            </a:fld>
            <a:endParaRPr 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solidFill>
                <a:srgbClr val="5B4628"/>
              </a:solidFill>
            </a:endParaRPr>
          </a:p>
        </p:txBody>
      </p:sp>
    </p:spTree>
  </p:cSld>
  <p:clrMap bg1="lt1" tx1="dk1" bg2="lt2" tx2="dk2" accent1="accent1" accent2="accent2" accent3="accent3" accent4="accent4" accent5="accent5" accent6="accent6" hlink="hlink" folHlink="folHlink"/>
  <p:sldLayoutIdLst>
    <p:sldLayoutId id="2147483942"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fade">
                                      <p:cBhvr>
                                        <p:cTn id="15" dur="2000"/>
                                        <p:tgtEl>
                                          <p:spTgt spid="450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59">
                                            <p:txEl>
                                              <p:pRg st="2" end="2"/>
                                            </p:txEl>
                                          </p:spTgt>
                                        </p:tgtEl>
                                        <p:attrNameLst>
                                          <p:attrName>style.visibility</p:attrName>
                                        </p:attrNameLst>
                                      </p:cBhvr>
                                      <p:to>
                                        <p:strVal val="visible"/>
                                      </p:to>
                                    </p:set>
                                    <p:animEffect transition="in" filter="fade">
                                      <p:cBhvr>
                                        <p:cTn id="18" dur="2000"/>
                                        <p:tgtEl>
                                          <p:spTgt spid="4505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2000"/>
                                        <p:tgtEl>
                                          <p:spTgt spid="4505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59">
                                            <p:txEl>
                                              <p:pRg st="4" end="4"/>
                                            </p:txEl>
                                          </p:spTgt>
                                        </p:tgtEl>
                                        <p:attrNameLst>
                                          <p:attrName>style.visibility</p:attrName>
                                        </p:attrNameLst>
                                      </p:cBhvr>
                                      <p:to>
                                        <p:strVal val="visible"/>
                                      </p:to>
                                    </p:set>
                                    <p:animEffect transition="in" filter="fade">
                                      <p:cBhvr>
                                        <p:cTn id="24"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tmplLst>
          <p:tmpl lvl="1">
            <p:tnLst>
              <p:par>
                <p:cTn presetID="10" presetClass="entr" presetSubtype="0" fill="hold" nodeType="click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Lst>
      </p:bldP>
    </p:bldLst>
  </p:timing>
  <p:txStyles>
    <p:titleStyle>
      <a:lvl1pPr algn="ctr" rtl="0" eaLnBrk="0" fontAlgn="base" hangingPunct="0">
        <a:spcBef>
          <a:spcPct val="0"/>
        </a:spcBef>
        <a:spcAft>
          <a:spcPct val="0"/>
        </a:spcAft>
        <a:defRPr sz="4400">
          <a:solidFill>
            <a:srgbClr val="5B4628"/>
          </a:solidFill>
          <a:latin typeface="+mj-lt"/>
          <a:ea typeface="+mj-ea"/>
          <a:cs typeface="+mj-cs"/>
        </a:defRPr>
      </a:lvl1pPr>
      <a:lvl2pPr algn="ctr" rtl="0" eaLnBrk="0" fontAlgn="base" hangingPunct="0">
        <a:spcBef>
          <a:spcPct val="0"/>
        </a:spcBef>
        <a:spcAft>
          <a:spcPct val="0"/>
        </a:spcAft>
        <a:defRPr sz="4400">
          <a:solidFill>
            <a:srgbClr val="5B4628"/>
          </a:solidFill>
          <a:latin typeface="Arial" charset="0"/>
        </a:defRPr>
      </a:lvl2pPr>
      <a:lvl3pPr algn="ctr" rtl="0" eaLnBrk="0" fontAlgn="base" hangingPunct="0">
        <a:spcBef>
          <a:spcPct val="0"/>
        </a:spcBef>
        <a:spcAft>
          <a:spcPct val="0"/>
        </a:spcAft>
        <a:defRPr sz="4400">
          <a:solidFill>
            <a:srgbClr val="5B4628"/>
          </a:solidFill>
          <a:latin typeface="Arial" charset="0"/>
        </a:defRPr>
      </a:lvl3pPr>
      <a:lvl4pPr algn="ctr" rtl="0" eaLnBrk="0" fontAlgn="base" hangingPunct="0">
        <a:spcBef>
          <a:spcPct val="0"/>
        </a:spcBef>
        <a:spcAft>
          <a:spcPct val="0"/>
        </a:spcAft>
        <a:defRPr sz="4400">
          <a:solidFill>
            <a:srgbClr val="5B4628"/>
          </a:solidFill>
          <a:latin typeface="Arial" charset="0"/>
        </a:defRPr>
      </a:lvl4pPr>
      <a:lvl5pPr algn="ctr" rtl="0" eaLnBrk="0" fontAlgn="base" hangingPunct="0">
        <a:spcBef>
          <a:spcPct val="0"/>
        </a:spcBef>
        <a:spcAft>
          <a:spcPct val="0"/>
        </a:spcAft>
        <a:defRPr sz="4400">
          <a:solidFill>
            <a:srgbClr val="5B4628"/>
          </a:solidFill>
          <a:latin typeface="Arial" charset="0"/>
        </a:defRPr>
      </a:lvl5pPr>
      <a:lvl6pPr marL="457200" algn="ctr" rtl="0" fontAlgn="base">
        <a:spcBef>
          <a:spcPct val="0"/>
        </a:spcBef>
        <a:spcAft>
          <a:spcPct val="0"/>
        </a:spcAft>
        <a:defRPr sz="4400">
          <a:solidFill>
            <a:srgbClr val="5B4628"/>
          </a:solidFill>
          <a:latin typeface="Arial" charset="0"/>
        </a:defRPr>
      </a:lvl6pPr>
      <a:lvl7pPr marL="914400" algn="ctr" rtl="0" fontAlgn="base">
        <a:spcBef>
          <a:spcPct val="0"/>
        </a:spcBef>
        <a:spcAft>
          <a:spcPct val="0"/>
        </a:spcAft>
        <a:defRPr sz="4400">
          <a:solidFill>
            <a:srgbClr val="5B4628"/>
          </a:solidFill>
          <a:latin typeface="Arial" charset="0"/>
        </a:defRPr>
      </a:lvl7pPr>
      <a:lvl8pPr marL="1371600" algn="ctr" rtl="0" fontAlgn="base">
        <a:spcBef>
          <a:spcPct val="0"/>
        </a:spcBef>
        <a:spcAft>
          <a:spcPct val="0"/>
        </a:spcAft>
        <a:defRPr sz="4400">
          <a:solidFill>
            <a:srgbClr val="5B4628"/>
          </a:solidFill>
          <a:latin typeface="Arial" charset="0"/>
        </a:defRPr>
      </a:lvl8pPr>
      <a:lvl9pPr marL="1828800" algn="ctr" rtl="0" fontAlgn="base">
        <a:spcBef>
          <a:spcPct val="0"/>
        </a:spcBef>
        <a:spcAft>
          <a:spcPct val="0"/>
        </a:spcAft>
        <a:defRPr sz="4400">
          <a:solidFill>
            <a:srgbClr val="5B4628"/>
          </a:solidFill>
          <a:latin typeface="Arial" charset="0"/>
        </a:defRPr>
      </a:lvl9pPr>
    </p:titleStyle>
    <p:bodyStyle>
      <a:lvl1pPr marL="342900" indent="-342900" algn="l" rtl="0" eaLnBrk="0" fontAlgn="base" hangingPunct="0">
        <a:spcBef>
          <a:spcPct val="20000"/>
        </a:spcBef>
        <a:spcAft>
          <a:spcPct val="0"/>
        </a:spcAft>
        <a:buChar char="•"/>
        <a:defRPr sz="3200">
          <a:solidFill>
            <a:srgbClr val="5B4628"/>
          </a:solidFill>
          <a:latin typeface="+mn-lt"/>
          <a:ea typeface="+mn-ea"/>
          <a:cs typeface="+mn-cs"/>
        </a:defRPr>
      </a:lvl1pPr>
      <a:lvl2pPr marL="742950" indent="-285750" algn="l" rtl="0" eaLnBrk="0" fontAlgn="base" hangingPunct="0">
        <a:spcBef>
          <a:spcPct val="20000"/>
        </a:spcBef>
        <a:spcAft>
          <a:spcPct val="0"/>
        </a:spcAft>
        <a:buChar char="–"/>
        <a:defRPr sz="2800">
          <a:solidFill>
            <a:srgbClr val="5B4628"/>
          </a:solidFill>
          <a:latin typeface="+mn-lt"/>
        </a:defRPr>
      </a:lvl2pPr>
      <a:lvl3pPr marL="1143000" indent="-228600" algn="l" rtl="0" eaLnBrk="0" fontAlgn="base" hangingPunct="0">
        <a:spcBef>
          <a:spcPct val="20000"/>
        </a:spcBef>
        <a:spcAft>
          <a:spcPct val="0"/>
        </a:spcAft>
        <a:buChar char="•"/>
        <a:defRPr sz="2400">
          <a:solidFill>
            <a:srgbClr val="5B4628"/>
          </a:solidFill>
          <a:latin typeface="+mn-lt"/>
        </a:defRPr>
      </a:lvl3pPr>
      <a:lvl4pPr marL="1600200" indent="-228600" algn="l" rtl="0" eaLnBrk="0" fontAlgn="base" hangingPunct="0">
        <a:spcBef>
          <a:spcPct val="20000"/>
        </a:spcBef>
        <a:spcAft>
          <a:spcPct val="0"/>
        </a:spcAft>
        <a:buChar char="–"/>
        <a:defRPr sz="2000">
          <a:solidFill>
            <a:srgbClr val="5B4628"/>
          </a:solidFill>
          <a:latin typeface="+mn-lt"/>
        </a:defRPr>
      </a:lvl4pPr>
      <a:lvl5pPr marL="2057400" indent="-228600" algn="l" rtl="0" eaLnBrk="0" fontAlgn="base" hangingPunct="0">
        <a:spcBef>
          <a:spcPct val="20000"/>
        </a:spcBef>
        <a:spcAft>
          <a:spcPct val="0"/>
        </a:spcAft>
        <a:buChar char="»"/>
        <a:defRPr sz="2000">
          <a:solidFill>
            <a:srgbClr val="5B4628"/>
          </a:solidFill>
          <a:latin typeface="+mn-lt"/>
        </a:defRPr>
      </a:lvl5pPr>
      <a:lvl6pPr marL="2514600" indent="-228600" algn="l" rtl="0" fontAlgn="base">
        <a:spcBef>
          <a:spcPct val="20000"/>
        </a:spcBef>
        <a:spcAft>
          <a:spcPct val="0"/>
        </a:spcAft>
        <a:buChar char="»"/>
        <a:defRPr sz="2000">
          <a:solidFill>
            <a:srgbClr val="5B4628"/>
          </a:solidFill>
          <a:latin typeface="+mn-lt"/>
        </a:defRPr>
      </a:lvl6pPr>
      <a:lvl7pPr marL="2971800" indent="-228600" algn="l" rtl="0" fontAlgn="base">
        <a:spcBef>
          <a:spcPct val="20000"/>
        </a:spcBef>
        <a:spcAft>
          <a:spcPct val="0"/>
        </a:spcAft>
        <a:buChar char="»"/>
        <a:defRPr sz="2000">
          <a:solidFill>
            <a:srgbClr val="5B4628"/>
          </a:solidFill>
          <a:latin typeface="+mn-lt"/>
        </a:defRPr>
      </a:lvl7pPr>
      <a:lvl8pPr marL="3429000" indent="-228600" algn="l" rtl="0" fontAlgn="base">
        <a:spcBef>
          <a:spcPct val="20000"/>
        </a:spcBef>
        <a:spcAft>
          <a:spcPct val="0"/>
        </a:spcAft>
        <a:buChar char="»"/>
        <a:defRPr sz="2000">
          <a:solidFill>
            <a:srgbClr val="5B4628"/>
          </a:solidFill>
          <a:latin typeface="+mn-lt"/>
        </a:defRPr>
      </a:lvl8pPr>
      <a:lvl9pPr marL="3886200" indent="-228600" algn="l" rtl="0" fontAlgn="base">
        <a:spcBef>
          <a:spcPct val="20000"/>
        </a:spcBef>
        <a:spcAft>
          <a:spcPct val="0"/>
        </a:spcAft>
        <a:buChar char="»"/>
        <a:defRPr sz="2000">
          <a:solidFill>
            <a:srgbClr val="5B462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704E24"/>
                </a:solidFill>
                <a:latin typeface="Arial" charset="0"/>
              </a:defRPr>
            </a:lvl1pPr>
          </a:lstStyle>
          <a:p>
            <a:pPr>
              <a:defRPr/>
            </a:pPr>
            <a:endParaRPr lang="en-US"/>
          </a:p>
        </p:txBody>
      </p:sp>
      <p:sp>
        <p:nvSpPr>
          <p:cNvPr id="77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704E24"/>
                </a:solidFill>
                <a:latin typeface="Arial" charset="0"/>
              </a:defRPr>
            </a:lvl1pPr>
          </a:lstStyle>
          <a:p>
            <a:pPr>
              <a:defRPr/>
            </a:pPr>
            <a:endParaRPr lang="en-US"/>
          </a:p>
        </p:txBody>
      </p:sp>
      <p:sp>
        <p:nvSpPr>
          <p:cNvPr id="778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solidFill>
                  <a:srgbClr val="704E24"/>
                </a:solidFill>
              </a:defRPr>
            </a:lvl1pPr>
          </a:lstStyle>
          <a:p>
            <a:pPr>
              <a:defRPr/>
            </a:pPr>
            <a:fld id="{550203A8-0C8D-4472-B535-B723961EA74E}" type="slidenum">
              <a:rPr lang="en-US"/>
              <a:pPr>
                <a:defRPr/>
              </a:pPr>
              <a:t>‹#›</a:t>
            </a:fld>
            <a:endParaRPr lang="en-US"/>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solidFill>
                <a:srgbClr val="704E24"/>
              </a:solidFill>
            </a:endParaRPr>
          </a:p>
        </p:txBody>
      </p:sp>
    </p:spTree>
  </p:cSld>
  <p:clrMap bg1="lt1" tx1="dk1" bg2="lt2" tx2="dk2" accent1="accent1" accent2="accent2" accent3="accent3" accent4="accent4" accent5="accent5" accent6="accent6" hlink="hlink" folHlink="folHlink"/>
  <p:sldLayoutIdLst>
    <p:sldLayoutId id="2147483943"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20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fade">
                                      <p:cBhvr>
                                        <p:cTn id="12" dur="2000"/>
                                        <p:tgtEl>
                                          <p:spTgt spid="778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animEffect transition="in" filter="fade">
                                      <p:cBhvr>
                                        <p:cTn id="15" dur="2000"/>
                                        <p:tgtEl>
                                          <p:spTgt spid="778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27">
                                            <p:txEl>
                                              <p:pRg st="2" end="2"/>
                                            </p:txEl>
                                          </p:spTgt>
                                        </p:tgtEl>
                                        <p:attrNameLst>
                                          <p:attrName>style.visibility</p:attrName>
                                        </p:attrNameLst>
                                      </p:cBhvr>
                                      <p:to>
                                        <p:strVal val="visible"/>
                                      </p:to>
                                    </p:set>
                                    <p:animEffect transition="in" filter="fade">
                                      <p:cBhvr>
                                        <p:cTn id="18" dur="2000"/>
                                        <p:tgtEl>
                                          <p:spTgt spid="778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827">
                                            <p:txEl>
                                              <p:pRg st="3" end="3"/>
                                            </p:txEl>
                                          </p:spTgt>
                                        </p:tgtEl>
                                        <p:attrNameLst>
                                          <p:attrName>style.visibility</p:attrName>
                                        </p:attrNameLst>
                                      </p:cBhvr>
                                      <p:to>
                                        <p:strVal val="visible"/>
                                      </p:to>
                                    </p:set>
                                    <p:animEffect transition="in" filter="fade">
                                      <p:cBhvr>
                                        <p:cTn id="21" dur="2000"/>
                                        <p:tgtEl>
                                          <p:spTgt spid="778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827">
                                            <p:txEl>
                                              <p:pRg st="4" end="4"/>
                                            </p:txEl>
                                          </p:spTgt>
                                        </p:tgtEl>
                                        <p:attrNameLst>
                                          <p:attrName>style.visibility</p:attrName>
                                        </p:attrNameLst>
                                      </p:cBhvr>
                                      <p:to>
                                        <p:strVal val="visible"/>
                                      </p:to>
                                    </p:set>
                                    <p:animEffect transition="in" filter="fade">
                                      <p:cBhvr>
                                        <p:cTn id="24" dur="20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tmplLst>
          <p:tmpl lvl="1">
            <p:tnLst>
              <p:par>
                <p:cTn presetID="10" presetClass="entr" presetSubtype="0" fill="hold" nodeType="click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2000"/>
                        <p:tgtEl>
                          <p:spTgt spid="778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2000"/>
                        <p:tgtEl>
                          <p:spTgt spid="778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2000"/>
                        <p:tgtEl>
                          <p:spTgt spid="778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2000"/>
                        <p:tgtEl>
                          <p:spTgt spid="778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2000"/>
                        <p:tgtEl>
                          <p:spTgt spid="77827"/>
                        </p:tgtEl>
                      </p:cBhvr>
                    </p:animEffect>
                  </p:childTnLst>
                </p:cTn>
              </p:par>
            </p:tnLst>
          </p:tmpl>
        </p:tmplLst>
      </p:bldP>
    </p:bldLst>
  </p:timing>
  <p:txStyles>
    <p:titleStyle>
      <a:lvl1pPr algn="ctr" rtl="0" eaLnBrk="0" fontAlgn="base" hangingPunct="0">
        <a:spcBef>
          <a:spcPct val="0"/>
        </a:spcBef>
        <a:spcAft>
          <a:spcPct val="0"/>
        </a:spcAft>
        <a:defRPr sz="4400">
          <a:solidFill>
            <a:srgbClr val="704E24"/>
          </a:solidFill>
          <a:latin typeface="+mj-lt"/>
          <a:ea typeface="+mj-ea"/>
          <a:cs typeface="+mj-cs"/>
        </a:defRPr>
      </a:lvl1pPr>
      <a:lvl2pPr algn="ctr" rtl="0" eaLnBrk="0" fontAlgn="base" hangingPunct="0">
        <a:spcBef>
          <a:spcPct val="0"/>
        </a:spcBef>
        <a:spcAft>
          <a:spcPct val="0"/>
        </a:spcAft>
        <a:defRPr sz="4400">
          <a:solidFill>
            <a:srgbClr val="704E24"/>
          </a:solidFill>
          <a:latin typeface="Arial" charset="0"/>
        </a:defRPr>
      </a:lvl2pPr>
      <a:lvl3pPr algn="ctr" rtl="0" eaLnBrk="0" fontAlgn="base" hangingPunct="0">
        <a:spcBef>
          <a:spcPct val="0"/>
        </a:spcBef>
        <a:spcAft>
          <a:spcPct val="0"/>
        </a:spcAft>
        <a:defRPr sz="4400">
          <a:solidFill>
            <a:srgbClr val="704E24"/>
          </a:solidFill>
          <a:latin typeface="Arial" charset="0"/>
        </a:defRPr>
      </a:lvl3pPr>
      <a:lvl4pPr algn="ctr" rtl="0" eaLnBrk="0" fontAlgn="base" hangingPunct="0">
        <a:spcBef>
          <a:spcPct val="0"/>
        </a:spcBef>
        <a:spcAft>
          <a:spcPct val="0"/>
        </a:spcAft>
        <a:defRPr sz="4400">
          <a:solidFill>
            <a:srgbClr val="704E24"/>
          </a:solidFill>
          <a:latin typeface="Arial" charset="0"/>
        </a:defRPr>
      </a:lvl4pPr>
      <a:lvl5pPr algn="ctr" rtl="0" eaLnBrk="0" fontAlgn="base" hangingPunct="0">
        <a:spcBef>
          <a:spcPct val="0"/>
        </a:spcBef>
        <a:spcAft>
          <a:spcPct val="0"/>
        </a:spcAft>
        <a:defRPr sz="4400">
          <a:solidFill>
            <a:srgbClr val="704E24"/>
          </a:solidFill>
          <a:latin typeface="Arial" charset="0"/>
        </a:defRPr>
      </a:lvl5pPr>
      <a:lvl6pPr marL="457200" algn="ctr" rtl="0" fontAlgn="base">
        <a:spcBef>
          <a:spcPct val="0"/>
        </a:spcBef>
        <a:spcAft>
          <a:spcPct val="0"/>
        </a:spcAft>
        <a:defRPr sz="4400">
          <a:solidFill>
            <a:srgbClr val="704E24"/>
          </a:solidFill>
          <a:latin typeface="Arial" charset="0"/>
        </a:defRPr>
      </a:lvl6pPr>
      <a:lvl7pPr marL="914400" algn="ctr" rtl="0" fontAlgn="base">
        <a:spcBef>
          <a:spcPct val="0"/>
        </a:spcBef>
        <a:spcAft>
          <a:spcPct val="0"/>
        </a:spcAft>
        <a:defRPr sz="4400">
          <a:solidFill>
            <a:srgbClr val="704E24"/>
          </a:solidFill>
          <a:latin typeface="Arial" charset="0"/>
        </a:defRPr>
      </a:lvl7pPr>
      <a:lvl8pPr marL="1371600" algn="ctr" rtl="0" fontAlgn="base">
        <a:spcBef>
          <a:spcPct val="0"/>
        </a:spcBef>
        <a:spcAft>
          <a:spcPct val="0"/>
        </a:spcAft>
        <a:defRPr sz="4400">
          <a:solidFill>
            <a:srgbClr val="704E24"/>
          </a:solidFill>
          <a:latin typeface="Arial" charset="0"/>
        </a:defRPr>
      </a:lvl8pPr>
      <a:lvl9pPr marL="1828800" algn="ctr" rtl="0" fontAlgn="base">
        <a:spcBef>
          <a:spcPct val="0"/>
        </a:spcBef>
        <a:spcAft>
          <a:spcPct val="0"/>
        </a:spcAft>
        <a:defRPr sz="4400">
          <a:solidFill>
            <a:srgbClr val="704E24"/>
          </a:solidFill>
          <a:latin typeface="Arial" charset="0"/>
        </a:defRPr>
      </a:lvl9pPr>
    </p:titleStyle>
    <p:bodyStyle>
      <a:lvl1pPr marL="342900" indent="-342900" algn="l" rtl="0" eaLnBrk="0" fontAlgn="base" hangingPunct="0">
        <a:spcBef>
          <a:spcPct val="20000"/>
        </a:spcBef>
        <a:spcAft>
          <a:spcPct val="0"/>
        </a:spcAft>
        <a:buChar char="•"/>
        <a:defRPr sz="3200">
          <a:solidFill>
            <a:srgbClr val="704E24"/>
          </a:solidFill>
          <a:latin typeface="+mn-lt"/>
          <a:ea typeface="+mn-ea"/>
          <a:cs typeface="+mn-cs"/>
        </a:defRPr>
      </a:lvl1pPr>
      <a:lvl2pPr marL="742950" indent="-285750" algn="l" rtl="0" eaLnBrk="0" fontAlgn="base" hangingPunct="0">
        <a:spcBef>
          <a:spcPct val="20000"/>
        </a:spcBef>
        <a:spcAft>
          <a:spcPct val="0"/>
        </a:spcAft>
        <a:buChar char="–"/>
        <a:defRPr sz="2800">
          <a:solidFill>
            <a:srgbClr val="704E24"/>
          </a:solidFill>
          <a:latin typeface="+mn-lt"/>
        </a:defRPr>
      </a:lvl2pPr>
      <a:lvl3pPr marL="1143000" indent="-228600" algn="l" rtl="0" eaLnBrk="0" fontAlgn="base" hangingPunct="0">
        <a:spcBef>
          <a:spcPct val="20000"/>
        </a:spcBef>
        <a:spcAft>
          <a:spcPct val="0"/>
        </a:spcAft>
        <a:buChar char="•"/>
        <a:defRPr sz="2400">
          <a:solidFill>
            <a:srgbClr val="704E24"/>
          </a:solidFill>
          <a:latin typeface="+mn-lt"/>
        </a:defRPr>
      </a:lvl3pPr>
      <a:lvl4pPr marL="1600200" indent="-228600" algn="l" rtl="0" eaLnBrk="0" fontAlgn="base" hangingPunct="0">
        <a:spcBef>
          <a:spcPct val="20000"/>
        </a:spcBef>
        <a:spcAft>
          <a:spcPct val="0"/>
        </a:spcAft>
        <a:buChar char="–"/>
        <a:defRPr sz="2000">
          <a:solidFill>
            <a:srgbClr val="704E24"/>
          </a:solidFill>
          <a:latin typeface="+mn-lt"/>
        </a:defRPr>
      </a:lvl4pPr>
      <a:lvl5pPr marL="2057400" indent="-228600" algn="l" rtl="0" eaLnBrk="0" fontAlgn="base" hangingPunct="0">
        <a:spcBef>
          <a:spcPct val="20000"/>
        </a:spcBef>
        <a:spcAft>
          <a:spcPct val="0"/>
        </a:spcAft>
        <a:buChar char="»"/>
        <a:defRPr sz="2000">
          <a:solidFill>
            <a:srgbClr val="704E24"/>
          </a:solidFill>
          <a:latin typeface="+mn-lt"/>
        </a:defRPr>
      </a:lvl5pPr>
      <a:lvl6pPr marL="2514600" indent="-228600" algn="l" rtl="0" fontAlgn="base">
        <a:spcBef>
          <a:spcPct val="20000"/>
        </a:spcBef>
        <a:spcAft>
          <a:spcPct val="0"/>
        </a:spcAft>
        <a:buChar char="»"/>
        <a:defRPr sz="2000">
          <a:solidFill>
            <a:srgbClr val="704E24"/>
          </a:solidFill>
          <a:latin typeface="+mn-lt"/>
        </a:defRPr>
      </a:lvl6pPr>
      <a:lvl7pPr marL="2971800" indent="-228600" algn="l" rtl="0" fontAlgn="base">
        <a:spcBef>
          <a:spcPct val="20000"/>
        </a:spcBef>
        <a:spcAft>
          <a:spcPct val="0"/>
        </a:spcAft>
        <a:buChar char="»"/>
        <a:defRPr sz="2000">
          <a:solidFill>
            <a:srgbClr val="704E24"/>
          </a:solidFill>
          <a:latin typeface="+mn-lt"/>
        </a:defRPr>
      </a:lvl7pPr>
      <a:lvl8pPr marL="3429000" indent="-228600" algn="l" rtl="0" fontAlgn="base">
        <a:spcBef>
          <a:spcPct val="20000"/>
        </a:spcBef>
        <a:spcAft>
          <a:spcPct val="0"/>
        </a:spcAft>
        <a:buChar char="»"/>
        <a:defRPr sz="2000">
          <a:solidFill>
            <a:srgbClr val="704E24"/>
          </a:solidFill>
          <a:latin typeface="+mn-lt"/>
        </a:defRPr>
      </a:lvl8pPr>
      <a:lvl9pPr marL="3886200" indent="-228600" algn="l" rtl="0" fontAlgn="base">
        <a:spcBef>
          <a:spcPct val="20000"/>
        </a:spcBef>
        <a:spcAft>
          <a:spcPct val="0"/>
        </a:spcAft>
        <a:buChar char="»"/>
        <a:defRPr sz="2000">
          <a:solidFill>
            <a:srgbClr val="704E2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664620"/>
                </a:solidFill>
                <a:latin typeface="Arial" charset="0"/>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664620"/>
                </a:solidFill>
                <a:latin typeface="Arial" charset="0"/>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solidFill>
                  <a:srgbClr val="664620"/>
                </a:solidFill>
              </a:defRPr>
            </a:lvl1pPr>
          </a:lstStyle>
          <a:p>
            <a:pPr>
              <a:defRPr/>
            </a:pPr>
            <a:fld id="{293B71B2-D652-4EA3-AD76-0D4DD75B14F3}" type="slidenum">
              <a:rPr lang="en-US"/>
              <a:pPr>
                <a:defRPr/>
              </a:pPr>
              <a:t>‹#›</a:t>
            </a:fld>
            <a:endParaRPr lang="en-US"/>
          </a:p>
        </p:txBody>
      </p:sp>
      <p:sp>
        <p:nvSpPr>
          <p:cNvPr id="3079"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solidFill>
                <a:srgbClr val="664620"/>
              </a:solidFill>
            </a:endParaRPr>
          </a:p>
        </p:txBody>
      </p:sp>
    </p:spTree>
  </p:cSld>
  <p:clrMap bg1="lt1" tx1="dk1" bg2="lt2" tx2="dk2" accent1="accent1" accent2="accent2" accent3="accent3" accent4="accent4" accent5="accent5" accent6="accent6" hlink="hlink" folHlink="folHlink"/>
  <p:sldLayoutIdLst>
    <p:sldLayoutId id="2147483944"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fade">
                                      <p:cBhvr>
                                        <p:cTn id="12" dur="2000"/>
                                        <p:tgtEl>
                                          <p:spTgt spid="808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899">
                                            <p:txEl>
                                              <p:pRg st="1" end="1"/>
                                            </p:txEl>
                                          </p:spTgt>
                                        </p:tgtEl>
                                        <p:attrNameLst>
                                          <p:attrName>style.visibility</p:attrName>
                                        </p:attrNameLst>
                                      </p:cBhvr>
                                      <p:to>
                                        <p:strVal val="visible"/>
                                      </p:to>
                                    </p:set>
                                    <p:animEffect transition="in" filter="fade">
                                      <p:cBhvr>
                                        <p:cTn id="15" dur="2000"/>
                                        <p:tgtEl>
                                          <p:spTgt spid="808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899">
                                            <p:txEl>
                                              <p:pRg st="2" end="2"/>
                                            </p:txEl>
                                          </p:spTgt>
                                        </p:tgtEl>
                                        <p:attrNameLst>
                                          <p:attrName>style.visibility</p:attrName>
                                        </p:attrNameLst>
                                      </p:cBhvr>
                                      <p:to>
                                        <p:strVal val="visible"/>
                                      </p:to>
                                    </p:set>
                                    <p:animEffect transition="in" filter="fade">
                                      <p:cBhvr>
                                        <p:cTn id="18" dur="2000"/>
                                        <p:tgtEl>
                                          <p:spTgt spid="808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Effect transition="in" filter="fade">
                                      <p:cBhvr>
                                        <p:cTn id="21" dur="2000"/>
                                        <p:tgtEl>
                                          <p:spTgt spid="8089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899">
                                            <p:txEl>
                                              <p:pRg st="4" end="4"/>
                                            </p:txEl>
                                          </p:spTgt>
                                        </p:tgtEl>
                                        <p:attrNameLst>
                                          <p:attrName>style.visibility</p:attrName>
                                        </p:attrNameLst>
                                      </p:cBhvr>
                                      <p:to>
                                        <p:strVal val="visible"/>
                                      </p:to>
                                    </p:set>
                                    <p:animEffect transition="in" filter="fade">
                                      <p:cBhvr>
                                        <p:cTn id="24" dur="20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tmplLst>
          <p:tmpl lvl="1">
            <p:tnLst>
              <p:par>
                <p:cTn presetID="10" presetClass="entr" presetSubtype="0" fill="hold" nodeType="clickEffect">
                  <p:stCondLst>
                    <p:cond delay="0"/>
                  </p:stCondLst>
                  <p:childTnLst>
                    <p:set>
                      <p:cBhvr>
                        <p:cTn dur="1" fill="hold">
                          <p:stCondLst>
                            <p:cond delay="0"/>
                          </p:stCondLst>
                        </p:cTn>
                        <p:tgtEl>
                          <p:spTgt spid="80899"/>
                        </p:tgtEl>
                        <p:attrNameLst>
                          <p:attrName>style.visibility</p:attrName>
                        </p:attrNameLst>
                      </p:cBhvr>
                      <p:to>
                        <p:strVal val="visible"/>
                      </p:to>
                    </p:set>
                    <p:animEffect transition="in" filter="fade">
                      <p:cBhvr>
                        <p:cTn dur="2000"/>
                        <p:tgtEl>
                          <p:spTgt spid="808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Effect transition="in" filter="fade">
                      <p:cBhvr>
                        <p:cTn dur="2000"/>
                        <p:tgtEl>
                          <p:spTgt spid="808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Effect transition="in" filter="fade">
                      <p:cBhvr>
                        <p:cTn dur="2000"/>
                        <p:tgtEl>
                          <p:spTgt spid="808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Effect transition="in" filter="fade">
                      <p:cBhvr>
                        <p:cTn dur="2000"/>
                        <p:tgtEl>
                          <p:spTgt spid="808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0899"/>
                        </p:tgtEl>
                        <p:attrNameLst>
                          <p:attrName>style.visibility</p:attrName>
                        </p:attrNameLst>
                      </p:cBhvr>
                      <p:to>
                        <p:strVal val="visible"/>
                      </p:to>
                    </p:set>
                    <p:animEffect transition="in" filter="fade">
                      <p:cBhvr>
                        <p:cTn dur="2000"/>
                        <p:tgtEl>
                          <p:spTgt spid="80899"/>
                        </p:tgtEl>
                      </p:cBhvr>
                    </p:animEffect>
                  </p:childTnLst>
                </p:cTn>
              </p:par>
            </p:tnLst>
          </p:tmpl>
        </p:tmplLst>
      </p:bldP>
    </p:bldLst>
  </p:timing>
  <p:txStyles>
    <p:titleStyle>
      <a:lvl1pPr algn="ctr" rtl="0" eaLnBrk="0" fontAlgn="base" hangingPunct="0">
        <a:spcBef>
          <a:spcPct val="0"/>
        </a:spcBef>
        <a:spcAft>
          <a:spcPct val="0"/>
        </a:spcAft>
        <a:defRPr sz="4400">
          <a:solidFill>
            <a:srgbClr val="664620"/>
          </a:solidFill>
          <a:latin typeface="+mj-lt"/>
          <a:ea typeface="+mj-ea"/>
          <a:cs typeface="+mj-cs"/>
        </a:defRPr>
      </a:lvl1pPr>
      <a:lvl2pPr algn="ctr" rtl="0" eaLnBrk="0" fontAlgn="base" hangingPunct="0">
        <a:spcBef>
          <a:spcPct val="0"/>
        </a:spcBef>
        <a:spcAft>
          <a:spcPct val="0"/>
        </a:spcAft>
        <a:defRPr sz="4400">
          <a:solidFill>
            <a:srgbClr val="664620"/>
          </a:solidFill>
          <a:latin typeface="Arial" charset="0"/>
        </a:defRPr>
      </a:lvl2pPr>
      <a:lvl3pPr algn="ctr" rtl="0" eaLnBrk="0" fontAlgn="base" hangingPunct="0">
        <a:spcBef>
          <a:spcPct val="0"/>
        </a:spcBef>
        <a:spcAft>
          <a:spcPct val="0"/>
        </a:spcAft>
        <a:defRPr sz="4400">
          <a:solidFill>
            <a:srgbClr val="664620"/>
          </a:solidFill>
          <a:latin typeface="Arial" charset="0"/>
        </a:defRPr>
      </a:lvl3pPr>
      <a:lvl4pPr algn="ctr" rtl="0" eaLnBrk="0" fontAlgn="base" hangingPunct="0">
        <a:spcBef>
          <a:spcPct val="0"/>
        </a:spcBef>
        <a:spcAft>
          <a:spcPct val="0"/>
        </a:spcAft>
        <a:defRPr sz="4400">
          <a:solidFill>
            <a:srgbClr val="664620"/>
          </a:solidFill>
          <a:latin typeface="Arial" charset="0"/>
        </a:defRPr>
      </a:lvl4pPr>
      <a:lvl5pPr algn="ctr" rtl="0" eaLnBrk="0" fontAlgn="base" hangingPunct="0">
        <a:spcBef>
          <a:spcPct val="0"/>
        </a:spcBef>
        <a:spcAft>
          <a:spcPct val="0"/>
        </a:spcAft>
        <a:defRPr sz="4400">
          <a:solidFill>
            <a:srgbClr val="664620"/>
          </a:solidFill>
          <a:latin typeface="Arial" charset="0"/>
        </a:defRPr>
      </a:lvl5pPr>
      <a:lvl6pPr marL="457200" algn="ctr" rtl="0" fontAlgn="base">
        <a:spcBef>
          <a:spcPct val="0"/>
        </a:spcBef>
        <a:spcAft>
          <a:spcPct val="0"/>
        </a:spcAft>
        <a:defRPr sz="4400">
          <a:solidFill>
            <a:srgbClr val="664620"/>
          </a:solidFill>
          <a:latin typeface="Arial" charset="0"/>
        </a:defRPr>
      </a:lvl6pPr>
      <a:lvl7pPr marL="914400" algn="ctr" rtl="0" fontAlgn="base">
        <a:spcBef>
          <a:spcPct val="0"/>
        </a:spcBef>
        <a:spcAft>
          <a:spcPct val="0"/>
        </a:spcAft>
        <a:defRPr sz="4400">
          <a:solidFill>
            <a:srgbClr val="664620"/>
          </a:solidFill>
          <a:latin typeface="Arial" charset="0"/>
        </a:defRPr>
      </a:lvl7pPr>
      <a:lvl8pPr marL="1371600" algn="ctr" rtl="0" fontAlgn="base">
        <a:spcBef>
          <a:spcPct val="0"/>
        </a:spcBef>
        <a:spcAft>
          <a:spcPct val="0"/>
        </a:spcAft>
        <a:defRPr sz="4400">
          <a:solidFill>
            <a:srgbClr val="664620"/>
          </a:solidFill>
          <a:latin typeface="Arial" charset="0"/>
        </a:defRPr>
      </a:lvl8pPr>
      <a:lvl9pPr marL="1828800" algn="ctr" rtl="0" fontAlgn="base">
        <a:spcBef>
          <a:spcPct val="0"/>
        </a:spcBef>
        <a:spcAft>
          <a:spcPct val="0"/>
        </a:spcAft>
        <a:defRPr sz="4400">
          <a:solidFill>
            <a:srgbClr val="664620"/>
          </a:solidFill>
          <a:latin typeface="Arial" charset="0"/>
        </a:defRPr>
      </a:lvl9pPr>
    </p:titleStyle>
    <p:bodyStyle>
      <a:lvl1pPr marL="342900" indent="-342900" algn="l" rtl="0" eaLnBrk="0" fontAlgn="base" hangingPunct="0">
        <a:spcBef>
          <a:spcPct val="20000"/>
        </a:spcBef>
        <a:spcAft>
          <a:spcPct val="0"/>
        </a:spcAft>
        <a:buChar char="•"/>
        <a:defRPr sz="3200">
          <a:solidFill>
            <a:srgbClr val="664620"/>
          </a:solidFill>
          <a:latin typeface="+mn-lt"/>
          <a:ea typeface="+mn-ea"/>
          <a:cs typeface="+mn-cs"/>
        </a:defRPr>
      </a:lvl1pPr>
      <a:lvl2pPr marL="742950" indent="-285750" algn="l" rtl="0" eaLnBrk="0" fontAlgn="base" hangingPunct="0">
        <a:spcBef>
          <a:spcPct val="20000"/>
        </a:spcBef>
        <a:spcAft>
          <a:spcPct val="0"/>
        </a:spcAft>
        <a:buChar char="–"/>
        <a:defRPr sz="2800">
          <a:solidFill>
            <a:srgbClr val="664620"/>
          </a:solidFill>
          <a:latin typeface="+mn-lt"/>
        </a:defRPr>
      </a:lvl2pPr>
      <a:lvl3pPr marL="1143000" indent="-228600" algn="l" rtl="0" eaLnBrk="0" fontAlgn="base" hangingPunct="0">
        <a:spcBef>
          <a:spcPct val="20000"/>
        </a:spcBef>
        <a:spcAft>
          <a:spcPct val="0"/>
        </a:spcAft>
        <a:buChar char="•"/>
        <a:defRPr sz="2400">
          <a:solidFill>
            <a:srgbClr val="664620"/>
          </a:solidFill>
          <a:latin typeface="+mn-lt"/>
        </a:defRPr>
      </a:lvl3pPr>
      <a:lvl4pPr marL="1600200" indent="-228600" algn="l" rtl="0" eaLnBrk="0" fontAlgn="base" hangingPunct="0">
        <a:spcBef>
          <a:spcPct val="20000"/>
        </a:spcBef>
        <a:spcAft>
          <a:spcPct val="0"/>
        </a:spcAft>
        <a:buChar char="–"/>
        <a:defRPr sz="2000">
          <a:solidFill>
            <a:srgbClr val="664620"/>
          </a:solidFill>
          <a:latin typeface="+mn-lt"/>
        </a:defRPr>
      </a:lvl4pPr>
      <a:lvl5pPr marL="2057400" indent="-228600" algn="l" rtl="0" eaLnBrk="0" fontAlgn="base" hangingPunct="0">
        <a:spcBef>
          <a:spcPct val="20000"/>
        </a:spcBef>
        <a:spcAft>
          <a:spcPct val="0"/>
        </a:spcAft>
        <a:buChar char="»"/>
        <a:defRPr sz="2000">
          <a:solidFill>
            <a:srgbClr val="664620"/>
          </a:solidFill>
          <a:latin typeface="+mn-lt"/>
        </a:defRPr>
      </a:lvl5pPr>
      <a:lvl6pPr marL="2514600" indent="-228600" algn="l" rtl="0" fontAlgn="base">
        <a:spcBef>
          <a:spcPct val="20000"/>
        </a:spcBef>
        <a:spcAft>
          <a:spcPct val="0"/>
        </a:spcAft>
        <a:buChar char="»"/>
        <a:defRPr sz="2000">
          <a:solidFill>
            <a:srgbClr val="664620"/>
          </a:solidFill>
          <a:latin typeface="+mn-lt"/>
        </a:defRPr>
      </a:lvl6pPr>
      <a:lvl7pPr marL="2971800" indent="-228600" algn="l" rtl="0" fontAlgn="base">
        <a:spcBef>
          <a:spcPct val="20000"/>
        </a:spcBef>
        <a:spcAft>
          <a:spcPct val="0"/>
        </a:spcAft>
        <a:buChar char="»"/>
        <a:defRPr sz="2000">
          <a:solidFill>
            <a:srgbClr val="664620"/>
          </a:solidFill>
          <a:latin typeface="+mn-lt"/>
        </a:defRPr>
      </a:lvl7pPr>
      <a:lvl8pPr marL="3429000" indent="-228600" algn="l" rtl="0" fontAlgn="base">
        <a:spcBef>
          <a:spcPct val="20000"/>
        </a:spcBef>
        <a:spcAft>
          <a:spcPct val="0"/>
        </a:spcAft>
        <a:buChar char="»"/>
        <a:defRPr sz="2000">
          <a:solidFill>
            <a:srgbClr val="664620"/>
          </a:solidFill>
          <a:latin typeface="+mn-lt"/>
        </a:defRPr>
      </a:lvl8pPr>
      <a:lvl9pPr marL="3886200" indent="-228600" algn="l" rtl="0" fontAlgn="base">
        <a:spcBef>
          <a:spcPct val="20000"/>
        </a:spcBef>
        <a:spcAft>
          <a:spcPct val="0"/>
        </a:spcAft>
        <a:buChar char="»"/>
        <a:defRPr sz="2000">
          <a:solidFill>
            <a:srgbClr val="6646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9906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39" name="Rectangle 3"/>
          <p:cNvSpPr>
            <a:spLocks noGrp="1" noChangeArrowheads="1"/>
          </p:cNvSpPr>
          <p:nvPr>
            <p:ph type="body" idx="1"/>
          </p:nvPr>
        </p:nvSpPr>
        <p:spPr bwMode="auto">
          <a:xfrm>
            <a:off x="9906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223471"/>
                </a:solidFill>
                <a:latin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429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223471"/>
                </a:solidFill>
                <a:latin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solidFill>
                  <a:srgbClr val="223471"/>
                </a:solidFill>
              </a:defRPr>
            </a:lvl1pPr>
          </a:lstStyle>
          <a:p>
            <a:pPr>
              <a:defRPr/>
            </a:pPr>
            <a:fld id="{BC5B55A2-7EE8-4F43-BA51-F997C08C9952}" type="slidenum">
              <a:rPr lang="en-US"/>
              <a:pPr>
                <a:defRPr/>
              </a:pPr>
              <a:t>‹#›</a:t>
            </a:fld>
            <a:endParaRPr lang="en-US"/>
          </a:p>
        </p:txBody>
      </p:sp>
      <p:sp>
        <p:nvSpPr>
          <p:cNvPr id="4103" name="FormatShape" descr="SKIING" hidden="1"/>
          <p:cNvSpPr>
            <a:spLocks noChangeArrowheads="1"/>
          </p:cNvSpPr>
          <p:nvPr/>
        </p:nvSpPr>
        <p:spPr bwMode="auto">
          <a:xfrm>
            <a:off x="-10287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solidFill>
                <a:srgbClr val="223471"/>
              </a:solidFill>
            </a:endParaRPr>
          </a:p>
        </p:txBody>
      </p:sp>
    </p:spTree>
  </p:cSld>
  <p:clrMap bg1="lt1" tx1="dk1" bg2="lt2" tx2="dk2" accent1="accent1" accent2="accent2" accent3="accent3" accent4="accent4" accent5="accent5" accent6="accent6" hlink="hlink" folHlink="folHlink"/>
  <p:sldLayoutIdLst>
    <p:sldLayoutId id="2147483945"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animEffect transition="in" filter="fade">
                                      <p:cBhvr>
                                        <p:cTn id="12" dur="2000"/>
                                        <p:tgtEl>
                                          <p:spTgt spid="911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1139">
                                            <p:txEl>
                                              <p:pRg st="1" end="1"/>
                                            </p:txEl>
                                          </p:spTgt>
                                        </p:tgtEl>
                                        <p:attrNameLst>
                                          <p:attrName>style.visibility</p:attrName>
                                        </p:attrNameLst>
                                      </p:cBhvr>
                                      <p:to>
                                        <p:strVal val="visible"/>
                                      </p:to>
                                    </p:set>
                                    <p:animEffect transition="in" filter="fade">
                                      <p:cBhvr>
                                        <p:cTn id="15" dur="2000"/>
                                        <p:tgtEl>
                                          <p:spTgt spid="9113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1139">
                                            <p:txEl>
                                              <p:pRg st="2" end="2"/>
                                            </p:txEl>
                                          </p:spTgt>
                                        </p:tgtEl>
                                        <p:attrNameLst>
                                          <p:attrName>style.visibility</p:attrName>
                                        </p:attrNameLst>
                                      </p:cBhvr>
                                      <p:to>
                                        <p:strVal val="visible"/>
                                      </p:to>
                                    </p:set>
                                    <p:animEffect transition="in" filter="fade">
                                      <p:cBhvr>
                                        <p:cTn id="18" dur="2000"/>
                                        <p:tgtEl>
                                          <p:spTgt spid="9113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1139">
                                            <p:txEl>
                                              <p:pRg st="3" end="3"/>
                                            </p:txEl>
                                          </p:spTgt>
                                        </p:tgtEl>
                                        <p:attrNameLst>
                                          <p:attrName>style.visibility</p:attrName>
                                        </p:attrNameLst>
                                      </p:cBhvr>
                                      <p:to>
                                        <p:strVal val="visible"/>
                                      </p:to>
                                    </p:set>
                                    <p:animEffect transition="in" filter="fade">
                                      <p:cBhvr>
                                        <p:cTn id="21" dur="2000"/>
                                        <p:tgtEl>
                                          <p:spTgt spid="9113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1139">
                                            <p:txEl>
                                              <p:pRg st="4" end="4"/>
                                            </p:txEl>
                                          </p:spTgt>
                                        </p:tgtEl>
                                        <p:attrNameLst>
                                          <p:attrName>style.visibility</p:attrName>
                                        </p:attrNameLst>
                                      </p:cBhvr>
                                      <p:to>
                                        <p:strVal val="visible"/>
                                      </p:to>
                                    </p:set>
                                    <p:animEffect transition="in" filter="fade">
                                      <p:cBhvr>
                                        <p:cTn id="24" dur="20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tmplLst>
          <p:tmpl lvl="1">
            <p:tnLst>
              <p:par>
                <p:cTn presetID="10" presetClass="entr" presetSubtype="0" fill="hold" nodeType="clickEffect">
                  <p:stCondLst>
                    <p:cond delay="0"/>
                  </p:stCondLst>
                  <p:childTnLst>
                    <p:set>
                      <p:cBhvr>
                        <p:cTn dur="1" fill="hold">
                          <p:stCondLst>
                            <p:cond delay="0"/>
                          </p:stCondLst>
                        </p:cTn>
                        <p:tgtEl>
                          <p:spTgt spid="91139"/>
                        </p:tgtEl>
                        <p:attrNameLst>
                          <p:attrName>style.visibility</p:attrName>
                        </p:attrNameLst>
                      </p:cBhvr>
                      <p:to>
                        <p:strVal val="visible"/>
                      </p:to>
                    </p:set>
                    <p:animEffect transition="in" filter="fade">
                      <p:cBhvr>
                        <p:cTn dur="2000"/>
                        <p:tgtEl>
                          <p:spTgt spid="911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1139"/>
                        </p:tgtEl>
                        <p:attrNameLst>
                          <p:attrName>style.visibility</p:attrName>
                        </p:attrNameLst>
                      </p:cBhvr>
                      <p:to>
                        <p:strVal val="visible"/>
                      </p:to>
                    </p:set>
                    <p:animEffect transition="in" filter="fade">
                      <p:cBhvr>
                        <p:cTn dur="2000"/>
                        <p:tgtEl>
                          <p:spTgt spid="911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1139"/>
                        </p:tgtEl>
                        <p:attrNameLst>
                          <p:attrName>style.visibility</p:attrName>
                        </p:attrNameLst>
                      </p:cBhvr>
                      <p:to>
                        <p:strVal val="visible"/>
                      </p:to>
                    </p:set>
                    <p:animEffect transition="in" filter="fade">
                      <p:cBhvr>
                        <p:cTn dur="2000"/>
                        <p:tgtEl>
                          <p:spTgt spid="911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1139"/>
                        </p:tgtEl>
                        <p:attrNameLst>
                          <p:attrName>style.visibility</p:attrName>
                        </p:attrNameLst>
                      </p:cBhvr>
                      <p:to>
                        <p:strVal val="visible"/>
                      </p:to>
                    </p:set>
                    <p:animEffect transition="in" filter="fade">
                      <p:cBhvr>
                        <p:cTn dur="2000"/>
                        <p:tgtEl>
                          <p:spTgt spid="911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1139"/>
                        </p:tgtEl>
                        <p:attrNameLst>
                          <p:attrName>style.visibility</p:attrName>
                        </p:attrNameLst>
                      </p:cBhvr>
                      <p:to>
                        <p:strVal val="visible"/>
                      </p:to>
                    </p:set>
                    <p:animEffect transition="in" filter="fade">
                      <p:cBhvr>
                        <p:cTn dur="2000"/>
                        <p:tgtEl>
                          <p:spTgt spid="91139"/>
                        </p:tgtEl>
                      </p:cBhvr>
                    </p:animEffect>
                  </p:childTnLst>
                </p:cTn>
              </p:par>
            </p:tnLst>
          </p:tmpl>
        </p:tmplLst>
      </p:bldP>
    </p:bldLst>
  </p:timing>
  <p:txStyles>
    <p:titleStyle>
      <a:lvl1pPr algn="ctr" rtl="0" eaLnBrk="0" fontAlgn="base" hangingPunct="0">
        <a:spcBef>
          <a:spcPct val="0"/>
        </a:spcBef>
        <a:spcAft>
          <a:spcPct val="0"/>
        </a:spcAft>
        <a:defRPr sz="4400">
          <a:solidFill>
            <a:srgbClr val="223471"/>
          </a:solidFill>
          <a:latin typeface="+mj-lt"/>
          <a:ea typeface="+mj-ea"/>
          <a:cs typeface="+mj-cs"/>
        </a:defRPr>
      </a:lvl1pPr>
      <a:lvl2pPr algn="ctr" rtl="0" eaLnBrk="0" fontAlgn="base" hangingPunct="0">
        <a:spcBef>
          <a:spcPct val="0"/>
        </a:spcBef>
        <a:spcAft>
          <a:spcPct val="0"/>
        </a:spcAft>
        <a:defRPr sz="4400">
          <a:solidFill>
            <a:srgbClr val="223471"/>
          </a:solidFill>
          <a:latin typeface="Arial" charset="0"/>
        </a:defRPr>
      </a:lvl2pPr>
      <a:lvl3pPr algn="ctr" rtl="0" eaLnBrk="0" fontAlgn="base" hangingPunct="0">
        <a:spcBef>
          <a:spcPct val="0"/>
        </a:spcBef>
        <a:spcAft>
          <a:spcPct val="0"/>
        </a:spcAft>
        <a:defRPr sz="4400">
          <a:solidFill>
            <a:srgbClr val="223471"/>
          </a:solidFill>
          <a:latin typeface="Arial" charset="0"/>
        </a:defRPr>
      </a:lvl3pPr>
      <a:lvl4pPr algn="ctr" rtl="0" eaLnBrk="0" fontAlgn="base" hangingPunct="0">
        <a:spcBef>
          <a:spcPct val="0"/>
        </a:spcBef>
        <a:spcAft>
          <a:spcPct val="0"/>
        </a:spcAft>
        <a:defRPr sz="4400">
          <a:solidFill>
            <a:srgbClr val="223471"/>
          </a:solidFill>
          <a:latin typeface="Arial" charset="0"/>
        </a:defRPr>
      </a:lvl4pPr>
      <a:lvl5pPr algn="ctr" rtl="0" eaLnBrk="0" fontAlgn="base" hangingPunct="0">
        <a:spcBef>
          <a:spcPct val="0"/>
        </a:spcBef>
        <a:spcAft>
          <a:spcPct val="0"/>
        </a:spcAft>
        <a:defRPr sz="4400">
          <a:solidFill>
            <a:srgbClr val="223471"/>
          </a:solidFill>
          <a:latin typeface="Arial" charset="0"/>
        </a:defRPr>
      </a:lvl5pPr>
      <a:lvl6pPr marL="457200" algn="ctr" rtl="0" fontAlgn="base">
        <a:spcBef>
          <a:spcPct val="0"/>
        </a:spcBef>
        <a:spcAft>
          <a:spcPct val="0"/>
        </a:spcAft>
        <a:defRPr sz="4400">
          <a:solidFill>
            <a:srgbClr val="223471"/>
          </a:solidFill>
          <a:latin typeface="Arial" charset="0"/>
        </a:defRPr>
      </a:lvl6pPr>
      <a:lvl7pPr marL="914400" algn="ctr" rtl="0" fontAlgn="base">
        <a:spcBef>
          <a:spcPct val="0"/>
        </a:spcBef>
        <a:spcAft>
          <a:spcPct val="0"/>
        </a:spcAft>
        <a:defRPr sz="4400">
          <a:solidFill>
            <a:srgbClr val="223471"/>
          </a:solidFill>
          <a:latin typeface="Arial" charset="0"/>
        </a:defRPr>
      </a:lvl7pPr>
      <a:lvl8pPr marL="1371600" algn="ctr" rtl="0" fontAlgn="base">
        <a:spcBef>
          <a:spcPct val="0"/>
        </a:spcBef>
        <a:spcAft>
          <a:spcPct val="0"/>
        </a:spcAft>
        <a:defRPr sz="4400">
          <a:solidFill>
            <a:srgbClr val="223471"/>
          </a:solidFill>
          <a:latin typeface="Arial" charset="0"/>
        </a:defRPr>
      </a:lvl8pPr>
      <a:lvl9pPr marL="1828800" algn="ctr" rtl="0" fontAlgn="base">
        <a:spcBef>
          <a:spcPct val="0"/>
        </a:spcBef>
        <a:spcAft>
          <a:spcPct val="0"/>
        </a:spcAft>
        <a:defRPr sz="4400">
          <a:solidFill>
            <a:srgbClr val="223471"/>
          </a:solidFill>
          <a:latin typeface="Arial" charset="0"/>
        </a:defRPr>
      </a:lvl9pPr>
    </p:titleStyle>
    <p:bodyStyle>
      <a:lvl1pPr marL="342900" indent="-342900" algn="l" rtl="0" eaLnBrk="0" fontAlgn="base" hangingPunct="0">
        <a:spcBef>
          <a:spcPct val="20000"/>
        </a:spcBef>
        <a:spcAft>
          <a:spcPct val="0"/>
        </a:spcAft>
        <a:buChar char="•"/>
        <a:defRPr sz="3200">
          <a:solidFill>
            <a:srgbClr val="223471"/>
          </a:solidFill>
          <a:latin typeface="+mn-lt"/>
          <a:ea typeface="+mn-ea"/>
          <a:cs typeface="+mn-cs"/>
        </a:defRPr>
      </a:lvl1pPr>
      <a:lvl2pPr marL="742950" indent="-285750" algn="l" rtl="0" eaLnBrk="0" fontAlgn="base" hangingPunct="0">
        <a:spcBef>
          <a:spcPct val="20000"/>
        </a:spcBef>
        <a:spcAft>
          <a:spcPct val="0"/>
        </a:spcAft>
        <a:buChar char="–"/>
        <a:defRPr sz="2800">
          <a:solidFill>
            <a:srgbClr val="223471"/>
          </a:solidFill>
          <a:latin typeface="+mn-lt"/>
        </a:defRPr>
      </a:lvl2pPr>
      <a:lvl3pPr marL="1143000" indent="-228600" algn="l" rtl="0" eaLnBrk="0" fontAlgn="base" hangingPunct="0">
        <a:spcBef>
          <a:spcPct val="20000"/>
        </a:spcBef>
        <a:spcAft>
          <a:spcPct val="0"/>
        </a:spcAft>
        <a:buChar char="•"/>
        <a:defRPr sz="2400">
          <a:solidFill>
            <a:srgbClr val="223471"/>
          </a:solidFill>
          <a:latin typeface="+mn-lt"/>
        </a:defRPr>
      </a:lvl3pPr>
      <a:lvl4pPr marL="1600200" indent="-228600" algn="l" rtl="0" eaLnBrk="0" fontAlgn="base" hangingPunct="0">
        <a:spcBef>
          <a:spcPct val="20000"/>
        </a:spcBef>
        <a:spcAft>
          <a:spcPct val="0"/>
        </a:spcAft>
        <a:buChar char="–"/>
        <a:defRPr sz="2000">
          <a:solidFill>
            <a:srgbClr val="223471"/>
          </a:solidFill>
          <a:latin typeface="+mn-lt"/>
        </a:defRPr>
      </a:lvl4pPr>
      <a:lvl5pPr marL="2057400" indent="-228600" algn="l" rtl="0" eaLnBrk="0" fontAlgn="base" hangingPunct="0">
        <a:spcBef>
          <a:spcPct val="20000"/>
        </a:spcBef>
        <a:spcAft>
          <a:spcPct val="0"/>
        </a:spcAft>
        <a:buChar char="»"/>
        <a:defRPr sz="2000">
          <a:solidFill>
            <a:srgbClr val="223471"/>
          </a:solidFill>
          <a:latin typeface="+mn-lt"/>
        </a:defRPr>
      </a:lvl5pPr>
      <a:lvl6pPr marL="2514600" indent="-228600" algn="l" rtl="0" fontAlgn="base">
        <a:spcBef>
          <a:spcPct val="20000"/>
        </a:spcBef>
        <a:spcAft>
          <a:spcPct val="0"/>
        </a:spcAft>
        <a:buChar char="»"/>
        <a:defRPr sz="2000">
          <a:solidFill>
            <a:srgbClr val="223471"/>
          </a:solidFill>
          <a:latin typeface="+mn-lt"/>
        </a:defRPr>
      </a:lvl6pPr>
      <a:lvl7pPr marL="2971800" indent="-228600" algn="l" rtl="0" fontAlgn="base">
        <a:spcBef>
          <a:spcPct val="20000"/>
        </a:spcBef>
        <a:spcAft>
          <a:spcPct val="0"/>
        </a:spcAft>
        <a:buChar char="»"/>
        <a:defRPr sz="2000">
          <a:solidFill>
            <a:srgbClr val="223471"/>
          </a:solidFill>
          <a:latin typeface="+mn-lt"/>
        </a:defRPr>
      </a:lvl7pPr>
      <a:lvl8pPr marL="3429000" indent="-228600" algn="l" rtl="0" fontAlgn="base">
        <a:spcBef>
          <a:spcPct val="20000"/>
        </a:spcBef>
        <a:spcAft>
          <a:spcPct val="0"/>
        </a:spcAft>
        <a:buChar char="»"/>
        <a:defRPr sz="2000">
          <a:solidFill>
            <a:srgbClr val="223471"/>
          </a:solidFill>
          <a:latin typeface="+mn-lt"/>
        </a:defRPr>
      </a:lvl8pPr>
      <a:lvl9pPr marL="3886200" indent="-228600" algn="l" rtl="0" fontAlgn="base">
        <a:spcBef>
          <a:spcPct val="20000"/>
        </a:spcBef>
        <a:spcAft>
          <a:spcPct val="0"/>
        </a:spcAft>
        <a:buChar char="»"/>
        <a:defRPr sz="2000">
          <a:solidFill>
            <a:srgbClr val="2234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4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ndParaRPr>
            </a:p>
          </p:txBody>
        </p:sp>
      </p:grpSp>
      <p:sp>
        <p:nvSpPr>
          <p:cNvPr id="5123"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4" name="Group 6"/>
          <p:cNvGrpSpPr>
            <a:grpSpLocks/>
          </p:cNvGrpSpPr>
          <p:nvPr/>
        </p:nvGrpSpPr>
        <p:grpSpPr bwMode="auto">
          <a:xfrm>
            <a:off x="0" y="6019800"/>
            <a:ext cx="7848600" cy="857250"/>
            <a:chOff x="0" y="3792"/>
            <a:chExt cx="4944" cy="540"/>
          </a:xfrm>
        </p:grpSpPr>
        <p:sp>
          <p:nvSpPr>
            <p:cNvPr id="1013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nvGrpSpPr>
            <p:cNvPr id="5138" name="Group 8"/>
            <p:cNvGrpSpPr>
              <a:grpSpLocks/>
            </p:cNvGrpSpPr>
            <p:nvPr userDrawn="1"/>
          </p:nvGrpSpPr>
          <p:grpSpPr bwMode="auto">
            <a:xfrm>
              <a:off x="2486" y="3792"/>
              <a:ext cx="2458" cy="540"/>
              <a:chOff x="2486" y="3792"/>
              <a:chExt cx="2458" cy="540"/>
            </a:xfrm>
          </p:grpSpPr>
          <p:sp>
            <p:nvSpPr>
              <p:cNvPr id="5140"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13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grpSp>
        <p:nvGrpSpPr>
          <p:cNvPr id="5125" name="Group 15"/>
          <p:cNvGrpSpPr>
            <a:grpSpLocks/>
          </p:cNvGrpSpPr>
          <p:nvPr/>
        </p:nvGrpSpPr>
        <p:grpSpPr bwMode="auto">
          <a:xfrm>
            <a:off x="627063" y="6021388"/>
            <a:ext cx="5684837" cy="849312"/>
            <a:chOff x="395" y="3793"/>
            <a:chExt cx="3581" cy="535"/>
          </a:xfrm>
        </p:grpSpPr>
        <p:sp>
          <p:nvSpPr>
            <p:cNvPr id="5131"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13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99"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4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14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14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C02FE5D4-5A74-4429-81CB-4F25EE0587D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6"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98"/>
                                        </p:tgtEl>
                                        <p:attrNameLst>
                                          <p:attrName>style.visibility</p:attrName>
                                        </p:attrNameLst>
                                      </p:cBhvr>
                                      <p:to>
                                        <p:strVal val="visible"/>
                                      </p:to>
                                    </p:set>
                                    <p:animEffect transition="in" filter="fade">
                                      <p:cBhvr>
                                        <p:cTn id="7" dur="2000"/>
                                        <p:tgtEl>
                                          <p:spTgt spid="101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99">
                                            <p:txEl>
                                              <p:pRg st="0" end="0"/>
                                            </p:txEl>
                                          </p:spTgt>
                                        </p:tgtEl>
                                        <p:attrNameLst>
                                          <p:attrName>style.visibility</p:attrName>
                                        </p:attrNameLst>
                                      </p:cBhvr>
                                      <p:to>
                                        <p:strVal val="visible"/>
                                      </p:to>
                                    </p:set>
                                    <p:animEffect transition="in" filter="fade">
                                      <p:cBhvr>
                                        <p:cTn id="12" dur="2000"/>
                                        <p:tgtEl>
                                          <p:spTgt spid="1013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1399">
                                            <p:txEl>
                                              <p:pRg st="1" end="1"/>
                                            </p:txEl>
                                          </p:spTgt>
                                        </p:tgtEl>
                                        <p:attrNameLst>
                                          <p:attrName>style.visibility</p:attrName>
                                        </p:attrNameLst>
                                      </p:cBhvr>
                                      <p:to>
                                        <p:strVal val="visible"/>
                                      </p:to>
                                    </p:set>
                                    <p:animEffect transition="in" filter="fade">
                                      <p:cBhvr>
                                        <p:cTn id="15" dur="2000"/>
                                        <p:tgtEl>
                                          <p:spTgt spid="1013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1399">
                                            <p:txEl>
                                              <p:pRg st="2" end="2"/>
                                            </p:txEl>
                                          </p:spTgt>
                                        </p:tgtEl>
                                        <p:attrNameLst>
                                          <p:attrName>style.visibility</p:attrName>
                                        </p:attrNameLst>
                                      </p:cBhvr>
                                      <p:to>
                                        <p:strVal val="visible"/>
                                      </p:to>
                                    </p:set>
                                    <p:animEffect transition="in" filter="fade">
                                      <p:cBhvr>
                                        <p:cTn id="18" dur="2000"/>
                                        <p:tgtEl>
                                          <p:spTgt spid="1013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1399">
                                            <p:txEl>
                                              <p:pRg st="3" end="3"/>
                                            </p:txEl>
                                          </p:spTgt>
                                        </p:tgtEl>
                                        <p:attrNameLst>
                                          <p:attrName>style.visibility</p:attrName>
                                        </p:attrNameLst>
                                      </p:cBhvr>
                                      <p:to>
                                        <p:strVal val="visible"/>
                                      </p:to>
                                    </p:set>
                                    <p:animEffect transition="in" filter="fade">
                                      <p:cBhvr>
                                        <p:cTn id="21" dur="2000"/>
                                        <p:tgtEl>
                                          <p:spTgt spid="10139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1399">
                                            <p:txEl>
                                              <p:pRg st="4" end="4"/>
                                            </p:txEl>
                                          </p:spTgt>
                                        </p:tgtEl>
                                        <p:attrNameLst>
                                          <p:attrName>style.visibility</p:attrName>
                                        </p:attrNameLst>
                                      </p:cBhvr>
                                      <p:to>
                                        <p:strVal val="visible"/>
                                      </p:to>
                                    </p:set>
                                    <p:animEffect transition="in" filter="fade">
                                      <p:cBhvr>
                                        <p:cTn id="24" dur="2000"/>
                                        <p:tgtEl>
                                          <p:spTgt spid="1013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8" grpId="0"/>
      <p:bldP spid="101399" grpId="0" build="p">
        <p:tmplLst>
          <p:tmpl lvl="1">
            <p:tnLst>
              <p:par>
                <p:cTn presetID="10" presetClass="entr" presetSubtype="0" fill="hold" nodeType="clickEffect">
                  <p:stCondLst>
                    <p:cond delay="0"/>
                  </p:stCondLst>
                  <p:childTnLst>
                    <p:set>
                      <p:cBhvr>
                        <p:cTn dur="1" fill="hold">
                          <p:stCondLst>
                            <p:cond delay="0"/>
                          </p:stCondLst>
                        </p:cTn>
                        <p:tgtEl>
                          <p:spTgt spid="101399"/>
                        </p:tgtEl>
                        <p:attrNameLst>
                          <p:attrName>style.visibility</p:attrName>
                        </p:attrNameLst>
                      </p:cBhvr>
                      <p:to>
                        <p:strVal val="visible"/>
                      </p:to>
                    </p:set>
                    <p:animEffect transition="in" filter="fade">
                      <p:cBhvr>
                        <p:cTn dur="2000"/>
                        <p:tgtEl>
                          <p:spTgt spid="10139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1399"/>
                        </p:tgtEl>
                        <p:attrNameLst>
                          <p:attrName>style.visibility</p:attrName>
                        </p:attrNameLst>
                      </p:cBhvr>
                      <p:to>
                        <p:strVal val="visible"/>
                      </p:to>
                    </p:set>
                    <p:animEffect transition="in" filter="fade">
                      <p:cBhvr>
                        <p:cTn dur="2000"/>
                        <p:tgtEl>
                          <p:spTgt spid="10139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1399"/>
                        </p:tgtEl>
                        <p:attrNameLst>
                          <p:attrName>style.visibility</p:attrName>
                        </p:attrNameLst>
                      </p:cBhvr>
                      <p:to>
                        <p:strVal val="visible"/>
                      </p:to>
                    </p:set>
                    <p:animEffect transition="in" filter="fade">
                      <p:cBhvr>
                        <p:cTn dur="2000"/>
                        <p:tgtEl>
                          <p:spTgt spid="10139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1399"/>
                        </p:tgtEl>
                        <p:attrNameLst>
                          <p:attrName>style.visibility</p:attrName>
                        </p:attrNameLst>
                      </p:cBhvr>
                      <p:to>
                        <p:strVal val="visible"/>
                      </p:to>
                    </p:set>
                    <p:animEffect transition="in" filter="fade">
                      <p:cBhvr>
                        <p:cTn dur="2000"/>
                        <p:tgtEl>
                          <p:spTgt spid="10139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1399"/>
                        </p:tgtEl>
                        <p:attrNameLst>
                          <p:attrName>style.visibility</p:attrName>
                        </p:attrNameLst>
                      </p:cBhvr>
                      <p:to>
                        <p:strVal val="visible"/>
                      </p:to>
                    </p:set>
                    <p:animEffect transition="in" filter="fade">
                      <p:cBhvr>
                        <p:cTn dur="2000"/>
                        <p:tgtEl>
                          <p:spTgt spid="101399"/>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85800" y="280988"/>
            <a:ext cx="7772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685800" y="16764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ADB9C0"/>
                </a:solidFill>
                <a:latin typeface="Arial" charset="0"/>
              </a:defRPr>
            </a:lvl1pPr>
          </a:lstStyle>
          <a:p>
            <a:pPr>
              <a:defRPr/>
            </a:pPr>
            <a:endParaRPr lang="en-US"/>
          </a:p>
        </p:txBody>
      </p:sp>
      <p:sp>
        <p:nvSpPr>
          <p:cNvPr id="1044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ADB9C0"/>
                </a:solidFill>
                <a:latin typeface="Arial" charset="0"/>
              </a:defRPr>
            </a:lvl1pPr>
          </a:lstStyle>
          <a:p>
            <a:pPr>
              <a:defRPr/>
            </a:pPr>
            <a:endParaRPr lang="en-US"/>
          </a:p>
        </p:txBody>
      </p:sp>
      <p:sp>
        <p:nvSpPr>
          <p:cNvPr id="1044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solidFill>
                  <a:srgbClr val="ADB9C0"/>
                </a:solidFill>
              </a:defRPr>
            </a:lvl1pPr>
          </a:lstStyle>
          <a:p>
            <a:pPr>
              <a:defRPr/>
            </a:pPr>
            <a:fld id="{B3FA83B8-E0E9-4008-AABA-2B1B1692AC5A}" type="slidenum">
              <a:rPr lang="en-US"/>
              <a:pPr>
                <a:defRPr/>
              </a:pPr>
              <a:t>‹#›</a:t>
            </a:fld>
            <a:endParaRPr lang="en-US"/>
          </a:p>
        </p:txBody>
      </p:sp>
      <p:sp>
        <p:nvSpPr>
          <p:cNvPr id="615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solidFill>
                <a:srgbClr val="ADB9C0"/>
              </a:solidFill>
            </a:endParaRPr>
          </a:p>
        </p:txBody>
      </p:sp>
    </p:spTree>
  </p:cSld>
  <p:clrMap bg1="lt1" tx1="dk1" bg2="lt2" tx2="dk2" accent1="accent1" accent2="accent2" accent3="accent3" accent4="accent4" accent5="accent5" accent6="accent6" hlink="hlink" folHlink="folHlink"/>
  <p:sldLayoutIdLst>
    <p:sldLayoutId id="2147483947"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fade">
                                      <p:cBhvr>
                                        <p:cTn id="12" dur="2000"/>
                                        <p:tgtEl>
                                          <p:spTgt spid="10445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4451">
                                            <p:txEl>
                                              <p:pRg st="1" end="1"/>
                                            </p:txEl>
                                          </p:spTgt>
                                        </p:tgtEl>
                                        <p:attrNameLst>
                                          <p:attrName>style.visibility</p:attrName>
                                        </p:attrNameLst>
                                      </p:cBhvr>
                                      <p:to>
                                        <p:strVal val="visible"/>
                                      </p:to>
                                    </p:set>
                                    <p:animEffect transition="in" filter="fade">
                                      <p:cBhvr>
                                        <p:cTn id="15" dur="2000"/>
                                        <p:tgtEl>
                                          <p:spTgt spid="10445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4451">
                                            <p:txEl>
                                              <p:pRg st="2" end="2"/>
                                            </p:txEl>
                                          </p:spTgt>
                                        </p:tgtEl>
                                        <p:attrNameLst>
                                          <p:attrName>style.visibility</p:attrName>
                                        </p:attrNameLst>
                                      </p:cBhvr>
                                      <p:to>
                                        <p:strVal val="visible"/>
                                      </p:to>
                                    </p:set>
                                    <p:animEffect transition="in" filter="fade">
                                      <p:cBhvr>
                                        <p:cTn id="18" dur="2000"/>
                                        <p:tgtEl>
                                          <p:spTgt spid="10445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4451">
                                            <p:txEl>
                                              <p:pRg st="3" end="3"/>
                                            </p:txEl>
                                          </p:spTgt>
                                        </p:tgtEl>
                                        <p:attrNameLst>
                                          <p:attrName>style.visibility</p:attrName>
                                        </p:attrNameLst>
                                      </p:cBhvr>
                                      <p:to>
                                        <p:strVal val="visible"/>
                                      </p:to>
                                    </p:set>
                                    <p:animEffect transition="in" filter="fade">
                                      <p:cBhvr>
                                        <p:cTn id="21" dur="2000"/>
                                        <p:tgtEl>
                                          <p:spTgt spid="10445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4451">
                                            <p:txEl>
                                              <p:pRg st="4" end="4"/>
                                            </p:txEl>
                                          </p:spTgt>
                                        </p:tgtEl>
                                        <p:attrNameLst>
                                          <p:attrName>style.visibility</p:attrName>
                                        </p:attrNameLst>
                                      </p:cBhvr>
                                      <p:to>
                                        <p:strVal val="visible"/>
                                      </p:to>
                                    </p:set>
                                    <p:animEffect transition="in" filter="fade">
                                      <p:cBhvr>
                                        <p:cTn id="24" dur="2000"/>
                                        <p:tgtEl>
                                          <p:spTgt spid="10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tmplLst>
          <p:tmpl lvl="1">
            <p:tnLst>
              <p:par>
                <p:cTn presetID="10" presetClass="entr" presetSubtype="0" fill="hold" nodeType="clickEffect">
                  <p:stCondLst>
                    <p:cond delay="0"/>
                  </p:stCondLst>
                  <p:childTnLst>
                    <p:set>
                      <p:cBhvr>
                        <p:cTn dur="1" fill="hold">
                          <p:stCondLst>
                            <p:cond delay="0"/>
                          </p:stCondLst>
                        </p:cTn>
                        <p:tgtEl>
                          <p:spTgt spid="104451"/>
                        </p:tgtEl>
                        <p:attrNameLst>
                          <p:attrName>style.visibility</p:attrName>
                        </p:attrNameLst>
                      </p:cBhvr>
                      <p:to>
                        <p:strVal val="visible"/>
                      </p:to>
                    </p:set>
                    <p:animEffect transition="in" filter="fade">
                      <p:cBhvr>
                        <p:cTn dur="2000"/>
                        <p:tgtEl>
                          <p:spTgt spid="1044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4451"/>
                        </p:tgtEl>
                        <p:attrNameLst>
                          <p:attrName>style.visibility</p:attrName>
                        </p:attrNameLst>
                      </p:cBhvr>
                      <p:to>
                        <p:strVal val="visible"/>
                      </p:to>
                    </p:set>
                    <p:animEffect transition="in" filter="fade">
                      <p:cBhvr>
                        <p:cTn dur="2000"/>
                        <p:tgtEl>
                          <p:spTgt spid="1044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4451"/>
                        </p:tgtEl>
                        <p:attrNameLst>
                          <p:attrName>style.visibility</p:attrName>
                        </p:attrNameLst>
                      </p:cBhvr>
                      <p:to>
                        <p:strVal val="visible"/>
                      </p:to>
                    </p:set>
                    <p:animEffect transition="in" filter="fade">
                      <p:cBhvr>
                        <p:cTn dur="2000"/>
                        <p:tgtEl>
                          <p:spTgt spid="1044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4451"/>
                        </p:tgtEl>
                        <p:attrNameLst>
                          <p:attrName>style.visibility</p:attrName>
                        </p:attrNameLst>
                      </p:cBhvr>
                      <p:to>
                        <p:strVal val="visible"/>
                      </p:to>
                    </p:set>
                    <p:animEffect transition="in" filter="fade">
                      <p:cBhvr>
                        <p:cTn dur="2000"/>
                        <p:tgtEl>
                          <p:spTgt spid="1044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4451"/>
                        </p:tgtEl>
                        <p:attrNameLst>
                          <p:attrName>style.visibility</p:attrName>
                        </p:attrNameLst>
                      </p:cBhvr>
                      <p:to>
                        <p:strVal val="visible"/>
                      </p:to>
                    </p:set>
                    <p:animEffect transition="in" filter="fade">
                      <p:cBhvr>
                        <p:cTn dur="2000"/>
                        <p:tgtEl>
                          <p:spTgt spid="104451"/>
                        </p:tgtEl>
                      </p:cBhvr>
                    </p:animEffect>
                  </p:childTnLst>
                </p:cTn>
              </p:par>
            </p:tnLst>
          </p:tmpl>
        </p:tmplLst>
      </p:bldP>
    </p:bldLst>
  </p:timing>
  <p:txStyles>
    <p:titleStyle>
      <a:lvl1pPr algn="ctr" rtl="0" eaLnBrk="0" fontAlgn="base" hangingPunct="0">
        <a:spcBef>
          <a:spcPct val="0"/>
        </a:spcBef>
        <a:spcAft>
          <a:spcPct val="0"/>
        </a:spcAft>
        <a:defRPr sz="4400">
          <a:solidFill>
            <a:srgbClr val="ADB9C0"/>
          </a:solidFill>
          <a:latin typeface="+mj-lt"/>
          <a:ea typeface="+mj-ea"/>
          <a:cs typeface="+mj-cs"/>
        </a:defRPr>
      </a:lvl1pPr>
      <a:lvl2pPr algn="ctr" rtl="0" eaLnBrk="0" fontAlgn="base" hangingPunct="0">
        <a:spcBef>
          <a:spcPct val="0"/>
        </a:spcBef>
        <a:spcAft>
          <a:spcPct val="0"/>
        </a:spcAft>
        <a:defRPr sz="4400">
          <a:solidFill>
            <a:srgbClr val="ADB9C0"/>
          </a:solidFill>
          <a:latin typeface="Arial" charset="0"/>
        </a:defRPr>
      </a:lvl2pPr>
      <a:lvl3pPr algn="ctr" rtl="0" eaLnBrk="0" fontAlgn="base" hangingPunct="0">
        <a:spcBef>
          <a:spcPct val="0"/>
        </a:spcBef>
        <a:spcAft>
          <a:spcPct val="0"/>
        </a:spcAft>
        <a:defRPr sz="4400">
          <a:solidFill>
            <a:srgbClr val="ADB9C0"/>
          </a:solidFill>
          <a:latin typeface="Arial" charset="0"/>
        </a:defRPr>
      </a:lvl3pPr>
      <a:lvl4pPr algn="ctr" rtl="0" eaLnBrk="0" fontAlgn="base" hangingPunct="0">
        <a:spcBef>
          <a:spcPct val="0"/>
        </a:spcBef>
        <a:spcAft>
          <a:spcPct val="0"/>
        </a:spcAft>
        <a:defRPr sz="4400">
          <a:solidFill>
            <a:srgbClr val="ADB9C0"/>
          </a:solidFill>
          <a:latin typeface="Arial" charset="0"/>
        </a:defRPr>
      </a:lvl4pPr>
      <a:lvl5pPr algn="ctr" rtl="0" eaLnBrk="0" fontAlgn="base" hangingPunct="0">
        <a:spcBef>
          <a:spcPct val="0"/>
        </a:spcBef>
        <a:spcAft>
          <a:spcPct val="0"/>
        </a:spcAft>
        <a:defRPr sz="4400">
          <a:solidFill>
            <a:srgbClr val="ADB9C0"/>
          </a:solidFill>
          <a:latin typeface="Arial" charset="0"/>
        </a:defRPr>
      </a:lvl5pPr>
      <a:lvl6pPr marL="457200" algn="ctr" rtl="0" fontAlgn="base">
        <a:spcBef>
          <a:spcPct val="0"/>
        </a:spcBef>
        <a:spcAft>
          <a:spcPct val="0"/>
        </a:spcAft>
        <a:defRPr sz="4400">
          <a:solidFill>
            <a:srgbClr val="ADB9C0"/>
          </a:solidFill>
          <a:latin typeface="Arial" charset="0"/>
        </a:defRPr>
      </a:lvl6pPr>
      <a:lvl7pPr marL="914400" algn="ctr" rtl="0" fontAlgn="base">
        <a:spcBef>
          <a:spcPct val="0"/>
        </a:spcBef>
        <a:spcAft>
          <a:spcPct val="0"/>
        </a:spcAft>
        <a:defRPr sz="4400">
          <a:solidFill>
            <a:srgbClr val="ADB9C0"/>
          </a:solidFill>
          <a:latin typeface="Arial" charset="0"/>
        </a:defRPr>
      </a:lvl7pPr>
      <a:lvl8pPr marL="1371600" algn="ctr" rtl="0" fontAlgn="base">
        <a:spcBef>
          <a:spcPct val="0"/>
        </a:spcBef>
        <a:spcAft>
          <a:spcPct val="0"/>
        </a:spcAft>
        <a:defRPr sz="4400">
          <a:solidFill>
            <a:srgbClr val="ADB9C0"/>
          </a:solidFill>
          <a:latin typeface="Arial" charset="0"/>
        </a:defRPr>
      </a:lvl8pPr>
      <a:lvl9pPr marL="1828800" algn="ctr" rtl="0" fontAlgn="base">
        <a:spcBef>
          <a:spcPct val="0"/>
        </a:spcBef>
        <a:spcAft>
          <a:spcPct val="0"/>
        </a:spcAft>
        <a:defRPr sz="4400">
          <a:solidFill>
            <a:srgbClr val="ADB9C0"/>
          </a:solidFill>
          <a:latin typeface="Arial" charset="0"/>
        </a:defRPr>
      </a:lvl9pPr>
    </p:titleStyle>
    <p:bodyStyle>
      <a:lvl1pPr marL="342900" indent="-342900" algn="l" rtl="0" eaLnBrk="0" fontAlgn="base" hangingPunct="0">
        <a:spcBef>
          <a:spcPct val="20000"/>
        </a:spcBef>
        <a:spcAft>
          <a:spcPct val="0"/>
        </a:spcAft>
        <a:buChar char="•"/>
        <a:defRPr sz="3200">
          <a:solidFill>
            <a:srgbClr val="ADB9C0"/>
          </a:solidFill>
          <a:latin typeface="+mn-lt"/>
          <a:ea typeface="+mn-ea"/>
          <a:cs typeface="+mn-cs"/>
        </a:defRPr>
      </a:lvl1pPr>
      <a:lvl2pPr marL="742950" indent="-285750" algn="l" rtl="0" eaLnBrk="0" fontAlgn="base" hangingPunct="0">
        <a:spcBef>
          <a:spcPct val="20000"/>
        </a:spcBef>
        <a:spcAft>
          <a:spcPct val="0"/>
        </a:spcAft>
        <a:buChar char="–"/>
        <a:defRPr sz="2800">
          <a:solidFill>
            <a:srgbClr val="ADB9C0"/>
          </a:solidFill>
          <a:latin typeface="+mn-lt"/>
        </a:defRPr>
      </a:lvl2pPr>
      <a:lvl3pPr marL="1143000" indent="-228600" algn="l" rtl="0" eaLnBrk="0" fontAlgn="base" hangingPunct="0">
        <a:spcBef>
          <a:spcPct val="20000"/>
        </a:spcBef>
        <a:spcAft>
          <a:spcPct val="0"/>
        </a:spcAft>
        <a:buChar char="•"/>
        <a:defRPr sz="2400">
          <a:solidFill>
            <a:srgbClr val="ADB9C0"/>
          </a:solidFill>
          <a:latin typeface="+mn-lt"/>
        </a:defRPr>
      </a:lvl3pPr>
      <a:lvl4pPr marL="1600200" indent="-228600" algn="l" rtl="0" eaLnBrk="0" fontAlgn="base" hangingPunct="0">
        <a:spcBef>
          <a:spcPct val="20000"/>
        </a:spcBef>
        <a:spcAft>
          <a:spcPct val="0"/>
        </a:spcAft>
        <a:buChar char="–"/>
        <a:defRPr sz="2000">
          <a:solidFill>
            <a:srgbClr val="ADB9C0"/>
          </a:solidFill>
          <a:latin typeface="+mn-lt"/>
        </a:defRPr>
      </a:lvl4pPr>
      <a:lvl5pPr marL="2057400" indent="-228600" algn="l" rtl="0" eaLnBrk="0" fontAlgn="base" hangingPunct="0">
        <a:spcBef>
          <a:spcPct val="20000"/>
        </a:spcBef>
        <a:spcAft>
          <a:spcPct val="0"/>
        </a:spcAft>
        <a:buChar char="»"/>
        <a:defRPr sz="2000">
          <a:solidFill>
            <a:srgbClr val="ADB9C0"/>
          </a:solidFill>
          <a:latin typeface="+mn-lt"/>
        </a:defRPr>
      </a:lvl5pPr>
      <a:lvl6pPr marL="2514600" indent="-228600" algn="l" rtl="0" fontAlgn="base">
        <a:spcBef>
          <a:spcPct val="20000"/>
        </a:spcBef>
        <a:spcAft>
          <a:spcPct val="0"/>
        </a:spcAft>
        <a:buChar char="»"/>
        <a:defRPr sz="2000">
          <a:solidFill>
            <a:srgbClr val="ADB9C0"/>
          </a:solidFill>
          <a:latin typeface="+mn-lt"/>
        </a:defRPr>
      </a:lvl6pPr>
      <a:lvl7pPr marL="2971800" indent="-228600" algn="l" rtl="0" fontAlgn="base">
        <a:spcBef>
          <a:spcPct val="20000"/>
        </a:spcBef>
        <a:spcAft>
          <a:spcPct val="0"/>
        </a:spcAft>
        <a:buChar char="»"/>
        <a:defRPr sz="2000">
          <a:solidFill>
            <a:srgbClr val="ADB9C0"/>
          </a:solidFill>
          <a:latin typeface="+mn-lt"/>
        </a:defRPr>
      </a:lvl7pPr>
      <a:lvl8pPr marL="3429000" indent="-228600" algn="l" rtl="0" fontAlgn="base">
        <a:spcBef>
          <a:spcPct val="20000"/>
        </a:spcBef>
        <a:spcAft>
          <a:spcPct val="0"/>
        </a:spcAft>
        <a:buChar char="»"/>
        <a:defRPr sz="2000">
          <a:solidFill>
            <a:srgbClr val="ADB9C0"/>
          </a:solidFill>
          <a:latin typeface="+mn-lt"/>
        </a:defRPr>
      </a:lvl8pPr>
      <a:lvl9pPr marL="3886200" indent="-228600" algn="l" rtl="0" fontAlgn="base">
        <a:spcBef>
          <a:spcPct val="20000"/>
        </a:spcBef>
        <a:spcAft>
          <a:spcPct val="0"/>
        </a:spcAft>
        <a:buChar char="»"/>
        <a:defRPr sz="2000">
          <a:solidFill>
            <a:srgbClr val="ADB9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131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497CBF3B-2C3B-45BB-8692-D8C645FF8B3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8"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2000"/>
                                        <p:tgtEl>
                                          <p:spTgt spid="141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xEl>
                                              <p:pRg st="0" end="0"/>
                                            </p:txEl>
                                          </p:spTgt>
                                        </p:tgtEl>
                                        <p:attrNameLst>
                                          <p:attrName>style.visibility</p:attrName>
                                        </p:attrNameLst>
                                      </p:cBhvr>
                                      <p:to>
                                        <p:strVal val="visible"/>
                                      </p:to>
                                    </p:set>
                                    <p:animEffect transition="in" filter="fade">
                                      <p:cBhvr>
                                        <p:cTn id="12" dur="2000"/>
                                        <p:tgtEl>
                                          <p:spTgt spid="1413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1315">
                                            <p:txEl>
                                              <p:pRg st="1" end="1"/>
                                            </p:txEl>
                                          </p:spTgt>
                                        </p:tgtEl>
                                        <p:attrNameLst>
                                          <p:attrName>style.visibility</p:attrName>
                                        </p:attrNameLst>
                                      </p:cBhvr>
                                      <p:to>
                                        <p:strVal val="visible"/>
                                      </p:to>
                                    </p:set>
                                    <p:animEffect transition="in" filter="fade">
                                      <p:cBhvr>
                                        <p:cTn id="15" dur="2000"/>
                                        <p:tgtEl>
                                          <p:spTgt spid="14131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1315">
                                            <p:txEl>
                                              <p:pRg st="2" end="2"/>
                                            </p:txEl>
                                          </p:spTgt>
                                        </p:tgtEl>
                                        <p:attrNameLst>
                                          <p:attrName>style.visibility</p:attrName>
                                        </p:attrNameLst>
                                      </p:cBhvr>
                                      <p:to>
                                        <p:strVal val="visible"/>
                                      </p:to>
                                    </p:set>
                                    <p:animEffect transition="in" filter="fade">
                                      <p:cBhvr>
                                        <p:cTn id="18" dur="2000"/>
                                        <p:tgtEl>
                                          <p:spTgt spid="14131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1315">
                                            <p:txEl>
                                              <p:pRg st="3" end="3"/>
                                            </p:txEl>
                                          </p:spTgt>
                                        </p:tgtEl>
                                        <p:attrNameLst>
                                          <p:attrName>style.visibility</p:attrName>
                                        </p:attrNameLst>
                                      </p:cBhvr>
                                      <p:to>
                                        <p:strVal val="visible"/>
                                      </p:to>
                                    </p:set>
                                    <p:animEffect transition="in" filter="fade">
                                      <p:cBhvr>
                                        <p:cTn id="21" dur="2000"/>
                                        <p:tgtEl>
                                          <p:spTgt spid="14131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1315">
                                            <p:txEl>
                                              <p:pRg st="4" end="4"/>
                                            </p:txEl>
                                          </p:spTgt>
                                        </p:tgtEl>
                                        <p:attrNameLst>
                                          <p:attrName>style.visibility</p:attrName>
                                        </p:attrNameLst>
                                      </p:cBhvr>
                                      <p:to>
                                        <p:strVal val="visible"/>
                                      </p:to>
                                    </p:set>
                                    <p:animEffect transition="in" filter="fade">
                                      <p:cBhvr>
                                        <p:cTn id="24" dur="2000"/>
                                        <p:tgtEl>
                                          <p:spTgt spid="141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build="p">
        <p:tmplLst>
          <p:tmpl lvl="1">
            <p:tnLst>
              <p:par>
                <p:cTn presetID="10" presetClass="entr" presetSubtype="0" fill="hold" nodeType="clickEffect">
                  <p:stCondLst>
                    <p:cond delay="0"/>
                  </p:stCondLst>
                  <p:childTnLst>
                    <p:set>
                      <p:cBhvr>
                        <p:cTn dur="1" fill="hold">
                          <p:stCondLst>
                            <p:cond delay="0"/>
                          </p:stCondLst>
                        </p:cTn>
                        <p:tgtEl>
                          <p:spTgt spid="141315"/>
                        </p:tgtEl>
                        <p:attrNameLst>
                          <p:attrName>style.visibility</p:attrName>
                        </p:attrNameLst>
                      </p:cBhvr>
                      <p:to>
                        <p:strVal val="visible"/>
                      </p:to>
                    </p:set>
                    <p:animEffect transition="in" filter="fade">
                      <p:cBhvr>
                        <p:cTn dur="2000"/>
                        <p:tgtEl>
                          <p:spTgt spid="1413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1315"/>
                        </p:tgtEl>
                        <p:attrNameLst>
                          <p:attrName>style.visibility</p:attrName>
                        </p:attrNameLst>
                      </p:cBhvr>
                      <p:to>
                        <p:strVal val="visible"/>
                      </p:to>
                    </p:set>
                    <p:animEffect transition="in" filter="fade">
                      <p:cBhvr>
                        <p:cTn dur="2000"/>
                        <p:tgtEl>
                          <p:spTgt spid="1413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1315"/>
                        </p:tgtEl>
                        <p:attrNameLst>
                          <p:attrName>style.visibility</p:attrName>
                        </p:attrNameLst>
                      </p:cBhvr>
                      <p:to>
                        <p:strVal val="visible"/>
                      </p:to>
                    </p:set>
                    <p:animEffect transition="in" filter="fade">
                      <p:cBhvr>
                        <p:cTn dur="2000"/>
                        <p:tgtEl>
                          <p:spTgt spid="1413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1315"/>
                        </p:tgtEl>
                        <p:attrNameLst>
                          <p:attrName>style.visibility</p:attrName>
                        </p:attrNameLst>
                      </p:cBhvr>
                      <p:to>
                        <p:strVal val="visible"/>
                      </p:to>
                    </p:set>
                    <p:animEffect transition="in" filter="fade">
                      <p:cBhvr>
                        <p:cTn dur="2000"/>
                        <p:tgtEl>
                          <p:spTgt spid="1413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1315"/>
                        </p:tgtEl>
                        <p:attrNameLst>
                          <p:attrName>style.visibility</p:attrName>
                        </p:attrNameLst>
                      </p:cBhvr>
                      <p:to>
                        <p:strVal val="visible"/>
                      </p:to>
                    </p:set>
                    <p:animEffect transition="in" filter="fade">
                      <p:cBhvr>
                        <p:cTn dur="2000"/>
                        <p:tgtEl>
                          <p:spTgt spid="141315"/>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6.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1524000" y="1143000"/>
            <a:ext cx="6096000" cy="3429000"/>
          </a:xfrm>
        </p:spPr>
        <p:txBody>
          <a:bodyPr/>
          <a:lstStyle/>
          <a:p>
            <a:pPr eaLnBrk="1" hangingPunct="1"/>
            <a:r>
              <a:rPr lang="en-US" sz="7100" b="0" smtClean="0">
                <a:solidFill>
                  <a:srgbClr val="F3D01F"/>
                </a:solidFill>
              </a:rPr>
              <a:t>Zechariah’s </a:t>
            </a:r>
            <a:br>
              <a:rPr lang="en-US" sz="7100" b="0" smtClean="0">
                <a:solidFill>
                  <a:srgbClr val="F3D01F"/>
                </a:solidFill>
              </a:rPr>
            </a:br>
            <a:r>
              <a:rPr lang="en-US" sz="7100" b="0" smtClean="0">
                <a:solidFill>
                  <a:srgbClr val="F3D01F"/>
                </a:solidFill>
              </a:rPr>
              <a:t>Night Visions</a:t>
            </a:r>
            <a:r>
              <a:rPr lang="en-US" sz="8500" smtClean="0">
                <a:solidFill>
                  <a:srgbClr val="F3D01F"/>
                </a:solidFill>
              </a:rPr>
              <a:t/>
            </a:r>
            <a:br>
              <a:rPr lang="en-US" sz="8500" smtClean="0">
                <a:solidFill>
                  <a:srgbClr val="F3D01F"/>
                </a:solidFill>
              </a:rPr>
            </a:br>
            <a:r>
              <a:rPr lang="en-US" sz="4000" smtClean="0">
                <a:solidFill>
                  <a:srgbClr val="F3D01F"/>
                </a:solidFill>
              </a:rPr>
              <a:t>(Zech. 1-6)</a:t>
            </a:r>
          </a:p>
        </p:txBody>
      </p:sp>
      <p:sp>
        <p:nvSpPr>
          <p:cNvPr id="131075" name="Rectangle 3"/>
          <p:cNvSpPr>
            <a:spLocks noGrp="1" noChangeArrowheads="1"/>
          </p:cNvSpPr>
          <p:nvPr>
            <p:ph type="subTitle" idx="1"/>
          </p:nvPr>
        </p:nvSpPr>
        <p:spPr>
          <a:xfrm>
            <a:off x="1371600" y="5410200"/>
            <a:ext cx="6400800" cy="762000"/>
          </a:xfrm>
        </p:spPr>
        <p:txBody>
          <a:bodyPr/>
          <a:lstStyle/>
          <a:p>
            <a:pPr eaLnBrk="1" hangingPunct="1"/>
            <a:r>
              <a:rPr lang="en-US" dirty="0" smtClean="0"/>
              <a:t>  </a:t>
            </a:r>
            <a:r>
              <a:rPr lang="en-US" dirty="0" smtClean="0">
                <a:solidFill>
                  <a:srgbClr val="62E6F8"/>
                </a:solidFill>
              </a:rPr>
              <a:t>Class 4:  </a:t>
            </a:r>
            <a:r>
              <a:rPr lang="en-US" dirty="0" smtClean="0">
                <a:solidFill>
                  <a:srgbClr val="62E6F8"/>
                </a:solidFill>
              </a:rPr>
              <a:t>Visions 6 &amp; 7</a:t>
            </a:r>
            <a:endParaRPr lang="en-US" dirty="0" smtClean="0">
              <a:solidFill>
                <a:srgbClr val="62E6F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solidFill>
                  <a:srgbClr val="990000"/>
                </a:solidFill>
                <a:latin typeface="Comic Sans MS" panose="030F0702030302020204" pitchFamily="66" charset="0"/>
              </a:rPr>
              <a:t>Lesson for us</a:t>
            </a:r>
          </a:p>
        </p:txBody>
      </p:sp>
      <p:sp>
        <p:nvSpPr>
          <p:cNvPr id="21507" name="Rectangle 3"/>
          <p:cNvSpPr>
            <a:spLocks noGrp="1" noChangeArrowheads="1"/>
          </p:cNvSpPr>
          <p:nvPr>
            <p:ph type="body" idx="1"/>
          </p:nvPr>
        </p:nvSpPr>
        <p:spPr>
          <a:xfrm>
            <a:off x="685800" y="1752600"/>
            <a:ext cx="7772400" cy="4343400"/>
          </a:xfrm>
        </p:spPr>
        <p:txBody>
          <a:bodyPr/>
          <a:lstStyle/>
          <a:p>
            <a:pPr eaLnBrk="1" hangingPunct="1"/>
            <a:r>
              <a:rPr lang="en-US" smtClean="0"/>
              <a:t>Adoption into God’s family brings responsibility to serve God and follow His commands</a:t>
            </a:r>
          </a:p>
          <a:p>
            <a:pPr eaLnBrk="1" hangingPunct="1"/>
            <a:r>
              <a:rPr lang="en-US" smtClean="0"/>
              <a:t>Membership in God’s ecclesias brings responsibility to work in God’s house and serve one another</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pPr algn="ctr"/>
            <a:r>
              <a:rPr lang="en-US" sz="4800" b="1" dirty="0" smtClean="0">
                <a:solidFill>
                  <a:srgbClr val="663300"/>
                </a:solidFill>
                <a:effectLst/>
                <a:latin typeface="Arial" panose="020B0604020202020204" pitchFamily="34" charset="0"/>
                <a:cs typeface="Arial" panose="020B0604020202020204" pitchFamily="34" charset="0"/>
              </a:rPr>
              <a:t>2 </a:t>
            </a:r>
            <a:r>
              <a:rPr lang="en-US" sz="4800" b="1" dirty="0" err="1" smtClean="0">
                <a:solidFill>
                  <a:srgbClr val="663300"/>
                </a:solidFill>
                <a:effectLst/>
                <a:latin typeface="Arial" panose="020B0604020202020204" pitchFamily="34" charset="0"/>
                <a:cs typeface="Arial" panose="020B0604020202020204" pitchFamily="34" charset="0"/>
              </a:rPr>
              <a:t>Cor</a:t>
            </a:r>
            <a:r>
              <a:rPr lang="en-US" sz="4800" b="1" dirty="0" smtClean="0">
                <a:solidFill>
                  <a:srgbClr val="663300"/>
                </a:solidFill>
                <a:effectLst/>
                <a:latin typeface="Arial" panose="020B0604020202020204" pitchFamily="34" charset="0"/>
                <a:cs typeface="Arial" panose="020B0604020202020204" pitchFamily="34" charset="0"/>
              </a:rPr>
              <a:t> 6:16-18</a:t>
            </a:r>
            <a:endParaRPr lang="en-US" sz="4800" b="1" dirty="0" smtClean="0">
              <a:solidFill>
                <a:srgbClr val="663300"/>
              </a:solidFill>
              <a:effectLst/>
              <a:latin typeface="Arial" panose="020B0604020202020204" pitchFamily="34" charset="0"/>
              <a:cs typeface="Arial" panose="020B0604020202020204" pitchFamily="34" charset="0"/>
            </a:endParaRPr>
          </a:p>
        </p:txBody>
      </p:sp>
      <p:sp>
        <p:nvSpPr>
          <p:cNvPr id="4099" name="Rectangle 3"/>
          <p:cNvSpPr>
            <a:spLocks noGrp="1" noChangeArrowheads="1"/>
          </p:cNvSpPr>
          <p:nvPr>
            <p:ph type="body" idx="1"/>
          </p:nvPr>
        </p:nvSpPr>
        <p:spPr>
          <a:xfrm>
            <a:off x="990600" y="1524000"/>
            <a:ext cx="7086600" cy="4810780"/>
          </a:xfrm>
        </p:spPr>
        <p:txBody>
          <a:bodyPr>
            <a:normAutofit fontScale="85000" lnSpcReduction="20000"/>
          </a:bodyPr>
          <a:lstStyle/>
          <a:p>
            <a:pPr indent="3175" eaLnBrk="1" hangingPunct="1">
              <a:lnSpc>
                <a:spcPct val="90000"/>
              </a:lnSpc>
              <a:buFontTx/>
              <a:buNone/>
            </a:pPr>
            <a:r>
              <a:rPr lang="en-US" sz="3600" dirty="0">
                <a:latin typeface="Arial" panose="020B0604020202020204" pitchFamily="34" charset="0"/>
                <a:cs typeface="Arial" panose="020B0604020202020204" pitchFamily="34" charset="0"/>
              </a:rPr>
              <a:t>16  </a:t>
            </a:r>
            <a:r>
              <a:rPr lang="en-US" sz="3600" dirty="0" smtClean="0">
                <a:latin typeface="Arial" panose="020B0604020202020204" pitchFamily="34" charset="0"/>
                <a:cs typeface="Arial" panose="020B0604020202020204" pitchFamily="34" charset="0"/>
              </a:rPr>
              <a:t> What agreement has the temple of God </a:t>
            </a:r>
            <a:r>
              <a:rPr lang="en-US" sz="3600" dirty="0">
                <a:latin typeface="Arial" panose="020B0604020202020204" pitchFamily="34" charset="0"/>
                <a:cs typeface="Arial" panose="020B0604020202020204" pitchFamily="34" charset="0"/>
              </a:rPr>
              <a:t>with idols? For you are the temple of the living God.  As God has said: "I will dwell in them and walk among them.  I will be their God, and they shall be My people."</a:t>
            </a:r>
          </a:p>
          <a:p>
            <a:pPr eaLnBrk="1" hangingPunct="1">
              <a:lnSpc>
                <a:spcPct val="90000"/>
              </a:lnSpc>
              <a:buFontTx/>
              <a:buNone/>
            </a:pPr>
            <a:r>
              <a:rPr lang="en-US" sz="3600" dirty="0">
                <a:latin typeface="Arial" panose="020B0604020202020204" pitchFamily="34" charset="0"/>
                <a:cs typeface="Arial" panose="020B0604020202020204" pitchFamily="34" charset="0"/>
              </a:rPr>
              <a:t>   17	Therefore </a:t>
            </a:r>
            <a:r>
              <a:rPr lang="en-US" sz="3600" b="1" dirty="0">
                <a:solidFill>
                  <a:srgbClr val="0000CC"/>
                </a:solidFill>
                <a:latin typeface="Arial" panose="020B0604020202020204" pitchFamily="34" charset="0"/>
                <a:cs typeface="Arial" panose="020B0604020202020204" pitchFamily="34" charset="0"/>
              </a:rPr>
              <a:t>"Come out from among them and be separate, says the Lord. Do not touch what is unclean, and I will receive you."</a:t>
            </a:r>
          </a:p>
          <a:p>
            <a:pPr eaLnBrk="1" hangingPunct="1">
              <a:lnSpc>
                <a:spcPct val="90000"/>
              </a:lnSpc>
              <a:buFontTx/>
              <a:buNone/>
            </a:pPr>
            <a:r>
              <a:rPr lang="en-US" sz="3600" dirty="0">
                <a:latin typeface="Arial" panose="020B0604020202020204" pitchFamily="34" charset="0"/>
                <a:cs typeface="Arial" panose="020B0604020202020204" pitchFamily="34" charset="0"/>
              </a:rPr>
              <a:t>   18	"I will be a Father to you, and you shall be My sons and daughters, says the Lord Almighty."</a:t>
            </a:r>
          </a:p>
          <a:p>
            <a:pPr marL="0" indent="231775">
              <a:buNone/>
            </a:pPr>
            <a:endParaRPr lang="en-US" dirty="0" smtClean="0">
              <a:solidFill>
                <a:srgbClr val="000000"/>
              </a:solidFill>
              <a:effectLst/>
            </a:endParaRPr>
          </a:p>
        </p:txBody>
      </p:sp>
      <p:sp>
        <p:nvSpPr>
          <p:cNvPr id="6" name="Text Box 5"/>
          <p:cNvSpPr txBox="1">
            <a:spLocks noChangeArrowheads="1"/>
          </p:cNvSpPr>
          <p:nvPr/>
        </p:nvSpPr>
        <p:spPr bwMode="auto">
          <a:xfrm>
            <a:off x="1066800" y="0"/>
            <a:ext cx="69342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FF0000"/>
                </a:solidFill>
                <a:latin typeface="Comic Sans MS" pitchFamily="66" charset="0"/>
              </a:rPr>
              <a:t>Membership in God’s family brings responsibilities</a:t>
            </a:r>
            <a:endParaRPr lang="en-US" sz="2000" b="1" dirty="0" smtClean="0">
              <a:solidFill>
                <a:srgbClr val="FF0000"/>
              </a:solidFill>
              <a:latin typeface="Comic Sans MS" pitchFamily="66" charset="0"/>
            </a:endParaRPr>
          </a:p>
        </p:txBody>
      </p:sp>
      <p:sp>
        <p:nvSpPr>
          <p:cNvPr id="7" name="Text Box 5"/>
          <p:cNvSpPr txBox="1">
            <a:spLocks noChangeArrowheads="1"/>
          </p:cNvSpPr>
          <p:nvPr/>
        </p:nvSpPr>
        <p:spPr bwMode="auto">
          <a:xfrm>
            <a:off x="990600" y="6334780"/>
            <a:ext cx="7239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us to live as His children</a:t>
            </a: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2176598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smtClean="0">
                <a:solidFill>
                  <a:srgbClr val="990000"/>
                </a:solidFill>
                <a:latin typeface="Comic Sans MS" panose="030F0702030302020204" pitchFamily="66" charset="0"/>
              </a:rPr>
              <a:t>The woman in the ephah</a:t>
            </a:r>
          </a:p>
        </p:txBody>
      </p:sp>
      <p:sp>
        <p:nvSpPr>
          <p:cNvPr id="23555" name="Rectangle 3"/>
          <p:cNvSpPr>
            <a:spLocks noGrp="1" noChangeArrowheads="1"/>
          </p:cNvSpPr>
          <p:nvPr>
            <p:ph type="body" idx="1"/>
          </p:nvPr>
        </p:nvSpPr>
        <p:spPr>
          <a:xfrm>
            <a:off x="685800" y="1524000"/>
            <a:ext cx="7772400" cy="4953000"/>
          </a:xfrm>
        </p:spPr>
        <p:txBody>
          <a:bodyPr/>
          <a:lstStyle/>
          <a:p>
            <a:pPr eaLnBrk="1" hangingPunct="1">
              <a:lnSpc>
                <a:spcPct val="90000"/>
              </a:lnSpc>
              <a:buFontTx/>
              <a:buNone/>
            </a:pPr>
            <a:r>
              <a:rPr lang="en-US" sz="4000" b="1" i="1" dirty="0" smtClean="0">
                <a:solidFill>
                  <a:srgbClr val="0000CC"/>
                </a:solidFill>
              </a:rPr>
              <a:t>What’s an </a:t>
            </a:r>
            <a:r>
              <a:rPr lang="en-US" sz="4000" b="1" i="1" dirty="0" err="1" smtClean="0">
                <a:solidFill>
                  <a:srgbClr val="0000CC"/>
                </a:solidFill>
              </a:rPr>
              <a:t>ephah</a:t>
            </a:r>
            <a:r>
              <a:rPr lang="en-US" sz="4000" b="1" i="1" dirty="0" smtClean="0">
                <a:solidFill>
                  <a:srgbClr val="0000CC"/>
                </a:solidFill>
              </a:rPr>
              <a:t>?</a:t>
            </a:r>
          </a:p>
          <a:p>
            <a:pPr algn="ctr" eaLnBrk="1" hangingPunct="1">
              <a:lnSpc>
                <a:spcPct val="90000"/>
              </a:lnSpc>
              <a:buFontTx/>
              <a:buNone/>
            </a:pPr>
            <a:endParaRPr lang="en-US" sz="1400" i="1" dirty="0" smtClean="0"/>
          </a:p>
          <a:p>
            <a:pPr eaLnBrk="1" hangingPunct="1">
              <a:lnSpc>
                <a:spcPct val="90000"/>
              </a:lnSpc>
              <a:buFontTx/>
              <a:buNone/>
            </a:pPr>
            <a:r>
              <a:rPr lang="en-US" sz="2800" b="1" i="1" dirty="0" smtClean="0"/>
              <a:t>International Standard Bible Encyclopedia </a:t>
            </a:r>
          </a:p>
          <a:p>
            <a:pPr eaLnBrk="1" hangingPunct="1">
              <a:lnSpc>
                <a:spcPct val="90000"/>
              </a:lnSpc>
              <a:buFontTx/>
              <a:buNone/>
            </a:pPr>
            <a:endParaRPr lang="en-US" sz="1000" dirty="0" smtClean="0"/>
          </a:p>
          <a:p>
            <a:pPr eaLnBrk="1" hangingPunct="1">
              <a:lnSpc>
                <a:spcPct val="90000"/>
              </a:lnSpc>
              <a:buFontTx/>
              <a:buNone/>
            </a:pPr>
            <a:r>
              <a:rPr lang="en-US" sz="2800" dirty="0" smtClean="0"/>
              <a:t>   A dry measure of about one bushel capacity. It corresponds to the bath in liquid measure and </a:t>
            </a:r>
            <a:r>
              <a:rPr lang="en-US" sz="2800" b="1" i="1" dirty="0" smtClean="0"/>
              <a:t>was the standard for measuring grain and similar articles</a:t>
            </a:r>
            <a:r>
              <a:rPr lang="en-US" sz="2800" dirty="0" smtClean="0"/>
              <a:t> since it is classed with. balances and weights (Lev 19:36; Amos 8:5) in the injunctions regarding just dealing in trade.   </a:t>
            </a:r>
          </a:p>
          <a:p>
            <a:pPr eaLnBrk="1" hangingPunct="1">
              <a:lnSpc>
                <a:spcPct val="90000"/>
              </a:lnSpc>
              <a:buFontTx/>
              <a:buNone/>
            </a:pPr>
            <a:r>
              <a:rPr lang="en-US" sz="2800" dirty="0" smtClean="0"/>
              <a:t>   In (</a:t>
            </a:r>
            <a:r>
              <a:rPr lang="en-US" sz="2800" dirty="0" err="1" smtClean="0"/>
              <a:t>Zech</a:t>
            </a:r>
            <a:r>
              <a:rPr lang="en-US" sz="2800" dirty="0" smtClean="0"/>
              <a:t> 5:6-10) it is used for the utensil itself.</a:t>
            </a:r>
          </a:p>
          <a:p>
            <a:pPr eaLnBrk="1" hangingPunct="1">
              <a:lnSpc>
                <a:spcPct val="90000"/>
              </a:lnSpc>
            </a:pPr>
            <a:endParaRPr lang="en-US" sz="2800"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33400"/>
            <a:ext cx="7772400" cy="762000"/>
          </a:xfrm>
        </p:spPr>
        <p:txBody>
          <a:bodyPr/>
          <a:lstStyle/>
          <a:p>
            <a:pPr eaLnBrk="1" hangingPunct="1"/>
            <a:r>
              <a:rPr lang="en-US" b="1" smtClean="0">
                <a:solidFill>
                  <a:srgbClr val="990000"/>
                </a:solidFill>
                <a:latin typeface="Comic Sans MS" panose="030F0702030302020204" pitchFamily="66" charset="0"/>
              </a:rPr>
              <a:t>The Woman in the Ephah</a:t>
            </a:r>
          </a:p>
        </p:txBody>
      </p:sp>
      <p:sp>
        <p:nvSpPr>
          <p:cNvPr id="24579" name="Rectangle 3"/>
          <p:cNvSpPr>
            <a:spLocks noGrp="1" noChangeArrowheads="1"/>
          </p:cNvSpPr>
          <p:nvPr>
            <p:ph type="body" idx="1"/>
          </p:nvPr>
        </p:nvSpPr>
        <p:spPr>
          <a:xfrm>
            <a:off x="685800" y="1600200"/>
            <a:ext cx="8001000" cy="4800600"/>
          </a:xfrm>
        </p:spPr>
        <p:txBody>
          <a:bodyPr/>
          <a:lstStyle/>
          <a:p>
            <a:pPr eaLnBrk="1" hangingPunct="1">
              <a:buFontTx/>
              <a:buNone/>
            </a:pPr>
            <a:r>
              <a:rPr lang="en-US" sz="3600" dirty="0" smtClean="0"/>
              <a:t> </a:t>
            </a:r>
            <a:r>
              <a:rPr lang="en-US" sz="3600" b="1" dirty="0" smtClean="0">
                <a:solidFill>
                  <a:srgbClr val="0000CC"/>
                </a:solidFill>
              </a:rPr>
              <a:t>Who’s the Woman?</a:t>
            </a:r>
          </a:p>
          <a:p>
            <a:pPr eaLnBrk="1" hangingPunct="1">
              <a:buFontTx/>
              <a:buNone/>
            </a:pPr>
            <a:endParaRPr lang="en-US" sz="800" dirty="0" smtClean="0"/>
          </a:p>
          <a:p>
            <a:pPr eaLnBrk="1" hangingPunct="1"/>
            <a:r>
              <a:rPr lang="en-US" dirty="0" smtClean="0"/>
              <a:t>She represents a religious group (Rev 12, 17) which in this case is based on  economics. Note </a:t>
            </a:r>
            <a:r>
              <a:rPr lang="en-US" b="1" i="1" dirty="0" smtClean="0"/>
              <a:t>“their resemblance” </a:t>
            </a:r>
            <a:r>
              <a:rPr lang="en-US" dirty="0" smtClean="0"/>
              <a:t>(v.6) is the thief and perjurer (v.3).</a:t>
            </a:r>
          </a:p>
          <a:p>
            <a:pPr eaLnBrk="1" hangingPunct="1"/>
            <a:r>
              <a:rPr lang="en-US" dirty="0" smtClean="0"/>
              <a:t>Refers to people who either fled back to Babylon or stayed in Babylon for greater economic prosperity.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533400"/>
            <a:ext cx="8763000" cy="838200"/>
          </a:xfrm>
        </p:spPr>
        <p:txBody>
          <a:bodyPr/>
          <a:lstStyle/>
          <a:p>
            <a:pPr eaLnBrk="1" hangingPunct="1"/>
            <a:r>
              <a:rPr lang="en-US" sz="4000" b="1" dirty="0" smtClean="0">
                <a:solidFill>
                  <a:srgbClr val="990000"/>
                </a:solidFill>
                <a:latin typeface="Comic Sans MS" panose="030F0702030302020204" pitchFamily="66" charset="0"/>
              </a:rPr>
              <a:t>This is Wickedness </a:t>
            </a:r>
            <a:r>
              <a:rPr lang="en-US" sz="4000" dirty="0" smtClean="0">
                <a:solidFill>
                  <a:srgbClr val="990000"/>
                </a:solidFill>
                <a:latin typeface="Comic Sans MS" panose="030F0702030302020204" pitchFamily="66" charset="0"/>
              </a:rPr>
              <a:t>(Lawlessness)</a:t>
            </a:r>
          </a:p>
        </p:txBody>
      </p:sp>
      <p:sp>
        <p:nvSpPr>
          <p:cNvPr id="25603" name="Rectangle 3"/>
          <p:cNvSpPr>
            <a:spLocks noGrp="1" noChangeArrowheads="1"/>
          </p:cNvSpPr>
          <p:nvPr>
            <p:ph type="body" idx="1"/>
          </p:nvPr>
        </p:nvSpPr>
        <p:spPr>
          <a:xfrm>
            <a:off x="685800" y="1752600"/>
            <a:ext cx="7772400" cy="4419600"/>
          </a:xfrm>
        </p:spPr>
        <p:txBody>
          <a:bodyPr/>
          <a:lstStyle/>
          <a:p>
            <a:pPr eaLnBrk="1" hangingPunct="1"/>
            <a:r>
              <a:rPr lang="en-US" dirty="0" smtClean="0"/>
              <a:t>Woman tries to escape and spread her influence throughout the land of Israel</a:t>
            </a:r>
          </a:p>
          <a:p>
            <a:pPr eaLnBrk="1" hangingPunct="1"/>
            <a:r>
              <a:rPr lang="en-US" dirty="0" smtClean="0"/>
              <a:t>The angel thrusts her back and puts a lead cover over the basket</a:t>
            </a:r>
          </a:p>
          <a:p>
            <a:pPr eaLnBrk="1" hangingPunct="1"/>
            <a:r>
              <a:rPr lang="en-US" b="1" dirty="0" smtClean="0">
                <a:solidFill>
                  <a:srgbClr val="FF0000"/>
                </a:solidFill>
              </a:rPr>
              <a:t>2 women: apostate Judah &amp; Israel</a:t>
            </a:r>
            <a:r>
              <a:rPr lang="en-US" dirty="0" smtClean="0"/>
              <a:t> (Jer 3:6-10; </a:t>
            </a:r>
            <a:r>
              <a:rPr lang="en-US" dirty="0" err="1" smtClean="0"/>
              <a:t>Ezek</a:t>
            </a:r>
            <a:r>
              <a:rPr lang="en-US" dirty="0" smtClean="0"/>
              <a:t> 23:4-5) fly the basket to Shinar (Babylonia in its fullest extent). See Gen 11:2.  They set up an apostate religion in Babylon!</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7239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pPr algn="ctr"/>
            <a:r>
              <a:rPr lang="en-US" sz="4800" b="1" dirty="0" smtClean="0">
                <a:solidFill>
                  <a:srgbClr val="663300"/>
                </a:solidFill>
                <a:latin typeface="Arial" panose="020B0604020202020204" pitchFamily="34" charset="0"/>
                <a:cs typeface="Arial" panose="020B0604020202020204" pitchFamily="34" charset="0"/>
              </a:rPr>
              <a:t>Zechariah 6:1-8</a:t>
            </a:r>
            <a:endParaRPr lang="en-US" sz="4800" b="1" dirty="0" smtClean="0">
              <a:solidFill>
                <a:srgbClr val="663300"/>
              </a:solidFill>
              <a:effectLst/>
              <a:latin typeface="Arial" panose="020B0604020202020204" pitchFamily="34" charset="0"/>
              <a:cs typeface="Arial" panose="020B0604020202020204" pitchFamily="34" charset="0"/>
            </a:endParaRPr>
          </a:p>
        </p:txBody>
      </p:sp>
      <p:sp>
        <p:nvSpPr>
          <p:cNvPr id="4099" name="Rectangle 3"/>
          <p:cNvSpPr>
            <a:spLocks noGrp="1" noChangeArrowheads="1"/>
          </p:cNvSpPr>
          <p:nvPr>
            <p:ph type="body" idx="1"/>
          </p:nvPr>
        </p:nvSpPr>
        <p:spPr>
          <a:xfrm>
            <a:off x="990600" y="1524000"/>
            <a:ext cx="7086600" cy="4953000"/>
          </a:xfrm>
        </p:spPr>
        <p:txBody>
          <a:bodyPr>
            <a:normAutofit fontScale="62500" lnSpcReduction="20000"/>
          </a:bodyPr>
          <a:lstStyle/>
          <a:p>
            <a:pPr marL="0" indent="231775">
              <a:buNone/>
            </a:pPr>
            <a:r>
              <a:rPr lang="en-US" dirty="0" smtClean="0">
                <a:solidFill>
                  <a:srgbClr val="000000"/>
                </a:solidFill>
              </a:rPr>
              <a:t>Then </a:t>
            </a:r>
            <a:r>
              <a:rPr lang="en-US" dirty="0">
                <a:solidFill>
                  <a:srgbClr val="000000"/>
                </a:solidFill>
              </a:rPr>
              <a:t>I turned and raised my eyes and looked, and behold, </a:t>
            </a:r>
            <a:r>
              <a:rPr lang="en-US" b="1" dirty="0">
                <a:solidFill>
                  <a:srgbClr val="0000CC"/>
                </a:solidFill>
              </a:rPr>
              <a:t>four chariots were coming from between two mountains, </a:t>
            </a:r>
            <a:r>
              <a:rPr lang="en-US" dirty="0">
                <a:solidFill>
                  <a:srgbClr val="000000"/>
                </a:solidFill>
              </a:rPr>
              <a:t>and the mountains were mountains of bronze. 2 With the first chariot were red horses, with the second chariot black horses, 3 with the third chariot white horses, and with the fourth chariot dappled horses — strong steeds.  4 Then I answered and said to the angel who talked with me, "What are these, my lord?" </a:t>
            </a:r>
          </a:p>
          <a:p>
            <a:pPr marL="0" indent="231775">
              <a:buNone/>
            </a:pPr>
            <a:r>
              <a:rPr lang="en-US" dirty="0" smtClean="0">
                <a:solidFill>
                  <a:srgbClr val="000000"/>
                </a:solidFill>
              </a:rPr>
              <a:t>5 </a:t>
            </a:r>
            <a:r>
              <a:rPr lang="en-US" dirty="0">
                <a:solidFill>
                  <a:srgbClr val="000000"/>
                </a:solidFill>
              </a:rPr>
              <a:t>And the angel answered and said to me, "</a:t>
            </a:r>
            <a:r>
              <a:rPr lang="en-US" b="1" dirty="0">
                <a:solidFill>
                  <a:srgbClr val="0000CC"/>
                </a:solidFill>
              </a:rPr>
              <a:t>These are four spirits of heaven,</a:t>
            </a:r>
            <a:r>
              <a:rPr lang="en-US" dirty="0">
                <a:solidFill>
                  <a:srgbClr val="000000"/>
                </a:solidFill>
              </a:rPr>
              <a:t> who go out from their station before the Lord of all the earth. 6 The one with the black horses is going to the north country, the white are going after them, and the dappled are going toward the south country." 7 </a:t>
            </a:r>
            <a:r>
              <a:rPr lang="en-US" b="1" dirty="0">
                <a:solidFill>
                  <a:srgbClr val="00B0F0"/>
                </a:solidFill>
              </a:rPr>
              <a:t>Then the strong steeds went out, eager to go, that they might walk to and fro throughout the earth</a:t>
            </a:r>
            <a:r>
              <a:rPr lang="en-US" dirty="0">
                <a:solidFill>
                  <a:srgbClr val="000000"/>
                </a:solidFill>
              </a:rPr>
              <a:t>. And He said, "Go, walk to and fro throughout the earth." So they walked to and fro throughout the earth. 8 And He called to me, and spoke to me, saying, "See, those who go toward the north country have </a:t>
            </a:r>
            <a:r>
              <a:rPr lang="en-US" b="1" dirty="0">
                <a:solidFill>
                  <a:srgbClr val="0000CC"/>
                </a:solidFill>
              </a:rPr>
              <a:t>given rest to My Spirit in the north country."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7</a:t>
            </a:r>
            <a:r>
              <a:rPr lang="en-US" sz="2800" b="1" baseline="30000" dirty="0" smtClean="0">
                <a:solidFill>
                  <a:srgbClr val="FF0000"/>
                </a:solidFill>
                <a:latin typeface="Comic Sans MS" pitchFamily="66" charset="0"/>
              </a:rPr>
              <a:t>th</a:t>
            </a:r>
            <a:r>
              <a:rPr lang="en-US" sz="2800" b="1" dirty="0" smtClean="0">
                <a:solidFill>
                  <a:srgbClr val="FF0000"/>
                </a:solidFill>
                <a:latin typeface="Comic Sans MS" pitchFamily="66" charset="0"/>
              </a:rPr>
              <a:t> Vision</a:t>
            </a:r>
            <a:endParaRPr lang="en-US" sz="2800" b="1" dirty="0" smtClean="0">
              <a:solidFill>
                <a:srgbClr val="FF0000"/>
              </a:solidFill>
              <a:latin typeface="Comic Sans MS" pitchFamily="66" charset="0"/>
            </a:endParaRPr>
          </a:p>
        </p:txBody>
      </p:sp>
    </p:spTree>
    <p:extLst>
      <p:ext uri="{BB962C8B-B14F-4D97-AF65-F5344CB8AC3E}">
        <p14:creationId xmlns:p14="http://schemas.microsoft.com/office/powerpoint/2010/main" val="11142442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30491" y="715450"/>
            <a:ext cx="5561109" cy="5304350"/>
          </a:xfrm>
        </p:spPr>
        <p:txBody>
          <a:bodyPr/>
          <a:lstStyle/>
          <a:p>
            <a:pPr algn="ctr" eaLnBrk="1" hangingPunct="1">
              <a:buFontTx/>
              <a:buNone/>
            </a:pPr>
            <a:r>
              <a:rPr lang="en-US" sz="3600" b="1" dirty="0" smtClean="0">
                <a:solidFill>
                  <a:srgbClr val="FFFF00"/>
                </a:solidFill>
              </a:rPr>
              <a:t>What Zechariah saw:</a:t>
            </a:r>
          </a:p>
          <a:p>
            <a:pPr eaLnBrk="1" hangingPunct="1">
              <a:buFontTx/>
              <a:buNone/>
            </a:pPr>
            <a:endParaRPr lang="en-US" sz="1200" b="1" dirty="0" smtClean="0"/>
          </a:p>
          <a:p>
            <a:pPr eaLnBrk="1" hangingPunct="1">
              <a:spcAft>
                <a:spcPct val="20000"/>
              </a:spcAft>
            </a:pPr>
            <a:r>
              <a:rPr lang="en-US" sz="2400" dirty="0" smtClean="0"/>
              <a:t>4 chariots coming between 2 mountains</a:t>
            </a:r>
          </a:p>
          <a:p>
            <a:pPr eaLnBrk="1" hangingPunct="1">
              <a:spcAft>
                <a:spcPct val="20000"/>
              </a:spcAft>
            </a:pPr>
            <a:r>
              <a:rPr lang="en-US" sz="2400" dirty="0" smtClean="0"/>
              <a:t>Red, black, white and </a:t>
            </a:r>
            <a:r>
              <a:rPr lang="en-US" sz="2400" dirty="0" smtClean="0"/>
              <a:t>speckled</a:t>
            </a:r>
            <a:r>
              <a:rPr lang="en-US" sz="2400" dirty="0" smtClean="0"/>
              <a:t> </a:t>
            </a:r>
            <a:r>
              <a:rPr lang="en-US" sz="2400" dirty="0" smtClean="0"/>
              <a:t>horses</a:t>
            </a:r>
          </a:p>
          <a:p>
            <a:pPr eaLnBrk="1" hangingPunct="1">
              <a:spcAft>
                <a:spcPct val="20000"/>
              </a:spcAft>
            </a:pPr>
            <a:r>
              <a:rPr lang="en-US" sz="2400" dirty="0" smtClean="0"/>
              <a:t>They are the 4 spirits </a:t>
            </a:r>
            <a:r>
              <a:rPr lang="en-US" sz="2400" dirty="0" smtClean="0"/>
              <a:t>of heaven (angels on patrol)</a:t>
            </a:r>
            <a:endParaRPr lang="en-US" sz="2400" dirty="0" smtClean="0"/>
          </a:p>
          <a:p>
            <a:pPr eaLnBrk="1" hangingPunct="1">
              <a:spcAft>
                <a:spcPct val="20000"/>
              </a:spcAft>
            </a:pPr>
            <a:r>
              <a:rPr lang="en-US" sz="2400" dirty="0" smtClean="0"/>
              <a:t>Black &amp; white</a:t>
            </a:r>
            <a:r>
              <a:rPr lang="en-US" sz="2400" dirty="0" smtClean="0"/>
              <a:t> </a:t>
            </a:r>
            <a:r>
              <a:rPr lang="en-US" sz="2400" dirty="0" smtClean="0"/>
              <a:t>go </a:t>
            </a:r>
            <a:r>
              <a:rPr lang="en-US" sz="2400" dirty="0" smtClean="0"/>
              <a:t>north</a:t>
            </a:r>
            <a:r>
              <a:rPr lang="en-US" sz="2400" dirty="0" smtClean="0"/>
              <a:t>, </a:t>
            </a:r>
            <a:r>
              <a:rPr lang="en-US" sz="2400" dirty="0" smtClean="0"/>
              <a:t>speckled go south, red stick around (like man on red horse under myrtle tree in 1:8)</a:t>
            </a:r>
            <a:endParaRPr lang="en-US" sz="2400" dirty="0" smtClean="0"/>
          </a:p>
          <a:p>
            <a:pPr eaLnBrk="1" hangingPunct="1">
              <a:spcAft>
                <a:spcPct val="20000"/>
              </a:spcAft>
            </a:pPr>
            <a:r>
              <a:rPr lang="en-US" sz="2400" dirty="0" smtClean="0"/>
              <a:t>Chariots bring rest to the north</a:t>
            </a:r>
          </a:p>
          <a:p>
            <a:pPr eaLnBrk="1" hangingPunct="1"/>
            <a:endParaRPr lang="en-US" dirty="0" smtClean="0"/>
          </a:p>
        </p:txBody>
      </p:sp>
      <p:graphicFrame>
        <p:nvGraphicFramePr>
          <p:cNvPr id="4" name="Object 11"/>
          <p:cNvGraphicFramePr>
            <a:graphicFrameLocks noChangeAspect="1"/>
          </p:cNvGraphicFramePr>
          <p:nvPr>
            <p:extLst>
              <p:ext uri="{D42A27DB-BD31-4B8C-83A1-F6EECF244321}">
                <p14:modId xmlns:p14="http://schemas.microsoft.com/office/powerpoint/2010/main" val="2705551471"/>
              </p:ext>
            </p:extLst>
          </p:nvPr>
        </p:nvGraphicFramePr>
        <p:xfrm>
          <a:off x="228600" y="1416075"/>
          <a:ext cx="3125691" cy="3903099"/>
        </p:xfrm>
        <a:graphic>
          <a:graphicData uri="http://schemas.openxmlformats.org/presentationml/2006/ole">
            <mc:AlternateContent xmlns:mc="http://schemas.openxmlformats.org/markup-compatibility/2006">
              <mc:Choice xmlns:v="urn:schemas-microsoft-com:vml" Requires="v">
                <p:oleObj spid="_x0000_s18440" name="Photo Editor Photo" r:id="rId3" imgW="5038095" imgH="6295238" progId="MSPhotoEd.3">
                  <p:embed/>
                </p:oleObj>
              </mc:Choice>
              <mc:Fallback>
                <p:oleObj name="Photo Editor Photo" r:id="rId3" imgW="5038095" imgH="629523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16075"/>
                        <a:ext cx="3125691" cy="3903099"/>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4.bp.blogspot.com/-U6iH_SLu5s8/TngHiSlplaI/AAAAAAAAAtQ/ApQcQlk9Hxo/s1600/DSC_1157_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812"/>
          <a:stretch/>
        </p:blipFill>
        <p:spPr bwMode="auto">
          <a:xfrm>
            <a:off x="-304800" y="-12357"/>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52400" y="457200"/>
            <a:ext cx="49530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chemeClr val="bg1"/>
                </a:solidFill>
                <a:latin typeface="Comic Sans MS" pitchFamily="66" charset="0"/>
              </a:rPr>
              <a:t>The 2 Mountains: </a:t>
            </a:r>
            <a:r>
              <a:rPr lang="en-US" sz="3600" b="1" dirty="0" smtClean="0">
                <a:solidFill>
                  <a:srgbClr val="0000CC"/>
                </a:solidFill>
                <a:latin typeface="Comic Sans MS" pitchFamily="66" charset="0"/>
              </a:rPr>
              <a:t>seemingly impassible barriers</a:t>
            </a:r>
            <a:endParaRPr lang="en-US" sz="3600" b="1" dirty="0" smtClean="0">
              <a:solidFill>
                <a:srgbClr val="0000CC"/>
              </a:solidFill>
              <a:latin typeface="Comic Sans MS" pitchFamily="66" charset="0"/>
            </a:endParaRPr>
          </a:p>
        </p:txBody>
      </p:sp>
      <p:sp>
        <p:nvSpPr>
          <p:cNvPr id="4" name="Text Box 5"/>
          <p:cNvSpPr txBox="1">
            <a:spLocks noChangeArrowheads="1"/>
          </p:cNvSpPr>
          <p:nvPr/>
        </p:nvSpPr>
        <p:spPr bwMode="auto">
          <a:xfrm>
            <a:off x="152400" y="3928420"/>
            <a:ext cx="2743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Persian army</a:t>
            </a:r>
            <a:endParaRPr lang="en-US" sz="3600" b="1" dirty="0" smtClean="0">
              <a:solidFill>
                <a:srgbClr val="FFFF00"/>
              </a:solidFill>
              <a:latin typeface="Comic Sans MS" pitchFamily="66" charset="0"/>
            </a:endParaRPr>
          </a:p>
        </p:txBody>
      </p:sp>
      <p:sp>
        <p:nvSpPr>
          <p:cNvPr id="5" name="Text Box 5"/>
          <p:cNvSpPr txBox="1">
            <a:spLocks noChangeArrowheads="1"/>
          </p:cNvSpPr>
          <p:nvPr/>
        </p:nvSpPr>
        <p:spPr bwMode="auto">
          <a:xfrm>
            <a:off x="4648200" y="4648200"/>
            <a:ext cx="2743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Samaritans</a:t>
            </a:r>
            <a:endParaRPr lang="en-US" sz="3600" b="1" dirty="0" smtClean="0">
              <a:solidFill>
                <a:srgbClr val="FFFF00"/>
              </a:solidFill>
              <a:latin typeface="Comic Sans MS" pitchFamily="66" charset="0"/>
            </a:endParaRPr>
          </a:p>
        </p:txBody>
      </p:sp>
    </p:spTree>
    <p:extLst>
      <p:ext uri="{BB962C8B-B14F-4D97-AF65-F5344CB8AC3E}">
        <p14:creationId xmlns:p14="http://schemas.microsoft.com/office/powerpoint/2010/main" val="18794420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685800"/>
          </a:xfrm>
        </p:spPr>
        <p:txBody>
          <a:bodyPr/>
          <a:lstStyle/>
          <a:p>
            <a:pPr eaLnBrk="1" hangingPunct="1"/>
            <a:r>
              <a:rPr lang="en-US" b="1" smtClean="0"/>
              <a:t>The Chariots</a:t>
            </a:r>
          </a:p>
        </p:txBody>
      </p:sp>
      <p:sp>
        <p:nvSpPr>
          <p:cNvPr id="27651" name="Rectangle 3"/>
          <p:cNvSpPr>
            <a:spLocks noGrp="1" noChangeArrowheads="1"/>
          </p:cNvSpPr>
          <p:nvPr>
            <p:ph type="body" idx="1"/>
          </p:nvPr>
        </p:nvSpPr>
        <p:spPr>
          <a:xfrm>
            <a:off x="1066800" y="1219200"/>
            <a:ext cx="7772400" cy="5410200"/>
          </a:xfrm>
        </p:spPr>
        <p:txBody>
          <a:bodyPr/>
          <a:lstStyle/>
          <a:p>
            <a:pPr eaLnBrk="1" hangingPunct="1">
              <a:lnSpc>
                <a:spcPct val="90000"/>
              </a:lnSpc>
              <a:spcAft>
                <a:spcPct val="40000"/>
              </a:spcAft>
            </a:pPr>
            <a:r>
              <a:rPr lang="en-US" dirty="0" smtClean="0"/>
              <a:t>Symbols of power in war. In this case God’s angels enforcing His will on earth (</a:t>
            </a:r>
            <a:r>
              <a:rPr lang="en-US" dirty="0" err="1" smtClean="0"/>
              <a:t>Psa</a:t>
            </a:r>
            <a:r>
              <a:rPr lang="en-US" dirty="0" smtClean="0"/>
              <a:t> 68:17).</a:t>
            </a:r>
          </a:p>
          <a:p>
            <a:pPr eaLnBrk="1" hangingPunct="1">
              <a:lnSpc>
                <a:spcPct val="90000"/>
              </a:lnSpc>
              <a:spcBef>
                <a:spcPct val="0"/>
              </a:spcBef>
            </a:pPr>
            <a:r>
              <a:rPr lang="en-US" sz="3600" b="1" dirty="0" smtClean="0">
                <a:solidFill>
                  <a:srgbClr val="FF3C37"/>
                </a:solidFill>
              </a:rPr>
              <a:t>Red</a:t>
            </a:r>
            <a:r>
              <a:rPr lang="en-US" dirty="0" smtClean="0">
                <a:solidFill>
                  <a:srgbClr val="FF3C37"/>
                </a:solidFill>
              </a:rPr>
              <a:t> = violence &amp; bloodshed</a:t>
            </a:r>
          </a:p>
          <a:p>
            <a:pPr eaLnBrk="1" hangingPunct="1">
              <a:lnSpc>
                <a:spcPct val="90000"/>
              </a:lnSpc>
              <a:spcBef>
                <a:spcPct val="0"/>
              </a:spcBef>
            </a:pPr>
            <a:r>
              <a:rPr lang="en-US" sz="3600" dirty="0" smtClean="0">
                <a:solidFill>
                  <a:srgbClr val="030409"/>
                </a:solidFill>
              </a:rPr>
              <a:t>Black</a:t>
            </a:r>
            <a:r>
              <a:rPr lang="en-US" dirty="0" smtClean="0">
                <a:solidFill>
                  <a:srgbClr val="030409"/>
                </a:solidFill>
              </a:rPr>
              <a:t> = mourning &amp; woe</a:t>
            </a:r>
          </a:p>
          <a:p>
            <a:pPr eaLnBrk="1" hangingPunct="1">
              <a:lnSpc>
                <a:spcPct val="90000"/>
              </a:lnSpc>
              <a:spcBef>
                <a:spcPct val="0"/>
              </a:spcBef>
            </a:pPr>
            <a:r>
              <a:rPr lang="en-US" sz="3600" b="1" dirty="0" smtClean="0">
                <a:solidFill>
                  <a:schemeClr val="bg1"/>
                </a:solidFill>
              </a:rPr>
              <a:t>White</a:t>
            </a:r>
            <a:r>
              <a:rPr lang="en-US" dirty="0" smtClean="0">
                <a:solidFill>
                  <a:schemeClr val="bg1"/>
                </a:solidFill>
              </a:rPr>
              <a:t> = victory &amp; peace</a:t>
            </a:r>
          </a:p>
          <a:p>
            <a:pPr eaLnBrk="1" hangingPunct="1">
              <a:lnSpc>
                <a:spcPct val="90000"/>
              </a:lnSpc>
              <a:spcBef>
                <a:spcPct val="0"/>
              </a:spcBef>
            </a:pPr>
            <a:r>
              <a:rPr lang="en-US" sz="3600" b="1" dirty="0" smtClean="0">
                <a:solidFill>
                  <a:srgbClr val="5F5F5F"/>
                </a:solidFill>
              </a:rPr>
              <a:t>Speckled </a:t>
            </a:r>
            <a:r>
              <a:rPr lang="en-US" dirty="0" smtClean="0">
                <a:solidFill>
                  <a:srgbClr val="5F5F5F"/>
                </a:solidFill>
              </a:rPr>
              <a:t> </a:t>
            </a:r>
            <a:r>
              <a:rPr lang="en-US" dirty="0" smtClean="0">
                <a:solidFill>
                  <a:srgbClr val="5F5F5F"/>
                </a:solidFill>
              </a:rPr>
              <a:t>= mix of mourning and victory</a:t>
            </a:r>
          </a:p>
          <a:p>
            <a:pPr eaLnBrk="1" hangingPunct="1">
              <a:lnSpc>
                <a:spcPct val="90000"/>
              </a:lnSpc>
              <a:spcBef>
                <a:spcPct val="40000"/>
              </a:spcBef>
            </a:pPr>
            <a:r>
              <a:rPr lang="en-US" dirty="0" smtClean="0"/>
              <a:t>Darius’ wars against Babylon, Scythians, Macedonia and India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4" name="Picture 4" descr="http://4.bp.blogspot.com/-jaiU29dGZWk/UMEepQ4j4aI/AAAAAAAAAKA/xytePjla1Gw/s1600/god-is-in-control_t_nv.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565" b="22149"/>
          <a:stretch/>
        </p:blipFill>
        <p:spPr bwMode="auto">
          <a:xfrm>
            <a:off x="0" y="1352597"/>
            <a:ext cx="9067799" cy="550540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28600" y="152268"/>
            <a:ext cx="72390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Chariots were a comforting reminder that….</a:t>
            </a:r>
            <a:endParaRPr lang="en-US" sz="3600" b="1" dirty="0" smtClean="0">
              <a:solidFill>
                <a:srgbClr val="FFFF00"/>
              </a:solidFill>
              <a:latin typeface="Comic Sans MS" pitchFamily="66" charset="0"/>
            </a:endParaRPr>
          </a:p>
        </p:txBody>
      </p:sp>
    </p:spTree>
    <p:extLst>
      <p:ext uri="{BB962C8B-B14F-4D97-AF65-F5344CB8AC3E}">
        <p14:creationId xmlns:p14="http://schemas.microsoft.com/office/powerpoint/2010/main" val="35979354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28600"/>
            <a:ext cx="2895600" cy="6324600"/>
          </a:xfrm>
        </p:spPr>
        <p:txBody>
          <a:bodyPr/>
          <a:lstStyle/>
          <a:p>
            <a:r>
              <a:rPr lang="en-US" b="1" dirty="0" smtClean="0">
                <a:solidFill>
                  <a:srgbClr val="FFFF00"/>
                </a:solidFill>
              </a:rPr>
              <a:t>Pseudo </a:t>
            </a:r>
            <a:r>
              <a:rPr lang="en-US" b="1" dirty="0" err="1" smtClean="0">
                <a:solidFill>
                  <a:srgbClr val="FFFF00"/>
                </a:solidFill>
              </a:rPr>
              <a:t>Smerdis</a:t>
            </a:r>
            <a:r>
              <a:rPr lang="en-US" b="1" dirty="0" smtClean="0">
                <a:solidFill>
                  <a:srgbClr val="FFFF00"/>
                </a:solidFill>
              </a:rPr>
              <a:t> (the imposter king!) with his “</a:t>
            </a:r>
            <a:r>
              <a:rPr lang="en-US" b="1" dirty="0" err="1" smtClean="0">
                <a:solidFill>
                  <a:srgbClr val="FFFF00"/>
                </a:solidFill>
              </a:rPr>
              <a:t>wanna</a:t>
            </a:r>
            <a:r>
              <a:rPr lang="en-US" b="1" dirty="0" smtClean="0">
                <a:solidFill>
                  <a:srgbClr val="FFFF00"/>
                </a:solidFill>
              </a:rPr>
              <a:t> be” queen</a:t>
            </a:r>
            <a:endParaRPr lang="en-US" b="1" dirty="0">
              <a:solidFill>
                <a:srgbClr val="FFFF00"/>
              </a:solidFill>
            </a:endParaRPr>
          </a:p>
        </p:txBody>
      </p:sp>
      <p:sp>
        <p:nvSpPr>
          <p:cNvPr id="3" name="AutoShape 2" descr="Inline image 1"/>
          <p:cNvSpPr>
            <a:spLocks noChangeAspect="1" noChangeArrowheads="1"/>
          </p:cNvSpPr>
          <p:nvPr/>
        </p:nvSpPr>
        <p:spPr bwMode="auto">
          <a:xfrm>
            <a:off x="155575" y="-3405188"/>
            <a:ext cx="5334000" cy="710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8238"/>
            <a:ext cx="5143500" cy="6858000"/>
          </a:xfrm>
          <a:prstGeom prst="rect">
            <a:avLst/>
          </a:prstGeom>
        </p:spPr>
      </p:pic>
    </p:spTree>
    <p:extLst>
      <p:ext uri="{BB962C8B-B14F-4D97-AF65-F5344CB8AC3E}">
        <p14:creationId xmlns:p14="http://schemas.microsoft.com/office/powerpoint/2010/main" val="8169551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762000"/>
          </a:xfrm>
        </p:spPr>
        <p:txBody>
          <a:bodyPr/>
          <a:lstStyle/>
          <a:p>
            <a:pPr eaLnBrk="1" hangingPunct="1"/>
            <a:r>
              <a:rPr lang="en-US" b="1" dirty="0" smtClean="0">
                <a:solidFill>
                  <a:srgbClr val="FFC000"/>
                </a:solidFill>
              </a:rPr>
              <a:t>End of the Night Visions</a:t>
            </a:r>
          </a:p>
        </p:txBody>
      </p:sp>
      <p:sp>
        <p:nvSpPr>
          <p:cNvPr id="28675" name="Rectangle 3"/>
          <p:cNvSpPr>
            <a:spLocks noGrp="1" noChangeArrowheads="1"/>
          </p:cNvSpPr>
          <p:nvPr>
            <p:ph type="body" idx="1"/>
          </p:nvPr>
        </p:nvSpPr>
        <p:spPr>
          <a:xfrm>
            <a:off x="990600" y="1524000"/>
            <a:ext cx="7467600" cy="4419600"/>
          </a:xfrm>
        </p:spPr>
        <p:txBody>
          <a:bodyPr/>
          <a:lstStyle/>
          <a:p>
            <a:pPr eaLnBrk="1" hangingPunct="1">
              <a:spcAft>
                <a:spcPct val="45000"/>
              </a:spcAft>
            </a:pPr>
            <a:r>
              <a:rPr lang="en-US" sz="2800" dirty="0" smtClean="0">
                <a:solidFill>
                  <a:srgbClr val="EDF0F1"/>
                </a:solidFill>
              </a:rPr>
              <a:t>6:9  Is the normal opening of prophecy: “Then the word of the Lord came unto me, saying”</a:t>
            </a:r>
          </a:p>
          <a:p>
            <a:pPr eaLnBrk="1" hangingPunct="1">
              <a:spcAft>
                <a:spcPct val="45000"/>
              </a:spcAft>
            </a:pPr>
            <a:r>
              <a:rPr lang="en-US" sz="2800" dirty="0" smtClean="0">
                <a:solidFill>
                  <a:srgbClr val="EDF0F1"/>
                </a:solidFill>
              </a:rPr>
              <a:t>Night visions end on the encouraging note that God will continue to provide peace for the returned captives building God’s house.</a:t>
            </a:r>
          </a:p>
          <a:p>
            <a:pPr eaLnBrk="1" hangingPunct="1">
              <a:spcAft>
                <a:spcPct val="45000"/>
              </a:spcAft>
            </a:pPr>
            <a:r>
              <a:rPr lang="en-US" sz="2800" dirty="0" smtClean="0">
                <a:solidFill>
                  <a:srgbClr val="EDF0F1"/>
                </a:solidFill>
              </a:rPr>
              <a:t>6:9-15 is connected to the night visions, but not necessarily part of them.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The Coronation of Joshua</a:t>
            </a:r>
          </a:p>
        </p:txBody>
      </p:sp>
      <p:sp>
        <p:nvSpPr>
          <p:cNvPr id="29699" name="Rectangle 3"/>
          <p:cNvSpPr>
            <a:spLocks noGrp="1" noChangeArrowheads="1"/>
          </p:cNvSpPr>
          <p:nvPr>
            <p:ph type="body" idx="1"/>
          </p:nvPr>
        </p:nvSpPr>
        <p:spPr>
          <a:xfrm>
            <a:off x="685800" y="1752600"/>
            <a:ext cx="7772400" cy="4343400"/>
          </a:xfrm>
        </p:spPr>
        <p:txBody>
          <a:bodyPr/>
          <a:lstStyle/>
          <a:p>
            <a:pPr eaLnBrk="1" hangingPunct="1"/>
            <a:r>
              <a:rPr lang="en-US" smtClean="0"/>
              <a:t>Heldai, Tobijah, and Jedaiah return from Babylon and bring a gift of silver &amp; gold.</a:t>
            </a:r>
          </a:p>
          <a:p>
            <a:pPr eaLnBrk="1" hangingPunct="1"/>
            <a:r>
              <a:rPr lang="en-US" smtClean="0"/>
              <a:t>Zechariah is told to make a crown and set it on Joshua</a:t>
            </a:r>
          </a:p>
          <a:p>
            <a:pPr eaLnBrk="1" hangingPunct="1"/>
            <a:r>
              <a:rPr lang="en-US" smtClean="0"/>
              <a:t>Joshua is crowned as “the man whose name is the Branch”</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990600"/>
          </a:xfrm>
        </p:spPr>
        <p:txBody>
          <a:bodyPr/>
          <a:lstStyle/>
          <a:p>
            <a:pPr eaLnBrk="1" hangingPunct="1"/>
            <a:r>
              <a:rPr lang="en-US" b="1" smtClean="0"/>
              <a:t>Joshua’s Role</a:t>
            </a:r>
          </a:p>
        </p:txBody>
      </p:sp>
      <p:sp>
        <p:nvSpPr>
          <p:cNvPr id="30723" name="Rectangle 3"/>
          <p:cNvSpPr>
            <a:spLocks noGrp="1" noChangeArrowheads="1"/>
          </p:cNvSpPr>
          <p:nvPr>
            <p:ph type="body" idx="1"/>
          </p:nvPr>
        </p:nvSpPr>
        <p:spPr>
          <a:xfrm>
            <a:off x="685800" y="1295400"/>
            <a:ext cx="7772400" cy="4800600"/>
          </a:xfrm>
        </p:spPr>
        <p:txBody>
          <a:bodyPr/>
          <a:lstStyle/>
          <a:p>
            <a:pPr eaLnBrk="1" hangingPunct="1"/>
            <a:r>
              <a:rPr lang="en-US" sz="2800" smtClean="0"/>
              <a:t>He shall </a:t>
            </a:r>
            <a:r>
              <a:rPr lang="en-US" sz="2800" i="1" smtClean="0"/>
              <a:t>“branch out”</a:t>
            </a:r>
            <a:r>
              <a:rPr lang="en-US" sz="2800" smtClean="0"/>
              <a:t> (same word in Jer 33:15 </a:t>
            </a:r>
            <a:r>
              <a:rPr lang="en-US" sz="2800" i="1" smtClean="0">
                <a:solidFill>
                  <a:srgbClr val="FF3C37"/>
                </a:solidFill>
              </a:rPr>
              <a:t>'I will cause to grow up</a:t>
            </a:r>
            <a:r>
              <a:rPr lang="en-US" sz="2800" i="1" smtClean="0"/>
              <a:t> to David a Branch of righteousness; he shall execute judgment and righteousness in the earth.</a:t>
            </a:r>
          </a:p>
          <a:p>
            <a:pPr eaLnBrk="1" hangingPunct="1"/>
            <a:r>
              <a:rPr lang="en-US" sz="2800" smtClean="0"/>
              <a:t>He shall build the temple of the Lord</a:t>
            </a:r>
          </a:p>
          <a:p>
            <a:pPr eaLnBrk="1" hangingPunct="1"/>
            <a:r>
              <a:rPr lang="en-US" sz="2800" smtClean="0"/>
              <a:t>He shall bear the glory (honor)</a:t>
            </a:r>
          </a:p>
          <a:p>
            <a:pPr eaLnBrk="1" hangingPunct="1"/>
            <a:r>
              <a:rPr lang="en-US" sz="2800" smtClean="0"/>
              <a:t>He shall sit and rule on his throne</a:t>
            </a:r>
          </a:p>
          <a:p>
            <a:pPr eaLnBrk="1" hangingPunct="1"/>
            <a:r>
              <a:rPr lang="en-US" sz="2800" smtClean="0"/>
              <a:t>He shall be a priest on his throne</a:t>
            </a:r>
          </a:p>
          <a:p>
            <a:pPr eaLnBrk="1" hangingPunct="1"/>
            <a:r>
              <a:rPr lang="en-US" sz="2800" smtClean="0"/>
              <a:t>Counsel of peace will be between both offices (priest and king)</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smtClean="0"/>
              <a:t>Why Joshua is King/Priest</a:t>
            </a:r>
          </a:p>
        </p:txBody>
      </p:sp>
      <p:sp>
        <p:nvSpPr>
          <p:cNvPr id="31747" name="Rectangle 3"/>
          <p:cNvSpPr>
            <a:spLocks noGrp="1" noChangeArrowheads="1"/>
          </p:cNvSpPr>
          <p:nvPr>
            <p:ph type="body" idx="1"/>
          </p:nvPr>
        </p:nvSpPr>
        <p:spPr>
          <a:xfrm>
            <a:off x="685800" y="1752600"/>
            <a:ext cx="7772400" cy="4343400"/>
          </a:xfrm>
        </p:spPr>
        <p:txBody>
          <a:bodyPr/>
          <a:lstStyle/>
          <a:p>
            <a:pPr eaLnBrk="1" hangingPunct="1"/>
            <a:r>
              <a:rPr lang="en-US" smtClean="0"/>
              <a:t>Israel had no king at this time.</a:t>
            </a:r>
          </a:p>
          <a:p>
            <a:pPr eaLnBrk="1" hangingPunct="1"/>
            <a:r>
              <a:rPr lang="en-US" smtClean="0"/>
              <a:t>Role of the High Priest was going to become extremely powerful and valuable.</a:t>
            </a:r>
          </a:p>
          <a:p>
            <a:pPr eaLnBrk="1" hangingPunct="1"/>
            <a:r>
              <a:rPr lang="en-US" smtClean="0"/>
              <a:t>Great way to predict that the true Messiah would perfectly blend the offices of king and priest.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b="1" smtClean="0"/>
              <a:t>Helem, Tobijah, Jedaiah &amp; Hen</a:t>
            </a:r>
          </a:p>
        </p:txBody>
      </p:sp>
      <p:sp>
        <p:nvSpPr>
          <p:cNvPr id="32771" name="Rectangle 3"/>
          <p:cNvSpPr>
            <a:spLocks noGrp="1" noChangeArrowheads="1"/>
          </p:cNvSpPr>
          <p:nvPr>
            <p:ph type="body" idx="1"/>
          </p:nvPr>
        </p:nvSpPr>
        <p:spPr>
          <a:xfrm>
            <a:off x="685800" y="1828800"/>
            <a:ext cx="7772400" cy="4267200"/>
          </a:xfrm>
        </p:spPr>
        <p:txBody>
          <a:bodyPr/>
          <a:lstStyle/>
          <a:p>
            <a:pPr eaLnBrk="1" hangingPunct="1"/>
            <a:r>
              <a:rPr lang="en-US" smtClean="0"/>
              <a:t>Captives who returned at this time to finish the temple</a:t>
            </a:r>
          </a:p>
          <a:p>
            <a:pPr eaLnBrk="1" hangingPunct="1"/>
            <a:r>
              <a:rPr lang="en-US" smtClean="0"/>
              <a:t>Obeyed the call of 2:7  “up, Zion!  Escape, you who dwell with the daughter of Babylon”</a:t>
            </a:r>
          </a:p>
          <a:p>
            <a:pPr eaLnBrk="1" hangingPunct="1"/>
            <a:r>
              <a:rPr lang="en-US" smtClean="0"/>
              <a:t>They were important examples of God’s promise to bring back more captives to finish the work on His house</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81000"/>
            <a:ext cx="8534400" cy="1066800"/>
          </a:xfrm>
        </p:spPr>
        <p:txBody>
          <a:bodyPr/>
          <a:lstStyle/>
          <a:p>
            <a:pPr eaLnBrk="1" hangingPunct="1"/>
            <a:r>
              <a:rPr lang="en-US" sz="4000" b="1" smtClean="0"/>
              <a:t>“Then you will know that the Lord of hosts has sent Me to you”</a:t>
            </a:r>
          </a:p>
        </p:txBody>
      </p:sp>
      <p:sp>
        <p:nvSpPr>
          <p:cNvPr id="33795" name="Rectangle 3"/>
          <p:cNvSpPr>
            <a:spLocks noGrp="1" noChangeArrowheads="1"/>
          </p:cNvSpPr>
          <p:nvPr>
            <p:ph type="body" idx="1"/>
          </p:nvPr>
        </p:nvSpPr>
        <p:spPr>
          <a:xfrm>
            <a:off x="685800" y="1905000"/>
            <a:ext cx="7772400" cy="4191000"/>
          </a:xfrm>
        </p:spPr>
        <p:txBody>
          <a:bodyPr/>
          <a:lstStyle/>
          <a:p>
            <a:pPr eaLnBrk="1" hangingPunct="1"/>
            <a:r>
              <a:rPr lang="en-US" smtClean="0"/>
              <a:t>Moses to Pharaoh (Ex 3:13,14,15; 7:16)</a:t>
            </a:r>
          </a:p>
          <a:p>
            <a:pPr eaLnBrk="1" hangingPunct="1"/>
            <a:r>
              <a:rPr lang="en-US" smtClean="0"/>
              <a:t>Angel’s words to Zechariah (2:9,11; 4:9; 6:15)</a:t>
            </a:r>
          </a:p>
          <a:p>
            <a:pPr eaLnBrk="1" hangingPunct="1"/>
            <a:r>
              <a:rPr lang="en-US" smtClean="0"/>
              <a:t>Probably Zechariah’s words to his people</a:t>
            </a:r>
          </a:p>
          <a:p>
            <a:pPr eaLnBrk="1" hangingPunct="1"/>
            <a:r>
              <a:rPr lang="en-US" smtClean="0"/>
              <a:t>God’s support for His messengers and prophets.  He is faithful and will do it!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t>Final exhortation &amp; warning</a:t>
            </a:r>
          </a:p>
        </p:txBody>
      </p:sp>
      <p:sp>
        <p:nvSpPr>
          <p:cNvPr id="34819" name="Rectangle 3"/>
          <p:cNvSpPr>
            <a:spLocks noGrp="1" noChangeArrowheads="1"/>
          </p:cNvSpPr>
          <p:nvPr>
            <p:ph type="body" idx="1"/>
          </p:nvPr>
        </p:nvSpPr>
        <p:spPr>
          <a:xfrm>
            <a:off x="685800" y="1981200"/>
            <a:ext cx="7772400" cy="4114800"/>
          </a:xfrm>
        </p:spPr>
        <p:txBody>
          <a:bodyPr/>
          <a:lstStyle/>
          <a:p>
            <a:pPr eaLnBrk="1" hangingPunct="1"/>
            <a:r>
              <a:rPr lang="en-US" smtClean="0"/>
              <a:t>This will come to pass </a:t>
            </a:r>
            <a:r>
              <a:rPr lang="en-US" sz="3600" b="1" smtClean="0"/>
              <a:t>IF</a:t>
            </a:r>
            <a:r>
              <a:rPr lang="en-US" smtClean="0"/>
              <a:t> you diligently obey the voice of the Lord your God</a:t>
            </a:r>
          </a:p>
          <a:p>
            <a:pPr eaLnBrk="1" hangingPunct="1"/>
            <a:r>
              <a:rPr lang="en-US" smtClean="0"/>
              <a:t>The discouraged, disappointed, fearful returned captives did obey God’s voice and they got to work and finished His house.</a:t>
            </a:r>
          </a:p>
          <a:p>
            <a:pPr eaLnBrk="1" hangingPunct="1"/>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pPr algn="ctr"/>
            <a:r>
              <a:rPr lang="en-US" b="1" dirty="0" smtClean="0">
                <a:solidFill>
                  <a:srgbClr val="FFFF00"/>
                </a:solidFill>
                <a:latin typeface="EraserDust" pitchFamily="34" charset="0"/>
              </a:rPr>
              <a:t>Lessons </a:t>
            </a:r>
            <a:r>
              <a:rPr lang="en-US" b="1" dirty="0" smtClean="0">
                <a:solidFill>
                  <a:srgbClr val="FFFF00"/>
                </a:solidFill>
                <a:latin typeface="EraserDust" pitchFamily="34" charset="0"/>
              </a:rPr>
              <a:t>for Us</a:t>
            </a:r>
            <a:endParaRPr lang="en-US" b="1" dirty="0" smtClean="0">
              <a:solidFill>
                <a:srgbClr val="FFFF00"/>
              </a:solidFill>
              <a:latin typeface="EraserDust" pitchFamily="34" charset="0"/>
            </a:endParaRPr>
          </a:p>
        </p:txBody>
      </p:sp>
      <p:sp>
        <p:nvSpPr>
          <p:cNvPr id="4099" name="Rectangle 3"/>
          <p:cNvSpPr>
            <a:spLocks noGrp="1" noChangeArrowheads="1"/>
          </p:cNvSpPr>
          <p:nvPr>
            <p:ph type="body" idx="1"/>
          </p:nvPr>
        </p:nvSpPr>
        <p:spPr>
          <a:xfrm>
            <a:off x="609600" y="1143000"/>
            <a:ext cx="8001000" cy="5257800"/>
          </a:xfrm>
        </p:spPr>
        <p:txBody>
          <a:bodyPr>
            <a:normAutofit lnSpcReduction="10000"/>
          </a:bodyPr>
          <a:lstStyle/>
          <a:p>
            <a:pPr eaLnBrk="1" hangingPunct="1">
              <a:lnSpc>
                <a:spcPct val="90000"/>
              </a:lnSpc>
              <a:defRPr/>
            </a:pPr>
            <a:r>
              <a:rPr lang="en-US" dirty="0" smtClean="0">
                <a:solidFill>
                  <a:srgbClr val="FFC000"/>
                </a:solidFill>
                <a:latin typeface="EraserDust" panose="020C0804040000000001" pitchFamily="34" charset="0"/>
              </a:rPr>
              <a:t> </a:t>
            </a:r>
            <a:r>
              <a:rPr lang="en-US" dirty="0">
                <a:solidFill>
                  <a:srgbClr val="FFC000"/>
                </a:solidFill>
                <a:latin typeface="EraserDust" panose="020C0804040000000001" pitchFamily="34" charset="0"/>
                <a:cs typeface="Arial" panose="020B0604020202020204" pitchFamily="34" charset="0"/>
              </a:rPr>
              <a:t>Be aware of and appreciate the work of the Angels in our lives</a:t>
            </a:r>
          </a:p>
          <a:p>
            <a:pPr eaLnBrk="1" hangingPunct="1">
              <a:lnSpc>
                <a:spcPct val="90000"/>
              </a:lnSpc>
              <a:defRPr/>
            </a:pPr>
            <a:r>
              <a:rPr lang="en-US" dirty="0">
                <a:solidFill>
                  <a:srgbClr val="FFC000"/>
                </a:solidFill>
                <a:latin typeface="EraserDust" panose="020C0804040000000001" pitchFamily="34" charset="0"/>
                <a:cs typeface="Arial" panose="020B0604020202020204" pitchFamily="34" charset="0"/>
              </a:rPr>
              <a:t>Trust God’s work in your life – </a:t>
            </a:r>
            <a:r>
              <a:rPr lang="en-US" sz="2800" i="1" dirty="0">
                <a:solidFill>
                  <a:srgbClr val="FFC000"/>
                </a:solidFill>
                <a:latin typeface="EraserDust" panose="020C0804040000000001" pitchFamily="34" charset="0"/>
                <a:cs typeface="Arial" panose="020B0604020202020204" pitchFamily="34" charset="0"/>
              </a:rPr>
              <a:t>“And I am sure that he who began a good work in you will bring it to completion at the day of Jesus Christ.”</a:t>
            </a:r>
            <a:r>
              <a:rPr lang="en-US" sz="2800" dirty="0">
                <a:solidFill>
                  <a:srgbClr val="FFC000"/>
                </a:solidFill>
                <a:latin typeface="EraserDust" panose="020C0804040000000001" pitchFamily="34" charset="0"/>
                <a:cs typeface="Arial" panose="020B0604020202020204" pitchFamily="34" charset="0"/>
              </a:rPr>
              <a:t>  (Philip 1:6 RSV)</a:t>
            </a:r>
          </a:p>
          <a:p>
            <a:pPr eaLnBrk="1" hangingPunct="1">
              <a:lnSpc>
                <a:spcPct val="90000"/>
              </a:lnSpc>
              <a:defRPr/>
            </a:pPr>
            <a:r>
              <a:rPr lang="en-US" dirty="0">
                <a:solidFill>
                  <a:srgbClr val="FFC000"/>
                </a:solidFill>
                <a:latin typeface="EraserDust" panose="020C0804040000000001" pitchFamily="34" charset="0"/>
                <a:cs typeface="Arial" panose="020B0604020202020204" pitchFamily="34" charset="0"/>
              </a:rPr>
              <a:t>Get to work in your family and ecclesia to build a house unto the Lord</a:t>
            </a:r>
          </a:p>
          <a:p>
            <a:pPr eaLnBrk="1" hangingPunct="1">
              <a:lnSpc>
                <a:spcPct val="90000"/>
              </a:lnSpc>
              <a:defRPr/>
            </a:pPr>
            <a:r>
              <a:rPr lang="en-US" dirty="0">
                <a:solidFill>
                  <a:srgbClr val="FFC000"/>
                </a:solidFill>
                <a:latin typeface="EraserDust" panose="020C0804040000000001" pitchFamily="34" charset="0"/>
                <a:cs typeface="Arial" panose="020B0604020202020204" pitchFamily="34" charset="0"/>
              </a:rPr>
              <a:t>May our heavenly Father bless you to see and participate in the day when the man whose name is the Branch will reign as King and Priest, to bring mercy and truth to the earth</a:t>
            </a:r>
          </a:p>
          <a:p>
            <a:pPr hangingPunct="0"/>
            <a:endParaRPr lang="en-US" dirty="0" smtClean="0"/>
          </a:p>
        </p:txBody>
      </p:sp>
    </p:spTree>
    <p:extLst>
      <p:ext uri="{BB962C8B-B14F-4D97-AF65-F5344CB8AC3E}">
        <p14:creationId xmlns:p14="http://schemas.microsoft.com/office/powerpoint/2010/main" val="2603242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pPr algn="ctr"/>
            <a:r>
              <a:rPr lang="en-US" sz="4800" b="1" dirty="0" smtClean="0">
                <a:solidFill>
                  <a:srgbClr val="663300"/>
                </a:solidFill>
                <a:effectLst/>
                <a:latin typeface="Arial" panose="020B0604020202020204" pitchFamily="34" charset="0"/>
                <a:cs typeface="Arial" panose="020B0604020202020204" pitchFamily="34" charset="0"/>
              </a:rPr>
              <a:t>2</a:t>
            </a: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solidFill>
                  <a:srgbClr val="000000"/>
                </a:solidFill>
                <a:effectLst/>
              </a:rPr>
              <a:t>f</a:t>
            </a:r>
            <a:endParaRPr lang="en-US" dirty="0" smtClean="0">
              <a:solidFill>
                <a:srgbClr val="000000"/>
              </a:solidFill>
              <a:effectLst/>
            </a:endParaRP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2052917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Zechariah 5:1-4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0897" y="1376690"/>
            <a:ext cx="7086600" cy="5029200"/>
          </a:xfrm>
        </p:spPr>
        <p:txBody>
          <a:bodyPr>
            <a:normAutofit fontScale="77500" lnSpcReduction="20000"/>
          </a:bodyPr>
          <a:lstStyle/>
          <a:p>
            <a:pPr marL="0" indent="231775">
              <a:buNone/>
            </a:pPr>
            <a:r>
              <a:rPr lang="en-US" dirty="0" smtClean="0">
                <a:solidFill>
                  <a:schemeClr val="tx1"/>
                </a:solidFill>
              </a:rPr>
              <a:t>Then </a:t>
            </a:r>
            <a:r>
              <a:rPr lang="en-US" dirty="0">
                <a:solidFill>
                  <a:schemeClr val="tx1"/>
                </a:solidFill>
              </a:rPr>
              <a:t>I turned and raised my eyes, and saw there a flying scroll. </a:t>
            </a:r>
            <a:r>
              <a:rPr lang="en-US" dirty="0" smtClean="0">
                <a:solidFill>
                  <a:schemeClr val="tx1"/>
                </a:solidFill>
              </a:rPr>
              <a:t>2 </a:t>
            </a:r>
            <a:r>
              <a:rPr lang="en-US" dirty="0">
                <a:solidFill>
                  <a:schemeClr val="tx1"/>
                </a:solidFill>
              </a:rPr>
              <a:t>And he said to me, "What do you see</a:t>
            </a:r>
            <a:r>
              <a:rPr lang="en-US" dirty="0" smtClean="0">
                <a:solidFill>
                  <a:schemeClr val="tx1"/>
                </a:solidFill>
              </a:rPr>
              <a:t>?  "So </a:t>
            </a:r>
            <a:r>
              <a:rPr lang="en-US" dirty="0">
                <a:solidFill>
                  <a:schemeClr val="tx1"/>
                </a:solidFill>
              </a:rPr>
              <a:t>I answered, "</a:t>
            </a:r>
            <a:r>
              <a:rPr lang="en-US" b="1" dirty="0">
                <a:solidFill>
                  <a:srgbClr val="0000CC"/>
                </a:solidFill>
              </a:rPr>
              <a:t>I see a flying scroll. </a:t>
            </a:r>
            <a:r>
              <a:rPr lang="en-US" dirty="0">
                <a:solidFill>
                  <a:schemeClr val="tx1"/>
                </a:solidFill>
              </a:rPr>
              <a:t>Its length is twenty cubits and its width ten cubits." </a:t>
            </a:r>
          </a:p>
          <a:p>
            <a:pPr marL="0" indent="231775">
              <a:buNone/>
            </a:pPr>
            <a:r>
              <a:rPr lang="en-US" dirty="0" smtClean="0">
                <a:solidFill>
                  <a:schemeClr val="tx1"/>
                </a:solidFill>
              </a:rPr>
              <a:t>3 </a:t>
            </a:r>
            <a:r>
              <a:rPr lang="en-US" dirty="0">
                <a:solidFill>
                  <a:schemeClr val="tx1"/>
                </a:solidFill>
              </a:rPr>
              <a:t>Then he said to me</a:t>
            </a:r>
            <a:r>
              <a:rPr lang="en-US" b="1" dirty="0">
                <a:solidFill>
                  <a:srgbClr val="0000CC"/>
                </a:solidFill>
              </a:rPr>
              <a:t>, "This is the curse that goes out over the face of the whole earth: </a:t>
            </a:r>
            <a:r>
              <a:rPr lang="en-US" dirty="0">
                <a:solidFill>
                  <a:schemeClr val="tx1"/>
                </a:solidFill>
              </a:rPr>
              <a:t>'Every </a:t>
            </a:r>
            <a:r>
              <a:rPr lang="en-US" b="1" dirty="0">
                <a:solidFill>
                  <a:srgbClr val="C00000"/>
                </a:solidFill>
              </a:rPr>
              <a:t>thief</a:t>
            </a:r>
            <a:r>
              <a:rPr lang="en-US" dirty="0">
                <a:solidFill>
                  <a:schemeClr val="tx1"/>
                </a:solidFill>
              </a:rPr>
              <a:t> shall be expelled,' according to this side of the scroll; and, 'Every </a:t>
            </a:r>
            <a:r>
              <a:rPr lang="en-US" b="1" dirty="0">
                <a:solidFill>
                  <a:srgbClr val="C00000"/>
                </a:solidFill>
              </a:rPr>
              <a:t>perjurer</a:t>
            </a:r>
            <a:r>
              <a:rPr lang="en-US" dirty="0">
                <a:solidFill>
                  <a:srgbClr val="C00000"/>
                </a:solidFill>
              </a:rPr>
              <a:t> </a:t>
            </a:r>
            <a:r>
              <a:rPr lang="en-US" dirty="0">
                <a:solidFill>
                  <a:schemeClr val="tx1"/>
                </a:solidFill>
              </a:rPr>
              <a:t>shall be expelled,' according to that side of it." </a:t>
            </a:r>
          </a:p>
          <a:p>
            <a:pPr marL="0" indent="231775">
              <a:buNone/>
            </a:pPr>
            <a:r>
              <a:rPr lang="en-US" dirty="0" smtClean="0">
                <a:solidFill>
                  <a:schemeClr val="tx1"/>
                </a:solidFill>
              </a:rPr>
              <a:t>4 </a:t>
            </a:r>
            <a:r>
              <a:rPr lang="en-US" b="1" dirty="0">
                <a:solidFill>
                  <a:srgbClr val="0000CC"/>
                </a:solidFill>
              </a:rPr>
              <a:t>"I will send out the curse," </a:t>
            </a:r>
            <a:r>
              <a:rPr lang="en-US" dirty="0">
                <a:solidFill>
                  <a:schemeClr val="tx1"/>
                </a:solidFill>
              </a:rPr>
              <a:t>says the Lord of hosts</a:t>
            </a:r>
            <a:r>
              <a:rPr lang="en-US" dirty="0" smtClean="0">
                <a:solidFill>
                  <a:schemeClr val="tx1"/>
                </a:solidFill>
              </a:rPr>
              <a:t>; "</a:t>
            </a:r>
            <a:r>
              <a:rPr lang="en-US" dirty="0">
                <a:solidFill>
                  <a:schemeClr val="tx1"/>
                </a:solidFill>
              </a:rPr>
              <a:t>It shall enter the house of the </a:t>
            </a:r>
            <a:r>
              <a:rPr lang="en-US" dirty="0" smtClean="0">
                <a:solidFill>
                  <a:schemeClr val="tx1"/>
                </a:solidFill>
              </a:rPr>
              <a:t>thief </a:t>
            </a:r>
            <a:r>
              <a:rPr lang="en-US" dirty="0">
                <a:solidFill>
                  <a:schemeClr val="tx1"/>
                </a:solidFill>
              </a:rPr>
              <a:t>a</a:t>
            </a:r>
            <a:r>
              <a:rPr lang="en-US" dirty="0" smtClean="0">
                <a:solidFill>
                  <a:schemeClr val="tx1"/>
                </a:solidFill>
              </a:rPr>
              <a:t>nd </a:t>
            </a:r>
            <a:r>
              <a:rPr lang="en-US" dirty="0">
                <a:solidFill>
                  <a:schemeClr val="tx1"/>
                </a:solidFill>
              </a:rPr>
              <a:t>the house of the one who swears falsely by My name</a:t>
            </a:r>
            <a:r>
              <a:rPr lang="en-US" dirty="0" smtClean="0">
                <a:solidFill>
                  <a:schemeClr val="tx1"/>
                </a:solidFill>
              </a:rPr>
              <a:t>.  It </a:t>
            </a:r>
            <a:r>
              <a:rPr lang="en-US" dirty="0">
                <a:solidFill>
                  <a:schemeClr val="tx1"/>
                </a:solidFill>
              </a:rPr>
              <a:t>shall remain in the midst of his </a:t>
            </a:r>
            <a:r>
              <a:rPr lang="en-US" dirty="0" smtClean="0">
                <a:solidFill>
                  <a:schemeClr val="tx1"/>
                </a:solidFill>
              </a:rPr>
              <a:t>house  and </a:t>
            </a:r>
            <a:r>
              <a:rPr lang="en-US" dirty="0">
                <a:solidFill>
                  <a:schemeClr val="tx1"/>
                </a:solidFill>
              </a:rPr>
              <a:t>consume it, with its timber and stones."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6</a:t>
            </a:r>
            <a:r>
              <a:rPr lang="en-US" sz="2800" b="1" baseline="30000" dirty="0" smtClean="0">
                <a:solidFill>
                  <a:srgbClr val="FF0000"/>
                </a:solidFill>
                <a:latin typeface="Comic Sans MS" pitchFamily="66" charset="0"/>
              </a:rPr>
              <a:t>th</a:t>
            </a:r>
            <a:r>
              <a:rPr lang="en-US" sz="2800" b="1" dirty="0" smtClean="0">
                <a:solidFill>
                  <a:srgbClr val="FF0000"/>
                </a:solidFill>
                <a:latin typeface="Comic Sans MS" pitchFamily="66" charset="0"/>
              </a:rPr>
              <a:t> Vision</a:t>
            </a:r>
            <a:endParaRPr lang="en-US" sz="2800" b="1" dirty="0" smtClean="0">
              <a:solidFill>
                <a:srgbClr val="FF0000"/>
              </a:solidFill>
              <a:latin typeface="Comic Sans MS" pitchFamily="66" charset="0"/>
            </a:endParaRPr>
          </a:p>
        </p:txBody>
      </p:sp>
    </p:spTree>
    <p:extLst>
      <p:ext uri="{BB962C8B-B14F-4D97-AF65-F5344CB8AC3E}">
        <p14:creationId xmlns:p14="http://schemas.microsoft.com/office/powerpoint/2010/main" val="18368689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pPr algn="ctr"/>
            <a:r>
              <a:rPr lang="en-US" sz="4800" b="1" dirty="0" smtClean="0">
                <a:solidFill>
                  <a:srgbClr val="663300"/>
                </a:solidFill>
                <a:latin typeface="Arial" panose="020B0604020202020204" pitchFamily="34" charset="0"/>
                <a:cs typeface="Arial" panose="020B0604020202020204" pitchFamily="34" charset="0"/>
              </a:rPr>
              <a:t>Zechariah 5:5-11</a:t>
            </a:r>
            <a:endParaRPr lang="en-US" sz="4800" b="1" dirty="0" smtClean="0">
              <a:solidFill>
                <a:srgbClr val="663300"/>
              </a:solidFill>
              <a:effectLst/>
              <a:latin typeface="Arial" panose="020B0604020202020204" pitchFamily="34" charset="0"/>
              <a:cs typeface="Arial" panose="020B0604020202020204" pitchFamily="34" charset="0"/>
            </a:endParaRPr>
          </a:p>
        </p:txBody>
      </p:sp>
      <p:sp>
        <p:nvSpPr>
          <p:cNvPr id="4099" name="Rectangle 3"/>
          <p:cNvSpPr>
            <a:spLocks noGrp="1" noChangeArrowheads="1"/>
          </p:cNvSpPr>
          <p:nvPr>
            <p:ph type="body" idx="1"/>
          </p:nvPr>
        </p:nvSpPr>
        <p:spPr>
          <a:xfrm>
            <a:off x="990600" y="1295400"/>
            <a:ext cx="7086600" cy="5181600"/>
          </a:xfrm>
        </p:spPr>
        <p:txBody>
          <a:bodyPr>
            <a:normAutofit fontScale="62500" lnSpcReduction="20000"/>
          </a:bodyPr>
          <a:lstStyle/>
          <a:p>
            <a:pPr marL="0" indent="231775">
              <a:buNone/>
            </a:pPr>
            <a:r>
              <a:rPr lang="en-US" sz="3500" dirty="0" smtClean="0">
                <a:solidFill>
                  <a:schemeClr val="tx1"/>
                </a:solidFill>
                <a:effectLst/>
              </a:rPr>
              <a:t>5 </a:t>
            </a:r>
            <a:r>
              <a:rPr lang="en-US" sz="3500" dirty="0">
                <a:solidFill>
                  <a:schemeClr val="tx1"/>
                </a:solidFill>
                <a:effectLst/>
              </a:rPr>
              <a:t>Then the angel who talked with me came out and said to me, "Lift your eyes now, and see what this is that goes forth." </a:t>
            </a:r>
            <a:r>
              <a:rPr lang="en-US" sz="3500" dirty="0" smtClean="0">
                <a:solidFill>
                  <a:schemeClr val="tx1"/>
                </a:solidFill>
                <a:effectLst/>
              </a:rPr>
              <a:t>6 </a:t>
            </a:r>
            <a:r>
              <a:rPr lang="en-US" sz="3500" dirty="0">
                <a:solidFill>
                  <a:schemeClr val="tx1"/>
                </a:solidFill>
                <a:effectLst/>
              </a:rPr>
              <a:t>So I asked, "What is it?" And he said, </a:t>
            </a:r>
            <a:r>
              <a:rPr lang="en-US" sz="3500" b="1" dirty="0">
                <a:solidFill>
                  <a:srgbClr val="0000CC"/>
                </a:solidFill>
                <a:effectLst/>
              </a:rPr>
              <a:t>"It is a basket that is going forth</a:t>
            </a:r>
            <a:r>
              <a:rPr lang="en-US" sz="3500" b="1" dirty="0" smtClean="0">
                <a:solidFill>
                  <a:srgbClr val="0000CC"/>
                </a:solidFill>
                <a:effectLst/>
              </a:rPr>
              <a:t>.“ </a:t>
            </a:r>
            <a:r>
              <a:rPr lang="en-US" sz="3500" dirty="0" smtClean="0">
                <a:solidFill>
                  <a:schemeClr val="tx1"/>
                </a:solidFill>
                <a:effectLst/>
              </a:rPr>
              <a:t>He </a:t>
            </a:r>
            <a:r>
              <a:rPr lang="en-US" sz="3500" dirty="0">
                <a:solidFill>
                  <a:schemeClr val="tx1"/>
                </a:solidFill>
                <a:effectLst/>
              </a:rPr>
              <a:t>also said, "This is </a:t>
            </a:r>
            <a:r>
              <a:rPr lang="en-US" sz="3500" dirty="0" smtClean="0">
                <a:solidFill>
                  <a:schemeClr val="tx1"/>
                </a:solidFill>
                <a:effectLst/>
              </a:rPr>
              <a:t>their [thief &amp; perjurer of v.3]  </a:t>
            </a:r>
            <a:r>
              <a:rPr lang="en-US" sz="3500" dirty="0">
                <a:solidFill>
                  <a:schemeClr val="tx1"/>
                </a:solidFill>
                <a:effectLst/>
              </a:rPr>
              <a:t>resemblance throughout the earth: 7 </a:t>
            </a:r>
            <a:r>
              <a:rPr lang="en-US" sz="3500" b="1" dirty="0">
                <a:solidFill>
                  <a:srgbClr val="0000CC"/>
                </a:solidFill>
                <a:effectLst/>
              </a:rPr>
              <a:t>Here is a lead disc lifted up, and this is a woman sitting inside the basket"; </a:t>
            </a:r>
            <a:r>
              <a:rPr lang="en-US" sz="3500" dirty="0">
                <a:solidFill>
                  <a:schemeClr val="tx1"/>
                </a:solidFill>
                <a:effectLst/>
              </a:rPr>
              <a:t>8 then he said, "This is Wickedness!" And he thrust her down into the basket, and threw the lead cover over its mouth. 9 Then I raised my eyes and looked, and there were </a:t>
            </a:r>
            <a:r>
              <a:rPr lang="en-US" sz="3500" b="1" dirty="0">
                <a:solidFill>
                  <a:srgbClr val="0000CC"/>
                </a:solidFill>
                <a:effectLst/>
              </a:rPr>
              <a:t>two women, coming with the wind in their wings; for they had wings like the wings of a stork,</a:t>
            </a:r>
            <a:r>
              <a:rPr lang="en-US" sz="3500" dirty="0">
                <a:solidFill>
                  <a:schemeClr val="tx1"/>
                </a:solidFill>
                <a:effectLst/>
              </a:rPr>
              <a:t> and they lifted up the basket between earth and heaven. </a:t>
            </a:r>
          </a:p>
          <a:p>
            <a:pPr marL="0" indent="231775">
              <a:buNone/>
            </a:pPr>
            <a:r>
              <a:rPr lang="en-US" sz="3500" dirty="0" smtClean="0">
                <a:solidFill>
                  <a:schemeClr val="tx1"/>
                </a:solidFill>
                <a:effectLst/>
              </a:rPr>
              <a:t>10 </a:t>
            </a:r>
            <a:r>
              <a:rPr lang="en-US" sz="3500" dirty="0">
                <a:solidFill>
                  <a:schemeClr val="tx1"/>
                </a:solidFill>
                <a:effectLst/>
              </a:rPr>
              <a:t>So I said to the angel who talked with me, "Where are they carrying the basket?" </a:t>
            </a:r>
            <a:r>
              <a:rPr lang="en-US" sz="3500" dirty="0" smtClean="0">
                <a:solidFill>
                  <a:schemeClr val="tx1"/>
                </a:solidFill>
                <a:effectLst/>
              </a:rPr>
              <a:t> 11 </a:t>
            </a:r>
            <a:r>
              <a:rPr lang="en-US" sz="3500" dirty="0">
                <a:solidFill>
                  <a:schemeClr val="tx1"/>
                </a:solidFill>
                <a:effectLst/>
              </a:rPr>
              <a:t>And he said to me, </a:t>
            </a:r>
            <a:r>
              <a:rPr lang="en-US" sz="3500" b="1" dirty="0">
                <a:solidFill>
                  <a:srgbClr val="0000CC"/>
                </a:solidFill>
                <a:effectLst/>
              </a:rPr>
              <a:t>"To build a house for it in the land of Shinar</a:t>
            </a:r>
            <a:r>
              <a:rPr lang="en-US" sz="3500" dirty="0">
                <a:solidFill>
                  <a:schemeClr val="tx1"/>
                </a:solidFill>
                <a:effectLst/>
              </a:rPr>
              <a:t>; when it is ready, the basket will be set there on its base." </a:t>
            </a:r>
          </a:p>
          <a:p>
            <a:pPr marL="0" indent="231775">
              <a:buNone/>
            </a:pPr>
            <a:endParaRPr lang="en-US" dirty="0" smtClean="0">
              <a:solidFill>
                <a:schemeClr val="bg1"/>
              </a:solidFill>
              <a:effectLst/>
            </a:endParaRP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3446234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457200" y="0"/>
            <a:ext cx="8229600" cy="1143000"/>
          </a:xfrm>
        </p:spPr>
        <p:txBody>
          <a:bodyPr/>
          <a:lstStyle/>
          <a:p>
            <a:pPr eaLnBrk="1" hangingPunct="1"/>
            <a:r>
              <a:rPr lang="en-US" sz="4800" b="1" smtClean="0"/>
              <a:t>The 6</a:t>
            </a:r>
            <a:r>
              <a:rPr lang="en-US" sz="4800" b="1" baseline="30000" smtClean="0"/>
              <a:t>th</a:t>
            </a:r>
            <a:r>
              <a:rPr lang="en-US" sz="4800" b="1" smtClean="0"/>
              <a:t> Vision</a:t>
            </a:r>
          </a:p>
        </p:txBody>
      </p:sp>
      <p:graphicFrame>
        <p:nvGraphicFramePr>
          <p:cNvPr id="16387" name="Object 7"/>
          <p:cNvGraphicFramePr>
            <a:graphicFrameLocks noGrp="1" noChangeAspect="1"/>
          </p:cNvGraphicFramePr>
          <p:nvPr>
            <p:ph idx="1"/>
          </p:nvPr>
        </p:nvGraphicFramePr>
        <p:xfrm>
          <a:off x="228600" y="1219200"/>
          <a:ext cx="3992563" cy="5410200"/>
        </p:xfrm>
        <a:graphic>
          <a:graphicData uri="http://schemas.openxmlformats.org/presentationml/2006/ole">
            <mc:AlternateContent xmlns:mc="http://schemas.openxmlformats.org/markup-compatibility/2006">
              <mc:Choice xmlns:v="urn:schemas-microsoft-com:vml" Requires="v">
                <p:oleObj spid="_x0000_s16399" name="Photo Editor Photo" r:id="rId3" imgW="4982270" imgH="6752381" progId="MSPhotoEd.3">
                  <p:embed/>
                </p:oleObj>
              </mc:Choice>
              <mc:Fallback>
                <p:oleObj name="Photo Editor Photo" r:id="rId3" imgW="4982270" imgH="6752381"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39925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Text Box 8"/>
          <p:cNvSpPr txBox="1">
            <a:spLocks noChangeArrowheads="1"/>
          </p:cNvSpPr>
          <p:nvPr/>
        </p:nvSpPr>
        <p:spPr bwMode="auto">
          <a:xfrm>
            <a:off x="4419600" y="1219200"/>
            <a:ext cx="43434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5B4628"/>
                </a:solidFill>
                <a:latin typeface="Arial" panose="020B0604020202020204" pitchFamily="34" charset="0"/>
              </a:defRPr>
            </a:lvl1pPr>
            <a:lvl2pPr marL="742950" indent="-285750">
              <a:spcBef>
                <a:spcPct val="20000"/>
              </a:spcBef>
              <a:buChar char="–"/>
              <a:defRPr sz="2800">
                <a:solidFill>
                  <a:srgbClr val="5B4628"/>
                </a:solidFill>
                <a:latin typeface="Arial" panose="020B0604020202020204" pitchFamily="34" charset="0"/>
              </a:defRPr>
            </a:lvl2pPr>
            <a:lvl3pPr marL="1143000" indent="-228600">
              <a:spcBef>
                <a:spcPct val="20000"/>
              </a:spcBef>
              <a:buChar char="•"/>
              <a:defRPr sz="2400">
                <a:solidFill>
                  <a:srgbClr val="5B4628"/>
                </a:solidFill>
                <a:latin typeface="Arial" panose="020B0604020202020204" pitchFamily="34" charset="0"/>
              </a:defRPr>
            </a:lvl3pPr>
            <a:lvl4pPr marL="1600200" indent="-228600">
              <a:spcBef>
                <a:spcPct val="20000"/>
              </a:spcBef>
              <a:buChar char="–"/>
              <a:defRPr sz="2000">
                <a:solidFill>
                  <a:srgbClr val="5B4628"/>
                </a:solidFill>
                <a:latin typeface="Arial" panose="020B0604020202020204" pitchFamily="34" charset="0"/>
              </a:defRPr>
            </a:lvl4pPr>
            <a:lvl5pPr marL="2057400" indent="-228600">
              <a:spcBef>
                <a:spcPct val="20000"/>
              </a:spcBef>
              <a:buChar char="»"/>
              <a:defRPr sz="2000">
                <a:solidFill>
                  <a:srgbClr val="5B462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5B462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5B462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5B462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5B4628"/>
                </a:solidFill>
                <a:latin typeface="Arial" panose="020B0604020202020204" pitchFamily="34" charset="0"/>
              </a:defRPr>
            </a:lvl9pPr>
          </a:lstStyle>
          <a:p>
            <a:pPr eaLnBrk="1" hangingPunct="1">
              <a:spcBef>
                <a:spcPct val="50000"/>
              </a:spcBef>
              <a:buFontTx/>
              <a:buNone/>
            </a:pPr>
            <a:r>
              <a:rPr lang="en-US" sz="2800" b="1">
                <a:solidFill>
                  <a:schemeClr val="tx1"/>
                </a:solidFill>
                <a:latin typeface="Tahoma" panose="020B0604030504040204" pitchFamily="34" charset="0"/>
              </a:rPr>
              <a:t>What Zechariah Saw:</a:t>
            </a:r>
          </a:p>
          <a:p>
            <a:pPr eaLnBrk="1" hangingPunct="1">
              <a:spcBef>
                <a:spcPct val="50000"/>
              </a:spcBef>
            </a:pPr>
            <a:r>
              <a:rPr lang="en-US" sz="2400">
                <a:solidFill>
                  <a:schemeClr val="tx1"/>
                </a:solidFill>
                <a:latin typeface="Tahoma" panose="020B0604030504040204" pitchFamily="34" charset="0"/>
              </a:rPr>
              <a:t> A flying scroll (20 X 10 cu)</a:t>
            </a:r>
          </a:p>
          <a:p>
            <a:pPr eaLnBrk="1" hangingPunct="1">
              <a:spcBef>
                <a:spcPct val="50000"/>
              </a:spcBef>
            </a:pPr>
            <a:r>
              <a:rPr lang="en-US" sz="2400">
                <a:solidFill>
                  <a:schemeClr val="tx1"/>
                </a:solidFill>
                <a:latin typeface="Tahoma" panose="020B0604030504040204" pitchFamily="34" charset="0"/>
              </a:rPr>
              <a:t> It cursed thieves and</a:t>
            </a:r>
          </a:p>
          <a:p>
            <a:pPr eaLnBrk="1" hangingPunct="1">
              <a:spcBef>
                <a:spcPct val="0"/>
              </a:spcBef>
              <a:buFontTx/>
              <a:buNone/>
            </a:pPr>
            <a:r>
              <a:rPr lang="en-US" sz="2400">
                <a:solidFill>
                  <a:schemeClr val="tx1"/>
                </a:solidFill>
                <a:latin typeface="Tahoma" panose="020B0604030504040204" pitchFamily="34" charset="0"/>
              </a:rPr>
              <a:t>  perjurers</a:t>
            </a:r>
          </a:p>
          <a:p>
            <a:pPr eaLnBrk="1" hangingPunct="1">
              <a:spcBef>
                <a:spcPct val="50000"/>
              </a:spcBef>
            </a:pPr>
            <a:r>
              <a:rPr lang="en-US" sz="2400">
                <a:solidFill>
                  <a:schemeClr val="tx1"/>
                </a:solidFill>
                <a:latin typeface="Tahoma" panose="020B0604030504040204" pitchFamily="34" charset="0"/>
              </a:rPr>
              <a:t> An ephah basket with a</a:t>
            </a:r>
          </a:p>
          <a:p>
            <a:pPr eaLnBrk="1" hangingPunct="1">
              <a:spcBef>
                <a:spcPct val="0"/>
              </a:spcBef>
              <a:buFontTx/>
              <a:buNone/>
            </a:pPr>
            <a:r>
              <a:rPr lang="en-US" sz="2400">
                <a:solidFill>
                  <a:schemeClr val="tx1"/>
                </a:solidFill>
                <a:latin typeface="Tahoma" panose="020B0604030504040204" pitchFamily="34" charset="0"/>
              </a:rPr>
              <a:t>  woman inside </a:t>
            </a:r>
          </a:p>
          <a:p>
            <a:pPr eaLnBrk="1" hangingPunct="1">
              <a:spcBef>
                <a:spcPct val="50000"/>
              </a:spcBef>
            </a:pPr>
            <a:r>
              <a:rPr lang="en-US" sz="2400">
                <a:solidFill>
                  <a:schemeClr val="tx1"/>
                </a:solidFill>
                <a:latin typeface="Tahoma" panose="020B0604030504040204" pitchFamily="34" charset="0"/>
              </a:rPr>
              <a:t> A lead disc on the basket</a:t>
            </a:r>
          </a:p>
          <a:p>
            <a:pPr eaLnBrk="1" hangingPunct="1">
              <a:spcBef>
                <a:spcPct val="50000"/>
              </a:spcBef>
            </a:pPr>
            <a:r>
              <a:rPr lang="en-US" sz="2400">
                <a:solidFill>
                  <a:schemeClr val="tx1"/>
                </a:solidFill>
                <a:latin typeface="Tahoma" panose="020B0604030504040204" pitchFamily="34" charset="0"/>
              </a:rPr>
              <a:t> 2 women with wings flew</a:t>
            </a:r>
          </a:p>
          <a:p>
            <a:pPr eaLnBrk="1" hangingPunct="1">
              <a:spcBef>
                <a:spcPct val="0"/>
              </a:spcBef>
              <a:buFontTx/>
              <a:buNone/>
            </a:pPr>
            <a:r>
              <a:rPr lang="en-US" sz="2400">
                <a:solidFill>
                  <a:schemeClr val="tx1"/>
                </a:solidFill>
                <a:latin typeface="Tahoma" panose="020B0604030504040204" pitchFamily="34" charset="0"/>
              </a:rPr>
              <a:t>  the basket to the land of </a:t>
            </a:r>
          </a:p>
          <a:p>
            <a:pPr eaLnBrk="1" hangingPunct="1">
              <a:spcBef>
                <a:spcPct val="0"/>
              </a:spcBef>
              <a:buFontTx/>
              <a:buNone/>
            </a:pPr>
            <a:r>
              <a:rPr lang="en-US" sz="2400">
                <a:solidFill>
                  <a:schemeClr val="tx1"/>
                </a:solidFill>
                <a:latin typeface="Tahoma" panose="020B0604030504040204" pitchFamily="34" charset="0"/>
              </a:rPr>
              <a:t>  Shinar, where there is a </a:t>
            </a:r>
          </a:p>
          <a:p>
            <a:pPr eaLnBrk="1" hangingPunct="1">
              <a:spcBef>
                <a:spcPct val="0"/>
              </a:spcBef>
              <a:buFontTx/>
              <a:buNone/>
            </a:pPr>
            <a:r>
              <a:rPr lang="en-US" sz="2400">
                <a:solidFill>
                  <a:schemeClr val="tx1"/>
                </a:solidFill>
                <a:latin typeface="Tahoma" panose="020B0604030504040204" pitchFamily="34" charset="0"/>
              </a:rPr>
              <a:t>  house for it</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solidFill>
                  <a:srgbClr val="990000"/>
                </a:solidFill>
                <a:latin typeface="Comic Sans MS" panose="030F0702030302020204" pitchFamily="66" charset="0"/>
              </a:rPr>
              <a:t>The Flying Scroll</a:t>
            </a:r>
          </a:p>
        </p:txBody>
      </p:sp>
      <p:sp>
        <p:nvSpPr>
          <p:cNvPr id="17411" name="Rectangle 3"/>
          <p:cNvSpPr>
            <a:spLocks noGrp="1" noChangeArrowheads="1"/>
          </p:cNvSpPr>
          <p:nvPr>
            <p:ph type="body" idx="1"/>
          </p:nvPr>
        </p:nvSpPr>
        <p:spPr>
          <a:xfrm>
            <a:off x="609600" y="1752600"/>
            <a:ext cx="7772400" cy="4419600"/>
          </a:xfrm>
        </p:spPr>
        <p:txBody>
          <a:bodyPr/>
          <a:lstStyle/>
          <a:p>
            <a:pPr eaLnBrk="1" hangingPunct="1"/>
            <a:r>
              <a:rPr lang="en-US" smtClean="0"/>
              <a:t>Same measurements as the Holy Place of the tabernacle </a:t>
            </a:r>
          </a:p>
          <a:p>
            <a:pPr eaLnBrk="1" hangingPunct="1"/>
            <a:r>
              <a:rPr lang="en-US" smtClean="0"/>
              <a:t>Written on both sides like the 10 commandments (Ex 32:15)</a:t>
            </a:r>
          </a:p>
          <a:p>
            <a:pPr eaLnBrk="1" hangingPunct="1"/>
            <a:r>
              <a:rPr lang="en-US" smtClean="0"/>
              <a:t>Flying – widespread implementation of this curse throughout the land</a:t>
            </a:r>
          </a:p>
          <a:p>
            <a:pPr eaLnBrk="1" hangingPunct="1"/>
            <a:r>
              <a:rPr lang="en-US" smtClean="0"/>
              <a:t>Sent out by God (v.4)</a:t>
            </a:r>
          </a:p>
          <a:p>
            <a:pPr eaLnBrk="1" hangingPunct="1"/>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800" b="1" smtClean="0">
                <a:solidFill>
                  <a:srgbClr val="990000"/>
                </a:solidFill>
                <a:latin typeface="Comic Sans MS" panose="030F0702030302020204" pitchFamily="66" charset="0"/>
              </a:rPr>
              <a:t>Purpose of the Curse</a:t>
            </a:r>
          </a:p>
        </p:txBody>
      </p:sp>
      <p:sp>
        <p:nvSpPr>
          <p:cNvPr id="18435" name="Rectangle 3"/>
          <p:cNvSpPr>
            <a:spLocks noGrp="1" noChangeArrowheads="1"/>
          </p:cNvSpPr>
          <p:nvPr>
            <p:ph type="body" idx="1"/>
          </p:nvPr>
        </p:nvSpPr>
        <p:spPr>
          <a:xfrm>
            <a:off x="685800" y="1828800"/>
            <a:ext cx="7772400" cy="4267200"/>
          </a:xfrm>
        </p:spPr>
        <p:txBody>
          <a:bodyPr/>
          <a:lstStyle/>
          <a:p>
            <a:pPr eaLnBrk="1" hangingPunct="1">
              <a:spcAft>
                <a:spcPct val="25000"/>
              </a:spcAft>
            </a:pPr>
            <a:r>
              <a:rPr lang="en-US" sz="3600" smtClean="0"/>
              <a:t>Expel the thieves and perjurers</a:t>
            </a:r>
          </a:p>
          <a:p>
            <a:pPr eaLnBrk="1" hangingPunct="1">
              <a:spcAft>
                <a:spcPct val="25000"/>
              </a:spcAft>
            </a:pPr>
            <a:r>
              <a:rPr lang="en-US" sz="3600" smtClean="0"/>
              <a:t>Consume their homes (suffer same fate as houses infected with leprosy – Lev 14:45; Matt 10:6)</a:t>
            </a:r>
          </a:p>
          <a:p>
            <a:pPr eaLnBrk="1" hangingPunct="1">
              <a:spcAft>
                <a:spcPct val="25000"/>
              </a:spcAft>
            </a:pPr>
            <a:r>
              <a:rPr lang="en-US" sz="3600" smtClean="0"/>
              <a:t>Purge the land so God’s house will not be surrounded by wickedness</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33400"/>
            <a:ext cx="7772400" cy="668338"/>
          </a:xfrm>
        </p:spPr>
        <p:txBody>
          <a:bodyPr/>
          <a:lstStyle/>
          <a:p>
            <a:pPr eaLnBrk="1" hangingPunct="1"/>
            <a:r>
              <a:rPr lang="en-US" sz="3200" b="1" i="1" smtClean="0"/>
              <a:t>“cut off”</a:t>
            </a:r>
            <a:r>
              <a:rPr lang="en-US" sz="3200" smtClean="0"/>
              <a:t> </a:t>
            </a:r>
            <a:r>
              <a:rPr lang="en-US" sz="2800" smtClean="0"/>
              <a:t>(KJV)</a:t>
            </a:r>
            <a:r>
              <a:rPr lang="en-US" sz="3200" smtClean="0"/>
              <a:t> or </a:t>
            </a:r>
            <a:r>
              <a:rPr lang="en-US" sz="3200" b="1" i="1" smtClean="0"/>
              <a:t>“expelled”</a:t>
            </a:r>
            <a:r>
              <a:rPr lang="en-US" sz="3200" smtClean="0"/>
              <a:t> </a:t>
            </a:r>
            <a:r>
              <a:rPr lang="en-US" sz="2800" smtClean="0"/>
              <a:t>(NKJV)</a:t>
            </a:r>
            <a:r>
              <a:rPr lang="en-US" sz="3600" smtClean="0"/>
              <a:t> (5:3)</a:t>
            </a:r>
          </a:p>
        </p:txBody>
      </p:sp>
      <p:sp>
        <p:nvSpPr>
          <p:cNvPr id="5123" name="Rectangle 3"/>
          <p:cNvSpPr>
            <a:spLocks noGrp="1" noChangeArrowheads="1"/>
          </p:cNvSpPr>
          <p:nvPr>
            <p:ph type="body" idx="1"/>
          </p:nvPr>
        </p:nvSpPr>
        <p:spPr>
          <a:xfrm>
            <a:off x="228600" y="1143000"/>
            <a:ext cx="8686800" cy="5715000"/>
          </a:xfrm>
        </p:spPr>
        <p:txBody>
          <a:bodyPr/>
          <a:lstStyle/>
          <a:p>
            <a:pPr algn="ctr" eaLnBrk="1" hangingPunct="1">
              <a:lnSpc>
                <a:spcPct val="80000"/>
              </a:lnSpc>
              <a:buFontTx/>
              <a:buNone/>
            </a:pPr>
            <a:r>
              <a:rPr lang="en-US" sz="2000" b="1" smtClean="0"/>
              <a:t>Strongs #5352</a:t>
            </a:r>
            <a:r>
              <a:rPr lang="en-US" sz="2000" smtClean="0"/>
              <a:t> naqah (naw-kaw’);  a primitive root; </a:t>
            </a:r>
            <a:r>
              <a:rPr lang="en-US" sz="2000" i="1" smtClean="0"/>
              <a:t>to be (or make) clean</a:t>
            </a:r>
          </a:p>
          <a:p>
            <a:pPr algn="ctr" eaLnBrk="1" hangingPunct="1">
              <a:lnSpc>
                <a:spcPct val="80000"/>
              </a:lnSpc>
              <a:buFontTx/>
              <a:buNone/>
            </a:pPr>
            <a:endParaRPr lang="en-US" sz="1000" b="1" i="1" smtClean="0"/>
          </a:p>
          <a:p>
            <a:pPr algn="ctr" eaLnBrk="1" hangingPunct="1">
              <a:lnSpc>
                <a:spcPct val="80000"/>
              </a:lnSpc>
              <a:buFontTx/>
              <a:buNone/>
            </a:pPr>
            <a:r>
              <a:rPr lang="en-US" sz="2800" b="1" smtClean="0">
                <a:solidFill>
                  <a:srgbClr val="990000"/>
                </a:solidFill>
              </a:rPr>
              <a:t>Theological Wordbook of the O.T.</a:t>
            </a:r>
            <a:endParaRPr lang="en-US" sz="2800" b="1" i="1" smtClean="0">
              <a:solidFill>
                <a:srgbClr val="990000"/>
              </a:solidFill>
            </a:endParaRPr>
          </a:p>
          <a:p>
            <a:pPr algn="ctr" eaLnBrk="1" hangingPunct="1">
              <a:lnSpc>
                <a:spcPct val="80000"/>
              </a:lnSpc>
              <a:buFontTx/>
              <a:buNone/>
            </a:pPr>
            <a:r>
              <a:rPr lang="en-US" sz="1800" i="1" smtClean="0"/>
              <a:t>By Harris, Archer &amp; Waltke</a:t>
            </a:r>
            <a:endParaRPr lang="en-US" sz="1800" smtClean="0"/>
          </a:p>
          <a:p>
            <a:pPr eaLnBrk="1" hangingPunct="1">
              <a:lnSpc>
                <a:spcPct val="80000"/>
              </a:lnSpc>
              <a:spcAft>
                <a:spcPct val="15000"/>
              </a:spcAft>
              <a:buFontTx/>
              <a:buNone/>
            </a:pPr>
            <a:r>
              <a:rPr lang="en-US" sz="1600" smtClean="0"/>
              <a:t>      </a:t>
            </a:r>
            <a:r>
              <a:rPr lang="en-US" sz="2000" smtClean="0"/>
              <a:t>In the case of the Piel nqh it is always (with the exception of 1 Kgs 2:9) the LORD who is the subject. Thus he is the one addressed in petitions for acquittal (e.g. “acquit me of hidden faults”  Ps 19:12 [H 13]), or the One who does not leave the sinner unpunished (Ex 20:7; 37:7; Jer 30:11; 46:28; Job 9:28).</a:t>
            </a:r>
          </a:p>
          <a:p>
            <a:pPr eaLnBrk="1" hangingPunct="1">
              <a:lnSpc>
                <a:spcPct val="80000"/>
              </a:lnSpc>
              <a:spcAft>
                <a:spcPct val="15000"/>
              </a:spcAft>
              <a:buFontTx/>
              <a:buNone/>
            </a:pPr>
            <a:r>
              <a:rPr lang="en-US" sz="2000" smtClean="0"/>
              <a:t>     Likewise, in the case of the adjective when it means “innocent” it is God who assumes responsibility for the guiltless.  Thus he holds himself responsible for innocent blood (Deut 19:10, 13; 2 Kgs 24:4; Jer 2:34f; 19:3f; 22:3ff; </a:t>
            </a:r>
            <a:r>
              <a:rPr lang="en-US" sz="2000" i="1" smtClean="0"/>
              <a:t>passim</a:t>
            </a:r>
            <a:r>
              <a:rPr lang="en-US" sz="2000" smtClean="0"/>
              <a:t>).  Job, however, in a trough of pessimism, observes that God destroys the innocent with the guilty (Job 9:23).</a:t>
            </a:r>
          </a:p>
          <a:p>
            <a:pPr eaLnBrk="1" hangingPunct="1">
              <a:lnSpc>
                <a:spcPct val="80000"/>
              </a:lnSpc>
              <a:spcAft>
                <a:spcPct val="15000"/>
              </a:spcAft>
              <a:buFontTx/>
              <a:buNone/>
            </a:pPr>
            <a:r>
              <a:rPr lang="en-US" sz="2200" smtClean="0"/>
              <a:t>     </a:t>
            </a:r>
            <a:r>
              <a:rPr lang="en-US" sz="2200" b="1" smtClean="0"/>
              <a:t>Not only may the sinner himself be cleansed, freed of guilt, acquitted or held innocent, but a place may be purged of the evil found in it.  The “cutting off” of liars and perjurers from the land spoken of in the vision of the flying roll (Zech 5:3) would amount to a purging of the land from evil.</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b="1" smtClean="0">
                <a:solidFill>
                  <a:srgbClr val="990000"/>
                </a:solidFill>
                <a:latin typeface="Comic Sans MS" panose="030F0702030302020204" pitchFamily="66" charset="0"/>
              </a:rPr>
              <a:t>God’s House being built brings responsibility to live for God</a:t>
            </a:r>
          </a:p>
        </p:txBody>
      </p:sp>
      <p:sp>
        <p:nvSpPr>
          <p:cNvPr id="20483" name="Rectangle 3"/>
          <p:cNvSpPr>
            <a:spLocks noGrp="1" noChangeArrowheads="1"/>
          </p:cNvSpPr>
          <p:nvPr>
            <p:ph type="body" idx="1"/>
          </p:nvPr>
        </p:nvSpPr>
        <p:spPr>
          <a:xfrm>
            <a:off x="685800" y="1905000"/>
            <a:ext cx="7772400" cy="4191000"/>
          </a:xfrm>
        </p:spPr>
        <p:txBody>
          <a:bodyPr/>
          <a:lstStyle/>
          <a:p>
            <a:pPr eaLnBrk="1" hangingPunct="1">
              <a:lnSpc>
                <a:spcPct val="90000"/>
              </a:lnSpc>
            </a:pPr>
            <a:r>
              <a:rPr lang="en-US" sz="2800" smtClean="0"/>
              <a:t>God wants to live and dwell among His people (Ex 25:8; 1 Kg 6:13)</a:t>
            </a:r>
          </a:p>
          <a:p>
            <a:pPr eaLnBrk="1" hangingPunct="1">
              <a:lnSpc>
                <a:spcPct val="90000"/>
              </a:lnSpc>
            </a:pPr>
            <a:r>
              <a:rPr lang="en-US" sz="2800" smtClean="0"/>
              <a:t>God cannot dwell among unrighteousness</a:t>
            </a:r>
          </a:p>
          <a:p>
            <a:pPr eaLnBrk="1" hangingPunct="1">
              <a:lnSpc>
                <a:spcPct val="90000"/>
              </a:lnSpc>
            </a:pPr>
            <a:endParaRPr lang="en-US" sz="2800" smtClean="0"/>
          </a:p>
          <a:p>
            <a:pPr algn="ctr" eaLnBrk="1" hangingPunct="1">
              <a:lnSpc>
                <a:spcPct val="90000"/>
              </a:lnSpc>
              <a:buFontTx/>
              <a:buNone/>
            </a:pPr>
            <a:r>
              <a:rPr lang="en-US" b="1" smtClean="0">
                <a:solidFill>
                  <a:srgbClr val="990000"/>
                </a:solidFill>
              </a:rPr>
              <a:t>Num 35:34</a:t>
            </a:r>
          </a:p>
          <a:p>
            <a:pPr eaLnBrk="1" hangingPunct="1">
              <a:lnSpc>
                <a:spcPct val="90000"/>
              </a:lnSpc>
              <a:buFontTx/>
              <a:buNone/>
            </a:pPr>
            <a:r>
              <a:rPr lang="en-US" sz="2800" smtClean="0"/>
              <a:t>    34	'Therefore </a:t>
            </a:r>
            <a:r>
              <a:rPr lang="en-US" sz="2800" b="1" smtClean="0"/>
              <a:t>do not defile the land</a:t>
            </a:r>
            <a:r>
              <a:rPr lang="en-US" sz="2800" smtClean="0"/>
              <a:t> which you inhabit, in the midst of which I dwell; for   I the LORD dwell among the children of Israel.'"</a:t>
            </a:r>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asket">
  <a:themeElements>
    <a:clrScheme name="Basket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as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ket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asket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asket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asket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asket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rk-Gold-Frame">
  <a:themeElements>
    <a:clrScheme name="Drk-Gold-Fra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Drk-Gold-Fr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rk-Gold-Fram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Drk-Gold-Fram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Drk-Gold-Fra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Drk-Gold-Fram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Drk-Gold-Fram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oldFrame">
  <a:themeElements>
    <a:clrScheme name="GoldFra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GoldFr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oldFram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GoldFram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GoldFra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GoldFram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GoldFram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Dapple">
  <a:themeElements>
    <a:clrScheme name="Blue Dappl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 Da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appl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 Dappl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 Dappl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 Dappl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 Dappl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unrise">
  <a:themeElements>
    <a:clrScheme name="Sunris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un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ris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unris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unris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unris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unris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GoldFrame</Template>
  <TotalTime>949</TotalTime>
  <Words>1950</Words>
  <Application>Microsoft Office PowerPoint</Application>
  <PresentationFormat>On-screen Show (4:3)</PresentationFormat>
  <Paragraphs>141</Paragraphs>
  <Slides>28</Slides>
  <Notes>6</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2</vt:i4>
      </vt:variant>
      <vt:variant>
        <vt:lpstr>Slide Titles</vt:lpstr>
      </vt:variant>
      <vt:variant>
        <vt:i4>28</vt:i4>
      </vt:variant>
    </vt:vector>
  </HeadingPairs>
  <TitlesOfParts>
    <vt:vector size="43" baseType="lpstr">
      <vt:lpstr>Arial</vt:lpstr>
      <vt:lpstr>Calibri</vt:lpstr>
      <vt:lpstr>Comic Sans MS</vt:lpstr>
      <vt:lpstr>EraserDust</vt:lpstr>
      <vt:lpstr>Tahoma</vt:lpstr>
      <vt:lpstr>Wingdings</vt:lpstr>
      <vt:lpstr>Basket</vt:lpstr>
      <vt:lpstr>Drk-Gold-Frame</vt:lpstr>
      <vt:lpstr>GoldFrame</vt:lpstr>
      <vt:lpstr>Blue Dapple</vt:lpstr>
      <vt:lpstr>Mountain Top</vt:lpstr>
      <vt:lpstr>Sunrise</vt:lpstr>
      <vt:lpstr>Ocean</vt:lpstr>
      <vt:lpstr>Photo Editor Photo</vt:lpstr>
      <vt:lpstr>Microsoft Photo Editor 3.0 Photo</vt:lpstr>
      <vt:lpstr>Zechariah’s  Night Visions (Zech. 1-6)</vt:lpstr>
      <vt:lpstr>Pseudo Smerdis (the imposter king!) with his “wanna be” queen</vt:lpstr>
      <vt:lpstr>Zechariah 5:1-4</vt:lpstr>
      <vt:lpstr>Zechariah 5:5-11</vt:lpstr>
      <vt:lpstr>The 6th Vision</vt:lpstr>
      <vt:lpstr>The Flying Scroll</vt:lpstr>
      <vt:lpstr>Purpose of the Curse</vt:lpstr>
      <vt:lpstr>“cut off” (KJV) or “expelled” (NKJV) (5:3)</vt:lpstr>
      <vt:lpstr>God’s House being built brings responsibility to live for God</vt:lpstr>
      <vt:lpstr>Lesson for us</vt:lpstr>
      <vt:lpstr>2 Cor 6:16-18</vt:lpstr>
      <vt:lpstr>The woman in the ephah</vt:lpstr>
      <vt:lpstr>The Woman in the Ephah</vt:lpstr>
      <vt:lpstr>This is Wickedness (Lawlessness)</vt:lpstr>
      <vt:lpstr>Zechariah 6:1-8</vt:lpstr>
      <vt:lpstr>PowerPoint Presentation</vt:lpstr>
      <vt:lpstr>PowerPoint Presentation</vt:lpstr>
      <vt:lpstr>The Chariots</vt:lpstr>
      <vt:lpstr>PowerPoint Presentation</vt:lpstr>
      <vt:lpstr>End of the Night Visions</vt:lpstr>
      <vt:lpstr>The Coronation of Joshua</vt:lpstr>
      <vt:lpstr>Joshua’s Role</vt:lpstr>
      <vt:lpstr>Why Joshua is King/Priest</vt:lpstr>
      <vt:lpstr>Helem, Tobijah, Jedaiah &amp; Hen</vt:lpstr>
      <vt:lpstr>“Then you will know that the Lord of hosts has sent Me to you”</vt:lpstr>
      <vt:lpstr>Final exhortation &amp; warning</vt:lpstr>
      <vt:lpstr>Lessons for Us</vt:lpstr>
      <vt:lpstr>2</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Jim</cp:lastModifiedBy>
  <cp:revision>36</cp:revision>
  <dcterms:created xsi:type="dcterms:W3CDTF">2005-01-08T21:10:32Z</dcterms:created>
  <dcterms:modified xsi:type="dcterms:W3CDTF">2013-07-04T00:42:19Z</dcterms:modified>
</cp:coreProperties>
</file>