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1" r:id="rId2"/>
    <p:sldId id="262" r:id="rId3"/>
    <p:sldId id="256" r:id="rId4"/>
    <p:sldId id="259" r:id="rId5"/>
    <p:sldId id="268" r:id="rId6"/>
    <p:sldId id="257" r:id="rId7"/>
    <p:sldId id="267" r:id="rId8"/>
    <p:sldId id="265" r:id="rId9"/>
    <p:sldId id="270" r:id="rId10"/>
    <p:sldId id="269" r:id="rId11"/>
    <p:sldId id="271" r:id="rId12"/>
    <p:sldId id="273" r:id="rId13"/>
    <p:sldId id="274" r:id="rId14"/>
    <p:sldId id="264" r:id="rId15"/>
    <p:sldId id="258" r:id="rId16"/>
    <p:sldId id="260" r:id="rId17"/>
    <p:sldId id="263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183" autoAdjust="0"/>
  </p:normalViewPr>
  <p:slideViewPr>
    <p:cSldViewPr>
      <p:cViewPr varScale="1">
        <p:scale>
          <a:sx n="90" d="100"/>
          <a:sy n="90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B060A97-A8E2-4ECE-942A-9F366A1645BB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0807BD5-EA36-4731-9FC0-B8DD1CDE6322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    THOSE JESUS LOVED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6">
              <a:buNone/>
            </a:pPr>
            <a:r>
              <a:rPr lang="en-AU" sz="9600" dirty="0" smtClean="0">
                <a:latin typeface="Freestyle Script" pitchFamily="66" charset="0"/>
              </a:rPr>
              <a:t>Mary, Martha and Lazarus </a:t>
            </a:r>
            <a:endParaRPr lang="en-AU" sz="9600" dirty="0">
              <a:latin typeface="Freestyle Script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Loved by Jesus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John the son of Zebedee</a:t>
            </a:r>
          </a:p>
          <a:p>
            <a:r>
              <a:rPr lang="en-AU" dirty="0" smtClean="0"/>
              <a:t>The rich young ruler</a:t>
            </a:r>
          </a:p>
          <a:p>
            <a:r>
              <a:rPr lang="en-AU" dirty="0" smtClean="0"/>
              <a:t>The disciples </a:t>
            </a:r>
          </a:p>
          <a:p>
            <a:r>
              <a:rPr lang="en-AU" dirty="0" smtClean="0"/>
              <a:t>Paul (Gal 2v20)</a:t>
            </a:r>
          </a:p>
          <a:p>
            <a:r>
              <a:rPr lang="en-AU" dirty="0" smtClean="0"/>
              <a:t>Martha , Mary and Lazarus.</a:t>
            </a:r>
          </a:p>
          <a:p>
            <a:r>
              <a:rPr lang="en-AU" dirty="0" smtClean="0"/>
              <a:t>His disciples that would later believe</a:t>
            </a:r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0"/>
            <a:ext cx="7772400" cy="4343400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4" name="Picture 3" descr="hdr_ComfortingSavi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285728"/>
            <a:ext cx="4857784" cy="67151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5852" y="1571612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smtClean="0">
                <a:solidFill>
                  <a:srgbClr val="C00000"/>
                </a:solidFill>
              </a:rPr>
              <a:t>LAZARUS- COME FORTH!</a:t>
            </a:r>
            <a:endParaRPr lang="en-AU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Bid her come and help me.</a:t>
            </a:r>
            <a:endParaRPr lang="en-AU" dirty="0"/>
          </a:p>
        </p:txBody>
      </p:sp>
      <p:pic>
        <p:nvPicPr>
          <p:cNvPr id="4" name="Content Placeholder 3" descr="martha-and-mar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428736"/>
            <a:ext cx="6357982" cy="492922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 Black" pitchFamily="34" charset="0"/>
              </a:rPr>
              <a:t>HOSPITALITY</a:t>
            </a:r>
            <a:endParaRPr lang="en-AU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3600" dirty="0" smtClean="0"/>
              <a:t>Given to hospitality.   Rom 12v13</a:t>
            </a:r>
          </a:p>
          <a:p>
            <a:r>
              <a:rPr lang="en-AU" sz="3600" dirty="0" smtClean="0"/>
              <a:t>Given to hospitality .  1Tim 3v2</a:t>
            </a:r>
          </a:p>
          <a:p>
            <a:r>
              <a:rPr lang="en-AU" sz="3600" dirty="0" smtClean="0"/>
              <a:t>A lover of hospitality. Titus 1v8</a:t>
            </a:r>
          </a:p>
          <a:p>
            <a:r>
              <a:rPr lang="en-AU" sz="3600" dirty="0" smtClean="0"/>
              <a:t>Use hospitality one to another without grudging.                     1 Pet 4v9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12064"/>
            <a:ext cx="8643966" cy="914400"/>
          </a:xfrm>
        </p:spPr>
        <p:txBody>
          <a:bodyPr/>
          <a:lstStyle/>
          <a:p>
            <a:r>
              <a:rPr lang="en-AU" sz="3600" dirty="0" smtClean="0"/>
              <a:t> She hath chosen the better  part.</a:t>
            </a:r>
            <a:endParaRPr lang="en-AU" sz="3600" dirty="0"/>
          </a:p>
        </p:txBody>
      </p:sp>
      <p:pic>
        <p:nvPicPr>
          <p:cNvPr id="4" name="Content Placeholder 3" descr="mary-and-marth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285860"/>
            <a:ext cx="4572032" cy="557214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MARTHA- loved by Jesus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Hospitable ,generous  and hard working</a:t>
            </a:r>
          </a:p>
          <a:p>
            <a:r>
              <a:rPr lang="en-AU" dirty="0" smtClean="0"/>
              <a:t>Practical and factual</a:t>
            </a:r>
          </a:p>
          <a:p>
            <a:r>
              <a:rPr lang="en-AU" dirty="0" smtClean="0"/>
              <a:t>Strong in faith </a:t>
            </a:r>
          </a:p>
          <a:p>
            <a:r>
              <a:rPr lang="en-AU" dirty="0" smtClean="0"/>
              <a:t>Amazing conviction about Christ</a:t>
            </a:r>
          </a:p>
          <a:p>
            <a:r>
              <a:rPr lang="en-AU" dirty="0" smtClean="0"/>
              <a:t>Strong belief in the Lord, despite sadness</a:t>
            </a:r>
          </a:p>
          <a:p>
            <a:r>
              <a:rPr lang="en-AU" dirty="0" smtClean="0"/>
              <a:t>Continues to do what Martha does best.</a:t>
            </a:r>
            <a:endParaRPr lang="en-A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She hath done what she could </a:t>
            </a:r>
            <a:endParaRPr lang="en-AU" dirty="0"/>
          </a:p>
        </p:txBody>
      </p:sp>
      <p:pic>
        <p:nvPicPr>
          <p:cNvPr id="4" name="Content Placeholder 3" descr="anointing-of-feet-of-jes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357298"/>
            <a:ext cx="7358114" cy="500066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914400" y="1426464"/>
            <a:ext cx="7772400" cy="1788222"/>
          </a:xfrm>
        </p:spPr>
        <p:txBody>
          <a:bodyPr>
            <a:normAutofit fontScale="90000"/>
          </a:bodyPr>
          <a:lstStyle/>
          <a:p>
            <a:r>
              <a:rPr lang="en-AU" sz="5400" dirty="0" smtClean="0">
                <a:latin typeface="Times New Roman" pitchFamily="18" charset="0"/>
                <a:cs typeface="Times New Roman" pitchFamily="18" charset="0"/>
              </a:rPr>
              <a:t>Distrust all men in whom the impulse to punish is powerful </a:t>
            </a:r>
            <a:endParaRPr lang="en-A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AU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MARY’S ATTRIBUTES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Careful listener</a:t>
            </a:r>
          </a:p>
          <a:p>
            <a:r>
              <a:rPr lang="en-AU" dirty="0" smtClean="0"/>
              <a:t>Devoted to sit at Lord’s feet and hear his words-comprehended his impending death </a:t>
            </a:r>
          </a:p>
          <a:p>
            <a:r>
              <a:rPr lang="en-AU" dirty="0" smtClean="0"/>
              <a:t>Intuitive recognition of Lord’s sadness</a:t>
            </a:r>
          </a:p>
          <a:p>
            <a:r>
              <a:rPr lang="en-AU" dirty="0" smtClean="0"/>
              <a:t>Never defended herself from criticism</a:t>
            </a:r>
          </a:p>
          <a:p>
            <a:r>
              <a:rPr lang="en-AU" dirty="0" smtClean="0"/>
              <a:t>Took her limited opportunity</a:t>
            </a:r>
          </a:p>
          <a:p>
            <a:r>
              <a:rPr lang="en-AU" dirty="0" smtClean="0"/>
              <a:t>When there is a need..do something and do it now.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AU" sz="4000" dirty="0" smtClean="0">
                <a:latin typeface="Times New Roman" pitchFamily="18" charset="0"/>
                <a:cs typeface="Times New Roman" pitchFamily="18" charset="0"/>
              </a:rPr>
              <a:t>When there is grief sadness or tragedy , and you don’t know what to do to show you care - think of anything you can do and do that.</a:t>
            </a:r>
          </a:p>
          <a:p>
            <a:pPr>
              <a:buNone/>
            </a:pPr>
            <a:r>
              <a:rPr lang="en-AU" sz="4000" dirty="0" smtClean="0">
                <a:latin typeface="Times New Roman" pitchFamily="18" charset="0"/>
                <a:cs typeface="Times New Roman" pitchFamily="18" charset="0"/>
              </a:rPr>
              <a:t>Whatever you do, it  will far outweigh doing nothing</a:t>
            </a:r>
            <a:r>
              <a:rPr lang="en-AU" dirty="0" smtClean="0">
                <a:latin typeface="Lucida Handwriting" pitchFamily="66" charset="0"/>
              </a:rPr>
              <a:t>.</a:t>
            </a:r>
            <a:endParaRPr lang="en-AU" dirty="0">
              <a:latin typeface="Lucida Handwriting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1000100" y="874454"/>
            <a:ext cx="735811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AU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AU" sz="3200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JESUS -THE MASTER TEACHER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AU" sz="2000" dirty="0" smtClean="0">
              <a:latin typeface="Impact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AU" sz="8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Whenever  Jesus’ wrath appears it always concerns a wrong done to others or a public evil that needs redress, but it </a:t>
            </a:r>
            <a:r>
              <a:rPr lang="en-A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never </a:t>
            </a:r>
            <a:r>
              <a:rPr lang="en-A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concerns a private injury.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truth of Christ’s teaching seems to be that in our </a:t>
            </a:r>
            <a:r>
              <a:rPr lang="en-AU" sz="2400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our</a:t>
            </a:r>
            <a:r>
              <a:rPr lang="en-A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own person and fortune we should be ready to pardon all ; it is </a:t>
            </a:r>
            <a:r>
              <a:rPr lang="en-AU" sz="24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our</a:t>
            </a:r>
            <a:r>
              <a:rPr lang="en-A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cheek we are to turn : it is </a:t>
            </a:r>
            <a:r>
              <a:rPr lang="en-AU" sz="24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our</a:t>
            </a:r>
            <a:r>
              <a:rPr lang="en-A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coat we are to give away...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BUT when another’s face has been buffeted , perhaps a little of the lion will become us the best . That we are to suffer  others to be injured or unjustly criticised is not conceivable nor is it  the spirit of Christ.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2400" b="1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			</a:t>
            </a:r>
            <a:r>
              <a:rPr lang="en-AU" sz="2400" i="1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William Barclay-The Mind of Jesus</a:t>
            </a:r>
            <a:r>
              <a:rPr lang="en-AU" sz="1400" i="1" dirty="0" smtClean="0">
                <a:latin typeface="Impact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en-A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 descr="12-lazar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0" y="2641600"/>
            <a:ext cx="3810000" cy="28575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 descr="lazaru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80707" y="3257781"/>
            <a:ext cx="2439785" cy="162513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 descr="imagesCA2PC37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4300" y="2765425"/>
            <a:ext cx="1752600" cy="260985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 descr="2_3_Ma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0639" y="1784350"/>
            <a:ext cx="4499922" cy="4572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54</TotalTime>
  <Words>350</Words>
  <Application>Microsoft Office PowerPoint</Application>
  <PresentationFormat>On-screen Show (4:3)</PresentationFormat>
  <Paragraphs>43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Metro</vt:lpstr>
      <vt:lpstr>     THOSE JESUS LOVED </vt:lpstr>
      <vt:lpstr>Loved by Jesus </vt:lpstr>
      <vt:lpstr>Slide 3</vt:lpstr>
      <vt:lpstr> Bid her come and help me.</vt:lpstr>
      <vt:lpstr>HOSPITALITY</vt:lpstr>
      <vt:lpstr> She hath chosen the better  part.</vt:lpstr>
      <vt:lpstr>MARTHA- loved by Jesus</vt:lpstr>
      <vt:lpstr>She hath done what she could </vt:lpstr>
      <vt:lpstr>Distrust all men in whom the impulse to punish is powerful </vt:lpstr>
      <vt:lpstr>MARY’S ATTRIBUTES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THOSE JESUS LOVED </dc:title>
  <dc:creator>User</dc:creator>
  <cp:lastModifiedBy>User</cp:lastModifiedBy>
  <cp:revision>7</cp:revision>
  <dcterms:created xsi:type="dcterms:W3CDTF">2013-08-05T02:13:26Z</dcterms:created>
  <dcterms:modified xsi:type="dcterms:W3CDTF">2013-08-21T06:55:25Z</dcterms:modified>
</cp:coreProperties>
</file>