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65" r:id="rId5"/>
    <p:sldId id="266" r:id="rId6"/>
    <p:sldId id="262" r:id="rId7"/>
    <p:sldId id="267" r:id="rId8"/>
    <p:sldId id="268" r:id="rId9"/>
    <p:sldId id="261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>
        <p:scale>
          <a:sx n="75" d="100"/>
          <a:sy n="75" d="100"/>
        </p:scale>
        <p:origin x="-123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58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55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240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872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450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963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994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383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09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07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6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1CFD8-B938-494B-8C9A-EFAC78AAF7E3}" type="datetimeFigureOut">
              <a:rPr lang="en-CA" smtClean="0"/>
              <a:t>07/11/2013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4AB23-D8DF-4FA0-A3B8-1D14C7D497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760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42058" y="2551837"/>
            <a:ext cx="56598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Warrior Family</a:t>
            </a:r>
          </a:p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of Manasseh</a:t>
            </a:r>
            <a:endParaRPr lang="en-CA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295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0381" y="25135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Manasseh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91702" y="1043444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Machir + </a:t>
            </a:r>
            <a:r>
              <a:rPr lang="en-CA" b="1" dirty="0" smtClean="0">
                <a:solidFill>
                  <a:srgbClr val="7030A0"/>
                </a:solidFill>
              </a:rPr>
              <a:t>Maachah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Gen 50:23; 1Chr 7:15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844824"/>
            <a:ext cx="341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Gilead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Num 26:29; 36:1; Josh 17:1; 1 </a:t>
            </a:r>
            <a:r>
              <a:rPr lang="en-CA" sz="1200" dirty="0" err="1" smtClean="0">
                <a:solidFill>
                  <a:srgbClr val="FF0000"/>
                </a:solidFill>
              </a:rPr>
              <a:t>Chr</a:t>
            </a:r>
            <a:r>
              <a:rPr lang="en-CA" sz="1200" dirty="0" smtClean="0">
                <a:solidFill>
                  <a:srgbClr val="FF0000"/>
                </a:solidFill>
              </a:rPr>
              <a:t> 7:17?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7153" y="2780928"/>
            <a:ext cx="665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Jeezer (Abiezer)     Helek     Asriel</a:t>
            </a:r>
            <a:r>
              <a:rPr lang="en-CA" b="1" dirty="0"/>
              <a:t> </a:t>
            </a:r>
            <a:r>
              <a:rPr lang="en-CA" b="1" dirty="0" smtClean="0"/>
              <a:t>    Shechem     Shemida     Hepher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59831" y="3007985"/>
            <a:ext cx="831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92896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26:29-32</a:t>
            </a:r>
            <a:endParaRPr lang="en-CA" sz="12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382604" y="660758"/>
            <a:ext cx="1" cy="4012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82604" y="1340768"/>
            <a:ext cx="0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82604" y="2132856"/>
            <a:ext cx="0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9792" y="2780928"/>
            <a:ext cx="56166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99792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82604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4" idx="2"/>
            <a:endCxn id="14" idx="2"/>
          </p:cNvCxnSpPr>
          <p:nvPr/>
        </p:nvCxnSpPr>
        <p:spPr>
          <a:xfrm>
            <a:off x="5113174" y="2769895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56176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2"/>
          </p:cNvCxnSpPr>
          <p:nvPr/>
        </p:nvCxnSpPr>
        <p:spPr>
          <a:xfrm>
            <a:off x="5113174" y="2769895"/>
            <a:ext cx="35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48253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274359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316416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81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394091"/>
              </p:ext>
            </p:extLst>
          </p:nvPr>
        </p:nvGraphicFramePr>
        <p:xfrm>
          <a:off x="762000" y="1219200"/>
          <a:ext cx="7696200" cy="5392738"/>
        </p:xfrm>
        <a:graphic>
          <a:graphicData uri="http://schemas.openxmlformats.org/drawingml/2006/table">
            <a:tbl>
              <a:tblPr/>
              <a:tblGrid>
                <a:gridCol w="1924050"/>
                <a:gridCol w="1924050"/>
                <a:gridCol w="1924050"/>
                <a:gridCol w="1924050"/>
              </a:tblGrid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Tribe</a:t>
                      </a:r>
                      <a:r>
                        <a:rPr kumimoji="0" lang="en-US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	</a:t>
                      </a:r>
                      <a:r>
                        <a:rPr kumimoji="0" lang="en-US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Num. 1</a:t>
                      </a:r>
                      <a:r>
                        <a:rPr kumimoji="0" lang="en-US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Num. 26</a:t>
                      </a:r>
                      <a:r>
                        <a:rPr kumimoji="0" lang="en-US" alt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Fluctuation</a:t>
                      </a:r>
                      <a:endParaRPr kumimoji="0" lang="en-US" alt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2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Reuben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Simeon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Gad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Judah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Issachar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Zebulun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Ephraim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Manasseh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Benjamin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Dan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Asher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Naphtali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46,500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59,300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45,650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 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74,600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54,400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57,400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40,500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32,200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35,400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62,700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41,500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53,400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43,730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22,200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40,500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76,500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64,300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60,500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32,500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52,700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45,600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64,400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53,400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45,500     </a:t>
                      </a: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-2,770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-37,100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-5,150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+1,900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+9,900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+3,100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-8,000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+20,500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+10,200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Times New Roman" pitchFamily="18" charset="0"/>
                        </a:rPr>
                        <a:t>+1,700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+11,900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Times New Roman" pitchFamily="18" charset="0"/>
                        </a:rPr>
                        <a:t>-8,000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7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/>
          <p:cNvSpPr/>
          <p:nvPr/>
        </p:nvSpPr>
        <p:spPr>
          <a:xfrm rot="18905207">
            <a:off x="2162871" y="-1747048"/>
            <a:ext cx="4208170" cy="4200726"/>
          </a:xfrm>
          <a:prstGeom prst="rtTriangl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Right Triangle 6"/>
          <p:cNvSpPr/>
          <p:nvPr/>
        </p:nvSpPr>
        <p:spPr>
          <a:xfrm rot="13411991">
            <a:off x="109968" y="1850876"/>
            <a:ext cx="3256303" cy="3398285"/>
          </a:xfrm>
          <a:prstGeom prst="rtTriangl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ight Triangle 7"/>
          <p:cNvSpPr/>
          <p:nvPr/>
        </p:nvSpPr>
        <p:spPr>
          <a:xfrm rot="2666440">
            <a:off x="5668823" y="568589"/>
            <a:ext cx="5655226" cy="5648901"/>
          </a:xfrm>
          <a:prstGeom prst="rt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b="1" spc="5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9" name="Right Triangle 8"/>
          <p:cNvSpPr/>
          <p:nvPr/>
        </p:nvSpPr>
        <p:spPr>
          <a:xfrm rot="8011950">
            <a:off x="2464839" y="4353259"/>
            <a:ext cx="3921510" cy="4129493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3779912" y="3068960"/>
            <a:ext cx="1080120" cy="8640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/>
          <p:cNvSpPr/>
          <p:nvPr/>
        </p:nvSpPr>
        <p:spPr>
          <a:xfrm>
            <a:off x="2376488" y="692696"/>
            <a:ext cx="37952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Dan, Asher, Naphtali</a:t>
            </a:r>
            <a:endParaRPr lang="en-US" sz="3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24435" y="2716178"/>
            <a:ext cx="153599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Judah</a:t>
            </a:r>
          </a:p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Issachar</a:t>
            </a:r>
          </a:p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Zebulun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1474" y="5805264"/>
            <a:ext cx="37769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Rueben, Simeon, Gad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8520" y="2708920"/>
            <a:ext cx="192071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Ephraim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Manasseh</a:t>
            </a:r>
          </a:p>
          <a:p>
            <a:pPr algn="ctr"/>
            <a:r>
              <a:rPr lang="en-US" sz="3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Benjamin</a:t>
            </a:r>
            <a:endParaRPr lang="en-US" sz="3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82054" y="4797152"/>
            <a:ext cx="18758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151,450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32040" y="3068960"/>
            <a:ext cx="18758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186,400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07704" y="3147065"/>
            <a:ext cx="18758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108,100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36173" y="1556792"/>
            <a:ext cx="18758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157,600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746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0381" y="25135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Manasseh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91702" y="1043444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Machir + </a:t>
            </a:r>
            <a:r>
              <a:rPr lang="en-CA" b="1" dirty="0" smtClean="0">
                <a:solidFill>
                  <a:srgbClr val="7030A0"/>
                </a:solidFill>
              </a:rPr>
              <a:t>Maachah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Gen 50:23; 1Chr 7:15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844824"/>
            <a:ext cx="341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Gilead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Num 26:29; 36:1; Josh 17:1; 1 </a:t>
            </a:r>
            <a:r>
              <a:rPr lang="en-CA" sz="1200" dirty="0" err="1" smtClean="0">
                <a:solidFill>
                  <a:srgbClr val="FF0000"/>
                </a:solidFill>
              </a:rPr>
              <a:t>Chr</a:t>
            </a:r>
            <a:r>
              <a:rPr lang="en-CA" sz="1200" dirty="0" smtClean="0">
                <a:solidFill>
                  <a:srgbClr val="FF0000"/>
                </a:solidFill>
              </a:rPr>
              <a:t> 7:17?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7153" y="2780928"/>
            <a:ext cx="665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Jeezer (Abiezer)     Helek     Asriel</a:t>
            </a:r>
            <a:r>
              <a:rPr lang="en-CA" b="1" dirty="0"/>
              <a:t> </a:t>
            </a:r>
            <a:r>
              <a:rPr lang="en-CA" b="1" dirty="0" smtClean="0"/>
              <a:t>    Shechem     Shemida     Hepher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59831" y="3007985"/>
            <a:ext cx="831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92896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26:29-32</a:t>
            </a:r>
            <a:endParaRPr lang="en-CA" sz="12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382604" y="660758"/>
            <a:ext cx="1" cy="4012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82604" y="1340768"/>
            <a:ext cx="0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82604" y="2132856"/>
            <a:ext cx="0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9792" y="2780928"/>
            <a:ext cx="56166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99792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82604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4" idx="2"/>
            <a:endCxn id="14" idx="2"/>
          </p:cNvCxnSpPr>
          <p:nvPr/>
        </p:nvCxnSpPr>
        <p:spPr>
          <a:xfrm>
            <a:off x="5113174" y="2769895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56176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2"/>
          </p:cNvCxnSpPr>
          <p:nvPr/>
        </p:nvCxnSpPr>
        <p:spPr>
          <a:xfrm>
            <a:off x="5113174" y="2769895"/>
            <a:ext cx="35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48253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274359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316416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18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0381" y="25135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Manasseh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91702" y="1043444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Machir + </a:t>
            </a:r>
            <a:r>
              <a:rPr lang="en-CA" b="1" dirty="0" smtClean="0">
                <a:solidFill>
                  <a:srgbClr val="7030A0"/>
                </a:solidFill>
              </a:rPr>
              <a:t>Maachah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Gen 50:23; 1Chr 7:15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844824"/>
            <a:ext cx="341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Gilead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Num 26:29; 36:1; Josh 17:1; 1 </a:t>
            </a:r>
            <a:r>
              <a:rPr lang="en-CA" sz="1200" dirty="0" err="1" smtClean="0">
                <a:solidFill>
                  <a:srgbClr val="FF0000"/>
                </a:solidFill>
              </a:rPr>
              <a:t>Chr</a:t>
            </a:r>
            <a:r>
              <a:rPr lang="en-CA" sz="1200" dirty="0" smtClean="0">
                <a:solidFill>
                  <a:srgbClr val="FF0000"/>
                </a:solidFill>
              </a:rPr>
              <a:t> 7:17?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7153" y="2780928"/>
            <a:ext cx="665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Jeezer (Abiezer)     Helek     Asriel</a:t>
            </a:r>
            <a:r>
              <a:rPr lang="en-CA" b="1" dirty="0"/>
              <a:t> </a:t>
            </a:r>
            <a:r>
              <a:rPr lang="en-CA" b="1" dirty="0" smtClean="0"/>
              <a:t>    Shechem     Shemida     Hepher</a:t>
            </a:r>
            <a:endParaRPr lang="en-C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10754" y="3717032"/>
            <a:ext cx="130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Zelophehad</a:t>
            </a:r>
            <a:endParaRPr lang="en-CA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253" y="4581128"/>
            <a:ext cx="3960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7030A0"/>
                </a:solidFill>
              </a:rPr>
              <a:t>Mahlah   Noah   Hoglah   Milcah   Tirzah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1" y="3007985"/>
            <a:ext cx="831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92896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26:29-32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44408" y="3944089"/>
            <a:ext cx="769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17:3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0392" y="43041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27:1</a:t>
            </a:r>
            <a:endParaRPr lang="en-CA" sz="12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382604" y="660758"/>
            <a:ext cx="1" cy="4012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82604" y="1340768"/>
            <a:ext cx="0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82604" y="2132856"/>
            <a:ext cx="0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9792" y="2780928"/>
            <a:ext cx="56166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99792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82604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4" idx="2"/>
            <a:endCxn id="14" idx="2"/>
          </p:cNvCxnSpPr>
          <p:nvPr/>
        </p:nvCxnSpPr>
        <p:spPr>
          <a:xfrm>
            <a:off x="5113174" y="2769895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56176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2"/>
          </p:cNvCxnSpPr>
          <p:nvPr/>
        </p:nvCxnSpPr>
        <p:spPr>
          <a:xfrm>
            <a:off x="5113174" y="2769895"/>
            <a:ext cx="35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48253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274359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316416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280412" y="3146484"/>
            <a:ext cx="0" cy="5705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028384" y="4082588"/>
            <a:ext cx="0" cy="4985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508104" y="4581128"/>
            <a:ext cx="31211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4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ephen\Desktop\Personal Data\Maps\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-387424"/>
            <a:ext cx="6357096" cy="820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1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0381" y="25135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Manasseh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91702" y="1043444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Machir + </a:t>
            </a:r>
            <a:r>
              <a:rPr lang="en-CA" b="1" dirty="0" smtClean="0">
                <a:solidFill>
                  <a:srgbClr val="7030A0"/>
                </a:solidFill>
              </a:rPr>
              <a:t>Maachah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Gen 50:23; 1Chr 7:15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844824"/>
            <a:ext cx="341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Gilead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Num 26:29; 36:1; Josh 17:1; 1 </a:t>
            </a:r>
            <a:r>
              <a:rPr lang="en-CA" sz="1200" dirty="0" err="1" smtClean="0">
                <a:solidFill>
                  <a:srgbClr val="FF0000"/>
                </a:solidFill>
              </a:rPr>
              <a:t>Chr</a:t>
            </a:r>
            <a:r>
              <a:rPr lang="en-CA" sz="1200" dirty="0" smtClean="0">
                <a:solidFill>
                  <a:srgbClr val="FF0000"/>
                </a:solidFill>
              </a:rPr>
              <a:t> 7:17?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7153" y="2780928"/>
            <a:ext cx="665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Jeezer (Abiezer)     Helek     Asriel</a:t>
            </a:r>
            <a:r>
              <a:rPr lang="en-CA" b="1" dirty="0"/>
              <a:t> </a:t>
            </a:r>
            <a:r>
              <a:rPr lang="en-CA" b="1" dirty="0" smtClean="0"/>
              <a:t>    Shechem     Shemida     Hepher</a:t>
            </a:r>
            <a:endParaRPr lang="en-C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10754" y="3717032"/>
            <a:ext cx="130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Zelophehad</a:t>
            </a:r>
            <a:endParaRPr lang="en-CA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253" y="4581128"/>
            <a:ext cx="3960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7030A0"/>
                </a:solidFill>
              </a:rPr>
              <a:t>Mahlah   Noah   Hoglah   Milcah   Tirzah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1" y="3007985"/>
            <a:ext cx="831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92896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26:29-32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44408" y="3944089"/>
            <a:ext cx="769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17:3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0392" y="43041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27:1</a:t>
            </a:r>
            <a:endParaRPr lang="en-CA" sz="12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382604" y="660758"/>
            <a:ext cx="1" cy="4012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82604" y="1340768"/>
            <a:ext cx="0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82604" y="2132856"/>
            <a:ext cx="0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9792" y="2780928"/>
            <a:ext cx="56166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99792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82604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4" idx="2"/>
            <a:endCxn id="14" idx="2"/>
          </p:cNvCxnSpPr>
          <p:nvPr/>
        </p:nvCxnSpPr>
        <p:spPr>
          <a:xfrm>
            <a:off x="5113174" y="2769895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56176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2"/>
          </p:cNvCxnSpPr>
          <p:nvPr/>
        </p:nvCxnSpPr>
        <p:spPr>
          <a:xfrm>
            <a:off x="5113174" y="2769895"/>
            <a:ext cx="35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48253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274359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316416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280412" y="3146484"/>
            <a:ext cx="0" cy="5705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028384" y="4082588"/>
            <a:ext cx="0" cy="4985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508104" y="4581128"/>
            <a:ext cx="31211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92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0381" y="25135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Manasseh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91702" y="1043444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Machir + </a:t>
            </a:r>
            <a:r>
              <a:rPr lang="en-CA" b="1" dirty="0" smtClean="0">
                <a:solidFill>
                  <a:srgbClr val="7030A0"/>
                </a:solidFill>
              </a:rPr>
              <a:t>Maachah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Gen 50:23; 1Chr 7:15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844824"/>
            <a:ext cx="341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Gilead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Num 26:29; 36:1; Josh 17:1; 1 </a:t>
            </a:r>
            <a:r>
              <a:rPr lang="en-CA" sz="1200" dirty="0" err="1" smtClean="0">
                <a:solidFill>
                  <a:srgbClr val="FF0000"/>
                </a:solidFill>
              </a:rPr>
              <a:t>Chr</a:t>
            </a:r>
            <a:r>
              <a:rPr lang="en-CA" sz="1200" dirty="0" smtClean="0">
                <a:solidFill>
                  <a:srgbClr val="FF0000"/>
                </a:solidFill>
              </a:rPr>
              <a:t> 7:17?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7153" y="2780928"/>
            <a:ext cx="665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Jeezer (Abiezer)     Helek     Asriel</a:t>
            </a:r>
            <a:r>
              <a:rPr lang="en-CA" b="1" dirty="0"/>
              <a:t> </a:t>
            </a:r>
            <a:r>
              <a:rPr lang="en-CA" b="1" dirty="0" smtClean="0"/>
              <a:t>    Shechem     Shemida     Hepher</a:t>
            </a:r>
            <a:endParaRPr lang="en-C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10754" y="3717032"/>
            <a:ext cx="130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Zelophehad</a:t>
            </a:r>
            <a:endParaRPr lang="en-CA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253" y="4581128"/>
            <a:ext cx="3960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7030A0"/>
                </a:solidFill>
              </a:rPr>
              <a:t>Mahlah   Noah   Hoglah   Milcah   Tirzah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899" y="260648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chemeClr val="accent2">
                    <a:lumMod val="50000"/>
                  </a:schemeClr>
                </a:solidFill>
              </a:rPr>
              <a:t>Judah</a:t>
            </a:r>
            <a:endParaRPr lang="en-CA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844824"/>
            <a:ext cx="86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accent2">
                    <a:lumMod val="50000"/>
                  </a:schemeClr>
                </a:solidFill>
              </a:rPr>
              <a:t>Hezron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1052736"/>
            <a:ext cx="157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>
                <a:solidFill>
                  <a:schemeClr val="accent2">
                    <a:lumMod val="50000"/>
                  </a:schemeClr>
                </a:solidFill>
              </a:rPr>
              <a:t>Pharez</a:t>
            </a:r>
            <a:r>
              <a:rPr lang="en-CA" sz="1200" dirty="0" smtClean="0">
                <a:solidFill>
                  <a:srgbClr val="FF0000"/>
                </a:solidFill>
              </a:rPr>
              <a:t> 1Chr 2:4-5</a:t>
            </a:r>
            <a:endParaRPr lang="en-C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1" y="3007985"/>
            <a:ext cx="831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92896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26:29-32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44408" y="3944089"/>
            <a:ext cx="769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17:3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0392" y="43041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27:1</a:t>
            </a:r>
            <a:endParaRPr lang="en-CA" sz="12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382604" y="660758"/>
            <a:ext cx="1" cy="4012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82604" y="1340768"/>
            <a:ext cx="0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82604" y="2132856"/>
            <a:ext cx="0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9792" y="2780928"/>
            <a:ext cx="56166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99792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82604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8" idx="2"/>
          </p:cNvCxnSpPr>
          <p:nvPr/>
        </p:nvCxnSpPr>
        <p:spPr>
          <a:xfrm flipH="1">
            <a:off x="774817" y="660758"/>
            <a:ext cx="1" cy="46398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74817" y="1412776"/>
            <a:ext cx="0" cy="50405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4" idx="2"/>
            <a:endCxn id="14" idx="2"/>
          </p:cNvCxnSpPr>
          <p:nvPr/>
        </p:nvCxnSpPr>
        <p:spPr>
          <a:xfrm>
            <a:off x="5113174" y="2769895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56176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2"/>
          </p:cNvCxnSpPr>
          <p:nvPr/>
        </p:nvCxnSpPr>
        <p:spPr>
          <a:xfrm>
            <a:off x="5113174" y="2769895"/>
            <a:ext cx="35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48253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274359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316416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280412" y="3146484"/>
            <a:ext cx="0" cy="5705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028384" y="4082588"/>
            <a:ext cx="0" cy="4985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508104" y="4581128"/>
            <a:ext cx="31211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18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0381" y="25135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Manasseh</a:t>
            </a:r>
            <a:endParaRPr lang="en-C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91702" y="1043444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Machir + </a:t>
            </a:r>
            <a:r>
              <a:rPr lang="en-CA" b="1" dirty="0" smtClean="0">
                <a:solidFill>
                  <a:srgbClr val="7030A0"/>
                </a:solidFill>
              </a:rPr>
              <a:t>Maachah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Gen 50:23; 1Chr 7:15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844824"/>
            <a:ext cx="341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Gilead</a:t>
            </a:r>
            <a:r>
              <a:rPr lang="en-CA" dirty="0" smtClean="0"/>
              <a:t> </a:t>
            </a:r>
            <a:r>
              <a:rPr lang="en-CA" sz="1200" dirty="0" smtClean="0">
                <a:solidFill>
                  <a:srgbClr val="FF0000"/>
                </a:solidFill>
              </a:rPr>
              <a:t>Num 26:29; 36:1; Josh 17:1; 1 </a:t>
            </a:r>
            <a:r>
              <a:rPr lang="en-CA" sz="1200" dirty="0" err="1" smtClean="0">
                <a:solidFill>
                  <a:srgbClr val="FF0000"/>
                </a:solidFill>
              </a:rPr>
              <a:t>Chr</a:t>
            </a:r>
            <a:r>
              <a:rPr lang="en-CA" sz="1200" dirty="0" smtClean="0">
                <a:solidFill>
                  <a:srgbClr val="FF0000"/>
                </a:solidFill>
              </a:rPr>
              <a:t> 7:17?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7153" y="2780928"/>
            <a:ext cx="665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Jeezer (Abiezer)     Helek     Asriel</a:t>
            </a:r>
            <a:r>
              <a:rPr lang="en-CA" b="1" dirty="0"/>
              <a:t> </a:t>
            </a:r>
            <a:r>
              <a:rPr lang="en-CA" b="1" dirty="0" smtClean="0"/>
              <a:t>    Shechem     Shemida     Hepher</a:t>
            </a:r>
            <a:endParaRPr lang="en-C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10754" y="3717032"/>
            <a:ext cx="130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Zelophehad</a:t>
            </a:r>
            <a:endParaRPr lang="en-CA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253" y="4581128"/>
            <a:ext cx="3960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7030A0"/>
                </a:solidFill>
              </a:rPr>
              <a:t>Mahlah   Noah   Hoglah   Milcah   Tirzah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899" y="260648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chemeClr val="accent2">
                    <a:lumMod val="50000"/>
                  </a:schemeClr>
                </a:solidFill>
              </a:rPr>
              <a:t>Judah</a:t>
            </a:r>
            <a:endParaRPr lang="en-CA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844824"/>
            <a:ext cx="262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accent2">
                    <a:lumMod val="50000"/>
                  </a:schemeClr>
                </a:solidFill>
              </a:rPr>
              <a:t>Hezron  +  </a:t>
            </a:r>
            <a:r>
              <a:rPr lang="en-CA" b="1" dirty="0" smtClean="0">
                <a:solidFill>
                  <a:srgbClr val="7030A0"/>
                </a:solidFill>
              </a:rPr>
              <a:t>Abiah </a:t>
            </a:r>
            <a:r>
              <a:rPr lang="en-CA" sz="1200" dirty="0" smtClean="0">
                <a:solidFill>
                  <a:srgbClr val="FF0000"/>
                </a:solidFill>
              </a:rPr>
              <a:t>1Chr 2:21,24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1052736"/>
            <a:ext cx="157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>
                <a:solidFill>
                  <a:schemeClr val="accent2">
                    <a:lumMod val="50000"/>
                  </a:schemeClr>
                </a:solidFill>
              </a:rPr>
              <a:t>Pharez</a:t>
            </a:r>
            <a:r>
              <a:rPr lang="en-CA" sz="1200" dirty="0" smtClean="0">
                <a:solidFill>
                  <a:srgbClr val="FF0000"/>
                </a:solidFill>
              </a:rPr>
              <a:t> 1Chr 2:4-5</a:t>
            </a:r>
            <a:endParaRPr lang="en-C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9123" y="2780928"/>
            <a:ext cx="142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Segub </a:t>
            </a:r>
            <a:r>
              <a:rPr lang="en-CA" sz="1200" dirty="0" smtClean="0">
                <a:solidFill>
                  <a:srgbClr val="FF0000"/>
                </a:solidFill>
              </a:rPr>
              <a:t>1Chr 2:21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0366" y="3645024"/>
            <a:ext cx="3492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Jair</a:t>
            </a:r>
            <a:r>
              <a:rPr lang="en-CA" sz="1200" dirty="0" smtClean="0">
                <a:solidFill>
                  <a:srgbClr val="FF0000"/>
                </a:solidFill>
              </a:rPr>
              <a:t> 1Chr 2:21-23; 1Kin 4:13; Deu 3:14; Num 32:41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59831" y="3007985"/>
            <a:ext cx="831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92896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26:29-32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44408" y="3944089"/>
            <a:ext cx="769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Josh 17:3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0392" y="43041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solidFill>
                  <a:srgbClr val="FF0000"/>
                </a:solidFill>
              </a:rPr>
              <a:t>Num 27:1</a:t>
            </a:r>
            <a:endParaRPr lang="en-CA" sz="12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382604" y="660758"/>
            <a:ext cx="1" cy="4012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82604" y="1340768"/>
            <a:ext cx="0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82604" y="2132856"/>
            <a:ext cx="0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99792" y="2780928"/>
            <a:ext cx="56166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699792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82604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1691680" y="1340768"/>
            <a:ext cx="2592288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8" idx="2"/>
          </p:cNvCxnSpPr>
          <p:nvPr/>
        </p:nvCxnSpPr>
        <p:spPr>
          <a:xfrm flipH="1">
            <a:off x="774817" y="660758"/>
            <a:ext cx="1" cy="46398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74817" y="1412776"/>
            <a:ext cx="0" cy="50405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179736" y="2132856"/>
            <a:ext cx="0" cy="7200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9736" y="3146484"/>
            <a:ext cx="0" cy="5705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4" idx="2"/>
            <a:endCxn id="14" idx="2"/>
          </p:cNvCxnSpPr>
          <p:nvPr/>
        </p:nvCxnSpPr>
        <p:spPr>
          <a:xfrm>
            <a:off x="5113174" y="2769895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56176" y="2780928"/>
            <a:ext cx="0" cy="720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2"/>
          </p:cNvCxnSpPr>
          <p:nvPr/>
        </p:nvCxnSpPr>
        <p:spPr>
          <a:xfrm>
            <a:off x="5113174" y="2769895"/>
            <a:ext cx="350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148253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274359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8316416" y="2769895"/>
            <a:ext cx="0" cy="830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280412" y="3146484"/>
            <a:ext cx="0" cy="5705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028384" y="4082588"/>
            <a:ext cx="0" cy="4985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508104" y="4581128"/>
            <a:ext cx="31211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88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5488</TotalTime>
  <Words>396</Words>
  <Application>Microsoft Office PowerPoint</Application>
  <PresentationFormat>On-screen Show (4:3)</PresentationFormat>
  <Paragraphs>126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</dc:creator>
  <cp:lastModifiedBy>Stephen</cp:lastModifiedBy>
  <cp:revision>27</cp:revision>
  <dcterms:created xsi:type="dcterms:W3CDTF">2013-09-09T13:37:16Z</dcterms:created>
  <dcterms:modified xsi:type="dcterms:W3CDTF">2013-11-07T14:47:49Z</dcterms:modified>
</cp:coreProperties>
</file>