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86" r:id="rId3"/>
    <p:sldMasterId id="2147483722" r:id="rId4"/>
  </p:sldMasterIdLst>
  <p:sldIdLst>
    <p:sldId id="271" r:id="rId5"/>
    <p:sldId id="259" r:id="rId6"/>
    <p:sldId id="351" r:id="rId7"/>
    <p:sldId id="367" r:id="rId8"/>
    <p:sldId id="368" r:id="rId9"/>
    <p:sldId id="369" r:id="rId10"/>
    <p:sldId id="370" r:id="rId11"/>
    <p:sldId id="360" r:id="rId12"/>
    <p:sldId id="350" r:id="rId13"/>
    <p:sldId id="371" r:id="rId14"/>
    <p:sldId id="265" r:id="rId15"/>
    <p:sldId id="264" r:id="rId16"/>
    <p:sldId id="340" r:id="rId17"/>
    <p:sldId id="341" r:id="rId18"/>
    <p:sldId id="363" r:id="rId19"/>
    <p:sldId id="365" r:id="rId20"/>
    <p:sldId id="364" r:id="rId21"/>
    <p:sldId id="359" r:id="rId22"/>
    <p:sldId id="361" r:id="rId23"/>
    <p:sldId id="362" r:id="rId24"/>
    <p:sldId id="273" r:id="rId25"/>
    <p:sldId id="274" r:id="rId26"/>
    <p:sldId id="348" r:id="rId27"/>
    <p:sldId id="272" r:id="rId28"/>
    <p:sldId id="34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0000"/>
    <a:srgbClr val="FF00FF"/>
    <a:srgbClr val="9933FF"/>
    <a:srgbClr val="FF66CC"/>
    <a:srgbClr val="00FFFF"/>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98" autoAdjust="0"/>
    <p:restoredTop sz="94660" autoAdjust="0"/>
  </p:normalViewPr>
  <p:slideViewPr>
    <p:cSldViewPr>
      <p:cViewPr varScale="1">
        <p:scale>
          <a:sx n="69" d="100"/>
          <a:sy n="69" d="100"/>
        </p:scale>
        <p:origin x="-330" y="-108"/>
      </p:cViewPr>
      <p:guideLst>
        <p:guide orient="horz" pos="2160"/>
        <p:guide pos="2880"/>
      </p:guideLst>
    </p:cSldViewPr>
  </p:slideViewPr>
  <p:outlineViewPr>
    <p:cViewPr>
      <p:scale>
        <a:sx n="33" d="100"/>
        <a:sy n="33" d="100"/>
      </p:scale>
      <p:origin x="0" y="2328"/>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Arc 2"/>
          <p:cNvSpPr>
            <a:spLocks/>
          </p:cNvSpPr>
          <p:nvPr/>
        </p:nvSpPr>
        <p:spPr bwMode="auto">
          <a:xfrm>
            <a:off x="1" y="6248400"/>
            <a:ext cx="6857999" cy="609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6147" name="Rectangle 3"/>
          <p:cNvSpPr>
            <a:spLocks noGrp="1" noChangeArrowheads="1"/>
          </p:cNvSpPr>
          <p:nvPr>
            <p:ph type="ctrTitle" sz="quarter"/>
          </p:nvPr>
        </p:nvSpPr>
        <p:spPr>
          <a:xfrm>
            <a:off x="0" y="0"/>
            <a:ext cx="9142413" cy="765175"/>
          </a:xfrm>
        </p:spPr>
        <p:txBody>
          <a:bodyPr anchor="b"/>
          <a:lstStyle>
            <a:lvl1pPr algn="ctr">
              <a:lnSpc>
                <a:spcPct val="80000"/>
              </a:lnSpc>
              <a:defRPr sz="4400">
                <a:solidFill>
                  <a:srgbClr val="FFFF00"/>
                </a:solidFill>
                <a:effectLst>
                  <a:outerShdw blurRad="38100" dist="38100" dir="2700000" algn="tl">
                    <a:srgbClr val="FFFFFF"/>
                  </a:outerShdw>
                </a:effectLst>
                <a:latin typeface="Arial" charset="0"/>
              </a:defRPr>
            </a:lvl1pPr>
          </a:lstStyle>
          <a:p>
            <a:r>
              <a:rPr lang="en-AU" dirty="0"/>
              <a:t>Click to edit Master title style</a:t>
            </a:r>
          </a:p>
        </p:txBody>
      </p:sp>
      <p:sp>
        <p:nvSpPr>
          <p:cNvPr id="6148" name="Rectangle 4"/>
          <p:cNvSpPr>
            <a:spLocks noGrp="1" noChangeArrowheads="1"/>
          </p:cNvSpPr>
          <p:nvPr>
            <p:ph type="subTitle" sz="quarter" idx="1"/>
          </p:nvPr>
        </p:nvSpPr>
        <p:spPr>
          <a:xfrm>
            <a:off x="179388" y="908050"/>
            <a:ext cx="8785225" cy="5545138"/>
          </a:xfrm>
        </p:spPr>
        <p:txBody>
          <a:bodyPr/>
          <a:lstStyle>
            <a:lvl1pPr marL="531813" indent="-531813">
              <a:buClr>
                <a:srgbClr val="FFFF00"/>
              </a:buClr>
              <a:buSzTx/>
              <a:buFont typeface="Wingdings" pitchFamily="2" charset="2"/>
              <a:buChar char="v"/>
              <a:defRPr sz="3200" b="1">
                <a:effectLst/>
              </a:defRPr>
            </a:lvl1pPr>
          </a:lstStyle>
          <a:p>
            <a:r>
              <a:rPr lang="en-AU" dirty="0"/>
              <a:t>Click to edit Master subtitle style</a:t>
            </a:r>
          </a:p>
        </p:txBody>
      </p:sp>
      <p:sp>
        <p:nvSpPr>
          <p:cNvPr id="7" name="TextBox 6"/>
          <p:cNvSpPr txBox="1"/>
          <p:nvPr userDrawn="1"/>
        </p:nvSpPr>
        <p:spPr>
          <a:xfrm>
            <a:off x="76200" y="6458887"/>
            <a:ext cx="5791200" cy="461665"/>
          </a:xfrm>
          <a:prstGeom prst="rect">
            <a:avLst/>
          </a:prstGeom>
          <a:noFill/>
        </p:spPr>
        <p:txBody>
          <a:bodyPr wrap="square" rtlCol="0">
            <a:spAutoFit/>
          </a:bodyPr>
          <a:lstStyle/>
          <a:p>
            <a:r>
              <a:rPr lang="en-US" sz="2400" b="1" dirty="0" smtClean="0">
                <a:ln>
                  <a:solidFill>
                    <a:schemeClr val="tx1"/>
                  </a:solidFill>
                </a:ln>
                <a:solidFill>
                  <a:srgbClr val="FFC000"/>
                </a:solidFill>
                <a:latin typeface="Monotype Corsiva" pitchFamily="66" charset="0"/>
              </a:rPr>
              <a:t>Samson</a:t>
            </a:r>
            <a:r>
              <a:rPr lang="en-US" sz="2400" b="1" baseline="0" dirty="0" smtClean="0">
                <a:ln>
                  <a:solidFill>
                    <a:schemeClr val="tx1"/>
                  </a:solidFill>
                </a:ln>
                <a:solidFill>
                  <a:srgbClr val="FFC000"/>
                </a:solidFill>
                <a:latin typeface="Monotype Corsiva" pitchFamily="66" charset="0"/>
              </a:rPr>
              <a:t> – God’s strength made perfect in weakness</a:t>
            </a:r>
            <a:endParaRPr lang="en-US" sz="2400" b="1" dirty="0">
              <a:ln>
                <a:solidFill>
                  <a:schemeClr val="tx1"/>
                </a:solidFill>
              </a:ln>
              <a:solidFill>
                <a:srgbClr val="FFC000"/>
              </a:solidFill>
              <a:latin typeface="Monotype Corsiva" pitchFamily="66"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F4B5AC1-AE7D-4B05-A12F-1A3209E29F83}"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CB5C86F-EF59-4B39-B0B3-FAAEE0E417E1}"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EC4FFF9-F733-434C-8BB8-E6662F66C03D}"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6350" y="20638"/>
            <a:ext cx="9144000" cy="6858000"/>
            <a:chOff x="0" y="0"/>
            <a:chExt cx="5760" cy="4320"/>
          </a:xfrm>
        </p:grpSpPr>
        <p:sp>
          <p:nvSpPr>
            <p:cNvPr id="48131"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rgbClr val="000000"/>
                </a:gs>
                <a:gs pos="100000">
                  <a:srgbClr val="000066"/>
                </a:gs>
              </a:gsLst>
              <a:lin ang="5400000" scaled="1"/>
            </a:gra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48132"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solidFill>
              <a:srgbClr val="000000"/>
            </a:solidFill>
            <a:ln w="9525">
              <a:noFill/>
              <a:round/>
              <a:headEnd/>
              <a:tailEnd/>
            </a:ln>
          </p:spPr>
          <p:txBody>
            <a:bodyPr/>
            <a:lstStyle/>
            <a:p>
              <a:pPr fontAlgn="base">
                <a:spcBef>
                  <a:spcPct val="0"/>
                </a:spcBef>
                <a:spcAft>
                  <a:spcPct val="0"/>
                </a:spcAft>
              </a:pPr>
              <a:endParaRPr lang="en-US" smtClean="0">
                <a:solidFill>
                  <a:srgbClr val="FFFFFF"/>
                </a:solidFill>
              </a:endParaRPr>
            </a:p>
          </p:txBody>
        </p:sp>
      </p:grpSp>
      <p:sp>
        <p:nvSpPr>
          <p:cNvPr id="48133"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rgbClr val="000066"/>
              </a:gs>
              <a:gs pos="100000">
                <a:schemeClr val="bg1"/>
              </a:gs>
            </a:gsLst>
            <a:lin ang="5400000" scaled="1"/>
          </a:gradFill>
          <a:ln w="9525">
            <a:noFill/>
            <a:round/>
            <a:headEnd/>
            <a:tailEnd/>
          </a:ln>
        </p:spPr>
        <p:txBody>
          <a:bodyPr/>
          <a:lstStyle/>
          <a:p>
            <a:pPr fontAlgn="base">
              <a:spcBef>
                <a:spcPct val="0"/>
              </a:spcBef>
              <a:spcAft>
                <a:spcPct val="0"/>
              </a:spcAft>
            </a:pPr>
            <a:endParaRPr lang="en-US" smtClean="0">
              <a:solidFill>
                <a:srgbClr val="FFFFFF"/>
              </a:solidFill>
            </a:endParaRPr>
          </a:p>
        </p:txBody>
      </p:sp>
      <p:grpSp>
        <p:nvGrpSpPr>
          <p:cNvPr id="3" name="Group 6"/>
          <p:cNvGrpSpPr>
            <a:grpSpLocks/>
          </p:cNvGrpSpPr>
          <p:nvPr/>
        </p:nvGrpSpPr>
        <p:grpSpPr bwMode="auto">
          <a:xfrm>
            <a:off x="-1588" y="6308725"/>
            <a:ext cx="7845426" cy="576263"/>
            <a:chOff x="0" y="3792"/>
            <a:chExt cx="4942" cy="536"/>
          </a:xfrm>
        </p:grpSpPr>
        <p:sp>
          <p:nvSpPr>
            <p:cNvPr id="48135"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pPr>
              <a:endParaRPr lang="en-US" smtClean="0">
                <a:solidFill>
                  <a:srgbClr val="FFFFFF"/>
                </a:solidFill>
              </a:endParaRPr>
            </a:p>
          </p:txBody>
        </p:sp>
        <p:grpSp>
          <p:nvGrpSpPr>
            <p:cNvPr id="4" name="Group 8"/>
            <p:cNvGrpSpPr>
              <a:grpSpLocks/>
            </p:cNvGrpSpPr>
            <p:nvPr userDrawn="1"/>
          </p:nvGrpSpPr>
          <p:grpSpPr bwMode="auto">
            <a:xfrm>
              <a:off x="2486" y="3792"/>
              <a:ext cx="2456" cy="536"/>
              <a:chOff x="2486" y="3792"/>
              <a:chExt cx="2456" cy="536"/>
            </a:xfrm>
          </p:grpSpPr>
          <p:sp>
            <p:nvSpPr>
              <p:cNvPr id="48137"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48138"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48139"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48140"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48141"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grpSp>
        <p:sp>
          <p:nvSpPr>
            <p:cNvPr id="48142"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pPr>
              <a:endParaRPr lang="en-US" smtClean="0">
                <a:solidFill>
                  <a:srgbClr val="FFFFFF"/>
                </a:solidFill>
              </a:endParaRPr>
            </a:p>
          </p:txBody>
        </p:sp>
      </p:grpSp>
      <p:grpSp>
        <p:nvGrpSpPr>
          <p:cNvPr id="5" name="Group 15"/>
          <p:cNvGrpSpPr>
            <a:grpSpLocks/>
          </p:cNvGrpSpPr>
          <p:nvPr/>
        </p:nvGrpSpPr>
        <p:grpSpPr bwMode="auto">
          <a:xfrm>
            <a:off x="627063" y="6381750"/>
            <a:ext cx="5684837" cy="488950"/>
            <a:chOff x="395" y="3793"/>
            <a:chExt cx="3581" cy="535"/>
          </a:xfrm>
        </p:grpSpPr>
        <p:sp>
          <p:nvSpPr>
            <p:cNvPr id="48144"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48145"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48146"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48147"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48148"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48149"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grpSp>
      <p:sp>
        <p:nvSpPr>
          <p:cNvPr id="48150" name="Rectangle 22"/>
          <p:cNvSpPr>
            <a:spLocks noGrp="1" noChangeArrowheads="1"/>
          </p:cNvSpPr>
          <p:nvPr>
            <p:ph type="ctrTitle" sz="quarter"/>
          </p:nvPr>
        </p:nvSpPr>
        <p:spPr>
          <a:xfrm>
            <a:off x="0" y="0"/>
            <a:ext cx="9144000" cy="765175"/>
          </a:xfrm>
        </p:spPr>
        <p:txBody>
          <a:bodyPr/>
          <a:lstStyle>
            <a:lvl1pPr>
              <a:defRPr sz="3600" b="1">
                <a:solidFill>
                  <a:srgbClr val="FFFF00"/>
                </a:solidFill>
              </a:defRPr>
            </a:lvl1pPr>
          </a:lstStyle>
          <a:p>
            <a:r>
              <a:rPr lang="en-AU"/>
              <a:t>Click to edit Master title style</a:t>
            </a:r>
          </a:p>
        </p:txBody>
      </p:sp>
      <p:sp>
        <p:nvSpPr>
          <p:cNvPr id="48151" name="Rectangle 23"/>
          <p:cNvSpPr>
            <a:spLocks noGrp="1" noChangeArrowheads="1"/>
          </p:cNvSpPr>
          <p:nvPr>
            <p:ph type="subTitle" sz="quarter" idx="1"/>
          </p:nvPr>
        </p:nvSpPr>
        <p:spPr>
          <a:xfrm>
            <a:off x="250825" y="836613"/>
            <a:ext cx="8713788" cy="5256212"/>
          </a:xfrm>
        </p:spPr>
        <p:txBody>
          <a:bodyPr/>
          <a:lstStyle>
            <a:lvl1pPr marL="0" indent="0">
              <a:buFontTx/>
              <a:buNone/>
              <a:defRPr sz="2800" b="1"/>
            </a:lvl1pPr>
          </a:lstStyle>
          <a:p>
            <a:r>
              <a:rPr lang="en-AU"/>
              <a:t>Click to edit Master subtitle style</a:t>
            </a:r>
          </a:p>
        </p:txBody>
      </p:sp>
      <p:sp>
        <p:nvSpPr>
          <p:cNvPr id="48154" name="Rectangle 26"/>
          <p:cNvSpPr>
            <a:spLocks noGrp="1" noChangeArrowheads="1"/>
          </p:cNvSpPr>
          <p:nvPr>
            <p:ph type="ftr" sz="quarter" idx="3"/>
          </p:nvPr>
        </p:nvSpPr>
        <p:spPr>
          <a:xfrm>
            <a:off x="431800" y="6308725"/>
            <a:ext cx="3563938" cy="549275"/>
          </a:xfrm>
        </p:spPr>
        <p:txBody>
          <a:bodyPr/>
          <a:lstStyle>
            <a:lvl1pPr>
              <a:defRPr sz="3600">
                <a:solidFill>
                  <a:srgbClr val="00FF00"/>
                </a:solidFill>
                <a:effectLst>
                  <a:outerShdw blurRad="38100" dist="38100" dir="2700000" algn="tl">
                    <a:srgbClr val="FFFFFF"/>
                  </a:outerShdw>
                </a:effectLst>
                <a:latin typeface="Monotype Corsiva" pitchFamily="66" charset="0"/>
              </a:defRPr>
            </a:lvl1pPr>
          </a:lstStyle>
          <a:p>
            <a:r>
              <a:rPr lang="en-AU"/>
              <a:t>The Judges of Israel</a:t>
            </a: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962BE7C-6575-4FFD-B5CC-9BD3F10437DB}"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307EBBC-0E15-4C9F-9310-38DE61436A9C}"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BBB5875A-5EB7-4D80-B49D-A20888D4F7AC}"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AU">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10AD4696-095E-476B-ACE3-DD8C9BB61996}"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AU">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D30A5F37-3CCC-40B5-B955-9B18B3D7B2DE}"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AU">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7F2CFE8F-21CD-4A63-B136-6A85BAFA41CA}"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6350" y="20638"/>
            <a:ext cx="9144000" cy="6858000"/>
            <a:chOff x="0" y="0"/>
            <a:chExt cx="5760" cy="4320"/>
          </a:xfrm>
        </p:grpSpPr>
        <p:sp>
          <p:nvSpPr>
            <p:cNvPr id="48131"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rgbClr val="000000"/>
                </a:gs>
                <a:gs pos="100000">
                  <a:srgbClr val="000066"/>
                </a:gs>
              </a:gsLst>
              <a:lin ang="5400000" scaled="1"/>
            </a:gradFill>
            <a:ln w="9525">
              <a:noFill/>
              <a:round/>
              <a:headEnd/>
              <a:tailEnd/>
            </a:ln>
          </p:spPr>
          <p:txBody>
            <a:bodyPr/>
            <a:lstStyle/>
            <a:p>
              <a:pPr fontAlgn="base">
                <a:spcBef>
                  <a:spcPct val="0"/>
                </a:spcBef>
                <a:spcAft>
                  <a:spcPct val="0"/>
                </a:spcAft>
              </a:pPr>
              <a:endParaRPr lang="en-US">
                <a:solidFill>
                  <a:srgbClr val="FFFFFF"/>
                </a:solidFill>
              </a:endParaRPr>
            </a:p>
          </p:txBody>
        </p:sp>
        <p:sp>
          <p:nvSpPr>
            <p:cNvPr id="48132"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solidFill>
              <a:srgbClr val="000000"/>
            </a:solidFill>
            <a:ln w="9525">
              <a:noFill/>
              <a:round/>
              <a:headEnd/>
              <a:tailEnd/>
            </a:ln>
          </p:spPr>
          <p:txBody>
            <a:bodyPr/>
            <a:lstStyle/>
            <a:p>
              <a:pPr fontAlgn="base">
                <a:spcBef>
                  <a:spcPct val="0"/>
                </a:spcBef>
                <a:spcAft>
                  <a:spcPct val="0"/>
                </a:spcAft>
              </a:pPr>
              <a:endParaRPr lang="en-US">
                <a:solidFill>
                  <a:srgbClr val="FFFFFF"/>
                </a:solidFill>
              </a:endParaRPr>
            </a:p>
          </p:txBody>
        </p:sp>
      </p:grpSp>
      <p:sp>
        <p:nvSpPr>
          <p:cNvPr id="48133"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rgbClr val="000066"/>
              </a:gs>
              <a:gs pos="100000">
                <a:schemeClr val="bg1"/>
              </a:gs>
            </a:gsLst>
            <a:lin ang="5400000" scaled="1"/>
          </a:gradFill>
          <a:ln w="9525">
            <a:noFill/>
            <a:round/>
            <a:headEnd/>
            <a:tailEnd/>
          </a:ln>
        </p:spPr>
        <p:txBody>
          <a:bodyPr/>
          <a:lstStyle/>
          <a:p>
            <a:pPr fontAlgn="base">
              <a:spcBef>
                <a:spcPct val="0"/>
              </a:spcBef>
              <a:spcAft>
                <a:spcPct val="0"/>
              </a:spcAft>
            </a:pPr>
            <a:endParaRPr lang="en-US">
              <a:solidFill>
                <a:srgbClr val="FFFFFF"/>
              </a:solidFill>
            </a:endParaRPr>
          </a:p>
        </p:txBody>
      </p:sp>
      <p:grpSp>
        <p:nvGrpSpPr>
          <p:cNvPr id="3" name="Group 6"/>
          <p:cNvGrpSpPr>
            <a:grpSpLocks/>
          </p:cNvGrpSpPr>
          <p:nvPr/>
        </p:nvGrpSpPr>
        <p:grpSpPr bwMode="auto">
          <a:xfrm>
            <a:off x="-1588" y="6308725"/>
            <a:ext cx="7845426" cy="576263"/>
            <a:chOff x="0" y="3792"/>
            <a:chExt cx="4942" cy="536"/>
          </a:xfrm>
        </p:grpSpPr>
        <p:sp>
          <p:nvSpPr>
            <p:cNvPr id="48135"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pPr>
              <a:endParaRPr lang="en-US">
                <a:solidFill>
                  <a:srgbClr val="FFFFFF"/>
                </a:solidFill>
              </a:endParaRPr>
            </a:p>
          </p:txBody>
        </p:sp>
        <p:grpSp>
          <p:nvGrpSpPr>
            <p:cNvPr id="4" name="Group 8"/>
            <p:cNvGrpSpPr>
              <a:grpSpLocks/>
            </p:cNvGrpSpPr>
            <p:nvPr userDrawn="1"/>
          </p:nvGrpSpPr>
          <p:grpSpPr bwMode="auto">
            <a:xfrm>
              <a:off x="2486" y="3792"/>
              <a:ext cx="2456" cy="536"/>
              <a:chOff x="2486" y="3792"/>
              <a:chExt cx="2456" cy="536"/>
            </a:xfrm>
          </p:grpSpPr>
          <p:sp>
            <p:nvSpPr>
              <p:cNvPr id="48137"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FFFFFF"/>
                  </a:solidFill>
                </a:endParaRPr>
              </a:p>
            </p:txBody>
          </p:sp>
          <p:sp>
            <p:nvSpPr>
              <p:cNvPr id="48138"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FFFFFF"/>
                  </a:solidFill>
                </a:endParaRPr>
              </a:p>
            </p:txBody>
          </p:sp>
          <p:sp>
            <p:nvSpPr>
              <p:cNvPr id="48139"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FFFFFF"/>
                  </a:solidFill>
                </a:endParaRPr>
              </a:p>
            </p:txBody>
          </p:sp>
          <p:sp>
            <p:nvSpPr>
              <p:cNvPr id="48140"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FFFFFF"/>
                  </a:solidFill>
                </a:endParaRPr>
              </a:p>
            </p:txBody>
          </p:sp>
          <p:sp>
            <p:nvSpPr>
              <p:cNvPr id="48141"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FFFFFF"/>
                  </a:solidFill>
                </a:endParaRPr>
              </a:p>
            </p:txBody>
          </p:sp>
        </p:grpSp>
        <p:sp>
          <p:nvSpPr>
            <p:cNvPr id="48142"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pPr>
              <a:endParaRPr lang="en-US">
                <a:solidFill>
                  <a:srgbClr val="FFFFFF"/>
                </a:solidFill>
              </a:endParaRPr>
            </a:p>
          </p:txBody>
        </p:sp>
      </p:grpSp>
      <p:grpSp>
        <p:nvGrpSpPr>
          <p:cNvPr id="5" name="Group 15"/>
          <p:cNvGrpSpPr>
            <a:grpSpLocks/>
          </p:cNvGrpSpPr>
          <p:nvPr/>
        </p:nvGrpSpPr>
        <p:grpSpPr bwMode="auto">
          <a:xfrm>
            <a:off x="627063" y="6381750"/>
            <a:ext cx="5684837" cy="488950"/>
            <a:chOff x="395" y="3793"/>
            <a:chExt cx="3581" cy="535"/>
          </a:xfrm>
        </p:grpSpPr>
        <p:sp>
          <p:nvSpPr>
            <p:cNvPr id="48144"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FFFFFF"/>
                </a:solidFill>
              </a:endParaRPr>
            </a:p>
          </p:txBody>
        </p:sp>
        <p:sp>
          <p:nvSpPr>
            <p:cNvPr id="48145"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FFFFFF"/>
                </a:solidFill>
              </a:endParaRPr>
            </a:p>
          </p:txBody>
        </p:sp>
        <p:sp>
          <p:nvSpPr>
            <p:cNvPr id="48146"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FFFFFF"/>
                </a:solidFill>
              </a:endParaRPr>
            </a:p>
          </p:txBody>
        </p:sp>
        <p:sp>
          <p:nvSpPr>
            <p:cNvPr id="48147"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FFFFFF"/>
                </a:solidFill>
              </a:endParaRPr>
            </a:p>
          </p:txBody>
        </p:sp>
        <p:sp>
          <p:nvSpPr>
            <p:cNvPr id="48148"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FFFFFF"/>
                </a:solidFill>
              </a:endParaRPr>
            </a:p>
          </p:txBody>
        </p:sp>
        <p:sp>
          <p:nvSpPr>
            <p:cNvPr id="48149"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FFFFFF"/>
                </a:solidFill>
              </a:endParaRPr>
            </a:p>
          </p:txBody>
        </p:sp>
      </p:grpSp>
      <p:sp>
        <p:nvSpPr>
          <p:cNvPr id="48150" name="Rectangle 22"/>
          <p:cNvSpPr>
            <a:spLocks noGrp="1" noChangeArrowheads="1"/>
          </p:cNvSpPr>
          <p:nvPr>
            <p:ph type="ctrTitle" sz="quarter"/>
          </p:nvPr>
        </p:nvSpPr>
        <p:spPr>
          <a:xfrm>
            <a:off x="0" y="0"/>
            <a:ext cx="9144000" cy="765175"/>
          </a:xfrm>
        </p:spPr>
        <p:txBody>
          <a:bodyPr/>
          <a:lstStyle>
            <a:lvl1pPr>
              <a:defRPr sz="3600" b="1">
                <a:solidFill>
                  <a:srgbClr val="FFFF00"/>
                </a:solidFill>
              </a:defRPr>
            </a:lvl1pPr>
          </a:lstStyle>
          <a:p>
            <a:r>
              <a:rPr lang="en-AU"/>
              <a:t>Click to edit Master title style</a:t>
            </a:r>
          </a:p>
        </p:txBody>
      </p:sp>
      <p:sp>
        <p:nvSpPr>
          <p:cNvPr id="48151" name="Rectangle 23"/>
          <p:cNvSpPr>
            <a:spLocks noGrp="1" noChangeArrowheads="1"/>
          </p:cNvSpPr>
          <p:nvPr>
            <p:ph type="subTitle" sz="quarter" idx="1"/>
          </p:nvPr>
        </p:nvSpPr>
        <p:spPr>
          <a:xfrm>
            <a:off x="250825" y="836613"/>
            <a:ext cx="8713788" cy="5256212"/>
          </a:xfrm>
        </p:spPr>
        <p:txBody>
          <a:bodyPr/>
          <a:lstStyle>
            <a:lvl1pPr marL="0" indent="0">
              <a:buFontTx/>
              <a:buNone/>
              <a:defRPr sz="2800" b="1"/>
            </a:lvl1pPr>
          </a:lstStyle>
          <a:p>
            <a:r>
              <a:rPr lang="en-AU"/>
              <a:t>Click to edit Master subtitle style</a:t>
            </a:r>
          </a:p>
        </p:txBody>
      </p:sp>
      <p:sp>
        <p:nvSpPr>
          <p:cNvPr id="48154" name="Rectangle 26"/>
          <p:cNvSpPr>
            <a:spLocks noGrp="1" noChangeArrowheads="1"/>
          </p:cNvSpPr>
          <p:nvPr>
            <p:ph type="ftr" sz="quarter" idx="3"/>
          </p:nvPr>
        </p:nvSpPr>
        <p:spPr>
          <a:xfrm>
            <a:off x="0" y="6408738"/>
            <a:ext cx="5292725" cy="549275"/>
          </a:xfrm>
        </p:spPr>
        <p:txBody>
          <a:bodyPr/>
          <a:lstStyle>
            <a:lvl1pPr>
              <a:defRPr sz="3600">
                <a:solidFill>
                  <a:srgbClr val="00FF00"/>
                </a:solidFill>
                <a:effectLst>
                  <a:outerShdw blurRad="38100" dist="38100" dir="2700000" algn="tl">
                    <a:srgbClr val="FFFFFF"/>
                  </a:outerShdw>
                </a:effectLst>
                <a:latin typeface="Monotype Corsiva" pitchFamily="66" charset="0"/>
              </a:defRPr>
            </a:lvl1pPr>
          </a:lstStyle>
          <a:p>
            <a:r>
              <a:rPr lang="en-AU"/>
              <a:t>Messiah in the Judges</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BFB307E2-1031-49A2-A285-D556564A9E1B}"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DFF4AB2E-C8C0-45D4-99A3-9C379FC70D91}"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482271E-4B1B-4FEC-976D-E7AF7173BC8A}"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00ECCAE-8B6A-4D74-9C85-73BCC7904AAA}"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6350" y="20638"/>
            <a:ext cx="9144000" cy="6858000"/>
            <a:chOff x="0" y="0"/>
            <a:chExt cx="5760" cy="4320"/>
          </a:xfrm>
        </p:grpSpPr>
        <p:sp>
          <p:nvSpPr>
            <p:cNvPr id="48131"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rgbClr val="000000"/>
                </a:gs>
                <a:gs pos="100000">
                  <a:srgbClr val="000066"/>
                </a:gs>
              </a:gsLst>
              <a:lin ang="5400000" scaled="1"/>
            </a:gra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48132"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solidFill>
              <a:srgbClr val="000000"/>
            </a:solidFill>
            <a:ln w="9525">
              <a:noFill/>
              <a:round/>
              <a:headEnd/>
              <a:tailEnd/>
            </a:ln>
          </p:spPr>
          <p:txBody>
            <a:bodyPr/>
            <a:lstStyle/>
            <a:p>
              <a:pPr fontAlgn="base">
                <a:spcBef>
                  <a:spcPct val="0"/>
                </a:spcBef>
                <a:spcAft>
                  <a:spcPct val="0"/>
                </a:spcAft>
              </a:pPr>
              <a:endParaRPr lang="en-US" smtClean="0">
                <a:solidFill>
                  <a:srgbClr val="FFFFFF"/>
                </a:solidFill>
              </a:endParaRPr>
            </a:p>
          </p:txBody>
        </p:sp>
      </p:grpSp>
      <p:sp>
        <p:nvSpPr>
          <p:cNvPr id="48133"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rgbClr val="000066"/>
              </a:gs>
              <a:gs pos="100000">
                <a:schemeClr val="bg1"/>
              </a:gs>
            </a:gsLst>
            <a:lin ang="5400000" scaled="1"/>
          </a:gradFill>
          <a:ln w="9525">
            <a:noFill/>
            <a:round/>
            <a:headEnd/>
            <a:tailEnd/>
          </a:ln>
        </p:spPr>
        <p:txBody>
          <a:bodyPr/>
          <a:lstStyle/>
          <a:p>
            <a:pPr fontAlgn="base">
              <a:spcBef>
                <a:spcPct val="0"/>
              </a:spcBef>
              <a:spcAft>
                <a:spcPct val="0"/>
              </a:spcAft>
            </a:pPr>
            <a:endParaRPr lang="en-US" smtClean="0">
              <a:solidFill>
                <a:srgbClr val="FFFFFF"/>
              </a:solidFill>
            </a:endParaRPr>
          </a:p>
        </p:txBody>
      </p:sp>
      <p:grpSp>
        <p:nvGrpSpPr>
          <p:cNvPr id="3" name="Group 6"/>
          <p:cNvGrpSpPr>
            <a:grpSpLocks/>
          </p:cNvGrpSpPr>
          <p:nvPr/>
        </p:nvGrpSpPr>
        <p:grpSpPr bwMode="auto">
          <a:xfrm>
            <a:off x="-1588" y="6308725"/>
            <a:ext cx="7845426" cy="576263"/>
            <a:chOff x="0" y="3792"/>
            <a:chExt cx="4942" cy="536"/>
          </a:xfrm>
        </p:grpSpPr>
        <p:sp>
          <p:nvSpPr>
            <p:cNvPr id="48135"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pPr>
              <a:endParaRPr lang="en-US" smtClean="0">
                <a:solidFill>
                  <a:srgbClr val="FFFFFF"/>
                </a:solidFill>
              </a:endParaRPr>
            </a:p>
          </p:txBody>
        </p:sp>
        <p:grpSp>
          <p:nvGrpSpPr>
            <p:cNvPr id="4" name="Group 8"/>
            <p:cNvGrpSpPr>
              <a:grpSpLocks/>
            </p:cNvGrpSpPr>
            <p:nvPr userDrawn="1"/>
          </p:nvGrpSpPr>
          <p:grpSpPr bwMode="auto">
            <a:xfrm>
              <a:off x="2486" y="3792"/>
              <a:ext cx="2456" cy="536"/>
              <a:chOff x="2486" y="3792"/>
              <a:chExt cx="2456" cy="536"/>
            </a:xfrm>
          </p:grpSpPr>
          <p:sp>
            <p:nvSpPr>
              <p:cNvPr id="48137"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48138"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48139"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48140"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48141"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grpSp>
        <p:sp>
          <p:nvSpPr>
            <p:cNvPr id="48142"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pPr>
              <a:endParaRPr lang="en-US" smtClean="0">
                <a:solidFill>
                  <a:srgbClr val="FFFFFF"/>
                </a:solidFill>
              </a:endParaRPr>
            </a:p>
          </p:txBody>
        </p:sp>
      </p:grpSp>
      <p:grpSp>
        <p:nvGrpSpPr>
          <p:cNvPr id="5" name="Group 15"/>
          <p:cNvGrpSpPr>
            <a:grpSpLocks/>
          </p:cNvGrpSpPr>
          <p:nvPr/>
        </p:nvGrpSpPr>
        <p:grpSpPr bwMode="auto">
          <a:xfrm>
            <a:off x="627063" y="6381750"/>
            <a:ext cx="5684837" cy="488950"/>
            <a:chOff x="395" y="3793"/>
            <a:chExt cx="3581" cy="535"/>
          </a:xfrm>
        </p:grpSpPr>
        <p:sp>
          <p:nvSpPr>
            <p:cNvPr id="48144"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48145"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48146"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48147"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48148"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48149"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grpSp>
      <p:sp>
        <p:nvSpPr>
          <p:cNvPr id="48150" name="Rectangle 22"/>
          <p:cNvSpPr>
            <a:spLocks noGrp="1" noChangeArrowheads="1"/>
          </p:cNvSpPr>
          <p:nvPr>
            <p:ph type="ctrTitle" sz="quarter"/>
          </p:nvPr>
        </p:nvSpPr>
        <p:spPr>
          <a:xfrm>
            <a:off x="0" y="0"/>
            <a:ext cx="9144000" cy="765175"/>
          </a:xfrm>
        </p:spPr>
        <p:txBody>
          <a:bodyPr/>
          <a:lstStyle>
            <a:lvl1pPr>
              <a:defRPr sz="3600" b="1">
                <a:solidFill>
                  <a:srgbClr val="FFFF00"/>
                </a:solidFill>
              </a:defRPr>
            </a:lvl1pPr>
          </a:lstStyle>
          <a:p>
            <a:r>
              <a:rPr lang="en-AU"/>
              <a:t>Click to edit Master title style</a:t>
            </a:r>
          </a:p>
        </p:txBody>
      </p:sp>
      <p:sp>
        <p:nvSpPr>
          <p:cNvPr id="48151" name="Rectangle 23"/>
          <p:cNvSpPr>
            <a:spLocks noGrp="1" noChangeArrowheads="1"/>
          </p:cNvSpPr>
          <p:nvPr>
            <p:ph type="subTitle" sz="quarter" idx="1"/>
          </p:nvPr>
        </p:nvSpPr>
        <p:spPr>
          <a:xfrm>
            <a:off x="250825" y="836613"/>
            <a:ext cx="8713788" cy="5256212"/>
          </a:xfrm>
        </p:spPr>
        <p:txBody>
          <a:bodyPr/>
          <a:lstStyle>
            <a:lvl1pPr marL="0" indent="0">
              <a:buFontTx/>
              <a:buNone/>
              <a:defRPr sz="2800" b="1"/>
            </a:lvl1pPr>
          </a:lstStyle>
          <a:p>
            <a:r>
              <a:rPr lang="en-AU"/>
              <a:t>Click to edit Master subtitle style</a:t>
            </a:r>
          </a:p>
        </p:txBody>
      </p:sp>
      <p:sp>
        <p:nvSpPr>
          <p:cNvPr id="48154" name="Rectangle 26"/>
          <p:cNvSpPr>
            <a:spLocks noGrp="1" noChangeArrowheads="1"/>
          </p:cNvSpPr>
          <p:nvPr>
            <p:ph type="ftr" sz="quarter" idx="3"/>
          </p:nvPr>
        </p:nvSpPr>
        <p:spPr>
          <a:xfrm>
            <a:off x="431800" y="6308725"/>
            <a:ext cx="3563938" cy="549275"/>
          </a:xfrm>
        </p:spPr>
        <p:txBody>
          <a:bodyPr/>
          <a:lstStyle>
            <a:lvl1pPr>
              <a:defRPr sz="3600">
                <a:solidFill>
                  <a:srgbClr val="00FF00"/>
                </a:solidFill>
                <a:effectLst>
                  <a:outerShdw blurRad="38100" dist="38100" dir="2700000" algn="tl">
                    <a:srgbClr val="FFFFFF"/>
                  </a:outerShdw>
                </a:effectLst>
                <a:latin typeface="Monotype Corsiva" pitchFamily="66" charset="0"/>
              </a:defRPr>
            </a:lvl1pPr>
          </a:lstStyle>
          <a:p>
            <a:r>
              <a:rPr lang="en-AU"/>
              <a:t>The Judges of Israel</a:t>
            </a: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81FF857-C7BF-4402-97CE-BEA530FF2156}"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544F1FD-6866-458D-A2CF-919F682487D0}"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39CEE3C6-950F-4A7F-9C05-1B3E766508C0}"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AU">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15284673-44FC-4867-A200-15781DCBA2F9}"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AU">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1D8C4C6A-06CB-498D-A4BC-EE91B7ADA85D}"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E1DC6DB-A4CA-4F1E-BFE1-1D2669CE5B3D}"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AU">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EF3D5372-9186-4481-847D-096B9E1B95A1}"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4A68541-1817-482D-8C9A-6FDB7CEF26B3}"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9D282B2-8AD3-4FDD-B730-250F7F0B68C3}"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695D252-E94B-4E2C-BB51-B8B0C3463998}"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81167F9-6F82-484F-86D2-EC73045FB329}"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CAF0C35-0CBD-4D6F-BD40-2F4BEFCF83FD}"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74E12FB-E5CD-4B9F-9358-5A2B94C7E366}"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AU">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EC19C920-1813-4E27-BF14-0EF0E21A28AB}"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AU">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5745DD78-DAFB-4146-A556-A2072F2E9CE9}"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AU">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D57341C3-5176-4297-9DCA-3B0E9A160D9D}"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E1CC926-5B0C-49F5-98BF-759B2A03208C}" type="slidenum">
              <a:rPr lang="en-AU">
                <a:solidFill>
                  <a:srgbClr val="FFFFFF"/>
                </a:solidFill>
              </a:rPr>
              <a:pPr/>
              <a:t>‹#›</a:t>
            </a:fld>
            <a:endParaRPr lang="en-AU">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Arc 2"/>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5123"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AU" smtClean="0"/>
              <a:t>Click to edit Master title style</a:t>
            </a:r>
          </a:p>
        </p:txBody>
      </p:sp>
      <p:sp>
        <p:nvSpPr>
          <p:cNvPr id="5124"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5125"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a:lvl1pPr>
          </a:lstStyle>
          <a:p>
            <a:pPr fontAlgn="base">
              <a:spcBef>
                <a:spcPct val="0"/>
              </a:spcBef>
              <a:spcAft>
                <a:spcPct val="0"/>
              </a:spcAft>
            </a:pPr>
            <a:endParaRPr lang="en-AU">
              <a:solidFill>
                <a:srgbClr val="FFFFFF"/>
              </a:solidFill>
            </a:endParaRPr>
          </a:p>
        </p:txBody>
      </p:sp>
      <p:sp>
        <p:nvSpPr>
          <p:cNvPr id="5126"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lvl1pPr>
          </a:lstStyle>
          <a:p>
            <a:pPr fontAlgn="base">
              <a:spcBef>
                <a:spcPct val="0"/>
              </a:spcBef>
              <a:spcAft>
                <a:spcPct val="0"/>
              </a:spcAft>
            </a:pPr>
            <a:endParaRPr lang="en-AU">
              <a:solidFill>
                <a:srgbClr val="FFFFFF"/>
              </a:solidFill>
            </a:endParaRPr>
          </a:p>
        </p:txBody>
      </p:sp>
      <p:sp>
        <p:nvSpPr>
          <p:cNvPr id="5127"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a:lvl1pPr>
          </a:lstStyle>
          <a:p>
            <a:pPr fontAlgn="base">
              <a:spcBef>
                <a:spcPct val="0"/>
              </a:spcBef>
              <a:spcAft>
                <a:spcPct val="0"/>
              </a:spcAft>
            </a:pPr>
            <a:fld id="{AAD58D03-1734-402F-B5BC-857464E6F351}" type="slidenum">
              <a:rPr lang="en-AU">
                <a:solidFill>
                  <a:srgbClr val="FFFFFF"/>
                </a:solidFill>
              </a:rPr>
              <a:pPr fontAlgn="base">
                <a:spcBef>
                  <a:spcPct val="0"/>
                </a:spcBef>
                <a:spcAft>
                  <a:spcPct val="0"/>
                </a:spcAft>
              </a:pPr>
              <a:t>‹#›</a:t>
            </a:fld>
            <a:endParaRPr lang="en-AU">
              <a:solidFill>
                <a:srgbClr val="FFFFFF"/>
              </a:solidFill>
            </a:endParaRPr>
          </a:p>
        </p:txBody>
      </p:sp>
    </p:spTree>
  </p:cSld>
  <p:clrMap bg1="dk2" tx1="lt1" bg2="dk1" tx2="lt2" accent1="accent1" accent2="accent2" accent3="accent3" accent4="accent4" accent5="accent5" accent6="accent6" hlink="hlink" folHlink="folHlink"/>
  <p:sldLayoutIdLst>
    <p:sldLayoutId id="2147483661" r:id="rId1"/>
  </p:sldLayoutIdLst>
  <p:txStyles>
    <p:titleStyle>
      <a:lvl1pPr algn="l" rtl="0" fontAlgn="base">
        <a:lnSpc>
          <a:spcPct val="70000"/>
        </a:lnSpc>
        <a:spcBef>
          <a:spcPct val="0"/>
        </a:spcBef>
        <a:spcAft>
          <a:spcPct val="0"/>
        </a:spcAft>
        <a:defRPr sz="4800" b="1">
          <a:solidFill>
            <a:schemeClr val="tx2"/>
          </a:solidFill>
          <a:latin typeface="+mj-lt"/>
          <a:ea typeface="+mj-ea"/>
          <a:cs typeface="+mj-cs"/>
        </a:defRPr>
      </a:lvl1pPr>
      <a:lvl2pPr algn="l" rtl="0" fontAlgn="base">
        <a:lnSpc>
          <a:spcPct val="70000"/>
        </a:lnSpc>
        <a:spcBef>
          <a:spcPct val="0"/>
        </a:spcBef>
        <a:spcAft>
          <a:spcPct val="0"/>
        </a:spcAft>
        <a:defRPr sz="4800" b="1">
          <a:solidFill>
            <a:schemeClr val="tx2"/>
          </a:solidFill>
          <a:latin typeface="Arial Narrow" pitchFamily="34" charset="0"/>
        </a:defRPr>
      </a:lvl2pPr>
      <a:lvl3pPr algn="l" rtl="0" fontAlgn="base">
        <a:lnSpc>
          <a:spcPct val="70000"/>
        </a:lnSpc>
        <a:spcBef>
          <a:spcPct val="0"/>
        </a:spcBef>
        <a:spcAft>
          <a:spcPct val="0"/>
        </a:spcAft>
        <a:defRPr sz="4800" b="1">
          <a:solidFill>
            <a:schemeClr val="tx2"/>
          </a:solidFill>
          <a:latin typeface="Arial Narrow" pitchFamily="34" charset="0"/>
        </a:defRPr>
      </a:lvl3pPr>
      <a:lvl4pPr algn="l" rtl="0" fontAlgn="base">
        <a:lnSpc>
          <a:spcPct val="70000"/>
        </a:lnSpc>
        <a:spcBef>
          <a:spcPct val="0"/>
        </a:spcBef>
        <a:spcAft>
          <a:spcPct val="0"/>
        </a:spcAft>
        <a:defRPr sz="4800" b="1">
          <a:solidFill>
            <a:schemeClr val="tx2"/>
          </a:solidFill>
          <a:latin typeface="Arial Narrow" pitchFamily="34" charset="0"/>
        </a:defRPr>
      </a:lvl4pPr>
      <a:lvl5pPr algn="l" rtl="0" fontAlgn="base">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fontAlgn="base">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fontAlgn="base">
        <a:spcBef>
          <a:spcPct val="20000"/>
        </a:spcBef>
        <a:spcAft>
          <a:spcPct val="0"/>
        </a:spcAft>
        <a:buClr>
          <a:schemeClr val="tx2"/>
        </a:buClr>
        <a:buSzPct val="100000"/>
        <a:buChar char="•"/>
        <a:defRPr sz="2000">
          <a:solidFill>
            <a:schemeClr val="tx1"/>
          </a:solidFill>
          <a:latin typeface="+mn-lt"/>
        </a:defRPr>
      </a:lvl4pPr>
      <a:lvl5pPr marL="2057400" indent="-228600" algn="l" rtl="0" fontAlgn="base">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4710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pPr>
              <a:endParaRPr lang="en-US">
                <a:solidFill>
                  <a:srgbClr val="FFFFFF"/>
                </a:solidFill>
              </a:endParaRPr>
            </a:p>
          </p:txBody>
        </p:sp>
        <p:sp>
          <p:nvSpPr>
            <p:cNvPr id="4710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pPr>
              <a:endParaRPr lang="en-US">
                <a:solidFill>
                  <a:srgbClr val="FFFFFF"/>
                </a:solidFill>
              </a:endParaRPr>
            </a:p>
          </p:txBody>
        </p:sp>
      </p:grpSp>
      <p:sp>
        <p:nvSpPr>
          <p:cNvPr id="47109"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pPr>
            <a:endParaRPr lang="en-US">
              <a:solidFill>
                <a:srgbClr val="FFFFFF"/>
              </a:solidFill>
            </a:endParaRPr>
          </a:p>
        </p:txBody>
      </p:sp>
      <p:grpSp>
        <p:nvGrpSpPr>
          <p:cNvPr id="3" name="Group 6"/>
          <p:cNvGrpSpPr>
            <a:grpSpLocks/>
          </p:cNvGrpSpPr>
          <p:nvPr/>
        </p:nvGrpSpPr>
        <p:grpSpPr bwMode="auto">
          <a:xfrm>
            <a:off x="0" y="6019800"/>
            <a:ext cx="7848600" cy="857250"/>
            <a:chOff x="0" y="3792"/>
            <a:chExt cx="4944" cy="540"/>
          </a:xfrm>
        </p:grpSpPr>
        <p:sp>
          <p:nvSpPr>
            <p:cNvPr id="4711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pPr>
              <a:endParaRPr lang="en-US">
                <a:solidFill>
                  <a:srgbClr val="FFFFFF"/>
                </a:solidFill>
              </a:endParaRPr>
            </a:p>
          </p:txBody>
        </p:sp>
        <p:grpSp>
          <p:nvGrpSpPr>
            <p:cNvPr id="4" name="Group 8"/>
            <p:cNvGrpSpPr>
              <a:grpSpLocks/>
            </p:cNvGrpSpPr>
            <p:nvPr userDrawn="1"/>
          </p:nvGrpSpPr>
          <p:grpSpPr bwMode="auto">
            <a:xfrm>
              <a:off x="2486" y="3792"/>
              <a:ext cx="2458" cy="540"/>
              <a:chOff x="2486" y="3792"/>
              <a:chExt cx="2458" cy="540"/>
            </a:xfrm>
          </p:grpSpPr>
          <p:sp>
            <p:nvSpPr>
              <p:cNvPr id="4711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FFFFFF"/>
                  </a:solidFill>
                </a:endParaRPr>
              </a:p>
            </p:txBody>
          </p:sp>
          <p:sp>
            <p:nvSpPr>
              <p:cNvPr id="4711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FFFFFF"/>
                  </a:solidFill>
                </a:endParaRPr>
              </a:p>
            </p:txBody>
          </p:sp>
          <p:sp>
            <p:nvSpPr>
              <p:cNvPr id="4711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FFFFFF"/>
                  </a:solidFill>
                </a:endParaRPr>
              </a:p>
            </p:txBody>
          </p:sp>
          <p:sp>
            <p:nvSpPr>
              <p:cNvPr id="4711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FFFFFF"/>
                  </a:solidFill>
                </a:endParaRPr>
              </a:p>
            </p:txBody>
          </p:sp>
          <p:sp>
            <p:nvSpPr>
              <p:cNvPr id="4711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FFFFFF"/>
                  </a:solidFill>
                </a:endParaRPr>
              </a:p>
            </p:txBody>
          </p:sp>
        </p:grpSp>
        <p:sp>
          <p:nvSpPr>
            <p:cNvPr id="4711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pPr>
              <a:endParaRPr lang="en-US">
                <a:solidFill>
                  <a:srgbClr val="FFFFFF"/>
                </a:solidFill>
              </a:endParaRPr>
            </a:p>
          </p:txBody>
        </p:sp>
      </p:grpSp>
      <p:grpSp>
        <p:nvGrpSpPr>
          <p:cNvPr id="5" name="Group 15"/>
          <p:cNvGrpSpPr>
            <a:grpSpLocks/>
          </p:cNvGrpSpPr>
          <p:nvPr/>
        </p:nvGrpSpPr>
        <p:grpSpPr bwMode="auto">
          <a:xfrm>
            <a:off x="627063" y="6021388"/>
            <a:ext cx="5684837" cy="849312"/>
            <a:chOff x="395" y="3793"/>
            <a:chExt cx="3581" cy="535"/>
          </a:xfrm>
        </p:grpSpPr>
        <p:sp>
          <p:nvSpPr>
            <p:cNvPr id="4712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FFFFFF"/>
                </a:solidFill>
              </a:endParaRPr>
            </a:p>
          </p:txBody>
        </p:sp>
        <p:sp>
          <p:nvSpPr>
            <p:cNvPr id="4712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FFFFFF"/>
                </a:solidFill>
              </a:endParaRPr>
            </a:p>
          </p:txBody>
        </p:sp>
        <p:sp>
          <p:nvSpPr>
            <p:cNvPr id="4712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FFFFFF"/>
                </a:solidFill>
              </a:endParaRPr>
            </a:p>
          </p:txBody>
        </p:sp>
        <p:sp>
          <p:nvSpPr>
            <p:cNvPr id="4712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FFFFFF"/>
                </a:solidFill>
              </a:endParaRPr>
            </a:p>
          </p:txBody>
        </p:sp>
        <p:sp>
          <p:nvSpPr>
            <p:cNvPr id="4712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FFFFFF"/>
                </a:solidFill>
              </a:endParaRPr>
            </a:p>
          </p:txBody>
        </p:sp>
        <p:sp>
          <p:nvSpPr>
            <p:cNvPr id="4712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FFFFFF"/>
                </a:solidFill>
              </a:endParaRPr>
            </a:p>
          </p:txBody>
        </p:sp>
      </p:grpSp>
      <p:sp>
        <p:nvSpPr>
          <p:cNvPr id="47126"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47127"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47128"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463416"/>
                  </a:outerShdw>
                </a:effectLst>
              </a:defRPr>
            </a:lvl1pPr>
          </a:lstStyle>
          <a:p>
            <a:pPr fontAlgn="base">
              <a:spcBef>
                <a:spcPct val="0"/>
              </a:spcBef>
              <a:spcAft>
                <a:spcPct val="0"/>
              </a:spcAft>
            </a:pPr>
            <a:endParaRPr lang="en-AU">
              <a:solidFill>
                <a:srgbClr val="FFFFFF"/>
              </a:solidFill>
            </a:endParaRPr>
          </a:p>
        </p:txBody>
      </p:sp>
      <p:sp>
        <p:nvSpPr>
          <p:cNvPr id="47129"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463416"/>
                  </a:outerShdw>
                </a:effectLst>
              </a:defRPr>
            </a:lvl1pPr>
          </a:lstStyle>
          <a:p>
            <a:pPr fontAlgn="base">
              <a:spcBef>
                <a:spcPct val="0"/>
              </a:spcBef>
              <a:spcAft>
                <a:spcPct val="0"/>
              </a:spcAft>
            </a:pPr>
            <a:endParaRPr lang="en-AU">
              <a:solidFill>
                <a:srgbClr val="FFFFFF"/>
              </a:solidFill>
            </a:endParaRPr>
          </a:p>
        </p:txBody>
      </p:sp>
      <p:sp>
        <p:nvSpPr>
          <p:cNvPr id="47130"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463416"/>
                  </a:outerShdw>
                </a:effectLst>
              </a:defRPr>
            </a:lvl1pPr>
          </a:lstStyle>
          <a:p>
            <a:pPr fontAlgn="base">
              <a:spcBef>
                <a:spcPct val="0"/>
              </a:spcBef>
              <a:spcAft>
                <a:spcPct val="0"/>
              </a:spcAft>
            </a:pPr>
            <a:fld id="{5B8D1F4D-004F-4221-9AD2-75C7D214644C}" type="slidenum">
              <a:rPr lang="en-AU">
                <a:solidFill>
                  <a:srgbClr val="FFFFFF"/>
                </a:solidFill>
              </a:rPr>
              <a:pPr fontAlgn="base">
                <a:spcBef>
                  <a:spcPct val="0"/>
                </a:spcBef>
                <a:spcAft>
                  <a:spcPct val="0"/>
                </a:spcAft>
              </a:pPr>
              <a:t>‹#›</a:t>
            </a:fld>
            <a:endParaRPr lang="en-AU">
              <a:solidFill>
                <a:srgbClr val="FFFFFF"/>
              </a:solidFill>
            </a:endParaRPr>
          </a:p>
        </p:txBody>
      </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4710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4710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pPr>
              <a:endParaRPr lang="en-US" smtClean="0">
                <a:solidFill>
                  <a:srgbClr val="FFFFFF"/>
                </a:solidFill>
              </a:endParaRPr>
            </a:p>
          </p:txBody>
        </p:sp>
      </p:grpSp>
      <p:sp>
        <p:nvSpPr>
          <p:cNvPr id="47109"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pPr>
            <a:endParaRPr lang="en-US" smtClean="0">
              <a:solidFill>
                <a:srgbClr val="FFFFFF"/>
              </a:solidFill>
            </a:endParaRPr>
          </a:p>
        </p:txBody>
      </p:sp>
      <p:grpSp>
        <p:nvGrpSpPr>
          <p:cNvPr id="3" name="Group 6"/>
          <p:cNvGrpSpPr>
            <a:grpSpLocks/>
          </p:cNvGrpSpPr>
          <p:nvPr/>
        </p:nvGrpSpPr>
        <p:grpSpPr bwMode="auto">
          <a:xfrm>
            <a:off x="0" y="6019800"/>
            <a:ext cx="7848600" cy="857250"/>
            <a:chOff x="0" y="3792"/>
            <a:chExt cx="4944" cy="540"/>
          </a:xfrm>
        </p:grpSpPr>
        <p:sp>
          <p:nvSpPr>
            <p:cNvPr id="4711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pPr>
              <a:endParaRPr lang="en-US" smtClean="0">
                <a:solidFill>
                  <a:srgbClr val="FFFFFF"/>
                </a:solidFill>
              </a:endParaRPr>
            </a:p>
          </p:txBody>
        </p:sp>
        <p:grpSp>
          <p:nvGrpSpPr>
            <p:cNvPr id="4" name="Group 8"/>
            <p:cNvGrpSpPr>
              <a:grpSpLocks/>
            </p:cNvGrpSpPr>
            <p:nvPr userDrawn="1"/>
          </p:nvGrpSpPr>
          <p:grpSpPr bwMode="auto">
            <a:xfrm>
              <a:off x="2486" y="3792"/>
              <a:ext cx="2458" cy="540"/>
              <a:chOff x="2486" y="3792"/>
              <a:chExt cx="2458" cy="540"/>
            </a:xfrm>
          </p:grpSpPr>
          <p:sp>
            <p:nvSpPr>
              <p:cNvPr id="4711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4711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4711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4711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4711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grpSp>
        <p:sp>
          <p:nvSpPr>
            <p:cNvPr id="4711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pPr>
              <a:endParaRPr lang="en-US" smtClean="0">
                <a:solidFill>
                  <a:srgbClr val="FFFFFF"/>
                </a:solidFill>
              </a:endParaRPr>
            </a:p>
          </p:txBody>
        </p:sp>
      </p:grpSp>
      <p:grpSp>
        <p:nvGrpSpPr>
          <p:cNvPr id="5" name="Group 15"/>
          <p:cNvGrpSpPr>
            <a:grpSpLocks/>
          </p:cNvGrpSpPr>
          <p:nvPr/>
        </p:nvGrpSpPr>
        <p:grpSpPr bwMode="auto">
          <a:xfrm>
            <a:off x="627063" y="6021388"/>
            <a:ext cx="5684837" cy="849312"/>
            <a:chOff x="395" y="3793"/>
            <a:chExt cx="3581" cy="535"/>
          </a:xfrm>
        </p:grpSpPr>
        <p:sp>
          <p:nvSpPr>
            <p:cNvPr id="4712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4712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4712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4712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4712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4712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grpSp>
      <p:sp>
        <p:nvSpPr>
          <p:cNvPr id="47126"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47127"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47128"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463416"/>
                  </a:outerShdw>
                </a:effectLst>
              </a:defRPr>
            </a:lvl1pPr>
          </a:lstStyle>
          <a:p>
            <a:pPr fontAlgn="base">
              <a:spcBef>
                <a:spcPct val="0"/>
              </a:spcBef>
              <a:spcAft>
                <a:spcPct val="0"/>
              </a:spcAft>
            </a:pPr>
            <a:endParaRPr lang="en-AU" smtClean="0">
              <a:solidFill>
                <a:srgbClr val="FFFFFF"/>
              </a:solidFill>
            </a:endParaRPr>
          </a:p>
        </p:txBody>
      </p:sp>
      <p:sp>
        <p:nvSpPr>
          <p:cNvPr id="47129"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463416"/>
                  </a:outerShdw>
                </a:effectLst>
              </a:defRPr>
            </a:lvl1pPr>
          </a:lstStyle>
          <a:p>
            <a:pPr fontAlgn="base">
              <a:spcBef>
                <a:spcPct val="0"/>
              </a:spcBef>
              <a:spcAft>
                <a:spcPct val="0"/>
              </a:spcAft>
            </a:pPr>
            <a:endParaRPr lang="en-AU" smtClean="0">
              <a:solidFill>
                <a:srgbClr val="FFFFFF"/>
              </a:solidFill>
            </a:endParaRPr>
          </a:p>
        </p:txBody>
      </p:sp>
      <p:sp>
        <p:nvSpPr>
          <p:cNvPr id="47130"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463416"/>
                  </a:outerShdw>
                </a:effectLst>
              </a:defRPr>
            </a:lvl1pPr>
          </a:lstStyle>
          <a:p>
            <a:pPr fontAlgn="base">
              <a:spcBef>
                <a:spcPct val="0"/>
              </a:spcBef>
              <a:spcAft>
                <a:spcPct val="0"/>
              </a:spcAft>
            </a:pPr>
            <a:fld id="{D14890EE-EBC0-434C-B3BC-948137351865}" type="slidenum">
              <a:rPr lang="en-AU" smtClean="0">
                <a:solidFill>
                  <a:srgbClr val="FFFFFF"/>
                </a:solidFill>
              </a:rPr>
              <a:pPr fontAlgn="base">
                <a:spcBef>
                  <a:spcPct val="0"/>
                </a:spcBef>
                <a:spcAft>
                  <a:spcPct val="0"/>
                </a:spcAft>
              </a:pPr>
              <a:t>‹#›</a:t>
            </a:fld>
            <a:endParaRPr lang="en-AU" smtClean="0">
              <a:solidFill>
                <a:srgbClr val="FFFFFF"/>
              </a:solidFill>
            </a:endParaRPr>
          </a:p>
        </p:txBody>
      </p:sp>
    </p:spTree>
  </p:cSld>
  <p:clrMap bg1="dk2" tx1="lt1" bg2="dk1"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4710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4710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pPr>
              <a:endParaRPr lang="en-US" smtClean="0">
                <a:solidFill>
                  <a:srgbClr val="FFFFFF"/>
                </a:solidFill>
              </a:endParaRPr>
            </a:p>
          </p:txBody>
        </p:sp>
      </p:grpSp>
      <p:sp>
        <p:nvSpPr>
          <p:cNvPr id="47109"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pPr>
            <a:endParaRPr lang="en-US" smtClean="0">
              <a:solidFill>
                <a:srgbClr val="FFFFFF"/>
              </a:solidFill>
            </a:endParaRPr>
          </a:p>
        </p:txBody>
      </p:sp>
      <p:grpSp>
        <p:nvGrpSpPr>
          <p:cNvPr id="3" name="Group 6"/>
          <p:cNvGrpSpPr>
            <a:grpSpLocks/>
          </p:cNvGrpSpPr>
          <p:nvPr/>
        </p:nvGrpSpPr>
        <p:grpSpPr bwMode="auto">
          <a:xfrm>
            <a:off x="0" y="6019800"/>
            <a:ext cx="7848600" cy="857250"/>
            <a:chOff x="0" y="3792"/>
            <a:chExt cx="4944" cy="540"/>
          </a:xfrm>
        </p:grpSpPr>
        <p:sp>
          <p:nvSpPr>
            <p:cNvPr id="4711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pPr>
              <a:endParaRPr lang="en-US" smtClean="0">
                <a:solidFill>
                  <a:srgbClr val="FFFFFF"/>
                </a:solidFill>
              </a:endParaRPr>
            </a:p>
          </p:txBody>
        </p:sp>
        <p:grpSp>
          <p:nvGrpSpPr>
            <p:cNvPr id="4" name="Group 8"/>
            <p:cNvGrpSpPr>
              <a:grpSpLocks/>
            </p:cNvGrpSpPr>
            <p:nvPr userDrawn="1"/>
          </p:nvGrpSpPr>
          <p:grpSpPr bwMode="auto">
            <a:xfrm>
              <a:off x="2486" y="3792"/>
              <a:ext cx="2458" cy="540"/>
              <a:chOff x="2486" y="3792"/>
              <a:chExt cx="2458" cy="540"/>
            </a:xfrm>
          </p:grpSpPr>
          <p:sp>
            <p:nvSpPr>
              <p:cNvPr id="4711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4711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4711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4711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4711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grpSp>
        <p:sp>
          <p:nvSpPr>
            <p:cNvPr id="4711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pPr>
              <a:endParaRPr lang="en-US" smtClean="0">
                <a:solidFill>
                  <a:srgbClr val="FFFFFF"/>
                </a:solidFill>
              </a:endParaRPr>
            </a:p>
          </p:txBody>
        </p:sp>
      </p:grpSp>
      <p:grpSp>
        <p:nvGrpSpPr>
          <p:cNvPr id="5" name="Group 15"/>
          <p:cNvGrpSpPr>
            <a:grpSpLocks/>
          </p:cNvGrpSpPr>
          <p:nvPr/>
        </p:nvGrpSpPr>
        <p:grpSpPr bwMode="auto">
          <a:xfrm>
            <a:off x="627063" y="6021388"/>
            <a:ext cx="5684837" cy="849312"/>
            <a:chOff x="395" y="3793"/>
            <a:chExt cx="3581" cy="535"/>
          </a:xfrm>
        </p:grpSpPr>
        <p:sp>
          <p:nvSpPr>
            <p:cNvPr id="4712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4712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4712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4712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4712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4712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grpSp>
      <p:sp>
        <p:nvSpPr>
          <p:cNvPr id="47126"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47127"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47128"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463416"/>
                  </a:outerShdw>
                </a:effectLst>
              </a:defRPr>
            </a:lvl1pPr>
          </a:lstStyle>
          <a:p>
            <a:pPr fontAlgn="base">
              <a:spcBef>
                <a:spcPct val="0"/>
              </a:spcBef>
              <a:spcAft>
                <a:spcPct val="0"/>
              </a:spcAft>
            </a:pPr>
            <a:endParaRPr lang="en-AU" smtClean="0">
              <a:solidFill>
                <a:srgbClr val="FFFFFF"/>
              </a:solidFill>
            </a:endParaRPr>
          </a:p>
        </p:txBody>
      </p:sp>
      <p:sp>
        <p:nvSpPr>
          <p:cNvPr id="47129"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463416"/>
                  </a:outerShdw>
                </a:effectLst>
              </a:defRPr>
            </a:lvl1pPr>
          </a:lstStyle>
          <a:p>
            <a:pPr fontAlgn="base">
              <a:spcBef>
                <a:spcPct val="0"/>
              </a:spcBef>
              <a:spcAft>
                <a:spcPct val="0"/>
              </a:spcAft>
            </a:pPr>
            <a:endParaRPr lang="en-AU" smtClean="0">
              <a:solidFill>
                <a:srgbClr val="FFFFFF"/>
              </a:solidFill>
            </a:endParaRPr>
          </a:p>
        </p:txBody>
      </p:sp>
      <p:sp>
        <p:nvSpPr>
          <p:cNvPr id="47130"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463416"/>
                  </a:outerShdw>
                </a:effectLst>
              </a:defRPr>
            </a:lvl1pPr>
          </a:lstStyle>
          <a:p>
            <a:pPr fontAlgn="base">
              <a:spcBef>
                <a:spcPct val="0"/>
              </a:spcBef>
              <a:spcAft>
                <a:spcPct val="0"/>
              </a:spcAft>
            </a:pPr>
            <a:fld id="{C795E608-BF46-44A8-80BB-6A0C7F0D008F}" type="slidenum">
              <a:rPr lang="en-AU" smtClean="0">
                <a:solidFill>
                  <a:srgbClr val="FFFFFF"/>
                </a:solidFill>
              </a:rPr>
              <a:pPr fontAlgn="base">
                <a:spcBef>
                  <a:spcPct val="0"/>
                </a:spcBef>
                <a:spcAft>
                  <a:spcPct val="0"/>
                </a:spcAft>
              </a:pPr>
              <a:t>‹#›</a:t>
            </a:fld>
            <a:endParaRPr lang="en-AU" smtClean="0">
              <a:solidFill>
                <a:srgbClr val="FFFFFF"/>
              </a:solidFill>
            </a:endParaRPr>
          </a:p>
        </p:txBody>
      </p:sp>
    </p:spTree>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mson death.jpg"/>
          <p:cNvPicPr>
            <a:picLocks noChangeAspect="1"/>
          </p:cNvPicPr>
          <p:nvPr/>
        </p:nvPicPr>
        <p:blipFill>
          <a:blip r:embed="rId2" cstate="print"/>
          <a:srcRect l="4478" r="4478"/>
          <a:stretch>
            <a:fillRect/>
          </a:stretch>
        </p:blipFill>
        <p:spPr>
          <a:xfrm flipH="1">
            <a:off x="0" y="2546"/>
            <a:ext cx="4648200" cy="6841599"/>
          </a:xfrm>
          <a:prstGeom prst="rect">
            <a:avLst/>
          </a:prstGeom>
        </p:spPr>
      </p:pic>
      <p:sp>
        <p:nvSpPr>
          <p:cNvPr id="7170" name="Rectangle 2"/>
          <p:cNvSpPr>
            <a:spLocks noGrp="1" noChangeArrowheads="1"/>
          </p:cNvSpPr>
          <p:nvPr>
            <p:ph type="subTitle" idx="1"/>
          </p:nvPr>
        </p:nvSpPr>
        <p:spPr>
          <a:xfrm>
            <a:off x="4648200" y="152400"/>
            <a:ext cx="4343400" cy="3429000"/>
          </a:xfrm>
        </p:spPr>
        <p:txBody>
          <a:bodyPr/>
          <a:lstStyle/>
          <a:p>
            <a:pPr marL="0" indent="0" algn="ctr">
              <a:lnSpc>
                <a:spcPct val="85000"/>
              </a:lnSpc>
              <a:spcBef>
                <a:spcPts val="0"/>
              </a:spcBef>
              <a:buFont typeface="Wingdings" pitchFamily="2" charset="2"/>
              <a:buNone/>
            </a:pPr>
            <a:r>
              <a:rPr lang="en-AU" sz="8800" dirty="0" smtClean="0">
                <a:ln>
                  <a:solidFill>
                    <a:schemeClr val="tx1"/>
                  </a:solidFill>
                </a:ln>
                <a:solidFill>
                  <a:srgbClr val="FF3399"/>
                </a:solidFill>
                <a:effectLst>
                  <a:outerShdw blurRad="38100" dist="38100" dir="2700000" algn="tl">
                    <a:srgbClr val="FFFFFF"/>
                  </a:outerShdw>
                </a:effectLst>
                <a:latin typeface="Monotype Corsiva" pitchFamily="66" charset="0"/>
              </a:rPr>
              <a:t>Samson – </a:t>
            </a:r>
          </a:p>
          <a:p>
            <a:pPr marL="0" indent="0" algn="ctr">
              <a:lnSpc>
                <a:spcPct val="85000"/>
              </a:lnSpc>
              <a:spcBef>
                <a:spcPts val="0"/>
              </a:spcBef>
              <a:buFont typeface="Wingdings" pitchFamily="2" charset="2"/>
              <a:buNone/>
            </a:pPr>
            <a:r>
              <a:rPr lang="en-AU" sz="5400" dirty="0" smtClean="0">
                <a:ln>
                  <a:solidFill>
                    <a:schemeClr val="tx1"/>
                  </a:solidFill>
                </a:ln>
                <a:solidFill>
                  <a:srgbClr val="FF3399"/>
                </a:solidFill>
                <a:effectLst>
                  <a:outerShdw blurRad="38100" dist="38100" dir="2700000" algn="tl">
                    <a:srgbClr val="FFFFFF"/>
                  </a:outerShdw>
                </a:effectLst>
                <a:latin typeface="Monotype Corsiva" pitchFamily="66" charset="0"/>
              </a:rPr>
              <a:t>God’s strength made perfect in weakness</a:t>
            </a:r>
            <a:endParaRPr lang="en-AU" sz="5400" dirty="0">
              <a:ln>
                <a:solidFill>
                  <a:schemeClr val="tx1"/>
                </a:solidFill>
              </a:ln>
              <a:solidFill>
                <a:srgbClr val="FF3399"/>
              </a:solidFill>
              <a:effectLst>
                <a:outerShdw blurRad="38100" dist="38100" dir="2700000" algn="tl">
                  <a:srgbClr val="FFFFFF"/>
                </a:outerShdw>
              </a:effectLst>
              <a:latin typeface="Monotype Corsiva" pitchFamily="66" charset="0"/>
            </a:endParaRPr>
          </a:p>
        </p:txBody>
      </p:sp>
      <p:sp>
        <p:nvSpPr>
          <p:cNvPr id="5" name="Rectangle 4"/>
          <p:cNvSpPr/>
          <p:nvPr/>
        </p:nvSpPr>
        <p:spPr>
          <a:xfrm>
            <a:off x="4668980" y="6172200"/>
            <a:ext cx="35814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2" name="Text Box 4"/>
          <p:cNvSpPr txBox="1">
            <a:spLocks noChangeArrowheads="1"/>
          </p:cNvSpPr>
          <p:nvPr/>
        </p:nvSpPr>
        <p:spPr bwMode="auto">
          <a:xfrm>
            <a:off x="4835230" y="3632203"/>
            <a:ext cx="4114800" cy="3071610"/>
          </a:xfrm>
          <a:prstGeom prst="rect">
            <a:avLst/>
          </a:prstGeom>
          <a:noFill/>
          <a:ln w="9525">
            <a:noFill/>
            <a:miter lim="800000"/>
            <a:headEnd/>
            <a:tailEnd/>
          </a:ln>
          <a:effectLst/>
        </p:spPr>
        <p:txBody>
          <a:bodyPr wrap="square">
            <a:spAutoFit/>
          </a:bodyPr>
          <a:lstStyle/>
          <a:p>
            <a:pPr algn="ctr">
              <a:lnSpc>
                <a:spcPct val="85000"/>
              </a:lnSpc>
              <a:spcBef>
                <a:spcPts val="600"/>
              </a:spcBef>
            </a:pPr>
            <a:r>
              <a:rPr lang="en-US" sz="4000" dirty="0">
                <a:solidFill>
                  <a:srgbClr val="FFFF00"/>
                </a:solidFill>
                <a:latin typeface="Arial Black" pitchFamily="34" charset="0"/>
              </a:rPr>
              <a:t>Study </a:t>
            </a:r>
            <a:r>
              <a:rPr lang="en-US" sz="4000" dirty="0" smtClean="0">
                <a:solidFill>
                  <a:srgbClr val="FFFF00"/>
                </a:solidFill>
                <a:latin typeface="Arial Black" pitchFamily="34" charset="0"/>
              </a:rPr>
              <a:t>1</a:t>
            </a:r>
          </a:p>
          <a:p>
            <a:pPr algn="ctr">
              <a:lnSpc>
                <a:spcPct val="85000"/>
              </a:lnSpc>
              <a:spcBef>
                <a:spcPts val="1200"/>
              </a:spcBef>
            </a:pPr>
            <a:r>
              <a:rPr lang="en-US" sz="4400" dirty="0" smtClean="0">
                <a:solidFill>
                  <a:srgbClr val="FFFF00"/>
                </a:solidFill>
                <a:latin typeface="Arial Black" pitchFamily="34" charset="0"/>
              </a:rPr>
              <a:t>“Every man did right in his own eyes”</a:t>
            </a:r>
            <a:endParaRPr lang="en-AU" sz="4400" dirty="0">
              <a:solidFill>
                <a:srgbClr val="FFFF00"/>
              </a:solidFill>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0" y="0"/>
            <a:ext cx="9144000" cy="1219199"/>
          </a:xfrm>
        </p:spPr>
        <p:txBody>
          <a:bodyPr/>
          <a:lstStyle/>
          <a:p>
            <a:r>
              <a:rPr lang="en-AU" dirty="0"/>
              <a:t>The </a:t>
            </a:r>
            <a:r>
              <a:rPr lang="en-AU" dirty="0" smtClean="0"/>
              <a:t>compromise </a:t>
            </a:r>
            <a:r>
              <a:rPr lang="en-AU" dirty="0"/>
              <a:t>of </a:t>
            </a:r>
            <a:r>
              <a:rPr lang="en-AU" dirty="0" smtClean="0"/>
              <a:t>convenience</a:t>
            </a:r>
            <a:r>
              <a:rPr lang="en-AU" dirty="0"/>
              <a:t/>
            </a:r>
            <a:br>
              <a:rPr lang="en-AU" dirty="0"/>
            </a:br>
            <a:r>
              <a:rPr lang="en-AU" sz="3600" dirty="0">
                <a:ln w="22225">
                  <a:solidFill>
                    <a:schemeClr val="tx1"/>
                  </a:solidFill>
                </a:ln>
                <a:solidFill>
                  <a:srgbClr val="FF0000"/>
                </a:solidFill>
                <a:effectLst/>
              </a:rPr>
              <a:t>Judges 1:22-26</a:t>
            </a:r>
          </a:p>
        </p:txBody>
      </p:sp>
      <p:sp>
        <p:nvSpPr>
          <p:cNvPr id="57347" name="Rectangle 3"/>
          <p:cNvSpPr>
            <a:spLocks noGrp="1" noChangeArrowheads="1"/>
          </p:cNvSpPr>
          <p:nvPr>
            <p:ph type="subTitle" idx="1"/>
          </p:nvPr>
        </p:nvSpPr>
        <p:spPr>
          <a:xfrm>
            <a:off x="107950" y="1175178"/>
            <a:ext cx="8856663" cy="5378022"/>
          </a:xfrm>
        </p:spPr>
        <p:txBody>
          <a:bodyPr/>
          <a:lstStyle/>
          <a:p>
            <a:pPr marL="512763" indent="-512763">
              <a:lnSpc>
                <a:spcPct val="90000"/>
              </a:lnSpc>
            </a:pPr>
            <a:r>
              <a:rPr lang="en-AU" dirty="0"/>
              <a:t>The inflexible rule was to destroy every Canaanite – </a:t>
            </a:r>
            <a:r>
              <a:rPr lang="en-AU" dirty="0">
                <a:ln w="22225">
                  <a:solidFill>
                    <a:schemeClr val="tx1"/>
                  </a:solidFill>
                </a:ln>
                <a:solidFill>
                  <a:srgbClr val="FF0000"/>
                </a:solidFill>
              </a:rPr>
              <a:t>Deut. </a:t>
            </a:r>
            <a:r>
              <a:rPr lang="en-AU" dirty="0" smtClean="0">
                <a:ln w="22225">
                  <a:solidFill>
                    <a:schemeClr val="tx1"/>
                  </a:solidFill>
                </a:ln>
                <a:solidFill>
                  <a:srgbClr val="FF0000"/>
                </a:solidFill>
              </a:rPr>
              <a:t>20:16-17</a:t>
            </a:r>
            <a:r>
              <a:rPr lang="en-AU" dirty="0" smtClean="0"/>
              <a:t>.</a:t>
            </a:r>
            <a:endParaRPr lang="en-AU" dirty="0"/>
          </a:p>
          <a:p>
            <a:pPr marL="512763" indent="-512763">
              <a:lnSpc>
                <a:spcPct val="90000"/>
              </a:lnSpc>
            </a:pPr>
            <a:r>
              <a:rPr lang="en-AU" dirty="0"/>
              <a:t>God had forewarned that Israel would need to be patient and persistent to overthrow some cities – </a:t>
            </a:r>
            <a:r>
              <a:rPr lang="en-AU" dirty="0">
                <a:ln w="22225">
                  <a:solidFill>
                    <a:schemeClr val="tx1"/>
                  </a:solidFill>
                </a:ln>
                <a:solidFill>
                  <a:srgbClr val="FF0000"/>
                </a:solidFill>
              </a:rPr>
              <a:t>Deut. </a:t>
            </a:r>
            <a:r>
              <a:rPr lang="en-AU" dirty="0" smtClean="0">
                <a:ln w="22225">
                  <a:solidFill>
                    <a:schemeClr val="tx1"/>
                  </a:solidFill>
                </a:ln>
                <a:solidFill>
                  <a:srgbClr val="FF0000"/>
                </a:solidFill>
              </a:rPr>
              <a:t>20:19-20</a:t>
            </a:r>
            <a:r>
              <a:rPr lang="en-AU" dirty="0" smtClean="0"/>
              <a:t>.</a:t>
            </a:r>
            <a:endParaRPr lang="en-AU" dirty="0"/>
          </a:p>
          <a:p>
            <a:pPr marL="512763" indent="-512763">
              <a:lnSpc>
                <a:spcPct val="90000"/>
              </a:lnSpc>
            </a:pPr>
            <a:r>
              <a:rPr lang="en-AU" dirty="0"/>
              <a:t>The house of Joseph traded the Divine imperative for the path of </a:t>
            </a:r>
            <a:r>
              <a:rPr lang="en-AU" dirty="0" smtClean="0"/>
              <a:t>convenience.</a:t>
            </a:r>
            <a:endParaRPr lang="en-AU" dirty="0"/>
          </a:p>
          <a:p>
            <a:pPr marL="512763" indent="-512763">
              <a:lnSpc>
                <a:spcPct val="90000"/>
              </a:lnSpc>
            </a:pPr>
            <a:r>
              <a:rPr lang="en-AU" dirty="0"/>
              <a:t>The “House of God” is not established by compromise – see </a:t>
            </a:r>
            <a:r>
              <a:rPr lang="en-AU" dirty="0">
                <a:ln w="22225">
                  <a:solidFill>
                    <a:schemeClr val="tx1"/>
                  </a:solidFill>
                </a:ln>
                <a:solidFill>
                  <a:srgbClr val="FF0000"/>
                </a:solidFill>
              </a:rPr>
              <a:t>1 Kings </a:t>
            </a:r>
            <a:r>
              <a:rPr lang="en-AU" dirty="0" smtClean="0">
                <a:ln w="22225">
                  <a:solidFill>
                    <a:schemeClr val="tx1"/>
                  </a:solidFill>
                </a:ln>
                <a:solidFill>
                  <a:srgbClr val="FF0000"/>
                </a:solidFill>
              </a:rPr>
              <a:t>12:29</a:t>
            </a:r>
            <a:r>
              <a:rPr lang="en-AU" dirty="0" smtClean="0"/>
              <a:t>.</a:t>
            </a:r>
            <a:endParaRPr lang="en-AU" dirty="0"/>
          </a:p>
          <a:p>
            <a:pPr marL="512763" indent="-512763">
              <a:lnSpc>
                <a:spcPct val="90000"/>
              </a:lnSpc>
            </a:pPr>
            <a:r>
              <a:rPr lang="en-AU" dirty="0"/>
              <a:t>Canaanites prospered to the future detriment of Israel – </a:t>
            </a:r>
            <a:r>
              <a:rPr lang="en-AU" dirty="0">
                <a:ln w="22225">
                  <a:solidFill>
                    <a:schemeClr val="tx1"/>
                  </a:solidFill>
                </a:ln>
                <a:solidFill>
                  <a:srgbClr val="FF0000"/>
                </a:solidFill>
              </a:rPr>
              <a:t>Judges </a:t>
            </a:r>
            <a:r>
              <a:rPr lang="en-AU" dirty="0" smtClean="0">
                <a:ln w="22225">
                  <a:solidFill>
                    <a:schemeClr val="tx1"/>
                  </a:solidFill>
                </a:ln>
                <a:solidFill>
                  <a:srgbClr val="FF0000"/>
                </a:solidFill>
              </a:rPr>
              <a:t>2:3</a:t>
            </a:r>
            <a:r>
              <a:rPr lang="en-AU" dirty="0" smtClean="0"/>
              <a:t>.</a:t>
            </a:r>
            <a:endParaRPr lang="en-A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3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1447800"/>
          </a:xfrm>
        </p:spPr>
        <p:txBody>
          <a:bodyPr/>
          <a:lstStyle/>
          <a:p>
            <a:pPr>
              <a:lnSpc>
                <a:spcPct val="95000"/>
              </a:lnSpc>
            </a:pPr>
            <a:r>
              <a:rPr lang="en-AU" sz="4400" dirty="0" smtClean="0"/>
              <a:t>Remaining inhabitants a snare </a:t>
            </a:r>
            <a:br>
              <a:rPr lang="en-AU" sz="4400" dirty="0" smtClean="0"/>
            </a:br>
            <a:r>
              <a:rPr lang="en-AU" sz="4000" dirty="0" smtClean="0">
                <a:ln w="22225">
                  <a:solidFill>
                    <a:schemeClr val="tx1"/>
                  </a:solidFill>
                </a:ln>
                <a:solidFill>
                  <a:srgbClr val="FF0000"/>
                </a:solidFill>
                <a:effectLst/>
              </a:rPr>
              <a:t>Judges 2:3</a:t>
            </a:r>
            <a:endParaRPr lang="en-AU" sz="4000" dirty="0">
              <a:solidFill>
                <a:srgbClr val="FF0000"/>
              </a:solidFill>
            </a:endParaRPr>
          </a:p>
        </p:txBody>
      </p:sp>
      <p:sp>
        <p:nvSpPr>
          <p:cNvPr id="90115" name="Rectangle 3"/>
          <p:cNvSpPr>
            <a:spLocks noGrp="1" noChangeArrowheads="1"/>
          </p:cNvSpPr>
          <p:nvPr>
            <p:ph type="subTitle" idx="1"/>
          </p:nvPr>
        </p:nvSpPr>
        <p:spPr>
          <a:xfrm>
            <a:off x="374069" y="1468580"/>
            <a:ext cx="8382001" cy="4784725"/>
          </a:xfrm>
        </p:spPr>
        <p:txBody>
          <a:bodyPr/>
          <a:lstStyle/>
          <a:p>
            <a:pPr marL="0" indent="0" algn="just">
              <a:lnSpc>
                <a:spcPct val="90000"/>
              </a:lnSpc>
              <a:spcBef>
                <a:spcPct val="0"/>
              </a:spcBef>
              <a:buNone/>
            </a:pPr>
            <a:r>
              <a:rPr lang="en-AU" sz="3400" dirty="0" smtClean="0">
                <a:latin typeface="Bookman Old Style" pitchFamily="18" charset="0"/>
              </a:rPr>
              <a:t>And ye shall make no league with the inhabitants of this land; ye shall throw down their altars: but ye have not obeyed my voice: why have ye done this? </a:t>
            </a:r>
          </a:p>
          <a:p>
            <a:pPr marL="0" indent="0" algn="just">
              <a:lnSpc>
                <a:spcPct val="90000"/>
              </a:lnSpc>
              <a:spcBef>
                <a:spcPct val="0"/>
              </a:spcBef>
              <a:buNone/>
            </a:pPr>
            <a:r>
              <a:rPr lang="en-AU" sz="3400" dirty="0" smtClean="0">
                <a:latin typeface="Bookman Old Style" pitchFamily="18" charset="0"/>
              </a:rPr>
              <a:t>Wherefore I also said, I will not drive them out from before you; but they shall be </a:t>
            </a:r>
            <a:r>
              <a:rPr lang="en-AU" sz="3400" i="1" dirty="0" smtClean="0">
                <a:latin typeface="Bookman Old Style" pitchFamily="18" charset="0"/>
              </a:rPr>
              <a:t>as</a:t>
            </a:r>
            <a:r>
              <a:rPr lang="en-AU" sz="3400" dirty="0" smtClean="0">
                <a:latin typeface="Bookman Old Style" pitchFamily="18" charset="0"/>
              </a:rPr>
              <a:t> </a:t>
            </a:r>
            <a:r>
              <a:rPr lang="en-AU" sz="3400" i="1" dirty="0" smtClean="0">
                <a:latin typeface="Bookman Old Style" pitchFamily="18" charset="0"/>
              </a:rPr>
              <a:t>thorns</a:t>
            </a:r>
            <a:r>
              <a:rPr lang="en-AU" sz="3400" dirty="0" smtClean="0">
                <a:latin typeface="Bookman Old Style" pitchFamily="18" charset="0"/>
              </a:rPr>
              <a:t> in your sides, and their gods shall be a snare unto you.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1447800"/>
          </a:xfrm>
        </p:spPr>
        <p:txBody>
          <a:bodyPr/>
          <a:lstStyle/>
          <a:p>
            <a:pPr>
              <a:lnSpc>
                <a:spcPct val="90000"/>
              </a:lnSpc>
            </a:pPr>
            <a:r>
              <a:rPr lang="en-AU" sz="4400" dirty="0" smtClean="0"/>
              <a:t>Danger of the old inhabitants</a:t>
            </a:r>
            <a:br>
              <a:rPr lang="en-AU" sz="4400" dirty="0" smtClean="0"/>
            </a:br>
            <a:r>
              <a:rPr lang="en-AU" sz="4000" dirty="0" smtClean="0">
                <a:ln w="22225">
                  <a:solidFill>
                    <a:schemeClr val="tx1"/>
                  </a:solidFill>
                </a:ln>
                <a:solidFill>
                  <a:srgbClr val="FF0000"/>
                </a:solidFill>
                <a:effectLst/>
              </a:rPr>
              <a:t>Num. 33:51</a:t>
            </a:r>
            <a:endParaRPr lang="en-AU" sz="4000" dirty="0">
              <a:ln w="22225">
                <a:solidFill>
                  <a:schemeClr val="tx1"/>
                </a:solidFill>
              </a:ln>
              <a:solidFill>
                <a:srgbClr val="FF0000"/>
              </a:solidFill>
              <a:effectLst/>
            </a:endParaRPr>
          </a:p>
        </p:txBody>
      </p:sp>
      <p:sp>
        <p:nvSpPr>
          <p:cNvPr id="90115" name="Rectangle 3"/>
          <p:cNvSpPr>
            <a:spLocks noGrp="1" noChangeArrowheads="1"/>
          </p:cNvSpPr>
          <p:nvPr>
            <p:ph type="subTitle" idx="1"/>
          </p:nvPr>
        </p:nvSpPr>
        <p:spPr>
          <a:xfrm>
            <a:off x="353290" y="1482435"/>
            <a:ext cx="8382000" cy="4918365"/>
          </a:xfrm>
        </p:spPr>
        <p:txBody>
          <a:bodyPr/>
          <a:lstStyle/>
          <a:p>
            <a:pPr marL="0" indent="0" algn="just">
              <a:lnSpc>
                <a:spcPct val="85000"/>
              </a:lnSpc>
              <a:spcBef>
                <a:spcPts val="0"/>
              </a:spcBef>
              <a:spcAft>
                <a:spcPts val="600"/>
              </a:spcAft>
              <a:buNone/>
            </a:pPr>
            <a:r>
              <a:rPr lang="en-US" sz="3600" dirty="0" smtClean="0">
                <a:latin typeface="Bookman Old Style" pitchFamily="18" charset="0"/>
              </a:rPr>
              <a:t>Speak unto the children of Israel, and say unto them, When ye are passed over Jordan into the land of Canaan; </a:t>
            </a:r>
          </a:p>
          <a:p>
            <a:pPr marL="0" indent="0" algn="just">
              <a:lnSpc>
                <a:spcPct val="85000"/>
              </a:lnSpc>
              <a:spcBef>
                <a:spcPts val="0"/>
              </a:spcBef>
              <a:spcAft>
                <a:spcPts val="600"/>
              </a:spcAft>
              <a:buNone/>
            </a:pPr>
            <a:r>
              <a:rPr lang="en-US" sz="3600" dirty="0" smtClean="0">
                <a:latin typeface="Bookman Old Style" pitchFamily="18" charset="0"/>
              </a:rPr>
              <a:t>Then ye shall drive out all the inhabitants of the land from before you, and destroy all their pictures, and destroy all their molten images and quite pluck down all their high places: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1371600"/>
          </a:xfrm>
        </p:spPr>
        <p:txBody>
          <a:bodyPr/>
          <a:lstStyle/>
          <a:p>
            <a:pPr>
              <a:lnSpc>
                <a:spcPct val="90000"/>
              </a:lnSpc>
            </a:pPr>
            <a:r>
              <a:rPr lang="en-AU" sz="4400" dirty="0" smtClean="0"/>
              <a:t>Canaanites = Thorns</a:t>
            </a:r>
            <a:br>
              <a:rPr lang="en-AU" sz="4400" dirty="0" smtClean="0"/>
            </a:br>
            <a:r>
              <a:rPr lang="en-AU" sz="4000" dirty="0" smtClean="0">
                <a:ln w="22225">
                  <a:solidFill>
                    <a:schemeClr val="tx1"/>
                  </a:solidFill>
                </a:ln>
                <a:solidFill>
                  <a:srgbClr val="FF0000"/>
                </a:solidFill>
                <a:effectLst/>
              </a:rPr>
              <a:t>Num.33:55</a:t>
            </a:r>
            <a:endParaRPr lang="en-AU" sz="4000" dirty="0">
              <a:ln w="22225">
                <a:solidFill>
                  <a:schemeClr val="tx1"/>
                </a:solidFill>
              </a:ln>
              <a:solidFill>
                <a:srgbClr val="FF0000"/>
              </a:solidFill>
              <a:effectLst/>
            </a:endParaRPr>
          </a:p>
        </p:txBody>
      </p:sp>
      <p:sp>
        <p:nvSpPr>
          <p:cNvPr id="90115" name="Rectangle 3"/>
          <p:cNvSpPr>
            <a:spLocks noGrp="1" noChangeArrowheads="1"/>
          </p:cNvSpPr>
          <p:nvPr>
            <p:ph type="subTitle" idx="1"/>
          </p:nvPr>
        </p:nvSpPr>
        <p:spPr>
          <a:xfrm>
            <a:off x="533400" y="1447801"/>
            <a:ext cx="8077200" cy="4648200"/>
          </a:xfrm>
        </p:spPr>
        <p:txBody>
          <a:bodyPr/>
          <a:lstStyle/>
          <a:p>
            <a:pPr marL="0" indent="0" algn="just">
              <a:lnSpc>
                <a:spcPct val="90000"/>
              </a:lnSpc>
              <a:spcBef>
                <a:spcPts val="0"/>
              </a:spcBef>
              <a:spcAft>
                <a:spcPts val="600"/>
              </a:spcAft>
              <a:buNone/>
            </a:pPr>
            <a:r>
              <a:rPr lang="en-AU" sz="3600" dirty="0" smtClean="0">
                <a:latin typeface="Bookman Old Style" pitchFamily="18" charset="0"/>
              </a:rPr>
              <a:t>But if ye will not drive out the inhabitants of the land from before you; then it shall come to pass, that those which ye let remain of them </a:t>
            </a:r>
            <a:r>
              <a:rPr lang="en-AU" sz="3600" i="1" dirty="0" smtClean="0">
                <a:latin typeface="Bookman Old Style" pitchFamily="18" charset="0"/>
              </a:rPr>
              <a:t>shall</a:t>
            </a:r>
            <a:r>
              <a:rPr lang="en-AU" sz="3600" dirty="0" smtClean="0">
                <a:latin typeface="Bookman Old Style" pitchFamily="18" charset="0"/>
              </a:rPr>
              <a:t> </a:t>
            </a:r>
            <a:r>
              <a:rPr lang="en-AU" sz="3600" i="1" dirty="0" smtClean="0">
                <a:latin typeface="Bookman Old Style" pitchFamily="18" charset="0"/>
              </a:rPr>
              <a:t>be</a:t>
            </a:r>
            <a:r>
              <a:rPr lang="en-AU" sz="3600" dirty="0" smtClean="0">
                <a:latin typeface="Bookman Old Style" pitchFamily="18" charset="0"/>
              </a:rPr>
              <a:t> </a:t>
            </a:r>
            <a:r>
              <a:rPr lang="en-AU" sz="3600" dirty="0" smtClean="0">
                <a:solidFill>
                  <a:srgbClr val="00FF00"/>
                </a:solidFill>
                <a:latin typeface="Bookman Old Style" pitchFamily="18" charset="0"/>
              </a:rPr>
              <a:t>pricks in your eyes</a:t>
            </a:r>
            <a:r>
              <a:rPr lang="en-AU" sz="3600" dirty="0" smtClean="0">
                <a:latin typeface="Bookman Old Style" pitchFamily="18" charset="0"/>
              </a:rPr>
              <a:t>, and </a:t>
            </a:r>
            <a:r>
              <a:rPr lang="en-AU" sz="3600" dirty="0" smtClean="0">
                <a:solidFill>
                  <a:srgbClr val="FFFF00"/>
                </a:solidFill>
                <a:latin typeface="Bookman Old Style" pitchFamily="18" charset="0"/>
              </a:rPr>
              <a:t>thorns in your sides</a:t>
            </a:r>
            <a:r>
              <a:rPr lang="en-AU" sz="3600" dirty="0" smtClean="0">
                <a:latin typeface="Bookman Old Style" pitchFamily="18" charset="0"/>
              </a:rPr>
              <a:t>, and shall vex you in the land wherein ye dwell.</a:t>
            </a:r>
          </a:p>
          <a:p>
            <a:pPr marL="0" indent="0" algn="just">
              <a:lnSpc>
                <a:spcPct val="90000"/>
              </a:lnSpc>
              <a:spcBef>
                <a:spcPts val="0"/>
              </a:spcBef>
              <a:spcAft>
                <a:spcPts val="600"/>
              </a:spcAft>
              <a:buNone/>
            </a:pPr>
            <a:endParaRPr lang="en-AU" sz="3600" dirty="0">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1371600"/>
          </a:xfrm>
        </p:spPr>
        <p:txBody>
          <a:bodyPr/>
          <a:lstStyle/>
          <a:p>
            <a:pPr>
              <a:lnSpc>
                <a:spcPct val="90000"/>
              </a:lnSpc>
            </a:pPr>
            <a:r>
              <a:rPr lang="en-AU" sz="4400" dirty="0" smtClean="0"/>
              <a:t>Canaanites = Thorns</a:t>
            </a:r>
            <a:br>
              <a:rPr lang="en-AU" sz="4400" dirty="0" smtClean="0"/>
            </a:br>
            <a:r>
              <a:rPr lang="en-AU" sz="4000" dirty="0" smtClean="0">
                <a:ln w="22225">
                  <a:solidFill>
                    <a:schemeClr val="tx1"/>
                  </a:solidFill>
                </a:ln>
                <a:solidFill>
                  <a:srgbClr val="FF0000"/>
                </a:solidFill>
                <a:effectLst/>
              </a:rPr>
              <a:t> Joshua  23:13</a:t>
            </a:r>
            <a:endParaRPr lang="en-AU" sz="4000" dirty="0">
              <a:ln w="22225">
                <a:solidFill>
                  <a:schemeClr val="tx1"/>
                </a:solidFill>
              </a:ln>
              <a:solidFill>
                <a:srgbClr val="FF0000"/>
              </a:solidFill>
              <a:effectLst/>
            </a:endParaRPr>
          </a:p>
        </p:txBody>
      </p:sp>
      <p:sp>
        <p:nvSpPr>
          <p:cNvPr id="90115" name="Rectangle 3"/>
          <p:cNvSpPr>
            <a:spLocks noGrp="1" noChangeArrowheads="1"/>
          </p:cNvSpPr>
          <p:nvPr>
            <p:ph type="subTitle" idx="1"/>
          </p:nvPr>
        </p:nvSpPr>
        <p:spPr>
          <a:xfrm>
            <a:off x="381000" y="1447801"/>
            <a:ext cx="8382000" cy="4800600"/>
          </a:xfrm>
        </p:spPr>
        <p:txBody>
          <a:bodyPr/>
          <a:lstStyle/>
          <a:p>
            <a:pPr marL="0" indent="0" algn="just">
              <a:lnSpc>
                <a:spcPct val="90000"/>
              </a:lnSpc>
              <a:spcBef>
                <a:spcPts val="0"/>
              </a:spcBef>
              <a:spcAft>
                <a:spcPts val="600"/>
              </a:spcAft>
              <a:buNone/>
            </a:pPr>
            <a:r>
              <a:rPr lang="en-AU" sz="3600" dirty="0" smtClean="0">
                <a:latin typeface="Bookman Old Style" pitchFamily="18" charset="0"/>
              </a:rPr>
              <a:t>Know for a certainty that the LORD your God will no more drive out </a:t>
            </a:r>
            <a:r>
              <a:rPr lang="en-AU" sz="3600" i="1" dirty="0" smtClean="0">
                <a:latin typeface="Bookman Old Style" pitchFamily="18" charset="0"/>
              </a:rPr>
              <a:t>any</a:t>
            </a:r>
            <a:r>
              <a:rPr lang="en-AU" sz="3600" dirty="0" smtClean="0">
                <a:latin typeface="Bookman Old Style" pitchFamily="18" charset="0"/>
              </a:rPr>
              <a:t> </a:t>
            </a:r>
            <a:r>
              <a:rPr lang="en-AU" sz="3600" i="1" dirty="0" smtClean="0">
                <a:latin typeface="Bookman Old Style" pitchFamily="18" charset="0"/>
              </a:rPr>
              <a:t>of</a:t>
            </a:r>
            <a:r>
              <a:rPr lang="en-AU" sz="3600" dirty="0" smtClean="0">
                <a:latin typeface="Bookman Old Style" pitchFamily="18" charset="0"/>
              </a:rPr>
              <a:t> these nations from before you; but they shall be </a:t>
            </a:r>
            <a:r>
              <a:rPr lang="en-AU" sz="3600" dirty="0" smtClean="0">
                <a:ln>
                  <a:solidFill>
                    <a:schemeClr val="tx1"/>
                  </a:solidFill>
                </a:ln>
                <a:solidFill>
                  <a:srgbClr val="FFC000"/>
                </a:solidFill>
                <a:latin typeface="Bookman Old Style" pitchFamily="18" charset="0"/>
              </a:rPr>
              <a:t>snares and traps </a:t>
            </a:r>
            <a:r>
              <a:rPr lang="en-AU" sz="3600" dirty="0" smtClean="0">
                <a:latin typeface="Bookman Old Style" pitchFamily="18" charset="0"/>
              </a:rPr>
              <a:t>unto you, and </a:t>
            </a:r>
            <a:r>
              <a:rPr lang="en-AU" sz="3600" dirty="0" smtClean="0">
                <a:solidFill>
                  <a:srgbClr val="00FF00"/>
                </a:solidFill>
                <a:latin typeface="Bookman Old Style" pitchFamily="18" charset="0"/>
              </a:rPr>
              <a:t>scourges in your sides</a:t>
            </a:r>
            <a:r>
              <a:rPr lang="en-AU" sz="3600" dirty="0" smtClean="0">
                <a:latin typeface="Bookman Old Style" pitchFamily="18" charset="0"/>
              </a:rPr>
              <a:t>, and </a:t>
            </a:r>
            <a:r>
              <a:rPr lang="en-AU" sz="3600" dirty="0" smtClean="0">
                <a:solidFill>
                  <a:srgbClr val="FFFF00"/>
                </a:solidFill>
                <a:latin typeface="Bookman Old Style" pitchFamily="18" charset="0"/>
              </a:rPr>
              <a:t>thorns in your eyes</a:t>
            </a:r>
            <a:r>
              <a:rPr lang="en-AU" sz="3600" dirty="0" smtClean="0">
                <a:latin typeface="Bookman Old Style" pitchFamily="18" charset="0"/>
              </a:rPr>
              <a:t>, until ye perish from off this good land which the LORD your God hath given you.</a:t>
            </a:r>
          </a:p>
          <a:p>
            <a:pPr marL="0" indent="0" algn="just">
              <a:lnSpc>
                <a:spcPct val="90000"/>
              </a:lnSpc>
              <a:spcBef>
                <a:spcPts val="0"/>
              </a:spcBef>
              <a:spcAft>
                <a:spcPts val="600"/>
              </a:spcAft>
              <a:buNone/>
            </a:pPr>
            <a:endParaRPr lang="en-AU" sz="3600" dirty="0">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0" y="0"/>
            <a:ext cx="9144000" cy="908050"/>
          </a:xfrm>
        </p:spPr>
        <p:txBody>
          <a:bodyPr/>
          <a:lstStyle/>
          <a:p>
            <a:r>
              <a:rPr lang="en-AU" sz="4400" dirty="0"/>
              <a:t>The </a:t>
            </a:r>
            <a:r>
              <a:rPr lang="en-AU" sz="4400" dirty="0" smtClean="0"/>
              <a:t>challenge </a:t>
            </a:r>
            <a:r>
              <a:rPr lang="en-AU" sz="4400" dirty="0"/>
              <a:t>of </a:t>
            </a:r>
            <a:r>
              <a:rPr lang="en-AU" sz="4400" dirty="0" smtClean="0"/>
              <a:t>association</a:t>
            </a:r>
            <a:endParaRPr lang="en-AU" sz="4400" dirty="0"/>
          </a:p>
        </p:txBody>
      </p:sp>
      <p:sp>
        <p:nvSpPr>
          <p:cNvPr id="108547" name="Rectangle 3"/>
          <p:cNvSpPr>
            <a:spLocks noGrp="1" noChangeArrowheads="1"/>
          </p:cNvSpPr>
          <p:nvPr>
            <p:ph type="subTitle" idx="1"/>
          </p:nvPr>
        </p:nvSpPr>
        <p:spPr>
          <a:xfrm>
            <a:off x="107950" y="765175"/>
            <a:ext cx="8964613" cy="5832475"/>
          </a:xfrm>
        </p:spPr>
        <p:txBody>
          <a:bodyPr/>
          <a:lstStyle/>
          <a:p>
            <a:pPr marL="457200" indent="-457200">
              <a:lnSpc>
                <a:spcPct val="95000"/>
              </a:lnSpc>
              <a:spcBef>
                <a:spcPts val="0"/>
              </a:spcBef>
              <a:spcAft>
                <a:spcPts val="600"/>
              </a:spcAft>
              <a:buClr>
                <a:srgbClr val="FFFF66"/>
              </a:buClr>
              <a:buFont typeface="Wingdings" pitchFamily="2" charset="2"/>
              <a:buChar char="v"/>
              <a:tabLst>
                <a:tab pos="457200" algn="l"/>
              </a:tabLst>
            </a:pPr>
            <a:r>
              <a:rPr lang="en-AU" dirty="0"/>
              <a:t>In His anger Yahweh decreed He would not drive out the Canaanites, but leave them to prove Israel.</a:t>
            </a:r>
          </a:p>
          <a:p>
            <a:pPr marL="457200" indent="-457200">
              <a:lnSpc>
                <a:spcPct val="95000"/>
              </a:lnSpc>
              <a:spcBef>
                <a:spcPts val="0"/>
              </a:spcBef>
              <a:spcAft>
                <a:spcPts val="600"/>
              </a:spcAft>
              <a:buClr>
                <a:srgbClr val="FFFF66"/>
              </a:buClr>
              <a:buFont typeface="Wingdings" pitchFamily="2" charset="2"/>
              <a:buChar char="v"/>
              <a:tabLst>
                <a:tab pos="457200" algn="l"/>
              </a:tabLst>
            </a:pPr>
            <a:r>
              <a:rPr lang="en-AU" dirty="0"/>
              <a:t>This was important for those who had not experienced warfare in taking their inheritance.</a:t>
            </a:r>
          </a:p>
          <a:p>
            <a:pPr marL="457200" indent="-457200">
              <a:lnSpc>
                <a:spcPct val="95000"/>
              </a:lnSpc>
              <a:spcBef>
                <a:spcPts val="0"/>
              </a:spcBef>
              <a:spcAft>
                <a:spcPts val="600"/>
              </a:spcAft>
              <a:buClr>
                <a:srgbClr val="FFFF66"/>
              </a:buClr>
              <a:buFont typeface="Wingdings" pitchFamily="2" charset="2"/>
              <a:buChar char="v"/>
              <a:tabLst>
                <a:tab pos="457200" algn="l"/>
              </a:tabLst>
            </a:pPr>
            <a:r>
              <a:rPr lang="en-AU" dirty="0"/>
              <a:t>This is our position – every individual must be tested in the warfare of faith.</a:t>
            </a:r>
          </a:p>
          <a:p>
            <a:pPr marL="457200" indent="-457200">
              <a:lnSpc>
                <a:spcPct val="95000"/>
              </a:lnSpc>
              <a:spcBef>
                <a:spcPts val="0"/>
              </a:spcBef>
              <a:spcAft>
                <a:spcPts val="600"/>
              </a:spcAft>
              <a:buClr>
                <a:srgbClr val="FFFF66"/>
              </a:buClr>
              <a:buFont typeface="Wingdings" pitchFamily="2" charset="2"/>
              <a:buChar char="v"/>
              <a:tabLst>
                <a:tab pos="457200" algn="l"/>
              </a:tabLst>
            </a:pPr>
            <a:r>
              <a:rPr lang="en-AU" dirty="0"/>
              <a:t>The test comes from being associated by necessity and circumstances with different types of people – neighbours, work colleagues, unbelieving relatives, acquaintances, etc.</a:t>
            </a:r>
          </a:p>
          <a:p>
            <a:pPr marL="457200" indent="-457200">
              <a:lnSpc>
                <a:spcPct val="95000"/>
              </a:lnSpc>
              <a:spcBef>
                <a:spcPts val="0"/>
              </a:spcBef>
              <a:spcAft>
                <a:spcPts val="600"/>
              </a:spcAft>
              <a:buClr>
                <a:srgbClr val="FFFF66"/>
              </a:buClr>
              <a:buFont typeface="Wingdings" pitchFamily="2" charset="2"/>
              <a:buChar char="v"/>
              <a:tabLst>
                <a:tab pos="457200" algn="l"/>
              </a:tabLst>
            </a:pPr>
            <a:r>
              <a:rPr lang="en-AU" dirty="0"/>
              <a:t>A minority may be hostile, but the vast majority will be desirous of peace and friendship.</a:t>
            </a:r>
          </a:p>
        </p:txBody>
      </p:sp>
      <p:sp>
        <p:nvSpPr>
          <p:cNvPr id="5" name="TextBox 4"/>
          <p:cNvSpPr txBox="1"/>
          <p:nvPr/>
        </p:nvSpPr>
        <p:spPr>
          <a:xfrm>
            <a:off x="228600" y="6458887"/>
            <a:ext cx="5791200" cy="461665"/>
          </a:xfrm>
          <a:prstGeom prst="rect">
            <a:avLst/>
          </a:prstGeom>
          <a:noFill/>
        </p:spPr>
        <p:txBody>
          <a:bodyPr wrap="square" rtlCol="0">
            <a:spAutoFit/>
          </a:bodyPr>
          <a:lstStyle/>
          <a:p>
            <a:r>
              <a:rPr lang="en-US" sz="2400" b="1" dirty="0" smtClean="0">
                <a:ln>
                  <a:solidFill>
                    <a:schemeClr val="tx1"/>
                  </a:solidFill>
                </a:ln>
                <a:solidFill>
                  <a:srgbClr val="FFC000"/>
                </a:solidFill>
                <a:latin typeface="Monotype Corsiva" pitchFamily="66" charset="0"/>
              </a:rPr>
              <a:t>Samson</a:t>
            </a:r>
            <a:r>
              <a:rPr lang="en-US" sz="2400" b="1" baseline="0" dirty="0" smtClean="0">
                <a:ln>
                  <a:solidFill>
                    <a:schemeClr val="tx1"/>
                  </a:solidFill>
                </a:ln>
                <a:solidFill>
                  <a:srgbClr val="FFC000"/>
                </a:solidFill>
                <a:latin typeface="Monotype Corsiva" pitchFamily="66" charset="0"/>
              </a:rPr>
              <a:t> – God’s strength made perfect in weakness</a:t>
            </a:r>
            <a:endParaRPr lang="en-US" sz="2400" b="1" dirty="0">
              <a:ln>
                <a:solidFill>
                  <a:schemeClr val="tx1"/>
                </a:solidFill>
              </a:ln>
              <a:solidFill>
                <a:srgbClr val="FFC000"/>
              </a:solidFill>
              <a:latin typeface="Monotype Corsiva"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5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85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85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85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ctrTitle"/>
          </p:nvPr>
        </p:nvSpPr>
        <p:spPr>
          <a:xfrm>
            <a:off x="0" y="-42863"/>
            <a:ext cx="9144000" cy="981076"/>
          </a:xfrm>
        </p:spPr>
        <p:txBody>
          <a:bodyPr/>
          <a:lstStyle/>
          <a:p>
            <a:r>
              <a:rPr lang="en-AU" sz="4000" dirty="0"/>
              <a:t>The </a:t>
            </a:r>
            <a:r>
              <a:rPr lang="en-AU" sz="4000" dirty="0" smtClean="0"/>
              <a:t>anatomy </a:t>
            </a:r>
            <a:r>
              <a:rPr lang="en-AU" sz="4000" dirty="0"/>
              <a:t>of </a:t>
            </a:r>
            <a:r>
              <a:rPr lang="en-AU" sz="4000" dirty="0" smtClean="0"/>
              <a:t>ecclesial decline</a:t>
            </a:r>
            <a:endParaRPr lang="en-AU" sz="4000" dirty="0"/>
          </a:p>
        </p:txBody>
      </p:sp>
      <p:sp>
        <p:nvSpPr>
          <p:cNvPr id="113667" name="Rectangle 3"/>
          <p:cNvSpPr>
            <a:spLocks noGrp="1" noChangeArrowheads="1"/>
          </p:cNvSpPr>
          <p:nvPr>
            <p:ph type="subTitle" idx="1"/>
          </p:nvPr>
        </p:nvSpPr>
        <p:spPr>
          <a:xfrm>
            <a:off x="179388" y="750888"/>
            <a:ext cx="8785225" cy="5603875"/>
          </a:xfrm>
          <a:noFill/>
          <a:ln/>
        </p:spPr>
        <p:txBody>
          <a:bodyPr/>
          <a:lstStyle/>
          <a:p>
            <a:pPr marL="450850" indent="-450850">
              <a:buClr>
                <a:schemeClr val="hlink"/>
              </a:buClr>
              <a:buFont typeface="Wingdings" pitchFamily="2" charset="2"/>
              <a:buChar char="q"/>
            </a:pPr>
            <a:endParaRPr lang="en-AU"/>
          </a:p>
          <a:p>
            <a:pPr marL="450850" indent="-450850"/>
            <a:endParaRPr lang="en-AU"/>
          </a:p>
        </p:txBody>
      </p:sp>
      <p:grpSp>
        <p:nvGrpSpPr>
          <p:cNvPr id="2" name="Group 5"/>
          <p:cNvGrpSpPr>
            <a:grpSpLocks/>
          </p:cNvGrpSpPr>
          <p:nvPr/>
        </p:nvGrpSpPr>
        <p:grpSpPr bwMode="auto">
          <a:xfrm>
            <a:off x="827088" y="1196975"/>
            <a:ext cx="7777162" cy="4392613"/>
            <a:chOff x="521" y="599"/>
            <a:chExt cx="4899" cy="2767"/>
          </a:xfrm>
        </p:grpSpPr>
        <p:sp>
          <p:nvSpPr>
            <p:cNvPr id="113670" name="Line 6"/>
            <p:cNvSpPr>
              <a:spLocks noChangeShapeType="1"/>
            </p:cNvSpPr>
            <p:nvPr/>
          </p:nvSpPr>
          <p:spPr bwMode="auto">
            <a:xfrm>
              <a:off x="521" y="599"/>
              <a:ext cx="0" cy="2767"/>
            </a:xfrm>
            <a:prstGeom prst="line">
              <a:avLst/>
            </a:prstGeom>
            <a:noFill/>
            <a:ln w="76200">
              <a:solidFill>
                <a:srgbClr val="FFFF66"/>
              </a:solidFill>
              <a:round/>
              <a:headEnd/>
              <a:tailEnd/>
            </a:ln>
            <a:effectLst/>
          </p:spPr>
          <p:txBody>
            <a:bodyPr/>
            <a:lstStyle/>
            <a:p>
              <a:pPr fontAlgn="base">
                <a:spcBef>
                  <a:spcPct val="0"/>
                </a:spcBef>
                <a:spcAft>
                  <a:spcPct val="0"/>
                </a:spcAft>
              </a:pPr>
              <a:endParaRPr lang="en-US" smtClean="0">
                <a:solidFill>
                  <a:srgbClr val="FFFFFF"/>
                </a:solidFill>
              </a:endParaRPr>
            </a:p>
          </p:txBody>
        </p:sp>
        <p:sp>
          <p:nvSpPr>
            <p:cNvPr id="113671" name="Line 7"/>
            <p:cNvSpPr>
              <a:spLocks noChangeShapeType="1"/>
            </p:cNvSpPr>
            <p:nvPr/>
          </p:nvSpPr>
          <p:spPr bwMode="auto">
            <a:xfrm>
              <a:off x="521" y="3339"/>
              <a:ext cx="4899" cy="0"/>
            </a:xfrm>
            <a:prstGeom prst="line">
              <a:avLst/>
            </a:prstGeom>
            <a:noFill/>
            <a:ln w="76200">
              <a:solidFill>
                <a:srgbClr val="FFFF66"/>
              </a:solidFill>
              <a:round/>
              <a:headEnd/>
              <a:tailEnd/>
            </a:ln>
            <a:effectLst/>
          </p:spPr>
          <p:txBody>
            <a:bodyPr/>
            <a:lstStyle/>
            <a:p>
              <a:pPr fontAlgn="base">
                <a:spcBef>
                  <a:spcPct val="0"/>
                </a:spcBef>
                <a:spcAft>
                  <a:spcPct val="0"/>
                </a:spcAft>
              </a:pPr>
              <a:endParaRPr lang="en-US" smtClean="0">
                <a:solidFill>
                  <a:srgbClr val="FFFFFF"/>
                </a:solidFill>
              </a:endParaRPr>
            </a:p>
          </p:txBody>
        </p:sp>
      </p:grpSp>
      <p:sp>
        <p:nvSpPr>
          <p:cNvPr id="113673" name="Text Box 9"/>
          <p:cNvSpPr txBox="1">
            <a:spLocks noChangeArrowheads="1"/>
          </p:cNvSpPr>
          <p:nvPr/>
        </p:nvSpPr>
        <p:spPr bwMode="auto">
          <a:xfrm>
            <a:off x="1692275" y="5573713"/>
            <a:ext cx="6981825" cy="519112"/>
          </a:xfrm>
          <a:prstGeom prst="rect">
            <a:avLst/>
          </a:prstGeom>
          <a:noFill/>
          <a:ln w="9525">
            <a:noFill/>
            <a:miter lim="800000"/>
            <a:headEnd/>
            <a:tailEnd/>
          </a:ln>
          <a:effectLst/>
        </p:spPr>
        <p:txBody>
          <a:bodyPr wrap="none">
            <a:spAutoFit/>
          </a:bodyPr>
          <a:lstStyle/>
          <a:p>
            <a:pPr fontAlgn="base">
              <a:spcBef>
                <a:spcPct val="0"/>
              </a:spcBef>
              <a:spcAft>
                <a:spcPct val="0"/>
              </a:spcAft>
            </a:pPr>
            <a:r>
              <a:rPr lang="en-AU" sz="2800" b="1" smtClean="0">
                <a:solidFill>
                  <a:srgbClr val="FFFFFF"/>
                </a:solidFill>
              </a:rPr>
              <a:t>10	20	30	40	50	60	70	80</a:t>
            </a:r>
          </a:p>
        </p:txBody>
      </p:sp>
      <p:sp>
        <p:nvSpPr>
          <p:cNvPr id="113674" name="Text Box 10"/>
          <p:cNvSpPr txBox="1">
            <a:spLocks noChangeArrowheads="1"/>
          </p:cNvSpPr>
          <p:nvPr/>
        </p:nvSpPr>
        <p:spPr bwMode="auto">
          <a:xfrm>
            <a:off x="681038" y="5559425"/>
            <a:ext cx="1154112" cy="519113"/>
          </a:xfrm>
          <a:prstGeom prst="rect">
            <a:avLst/>
          </a:prstGeom>
          <a:noFill/>
          <a:ln w="9525">
            <a:noFill/>
            <a:miter lim="800000"/>
            <a:headEnd/>
            <a:tailEnd/>
          </a:ln>
          <a:effectLst/>
        </p:spPr>
        <p:txBody>
          <a:bodyPr wrap="none">
            <a:spAutoFit/>
          </a:bodyPr>
          <a:lstStyle/>
          <a:p>
            <a:pPr fontAlgn="base">
              <a:spcBef>
                <a:spcPct val="0"/>
              </a:spcBef>
              <a:spcAft>
                <a:spcPct val="0"/>
              </a:spcAft>
            </a:pPr>
            <a:r>
              <a:rPr lang="en-AU" sz="2800" b="1" smtClean="0">
                <a:solidFill>
                  <a:srgbClr val="FFFFFF"/>
                </a:solidFill>
              </a:rPr>
              <a:t>Years</a:t>
            </a:r>
          </a:p>
        </p:txBody>
      </p:sp>
      <p:sp>
        <p:nvSpPr>
          <p:cNvPr id="113675" name="Text Box 11"/>
          <p:cNvSpPr txBox="1">
            <a:spLocks noChangeArrowheads="1"/>
          </p:cNvSpPr>
          <p:nvPr/>
        </p:nvSpPr>
        <p:spPr bwMode="auto">
          <a:xfrm rot="16200000">
            <a:off x="-446087" y="4938713"/>
            <a:ext cx="1789112" cy="519112"/>
          </a:xfrm>
          <a:prstGeom prst="rect">
            <a:avLst/>
          </a:prstGeom>
          <a:noFill/>
          <a:ln w="9525">
            <a:noFill/>
            <a:miter lim="800000"/>
            <a:headEnd/>
            <a:tailEnd/>
          </a:ln>
          <a:effectLst/>
        </p:spPr>
        <p:txBody>
          <a:bodyPr wrap="none">
            <a:spAutoFit/>
          </a:bodyPr>
          <a:lstStyle/>
          <a:p>
            <a:pPr fontAlgn="base">
              <a:spcBef>
                <a:spcPct val="0"/>
              </a:spcBef>
              <a:spcAft>
                <a:spcPct val="0"/>
              </a:spcAft>
            </a:pPr>
            <a:r>
              <a:rPr lang="en-AU" sz="2800" b="1" dirty="0" smtClean="0">
                <a:ln>
                  <a:solidFill>
                    <a:schemeClr val="tx1"/>
                  </a:solidFill>
                </a:ln>
                <a:solidFill>
                  <a:srgbClr val="FF9900"/>
                </a:solidFill>
              </a:rPr>
              <a:t>Apostasy</a:t>
            </a:r>
          </a:p>
        </p:txBody>
      </p:sp>
      <p:sp>
        <p:nvSpPr>
          <p:cNvPr id="113676" name="Text Box 12"/>
          <p:cNvSpPr txBox="1">
            <a:spLocks noChangeArrowheads="1"/>
          </p:cNvSpPr>
          <p:nvPr/>
        </p:nvSpPr>
        <p:spPr bwMode="auto">
          <a:xfrm rot="16200000">
            <a:off x="-327819" y="1354931"/>
            <a:ext cx="1647825" cy="519112"/>
          </a:xfrm>
          <a:prstGeom prst="rect">
            <a:avLst/>
          </a:prstGeom>
          <a:noFill/>
          <a:ln w="9525">
            <a:noFill/>
            <a:miter lim="800000"/>
            <a:headEnd/>
            <a:tailEnd/>
          </a:ln>
          <a:effectLst/>
        </p:spPr>
        <p:txBody>
          <a:bodyPr wrap="none">
            <a:spAutoFit/>
          </a:bodyPr>
          <a:lstStyle/>
          <a:p>
            <a:pPr fontAlgn="base">
              <a:spcBef>
                <a:spcPct val="0"/>
              </a:spcBef>
              <a:spcAft>
                <a:spcPct val="0"/>
              </a:spcAft>
            </a:pPr>
            <a:r>
              <a:rPr lang="en-AU" sz="2800" b="1" dirty="0" smtClean="0">
                <a:solidFill>
                  <a:srgbClr val="00FF00"/>
                </a:solidFill>
              </a:rPr>
              <a:t>Strength</a:t>
            </a:r>
          </a:p>
        </p:txBody>
      </p:sp>
      <p:sp>
        <p:nvSpPr>
          <p:cNvPr id="113679" name="Freeform 15"/>
          <p:cNvSpPr>
            <a:spLocks/>
          </p:cNvSpPr>
          <p:nvPr/>
        </p:nvSpPr>
        <p:spPr bwMode="auto">
          <a:xfrm>
            <a:off x="800100" y="1157288"/>
            <a:ext cx="7875588" cy="4287837"/>
          </a:xfrm>
          <a:custGeom>
            <a:avLst/>
            <a:gdLst/>
            <a:ahLst/>
            <a:cxnLst>
              <a:cxn ang="0">
                <a:pos x="0" y="0"/>
              </a:cxn>
              <a:cxn ang="0">
                <a:pos x="243" y="9"/>
              </a:cxn>
              <a:cxn ang="0">
                <a:pos x="477" y="18"/>
              </a:cxn>
              <a:cxn ang="0">
                <a:pos x="729" y="54"/>
              </a:cxn>
              <a:cxn ang="0">
                <a:pos x="828" y="108"/>
              </a:cxn>
              <a:cxn ang="0">
                <a:pos x="972" y="126"/>
              </a:cxn>
              <a:cxn ang="0">
                <a:pos x="1053" y="153"/>
              </a:cxn>
              <a:cxn ang="0">
                <a:pos x="1143" y="333"/>
              </a:cxn>
              <a:cxn ang="0">
                <a:pos x="1305" y="360"/>
              </a:cxn>
              <a:cxn ang="0">
                <a:pos x="1467" y="387"/>
              </a:cxn>
              <a:cxn ang="0">
                <a:pos x="1590" y="387"/>
              </a:cxn>
              <a:cxn ang="0">
                <a:pos x="1710" y="495"/>
              </a:cxn>
              <a:cxn ang="0">
                <a:pos x="1908" y="531"/>
              </a:cxn>
              <a:cxn ang="0">
                <a:pos x="1989" y="630"/>
              </a:cxn>
              <a:cxn ang="0">
                <a:pos x="2151" y="702"/>
              </a:cxn>
              <a:cxn ang="0">
                <a:pos x="2201" y="703"/>
              </a:cxn>
              <a:cxn ang="0">
                <a:pos x="2332" y="749"/>
              </a:cxn>
              <a:cxn ang="0">
                <a:pos x="2421" y="828"/>
              </a:cxn>
              <a:cxn ang="0">
                <a:pos x="2463" y="839"/>
              </a:cxn>
              <a:cxn ang="0">
                <a:pos x="2508" y="930"/>
              </a:cxn>
              <a:cxn ang="0">
                <a:pos x="2601" y="1026"/>
              </a:cxn>
              <a:cxn ang="0">
                <a:pos x="2709" y="1062"/>
              </a:cxn>
              <a:cxn ang="0">
                <a:pos x="2754" y="1125"/>
              </a:cxn>
              <a:cxn ang="0">
                <a:pos x="2835" y="1233"/>
              </a:cxn>
              <a:cxn ang="0">
                <a:pos x="2857" y="1292"/>
              </a:cxn>
              <a:cxn ang="0">
                <a:pos x="2901" y="1382"/>
              </a:cxn>
              <a:cxn ang="0">
                <a:pos x="2944" y="1427"/>
              </a:cxn>
              <a:cxn ang="0">
                <a:pos x="3032" y="1472"/>
              </a:cxn>
              <a:cxn ang="0">
                <a:pos x="3163" y="1563"/>
              </a:cxn>
              <a:cxn ang="0">
                <a:pos x="3207" y="1608"/>
              </a:cxn>
              <a:cxn ang="0">
                <a:pos x="3294" y="1744"/>
              </a:cxn>
              <a:cxn ang="0">
                <a:pos x="3425" y="1789"/>
              </a:cxn>
              <a:cxn ang="0">
                <a:pos x="3469" y="1834"/>
              </a:cxn>
              <a:cxn ang="0">
                <a:pos x="3512" y="1925"/>
              </a:cxn>
              <a:cxn ang="0">
                <a:pos x="3512" y="2016"/>
              </a:cxn>
              <a:cxn ang="0">
                <a:pos x="3556" y="2106"/>
              </a:cxn>
              <a:cxn ang="0">
                <a:pos x="3688" y="2332"/>
              </a:cxn>
              <a:cxn ang="0">
                <a:pos x="3731" y="2378"/>
              </a:cxn>
              <a:cxn ang="0">
                <a:pos x="3950" y="2468"/>
              </a:cxn>
              <a:cxn ang="0">
                <a:pos x="4036" y="2513"/>
              </a:cxn>
              <a:cxn ang="0">
                <a:pos x="4124" y="2558"/>
              </a:cxn>
              <a:cxn ang="0">
                <a:pos x="4255" y="2558"/>
              </a:cxn>
              <a:cxn ang="0">
                <a:pos x="4386" y="2603"/>
              </a:cxn>
              <a:cxn ang="0">
                <a:pos x="4517" y="2603"/>
              </a:cxn>
              <a:cxn ang="0">
                <a:pos x="4605" y="2649"/>
              </a:cxn>
              <a:cxn ang="0">
                <a:pos x="4692" y="2649"/>
              </a:cxn>
              <a:cxn ang="0">
                <a:pos x="4779" y="2694"/>
              </a:cxn>
              <a:cxn ang="0">
                <a:pos x="4954" y="2694"/>
              </a:cxn>
              <a:cxn ang="0">
                <a:pos x="4736" y="2694"/>
              </a:cxn>
            </a:cxnLst>
            <a:rect l="0" t="0" r="r" b="b"/>
            <a:pathLst>
              <a:path w="4961" h="2701">
                <a:moveTo>
                  <a:pt x="0" y="0"/>
                </a:moveTo>
                <a:cubicBezTo>
                  <a:pt x="40" y="1"/>
                  <a:pt x="164" y="6"/>
                  <a:pt x="243" y="9"/>
                </a:cubicBezTo>
                <a:cubicBezTo>
                  <a:pt x="322" y="12"/>
                  <a:pt x="396" y="11"/>
                  <a:pt x="477" y="18"/>
                </a:cubicBezTo>
                <a:cubicBezTo>
                  <a:pt x="558" y="25"/>
                  <a:pt x="671" y="39"/>
                  <a:pt x="729" y="54"/>
                </a:cubicBezTo>
                <a:cubicBezTo>
                  <a:pt x="787" y="69"/>
                  <a:pt x="788" y="96"/>
                  <a:pt x="828" y="108"/>
                </a:cubicBezTo>
                <a:cubicBezTo>
                  <a:pt x="868" y="120"/>
                  <a:pt x="935" y="119"/>
                  <a:pt x="972" y="126"/>
                </a:cubicBezTo>
                <a:cubicBezTo>
                  <a:pt x="1009" y="133"/>
                  <a:pt x="1024" y="119"/>
                  <a:pt x="1053" y="153"/>
                </a:cubicBezTo>
                <a:cubicBezTo>
                  <a:pt x="1082" y="187"/>
                  <a:pt x="1101" y="299"/>
                  <a:pt x="1143" y="333"/>
                </a:cubicBezTo>
                <a:cubicBezTo>
                  <a:pt x="1185" y="367"/>
                  <a:pt x="1251" y="351"/>
                  <a:pt x="1305" y="360"/>
                </a:cubicBezTo>
                <a:cubicBezTo>
                  <a:pt x="1359" y="369"/>
                  <a:pt x="1420" y="383"/>
                  <a:pt x="1467" y="387"/>
                </a:cubicBezTo>
                <a:cubicBezTo>
                  <a:pt x="1514" y="391"/>
                  <a:pt x="1549" y="369"/>
                  <a:pt x="1590" y="387"/>
                </a:cubicBezTo>
                <a:cubicBezTo>
                  <a:pt x="1631" y="405"/>
                  <a:pt x="1657" y="471"/>
                  <a:pt x="1710" y="495"/>
                </a:cubicBezTo>
                <a:cubicBezTo>
                  <a:pt x="1763" y="519"/>
                  <a:pt x="1862" y="509"/>
                  <a:pt x="1908" y="531"/>
                </a:cubicBezTo>
                <a:cubicBezTo>
                  <a:pt x="1954" y="553"/>
                  <a:pt x="1948" y="601"/>
                  <a:pt x="1989" y="630"/>
                </a:cubicBezTo>
                <a:cubicBezTo>
                  <a:pt x="2030" y="659"/>
                  <a:pt x="2116" y="690"/>
                  <a:pt x="2151" y="702"/>
                </a:cubicBezTo>
                <a:cubicBezTo>
                  <a:pt x="2186" y="714"/>
                  <a:pt x="2171" y="695"/>
                  <a:pt x="2201" y="703"/>
                </a:cubicBezTo>
                <a:cubicBezTo>
                  <a:pt x="2231" y="711"/>
                  <a:pt x="2295" y="728"/>
                  <a:pt x="2332" y="749"/>
                </a:cubicBezTo>
                <a:cubicBezTo>
                  <a:pt x="2369" y="770"/>
                  <a:pt x="2399" y="813"/>
                  <a:pt x="2421" y="828"/>
                </a:cubicBezTo>
                <a:cubicBezTo>
                  <a:pt x="2443" y="843"/>
                  <a:pt x="2449" y="822"/>
                  <a:pt x="2463" y="839"/>
                </a:cubicBezTo>
                <a:cubicBezTo>
                  <a:pt x="2477" y="856"/>
                  <a:pt x="2485" y="899"/>
                  <a:pt x="2508" y="930"/>
                </a:cubicBezTo>
                <a:cubicBezTo>
                  <a:pt x="2531" y="961"/>
                  <a:pt x="2568" y="1004"/>
                  <a:pt x="2601" y="1026"/>
                </a:cubicBezTo>
                <a:cubicBezTo>
                  <a:pt x="2634" y="1048"/>
                  <a:pt x="2684" y="1046"/>
                  <a:pt x="2709" y="1062"/>
                </a:cubicBezTo>
                <a:cubicBezTo>
                  <a:pt x="2734" y="1078"/>
                  <a:pt x="2733" y="1097"/>
                  <a:pt x="2754" y="1125"/>
                </a:cubicBezTo>
                <a:cubicBezTo>
                  <a:pt x="2775" y="1153"/>
                  <a:pt x="2818" y="1205"/>
                  <a:pt x="2835" y="1233"/>
                </a:cubicBezTo>
                <a:cubicBezTo>
                  <a:pt x="2852" y="1261"/>
                  <a:pt x="2846" y="1267"/>
                  <a:pt x="2857" y="1292"/>
                </a:cubicBezTo>
                <a:cubicBezTo>
                  <a:pt x="2868" y="1317"/>
                  <a:pt x="2886" y="1360"/>
                  <a:pt x="2901" y="1382"/>
                </a:cubicBezTo>
                <a:cubicBezTo>
                  <a:pt x="2915" y="1405"/>
                  <a:pt x="2922" y="1412"/>
                  <a:pt x="2944" y="1427"/>
                </a:cubicBezTo>
                <a:cubicBezTo>
                  <a:pt x="2966" y="1442"/>
                  <a:pt x="2995" y="1449"/>
                  <a:pt x="3032" y="1472"/>
                </a:cubicBezTo>
                <a:cubicBezTo>
                  <a:pt x="3068" y="1495"/>
                  <a:pt x="3134" y="1540"/>
                  <a:pt x="3163" y="1563"/>
                </a:cubicBezTo>
                <a:cubicBezTo>
                  <a:pt x="3192" y="1586"/>
                  <a:pt x="3185" y="1578"/>
                  <a:pt x="3207" y="1608"/>
                </a:cubicBezTo>
                <a:cubicBezTo>
                  <a:pt x="3229" y="1638"/>
                  <a:pt x="3258" y="1715"/>
                  <a:pt x="3294" y="1744"/>
                </a:cubicBezTo>
                <a:cubicBezTo>
                  <a:pt x="3329" y="1774"/>
                  <a:pt x="3396" y="1774"/>
                  <a:pt x="3425" y="1789"/>
                </a:cubicBezTo>
                <a:cubicBezTo>
                  <a:pt x="3454" y="1804"/>
                  <a:pt x="3455" y="1811"/>
                  <a:pt x="3469" y="1834"/>
                </a:cubicBezTo>
                <a:cubicBezTo>
                  <a:pt x="3483" y="1857"/>
                  <a:pt x="3506" y="1895"/>
                  <a:pt x="3512" y="1925"/>
                </a:cubicBezTo>
                <a:cubicBezTo>
                  <a:pt x="3519" y="1955"/>
                  <a:pt x="3506" y="1986"/>
                  <a:pt x="3512" y="2016"/>
                </a:cubicBezTo>
                <a:cubicBezTo>
                  <a:pt x="3519" y="2046"/>
                  <a:pt x="3527" y="2053"/>
                  <a:pt x="3556" y="2106"/>
                </a:cubicBezTo>
                <a:cubicBezTo>
                  <a:pt x="3585" y="2158"/>
                  <a:pt x="3659" y="2286"/>
                  <a:pt x="3688" y="2332"/>
                </a:cubicBezTo>
                <a:cubicBezTo>
                  <a:pt x="3717" y="2378"/>
                  <a:pt x="3688" y="2355"/>
                  <a:pt x="3731" y="2378"/>
                </a:cubicBezTo>
                <a:cubicBezTo>
                  <a:pt x="3774" y="2401"/>
                  <a:pt x="3899" y="2445"/>
                  <a:pt x="3950" y="2468"/>
                </a:cubicBezTo>
                <a:cubicBezTo>
                  <a:pt x="4001" y="2491"/>
                  <a:pt x="4007" y="2499"/>
                  <a:pt x="4036" y="2513"/>
                </a:cubicBezTo>
                <a:cubicBezTo>
                  <a:pt x="4065" y="2528"/>
                  <a:pt x="4087" y="2551"/>
                  <a:pt x="4124" y="2558"/>
                </a:cubicBezTo>
                <a:cubicBezTo>
                  <a:pt x="4161" y="2565"/>
                  <a:pt x="4212" y="2551"/>
                  <a:pt x="4255" y="2558"/>
                </a:cubicBezTo>
                <a:cubicBezTo>
                  <a:pt x="4298" y="2565"/>
                  <a:pt x="4343" y="2596"/>
                  <a:pt x="4386" y="2603"/>
                </a:cubicBezTo>
                <a:cubicBezTo>
                  <a:pt x="4429" y="2610"/>
                  <a:pt x="4480" y="2595"/>
                  <a:pt x="4517" y="2603"/>
                </a:cubicBezTo>
                <a:cubicBezTo>
                  <a:pt x="4554" y="2611"/>
                  <a:pt x="4576" y="2641"/>
                  <a:pt x="4605" y="2649"/>
                </a:cubicBezTo>
                <a:cubicBezTo>
                  <a:pt x="4634" y="2657"/>
                  <a:pt x="4663" y="2642"/>
                  <a:pt x="4692" y="2649"/>
                </a:cubicBezTo>
                <a:cubicBezTo>
                  <a:pt x="4721" y="2656"/>
                  <a:pt x="4736" y="2687"/>
                  <a:pt x="4779" y="2694"/>
                </a:cubicBezTo>
                <a:cubicBezTo>
                  <a:pt x="4822" y="2701"/>
                  <a:pt x="4961" y="2694"/>
                  <a:pt x="4954" y="2694"/>
                </a:cubicBezTo>
                <a:cubicBezTo>
                  <a:pt x="4948" y="2694"/>
                  <a:pt x="4842" y="2694"/>
                  <a:pt x="4736" y="2694"/>
                </a:cubicBezTo>
              </a:path>
            </a:pathLst>
          </a:custGeom>
          <a:noFill/>
          <a:ln w="76200" cmpd="sng">
            <a:solidFill>
              <a:srgbClr val="FF0000"/>
            </a:solidFill>
            <a:round/>
            <a:headEnd/>
            <a:tailEnd/>
          </a:ln>
          <a:effectLst/>
        </p:spPr>
        <p:txBody>
          <a:bodyPr/>
          <a:lstStyle/>
          <a:p>
            <a:pPr fontAlgn="base">
              <a:spcBef>
                <a:spcPct val="0"/>
              </a:spcBef>
              <a:spcAft>
                <a:spcPct val="0"/>
              </a:spcAft>
            </a:pPr>
            <a:endParaRPr lang="en-US" smtClean="0">
              <a:solidFill>
                <a:srgbClr val="FFFFFF"/>
              </a:solidFill>
            </a:endParaRPr>
          </a:p>
        </p:txBody>
      </p:sp>
      <p:sp>
        <p:nvSpPr>
          <p:cNvPr id="113680" name="Text Box 16"/>
          <p:cNvSpPr txBox="1">
            <a:spLocks noChangeArrowheads="1"/>
          </p:cNvSpPr>
          <p:nvPr/>
        </p:nvSpPr>
        <p:spPr bwMode="auto">
          <a:xfrm>
            <a:off x="4716463" y="836613"/>
            <a:ext cx="4319587" cy="2227262"/>
          </a:xfrm>
          <a:prstGeom prst="rect">
            <a:avLst/>
          </a:prstGeom>
          <a:noFill/>
          <a:ln w="9525">
            <a:noFill/>
            <a:miter lim="800000"/>
            <a:headEnd/>
            <a:tailEnd/>
          </a:ln>
          <a:effectLst/>
        </p:spPr>
        <p:txBody>
          <a:bodyPr>
            <a:spAutoFit/>
          </a:bodyPr>
          <a:lstStyle/>
          <a:p>
            <a:pPr algn="r" fontAlgn="base">
              <a:spcBef>
                <a:spcPct val="50000"/>
              </a:spcBef>
              <a:spcAft>
                <a:spcPct val="0"/>
              </a:spcAft>
            </a:pPr>
            <a:r>
              <a:rPr lang="en-AU" sz="2800" b="1" smtClean="0">
                <a:solidFill>
                  <a:srgbClr val="FFFFFF"/>
                </a:solidFill>
              </a:rPr>
              <a:t>When resolve is weakened, unwise and ill-conceived decisions change the direction of the community</a:t>
            </a:r>
          </a:p>
        </p:txBody>
      </p:sp>
      <p:sp>
        <p:nvSpPr>
          <p:cNvPr id="113681" name="Line 17"/>
          <p:cNvSpPr>
            <a:spLocks noChangeShapeType="1"/>
          </p:cNvSpPr>
          <p:nvPr/>
        </p:nvSpPr>
        <p:spPr bwMode="auto">
          <a:xfrm flipH="1">
            <a:off x="2700338" y="1125538"/>
            <a:ext cx="3455987" cy="431800"/>
          </a:xfrm>
          <a:prstGeom prst="line">
            <a:avLst/>
          </a:prstGeom>
          <a:noFill/>
          <a:ln w="76200">
            <a:solidFill>
              <a:srgbClr val="FFFF00"/>
            </a:solidFill>
            <a:round/>
            <a:headEnd/>
            <a:tailEnd type="triangle" w="med" len="med"/>
          </a:ln>
          <a:effectLst/>
        </p:spPr>
        <p:txBody>
          <a:bodyPr/>
          <a:lstStyle/>
          <a:p>
            <a:pPr fontAlgn="base">
              <a:spcBef>
                <a:spcPct val="0"/>
              </a:spcBef>
              <a:spcAft>
                <a:spcPct val="0"/>
              </a:spcAft>
            </a:pPr>
            <a:endParaRPr lang="en-US" smtClean="0">
              <a:solidFill>
                <a:srgbClr val="FFFFFF"/>
              </a:solidFill>
            </a:endParaRPr>
          </a:p>
        </p:txBody>
      </p:sp>
      <p:sp>
        <p:nvSpPr>
          <p:cNvPr id="113682" name="Text Box 18"/>
          <p:cNvSpPr txBox="1">
            <a:spLocks noChangeArrowheads="1"/>
          </p:cNvSpPr>
          <p:nvPr/>
        </p:nvSpPr>
        <p:spPr bwMode="auto">
          <a:xfrm>
            <a:off x="827088" y="3217863"/>
            <a:ext cx="4608512" cy="2227262"/>
          </a:xfrm>
          <a:prstGeom prst="rect">
            <a:avLst/>
          </a:prstGeom>
          <a:noFill/>
          <a:ln w="9525">
            <a:noFill/>
            <a:miter lim="800000"/>
            <a:headEnd/>
            <a:tailEnd/>
          </a:ln>
          <a:effectLst/>
        </p:spPr>
        <p:txBody>
          <a:bodyPr>
            <a:spAutoFit/>
          </a:bodyPr>
          <a:lstStyle/>
          <a:p>
            <a:pPr fontAlgn="base">
              <a:spcBef>
                <a:spcPct val="50000"/>
              </a:spcBef>
              <a:spcAft>
                <a:spcPct val="0"/>
              </a:spcAft>
            </a:pPr>
            <a:r>
              <a:rPr lang="en-AU" sz="2800" b="1" smtClean="0">
                <a:solidFill>
                  <a:srgbClr val="FFFFFF"/>
                </a:solidFill>
              </a:rPr>
              <a:t>Minor changes eventually lead to a major change of direction. Change then occurs more easily and decline is more rapid.</a:t>
            </a:r>
          </a:p>
        </p:txBody>
      </p:sp>
      <p:sp>
        <p:nvSpPr>
          <p:cNvPr id="113684" name="Line 20"/>
          <p:cNvSpPr>
            <a:spLocks noChangeShapeType="1"/>
          </p:cNvSpPr>
          <p:nvPr/>
        </p:nvSpPr>
        <p:spPr bwMode="auto">
          <a:xfrm flipV="1">
            <a:off x="2124075" y="1412875"/>
            <a:ext cx="0" cy="1800225"/>
          </a:xfrm>
          <a:prstGeom prst="line">
            <a:avLst/>
          </a:prstGeom>
          <a:noFill/>
          <a:ln w="76200">
            <a:solidFill>
              <a:srgbClr val="FFFF00"/>
            </a:solidFill>
            <a:round/>
            <a:headEnd/>
            <a:tailEnd type="triangle" w="med" len="med"/>
          </a:ln>
          <a:effectLst/>
        </p:spPr>
        <p:txBody>
          <a:bodyPr/>
          <a:lstStyle/>
          <a:p>
            <a:pPr fontAlgn="base">
              <a:spcBef>
                <a:spcPct val="0"/>
              </a:spcBef>
              <a:spcAft>
                <a:spcPct val="0"/>
              </a:spcAft>
            </a:pPr>
            <a:endParaRPr lang="en-US" smtClean="0">
              <a:solidFill>
                <a:srgbClr val="FFFFFF"/>
              </a:solidFill>
            </a:endParaRPr>
          </a:p>
        </p:txBody>
      </p:sp>
      <p:sp>
        <p:nvSpPr>
          <p:cNvPr id="17" name="TextBox 16"/>
          <p:cNvSpPr txBox="1"/>
          <p:nvPr/>
        </p:nvSpPr>
        <p:spPr>
          <a:xfrm>
            <a:off x="228600" y="6458887"/>
            <a:ext cx="5791200" cy="461665"/>
          </a:xfrm>
          <a:prstGeom prst="rect">
            <a:avLst/>
          </a:prstGeom>
          <a:noFill/>
        </p:spPr>
        <p:txBody>
          <a:bodyPr wrap="square" rtlCol="0">
            <a:spAutoFit/>
          </a:bodyPr>
          <a:lstStyle/>
          <a:p>
            <a:r>
              <a:rPr lang="en-US" sz="2400" b="1" dirty="0" smtClean="0">
                <a:ln>
                  <a:solidFill>
                    <a:schemeClr val="tx1"/>
                  </a:solidFill>
                </a:ln>
                <a:solidFill>
                  <a:srgbClr val="FFC000"/>
                </a:solidFill>
                <a:latin typeface="Monotype Corsiva" pitchFamily="66" charset="0"/>
              </a:rPr>
              <a:t>Samson</a:t>
            </a:r>
            <a:r>
              <a:rPr lang="en-US" sz="2400" b="1" baseline="0" dirty="0" smtClean="0">
                <a:ln>
                  <a:solidFill>
                    <a:schemeClr val="tx1"/>
                  </a:solidFill>
                </a:ln>
                <a:solidFill>
                  <a:srgbClr val="FFC000"/>
                </a:solidFill>
                <a:latin typeface="Monotype Corsiva" pitchFamily="66" charset="0"/>
              </a:rPr>
              <a:t> – God’s strength made perfect in weakness</a:t>
            </a:r>
            <a:endParaRPr lang="en-US" sz="2400" b="1" dirty="0">
              <a:ln>
                <a:solidFill>
                  <a:schemeClr val="tx1"/>
                </a:solidFill>
              </a:ln>
              <a:solidFill>
                <a:srgbClr val="FFC000"/>
              </a:solidFill>
              <a:latin typeface="Monotype Corsiva"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3679"/>
                                        </p:tgtEl>
                                        <p:attrNameLst>
                                          <p:attrName>style.visibility</p:attrName>
                                        </p:attrNameLst>
                                      </p:cBhvr>
                                      <p:to>
                                        <p:strVal val="visible"/>
                                      </p:to>
                                    </p:set>
                                    <p:animEffect transition="in" filter="wipe(left)">
                                      <p:cBhvr>
                                        <p:cTn id="7" dur="5000"/>
                                        <p:tgtEl>
                                          <p:spTgt spid="11367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368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368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368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36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9" grpId="0" animBg="1"/>
      <p:bldP spid="113680" grpId="0"/>
      <p:bldP spid="113681" grpId="0" animBg="1"/>
      <p:bldP spid="113682" grpId="0"/>
      <p:bldP spid="1136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ctrTitle"/>
          </p:nvPr>
        </p:nvSpPr>
        <p:spPr>
          <a:xfrm>
            <a:off x="0" y="0"/>
            <a:ext cx="9144000" cy="908050"/>
          </a:xfrm>
        </p:spPr>
        <p:txBody>
          <a:bodyPr/>
          <a:lstStyle/>
          <a:p>
            <a:r>
              <a:rPr lang="en-AU" sz="4400" dirty="0"/>
              <a:t>The </a:t>
            </a:r>
            <a:r>
              <a:rPr lang="en-AU" sz="4400" dirty="0" smtClean="0"/>
              <a:t>nations who proved </a:t>
            </a:r>
            <a:r>
              <a:rPr lang="en-AU" sz="4400" dirty="0"/>
              <a:t>Israel</a:t>
            </a:r>
          </a:p>
        </p:txBody>
      </p:sp>
      <p:sp>
        <p:nvSpPr>
          <p:cNvPr id="109571" name="Rectangle 3"/>
          <p:cNvSpPr>
            <a:spLocks noGrp="1" noChangeArrowheads="1"/>
          </p:cNvSpPr>
          <p:nvPr>
            <p:ph type="subTitle" idx="1"/>
          </p:nvPr>
        </p:nvSpPr>
        <p:spPr>
          <a:xfrm>
            <a:off x="250825" y="765175"/>
            <a:ext cx="8713788" cy="5543550"/>
          </a:xfrm>
        </p:spPr>
        <p:txBody>
          <a:bodyPr/>
          <a:lstStyle/>
          <a:p>
            <a:pPr marL="442913" indent="-442913">
              <a:buClr>
                <a:srgbClr val="FFFF00"/>
              </a:buClr>
              <a:buFont typeface="Wingdings" pitchFamily="2" charset="2"/>
              <a:buChar char="v"/>
              <a:tabLst>
                <a:tab pos="542925" algn="l"/>
              </a:tabLst>
            </a:pPr>
            <a:r>
              <a:rPr lang="en-AU" b="0" dirty="0">
                <a:ln>
                  <a:solidFill>
                    <a:schemeClr val="tx1"/>
                  </a:solidFill>
                </a:ln>
                <a:solidFill>
                  <a:srgbClr val="FF9900"/>
                </a:solidFill>
                <a:latin typeface="Arial Black" pitchFamily="34" charset="0"/>
              </a:rPr>
              <a:t>Philistines</a:t>
            </a:r>
            <a:r>
              <a:rPr lang="en-AU" dirty="0"/>
              <a:t> – “to roll in the dust” – the only warlike nation of four. Ready to fight to protect their interests and deliver retribution.</a:t>
            </a:r>
          </a:p>
          <a:p>
            <a:pPr marL="442913" indent="-442913">
              <a:buClr>
                <a:srgbClr val="FFFF00"/>
              </a:buClr>
              <a:buFont typeface="Wingdings" pitchFamily="2" charset="2"/>
              <a:buChar char="v"/>
              <a:tabLst>
                <a:tab pos="542925" algn="l"/>
              </a:tabLst>
            </a:pPr>
            <a:r>
              <a:rPr lang="en-AU" b="0" dirty="0">
                <a:ln>
                  <a:solidFill>
                    <a:schemeClr val="tx1"/>
                  </a:solidFill>
                </a:ln>
                <a:solidFill>
                  <a:srgbClr val="FF0066"/>
                </a:solidFill>
                <a:latin typeface="Arial Black" pitchFamily="34" charset="0"/>
              </a:rPr>
              <a:t>Canaanites</a:t>
            </a:r>
            <a:r>
              <a:rPr lang="en-AU" dirty="0"/>
              <a:t> – “to bend the knee; humiliate”. Merchants whose policy was always peace through compromise and accommodation.</a:t>
            </a:r>
          </a:p>
          <a:p>
            <a:pPr marL="442913" indent="-442913">
              <a:buClr>
                <a:srgbClr val="FFFF00"/>
              </a:buClr>
              <a:buFont typeface="Wingdings" pitchFamily="2" charset="2"/>
              <a:buChar char="v"/>
              <a:tabLst>
                <a:tab pos="542925" algn="l"/>
              </a:tabLst>
            </a:pPr>
            <a:r>
              <a:rPr lang="en-AU" b="0" dirty="0" err="1">
                <a:solidFill>
                  <a:srgbClr val="FFFF66"/>
                </a:solidFill>
                <a:latin typeface="Arial Black" pitchFamily="34" charset="0"/>
              </a:rPr>
              <a:t>Sidonians</a:t>
            </a:r>
            <a:r>
              <a:rPr lang="en-AU" dirty="0"/>
              <a:t> – “to lie in wait to hunt”. The permissive, free society. Lured the unwary through immorality and base behaviour.</a:t>
            </a:r>
          </a:p>
          <a:p>
            <a:pPr marL="442913" indent="-442913">
              <a:buClr>
                <a:srgbClr val="FFFF00"/>
              </a:buClr>
              <a:buFont typeface="Wingdings" pitchFamily="2" charset="2"/>
              <a:buChar char="v"/>
              <a:tabLst>
                <a:tab pos="542925" algn="l"/>
              </a:tabLst>
            </a:pPr>
            <a:r>
              <a:rPr lang="en-AU" b="0" dirty="0" err="1">
                <a:ln>
                  <a:solidFill>
                    <a:schemeClr val="tx1"/>
                  </a:solidFill>
                </a:ln>
                <a:solidFill>
                  <a:schemeClr val="hlink"/>
                </a:solidFill>
                <a:latin typeface="Arial Black" pitchFamily="34" charset="0"/>
              </a:rPr>
              <a:t>Hivites</a:t>
            </a:r>
            <a:r>
              <a:rPr lang="en-AU" dirty="0"/>
              <a:t> – “a villager”. Promoted prosperity and peace through inter-marriage, trade and compromise. The corrupt materialistic society.</a:t>
            </a:r>
          </a:p>
          <a:p>
            <a:pPr marL="442913" indent="-442913">
              <a:buClr>
                <a:srgbClr val="FFFF00"/>
              </a:buClr>
              <a:buFont typeface="Wingdings" pitchFamily="2" charset="2"/>
              <a:buChar char="v"/>
              <a:tabLst>
                <a:tab pos="542925" algn="l"/>
              </a:tabLst>
            </a:pPr>
            <a:endParaRPr lang="en-AU" dirty="0"/>
          </a:p>
        </p:txBody>
      </p:sp>
      <p:sp>
        <p:nvSpPr>
          <p:cNvPr id="5" name="TextBox 4"/>
          <p:cNvSpPr txBox="1"/>
          <p:nvPr/>
        </p:nvSpPr>
        <p:spPr>
          <a:xfrm>
            <a:off x="228600" y="6458887"/>
            <a:ext cx="5791200" cy="461665"/>
          </a:xfrm>
          <a:prstGeom prst="rect">
            <a:avLst/>
          </a:prstGeom>
          <a:noFill/>
        </p:spPr>
        <p:txBody>
          <a:bodyPr wrap="square" rtlCol="0">
            <a:spAutoFit/>
          </a:bodyPr>
          <a:lstStyle/>
          <a:p>
            <a:r>
              <a:rPr lang="en-US" sz="2400" b="1" dirty="0" smtClean="0">
                <a:ln>
                  <a:solidFill>
                    <a:schemeClr val="tx1"/>
                  </a:solidFill>
                </a:ln>
                <a:solidFill>
                  <a:srgbClr val="FFC000"/>
                </a:solidFill>
                <a:latin typeface="Monotype Corsiva" pitchFamily="66" charset="0"/>
              </a:rPr>
              <a:t>Samson</a:t>
            </a:r>
            <a:r>
              <a:rPr lang="en-US" sz="2400" b="1" baseline="0" dirty="0" smtClean="0">
                <a:ln>
                  <a:solidFill>
                    <a:schemeClr val="tx1"/>
                  </a:solidFill>
                </a:ln>
                <a:solidFill>
                  <a:srgbClr val="FFC000"/>
                </a:solidFill>
                <a:latin typeface="Monotype Corsiva" pitchFamily="66" charset="0"/>
              </a:rPr>
              <a:t> – God’s strength made perfect in weakness</a:t>
            </a:r>
            <a:endParaRPr lang="en-US" sz="2400" b="1" dirty="0">
              <a:ln>
                <a:solidFill>
                  <a:schemeClr val="tx1"/>
                </a:solidFill>
              </a:ln>
              <a:solidFill>
                <a:srgbClr val="FFC000"/>
              </a:solidFill>
              <a:latin typeface="Monotype Corsiva"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5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95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95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0" y="-44593"/>
            <a:ext cx="9144000" cy="981076"/>
          </a:xfrm>
        </p:spPr>
        <p:txBody>
          <a:bodyPr/>
          <a:lstStyle/>
          <a:p>
            <a:r>
              <a:rPr lang="en-AU" sz="4000" dirty="0"/>
              <a:t>Six </a:t>
            </a:r>
            <a:r>
              <a:rPr lang="en-AU" sz="4000" dirty="0" smtClean="0"/>
              <a:t>cycles </a:t>
            </a:r>
            <a:r>
              <a:rPr lang="en-AU" sz="4000" dirty="0"/>
              <a:t>of </a:t>
            </a:r>
            <a:r>
              <a:rPr lang="en-AU" sz="4000" dirty="0" smtClean="0"/>
              <a:t>failure </a:t>
            </a:r>
            <a:r>
              <a:rPr lang="en-AU" sz="4000" dirty="0"/>
              <a:t>and </a:t>
            </a:r>
            <a:r>
              <a:rPr lang="en-AU" sz="4000" dirty="0" smtClean="0"/>
              <a:t>redemption</a:t>
            </a:r>
            <a:endParaRPr lang="en-AU" sz="4000" dirty="0"/>
          </a:p>
        </p:txBody>
      </p:sp>
      <p:sp>
        <p:nvSpPr>
          <p:cNvPr id="102403" name="Rectangle 3"/>
          <p:cNvSpPr>
            <a:spLocks noGrp="1" noChangeArrowheads="1"/>
          </p:cNvSpPr>
          <p:nvPr>
            <p:ph type="subTitle" idx="1"/>
          </p:nvPr>
        </p:nvSpPr>
        <p:spPr>
          <a:xfrm>
            <a:off x="179388" y="750888"/>
            <a:ext cx="8785225" cy="5603875"/>
          </a:xfrm>
          <a:noFill/>
          <a:ln/>
        </p:spPr>
        <p:txBody>
          <a:bodyPr/>
          <a:lstStyle/>
          <a:p>
            <a:pPr marL="450850" indent="-450850">
              <a:buClr>
                <a:schemeClr val="hlink"/>
              </a:buClr>
              <a:buFont typeface="Wingdings" pitchFamily="2" charset="2"/>
              <a:buChar char="q"/>
            </a:pPr>
            <a:endParaRPr lang="en-AU"/>
          </a:p>
          <a:p>
            <a:pPr marL="450850" indent="-450850"/>
            <a:endParaRPr lang="en-AU"/>
          </a:p>
        </p:txBody>
      </p:sp>
      <p:sp>
        <p:nvSpPr>
          <p:cNvPr id="102407" name="Text Box 7"/>
          <p:cNvSpPr txBox="1">
            <a:spLocks noChangeArrowheads="1"/>
          </p:cNvSpPr>
          <p:nvPr/>
        </p:nvSpPr>
        <p:spPr bwMode="auto">
          <a:xfrm>
            <a:off x="107950" y="765175"/>
            <a:ext cx="8893175" cy="641350"/>
          </a:xfrm>
          <a:prstGeom prst="rect">
            <a:avLst/>
          </a:prstGeom>
          <a:noFill/>
          <a:ln w="9525">
            <a:noFill/>
            <a:miter lim="800000"/>
            <a:headEnd/>
            <a:tailEnd/>
          </a:ln>
          <a:effectLst/>
        </p:spPr>
        <p:txBody>
          <a:bodyPr>
            <a:spAutoFit/>
          </a:bodyPr>
          <a:lstStyle/>
          <a:p>
            <a:pPr fontAlgn="base">
              <a:spcBef>
                <a:spcPct val="50000"/>
              </a:spcBef>
              <a:spcAft>
                <a:spcPct val="0"/>
              </a:spcAft>
            </a:pPr>
            <a:r>
              <a:rPr lang="en-AU" sz="3600" b="1" dirty="0" smtClean="0">
                <a:ln w="19050">
                  <a:solidFill>
                    <a:schemeClr val="tx1"/>
                  </a:solidFill>
                </a:ln>
                <a:solidFill>
                  <a:srgbClr val="FF0066"/>
                </a:solidFill>
                <a:latin typeface="Monotype Corsiva" pitchFamily="66" charset="0"/>
              </a:rPr>
              <a:t>Sin brings suffering, and seeking God brings salvation</a:t>
            </a:r>
          </a:p>
        </p:txBody>
      </p:sp>
      <p:graphicFrame>
        <p:nvGraphicFramePr>
          <p:cNvPr id="102486" name="Group 86"/>
          <p:cNvGraphicFramePr>
            <a:graphicFrameLocks noGrp="1"/>
          </p:cNvGraphicFramePr>
          <p:nvPr/>
        </p:nvGraphicFramePr>
        <p:xfrm>
          <a:off x="179388" y="1455738"/>
          <a:ext cx="8785225" cy="4867851"/>
        </p:xfrm>
        <a:graphic>
          <a:graphicData uri="http://schemas.openxmlformats.org/drawingml/2006/table">
            <a:tbl>
              <a:tblPr/>
              <a:tblGrid>
                <a:gridCol w="431800"/>
                <a:gridCol w="2592387"/>
                <a:gridCol w="1873250"/>
                <a:gridCol w="1943100"/>
                <a:gridCol w="1944688"/>
              </a:tblGrid>
              <a:tr h="44767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1" i="0" u="none" strike="noStrike" cap="none" normalizeH="0" baseline="0" dirty="0" smtClean="0">
                        <a:ln>
                          <a:noFill/>
                        </a:ln>
                        <a:solidFill>
                          <a:schemeClr val="tx1"/>
                        </a:solidFill>
                        <a:effectLst/>
                        <a:latin typeface="Arial"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0" i="0" u="none" strike="noStrike" cap="none" normalizeH="0" baseline="0" dirty="0" smtClean="0">
                          <a:ln w="19050">
                            <a:solidFill>
                              <a:schemeClr val="tx1"/>
                            </a:solidFill>
                          </a:ln>
                          <a:solidFill>
                            <a:srgbClr val="FF0000"/>
                          </a:solidFill>
                          <a:effectLst/>
                          <a:latin typeface="Impact" pitchFamily="34" charset="0"/>
                        </a:rPr>
                        <a:t>SIN</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0" i="0" u="none" strike="noStrike" cap="none" normalizeH="0" baseline="0" dirty="0" smtClean="0">
                          <a:ln>
                            <a:solidFill>
                              <a:schemeClr val="tx1"/>
                            </a:solidFill>
                          </a:ln>
                          <a:solidFill>
                            <a:srgbClr val="FF9900"/>
                          </a:solidFill>
                          <a:effectLst/>
                          <a:latin typeface="Impact" pitchFamily="34" charset="0"/>
                        </a:rPr>
                        <a:t>SUFFERING</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0" i="0" u="none" strike="noStrike" cap="none" normalizeH="0" baseline="0" dirty="0" smtClean="0">
                          <a:ln w="12700">
                            <a:solidFill>
                              <a:schemeClr val="tx1"/>
                            </a:solidFill>
                          </a:ln>
                          <a:solidFill>
                            <a:schemeClr val="hlink"/>
                          </a:solidFill>
                          <a:effectLst/>
                          <a:latin typeface="Impact" pitchFamily="34" charset="0"/>
                        </a:rPr>
                        <a:t>SUPPLICATION</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0" i="0" u="none" strike="noStrike" cap="none" normalizeH="0" baseline="0" smtClean="0">
                          <a:ln>
                            <a:noFill/>
                          </a:ln>
                          <a:solidFill>
                            <a:srgbClr val="00FF00"/>
                          </a:solidFill>
                          <a:effectLst/>
                          <a:latin typeface="Impact" pitchFamily="34" charset="0"/>
                        </a:rPr>
                        <a:t>DELIVERANCE</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738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800" b="1" i="0" u="none" strike="noStrike" cap="none" normalizeH="0" baseline="0" smtClean="0">
                          <a:ln>
                            <a:noFill/>
                          </a:ln>
                          <a:solidFill>
                            <a:srgbClr val="FFFF66"/>
                          </a:solidFill>
                          <a:effectLst/>
                          <a:latin typeface="Arial" charset="0"/>
                        </a:rPr>
                        <a:t>1</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cap="none" normalizeH="0" baseline="0" dirty="0" smtClean="0">
                          <a:ln>
                            <a:noFill/>
                          </a:ln>
                          <a:solidFill>
                            <a:schemeClr val="tx1"/>
                          </a:solidFill>
                          <a:effectLst/>
                          <a:latin typeface="Arial" charset="0"/>
                        </a:rPr>
                        <a:t>Served Baalim</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cap="none" normalizeH="0" baseline="0" dirty="0" smtClean="0">
                          <a:ln w="22225">
                            <a:solidFill>
                              <a:schemeClr val="tx1"/>
                            </a:solidFill>
                          </a:ln>
                          <a:solidFill>
                            <a:srgbClr val="FF0000"/>
                          </a:solidFill>
                          <a:effectLst/>
                          <a:latin typeface="Arial" charset="0"/>
                        </a:rPr>
                        <a:t>Judges 3:7</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cap="none" normalizeH="0" baseline="0" smtClean="0">
                          <a:ln>
                            <a:noFill/>
                          </a:ln>
                          <a:solidFill>
                            <a:srgbClr val="FFFF00"/>
                          </a:solidFill>
                          <a:effectLst/>
                          <a:latin typeface="Arial" charset="0"/>
                        </a:rPr>
                        <a:t>Cushan-rishathaim</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kern="1200" cap="none" normalizeH="0" baseline="0" dirty="0" smtClean="0">
                          <a:ln w="22225">
                            <a:solidFill>
                              <a:schemeClr val="tx1"/>
                            </a:solidFill>
                          </a:ln>
                          <a:solidFill>
                            <a:srgbClr val="FF0000"/>
                          </a:solidFill>
                          <a:effectLst/>
                          <a:latin typeface="Arial" charset="0"/>
                          <a:ea typeface="+mn-ea"/>
                          <a:cs typeface="+mn-cs"/>
                        </a:rPr>
                        <a:t>Judges 3:9</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cap="none" normalizeH="0" baseline="0" smtClean="0">
                          <a:ln>
                            <a:noFill/>
                          </a:ln>
                          <a:solidFill>
                            <a:srgbClr val="FFFF00"/>
                          </a:solidFill>
                          <a:effectLst/>
                          <a:latin typeface="Arial" charset="0"/>
                        </a:rPr>
                        <a:t>Othniel</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246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800" b="1" i="0" u="none" strike="noStrike" cap="none" normalizeH="0" baseline="0" smtClean="0">
                          <a:ln>
                            <a:noFill/>
                          </a:ln>
                          <a:solidFill>
                            <a:srgbClr val="FFFF66"/>
                          </a:solidFill>
                          <a:effectLst/>
                          <a:latin typeface="Arial" charset="0"/>
                        </a:rPr>
                        <a:t>2</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cap="none" normalizeH="0" baseline="0" dirty="0" smtClean="0">
                          <a:ln>
                            <a:noFill/>
                          </a:ln>
                          <a:solidFill>
                            <a:schemeClr val="tx1"/>
                          </a:solidFill>
                          <a:effectLst/>
                          <a:latin typeface="Arial" charset="0"/>
                        </a:rPr>
                        <a:t>Did evil – </a:t>
                      </a:r>
                      <a:r>
                        <a:rPr kumimoji="0" lang="en-AU" sz="2400" b="1" i="0" u="none" strike="noStrike" kern="1200" cap="none" normalizeH="0" baseline="0" dirty="0" smtClean="0">
                          <a:ln w="22225">
                            <a:solidFill>
                              <a:schemeClr val="tx1"/>
                            </a:solidFill>
                          </a:ln>
                          <a:solidFill>
                            <a:srgbClr val="FF0000"/>
                          </a:solidFill>
                          <a:effectLst/>
                          <a:latin typeface="Arial" charset="0"/>
                          <a:ea typeface="+mn-ea"/>
                          <a:cs typeface="+mn-cs"/>
                        </a:rPr>
                        <a:t>3:12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cap="none" normalizeH="0" baseline="0" smtClean="0">
                          <a:ln>
                            <a:noFill/>
                          </a:ln>
                          <a:solidFill>
                            <a:srgbClr val="FFFF00"/>
                          </a:solidFill>
                          <a:effectLst/>
                          <a:latin typeface="Arial" charset="0"/>
                        </a:rPr>
                        <a:t>Eglon</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kern="1200" cap="none" normalizeH="0" baseline="0" dirty="0" smtClean="0">
                          <a:ln w="22225">
                            <a:solidFill>
                              <a:schemeClr val="tx1"/>
                            </a:solidFill>
                          </a:ln>
                          <a:solidFill>
                            <a:srgbClr val="FF0000"/>
                          </a:solidFill>
                          <a:effectLst/>
                          <a:latin typeface="Arial" charset="0"/>
                          <a:ea typeface="+mn-ea"/>
                          <a:cs typeface="+mn-cs"/>
                        </a:rPr>
                        <a:t>Jud. 3:15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cap="none" normalizeH="0" baseline="0" smtClean="0">
                          <a:ln>
                            <a:noFill/>
                          </a:ln>
                          <a:solidFill>
                            <a:srgbClr val="FFFF00"/>
                          </a:solidFill>
                          <a:effectLst/>
                          <a:latin typeface="Arial" charset="0"/>
                        </a:rPr>
                        <a:t>Ehud</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738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800" b="1" i="0" u="none" strike="noStrike" cap="none" normalizeH="0" baseline="0" smtClean="0">
                          <a:ln>
                            <a:noFill/>
                          </a:ln>
                          <a:solidFill>
                            <a:srgbClr val="FFFF66"/>
                          </a:solidFill>
                          <a:effectLst/>
                          <a:latin typeface="Arial" charset="0"/>
                        </a:rPr>
                        <a:t>3</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cap="none" normalizeH="0" baseline="0" dirty="0" smtClean="0">
                          <a:ln>
                            <a:noFill/>
                          </a:ln>
                          <a:solidFill>
                            <a:schemeClr val="tx1"/>
                          </a:solidFill>
                          <a:effectLst/>
                          <a:latin typeface="Arial" charset="0"/>
                        </a:rPr>
                        <a:t>Did evil – </a:t>
                      </a:r>
                      <a:r>
                        <a:rPr kumimoji="0" lang="en-AU" sz="2400" b="1" i="0" u="none" strike="noStrike" kern="1200" cap="none" normalizeH="0" baseline="0" dirty="0" smtClean="0">
                          <a:ln w="22225">
                            <a:solidFill>
                              <a:schemeClr val="tx1"/>
                            </a:solidFill>
                          </a:ln>
                          <a:solidFill>
                            <a:srgbClr val="FF0000"/>
                          </a:solidFill>
                          <a:effectLst/>
                          <a:latin typeface="Arial" charset="0"/>
                          <a:ea typeface="+mn-ea"/>
                          <a:cs typeface="+mn-cs"/>
                        </a:rPr>
                        <a:t>4:1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cap="none" normalizeH="0" baseline="0" smtClean="0">
                          <a:ln>
                            <a:noFill/>
                          </a:ln>
                          <a:solidFill>
                            <a:srgbClr val="FFFF00"/>
                          </a:solidFill>
                          <a:effectLst/>
                          <a:latin typeface="Arial" charset="0"/>
                        </a:rPr>
                        <a:t>Jabin and Sisera</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kern="1200" cap="none" normalizeH="0" baseline="0" dirty="0" smtClean="0">
                          <a:ln w="22225">
                            <a:solidFill>
                              <a:schemeClr val="tx1"/>
                            </a:solidFill>
                          </a:ln>
                          <a:solidFill>
                            <a:srgbClr val="FF0000"/>
                          </a:solidFill>
                          <a:effectLst/>
                          <a:latin typeface="Arial" charset="0"/>
                          <a:ea typeface="+mn-ea"/>
                          <a:cs typeface="+mn-cs"/>
                        </a:rPr>
                        <a:t>Jud. 4:3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cap="none" normalizeH="0" baseline="0" smtClean="0">
                          <a:ln>
                            <a:noFill/>
                          </a:ln>
                          <a:solidFill>
                            <a:srgbClr val="FFFF00"/>
                          </a:solidFill>
                          <a:effectLst/>
                          <a:latin typeface="Arial" charset="0"/>
                        </a:rPr>
                        <a:t>Deborah, Barak, Jael</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87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800" b="1" i="0" u="none" strike="noStrike" cap="none" normalizeH="0" baseline="0" smtClean="0">
                          <a:ln>
                            <a:noFill/>
                          </a:ln>
                          <a:solidFill>
                            <a:srgbClr val="FFFF66"/>
                          </a:solidFill>
                          <a:effectLst/>
                          <a:latin typeface="Arial" charset="0"/>
                        </a:rPr>
                        <a:t>4</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cap="none" normalizeH="0" baseline="0" dirty="0" smtClean="0">
                          <a:ln>
                            <a:noFill/>
                          </a:ln>
                          <a:solidFill>
                            <a:schemeClr val="tx1"/>
                          </a:solidFill>
                          <a:effectLst/>
                          <a:latin typeface="Arial" charset="0"/>
                        </a:rPr>
                        <a:t>Did evil – </a:t>
                      </a:r>
                      <a:r>
                        <a:rPr kumimoji="0" lang="en-AU" sz="2400" b="1" i="0" u="none" strike="noStrike" kern="1200" cap="none" normalizeH="0" baseline="0" dirty="0" smtClean="0">
                          <a:ln w="22225">
                            <a:solidFill>
                              <a:schemeClr val="tx1"/>
                            </a:solidFill>
                          </a:ln>
                          <a:solidFill>
                            <a:srgbClr val="FF0000"/>
                          </a:solidFill>
                          <a:effectLst/>
                          <a:latin typeface="Arial" charset="0"/>
                          <a:ea typeface="+mn-ea"/>
                          <a:cs typeface="+mn-cs"/>
                        </a:rPr>
                        <a:t>6:1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cap="none" normalizeH="0" baseline="0" smtClean="0">
                          <a:ln>
                            <a:noFill/>
                          </a:ln>
                          <a:solidFill>
                            <a:srgbClr val="FFFF00"/>
                          </a:solidFill>
                          <a:effectLst/>
                          <a:latin typeface="Arial" charset="0"/>
                        </a:rPr>
                        <a:t>Midian</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kern="1200" cap="none" normalizeH="0" baseline="0" dirty="0" smtClean="0">
                          <a:ln w="22225">
                            <a:solidFill>
                              <a:schemeClr val="tx1"/>
                            </a:solidFill>
                          </a:ln>
                          <a:solidFill>
                            <a:srgbClr val="FF0000"/>
                          </a:solidFill>
                          <a:effectLst/>
                          <a:latin typeface="Arial" charset="0"/>
                          <a:ea typeface="+mn-ea"/>
                          <a:cs typeface="+mn-cs"/>
                        </a:rPr>
                        <a:t>Jud. 6:6</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cap="none" normalizeH="0" baseline="0" smtClean="0">
                          <a:ln>
                            <a:noFill/>
                          </a:ln>
                          <a:solidFill>
                            <a:srgbClr val="FFFF00"/>
                          </a:solidFill>
                          <a:effectLst/>
                          <a:latin typeface="Arial" charset="0"/>
                        </a:rPr>
                        <a:t>Gideon</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151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800" b="1" i="0" u="none" strike="noStrike" cap="none" normalizeH="0" baseline="0" smtClean="0">
                          <a:ln>
                            <a:noFill/>
                          </a:ln>
                          <a:solidFill>
                            <a:srgbClr val="FFFF66"/>
                          </a:solidFill>
                          <a:effectLst/>
                          <a:latin typeface="Arial" charset="0"/>
                        </a:rPr>
                        <a:t>5</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cap="none" normalizeH="0" baseline="0" dirty="0" smtClean="0">
                          <a:ln>
                            <a:noFill/>
                          </a:ln>
                          <a:solidFill>
                            <a:schemeClr val="tx1"/>
                          </a:solidFill>
                          <a:effectLst/>
                          <a:latin typeface="Arial" charset="0"/>
                        </a:rPr>
                        <a:t>Did evil – </a:t>
                      </a:r>
                      <a:r>
                        <a:rPr kumimoji="0" lang="en-AU" sz="2400" b="1" i="0" u="none" strike="noStrike" kern="1200" cap="none" normalizeH="0" baseline="0" dirty="0" smtClean="0">
                          <a:ln w="22225">
                            <a:solidFill>
                              <a:schemeClr val="tx1"/>
                            </a:solidFill>
                          </a:ln>
                          <a:solidFill>
                            <a:srgbClr val="FF0000"/>
                          </a:solidFill>
                          <a:effectLst/>
                          <a:latin typeface="Arial" charset="0"/>
                          <a:ea typeface="+mn-ea"/>
                          <a:cs typeface="+mn-cs"/>
                        </a:rPr>
                        <a:t>10:6</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cap="none" normalizeH="0" baseline="0" smtClean="0">
                          <a:ln>
                            <a:noFill/>
                          </a:ln>
                          <a:solidFill>
                            <a:srgbClr val="FFFF00"/>
                          </a:solidFill>
                          <a:effectLst/>
                          <a:latin typeface="Arial" charset="0"/>
                        </a:rPr>
                        <a:t>Ammonites</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kern="1200" cap="none" normalizeH="0" baseline="0" dirty="0" smtClean="0">
                          <a:ln w="22225">
                            <a:solidFill>
                              <a:schemeClr val="tx1"/>
                            </a:solidFill>
                          </a:ln>
                          <a:solidFill>
                            <a:srgbClr val="FF0000"/>
                          </a:solidFill>
                          <a:effectLst/>
                          <a:latin typeface="Arial" charset="0"/>
                          <a:ea typeface="+mn-ea"/>
                          <a:cs typeface="+mn-cs"/>
                        </a:rPr>
                        <a:t>Jud. 10:10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cap="none" normalizeH="0" baseline="0" smtClean="0">
                          <a:ln>
                            <a:noFill/>
                          </a:ln>
                          <a:solidFill>
                            <a:srgbClr val="FFFF00"/>
                          </a:solidFill>
                          <a:effectLst/>
                          <a:latin typeface="Arial" charset="0"/>
                        </a:rPr>
                        <a:t>Jephthah</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928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800" b="1" i="0" u="none" strike="noStrike" cap="none" normalizeH="0" baseline="0" smtClean="0">
                          <a:ln>
                            <a:noFill/>
                          </a:ln>
                          <a:solidFill>
                            <a:srgbClr val="FFFF66"/>
                          </a:solidFill>
                          <a:effectLst/>
                          <a:latin typeface="Arial" charset="0"/>
                        </a:rPr>
                        <a:t>6</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cap="none" normalizeH="0" baseline="0" dirty="0" smtClean="0">
                          <a:ln>
                            <a:noFill/>
                          </a:ln>
                          <a:solidFill>
                            <a:schemeClr val="tx1"/>
                          </a:solidFill>
                          <a:effectLst/>
                          <a:latin typeface="Arial" charset="0"/>
                        </a:rPr>
                        <a:t>Did evil – </a:t>
                      </a:r>
                      <a:r>
                        <a:rPr kumimoji="0" lang="en-AU" sz="2400" b="1" i="0" u="none" strike="noStrike" kern="1200" cap="none" normalizeH="0" baseline="0" dirty="0" smtClean="0">
                          <a:ln w="22225">
                            <a:solidFill>
                              <a:schemeClr val="tx1"/>
                            </a:solidFill>
                          </a:ln>
                          <a:solidFill>
                            <a:srgbClr val="FF0000"/>
                          </a:solidFill>
                          <a:effectLst/>
                          <a:latin typeface="Arial" charset="0"/>
                          <a:ea typeface="+mn-ea"/>
                          <a:cs typeface="+mn-cs"/>
                        </a:rPr>
                        <a:t>13:1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cap="none" normalizeH="0" baseline="0" smtClean="0">
                          <a:ln>
                            <a:noFill/>
                          </a:ln>
                          <a:solidFill>
                            <a:srgbClr val="FFFF00"/>
                          </a:solidFill>
                          <a:effectLst/>
                          <a:latin typeface="Arial" charset="0"/>
                        </a:rPr>
                        <a:t>Philistines</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000" b="1" i="0" u="none" strike="noStrike" cap="none" normalizeH="0" baseline="0" dirty="0" smtClean="0">
                          <a:ln w="19050">
                            <a:solidFill>
                              <a:schemeClr val="tx1"/>
                            </a:solidFill>
                          </a:ln>
                          <a:solidFill>
                            <a:srgbClr val="FF0000"/>
                          </a:solidFill>
                          <a:effectLst/>
                          <a:latin typeface="Arial" charset="0"/>
                        </a:rPr>
                        <a:t>Jud. 10:15 (?)</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cap="none" normalizeH="0" baseline="0" smtClean="0">
                          <a:ln>
                            <a:noFill/>
                          </a:ln>
                          <a:solidFill>
                            <a:srgbClr val="FFFF00"/>
                          </a:solidFill>
                          <a:effectLst/>
                          <a:latin typeface="Arial" charset="0"/>
                        </a:rPr>
                        <a:t>Samson</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TextBox 6"/>
          <p:cNvSpPr txBox="1"/>
          <p:nvPr/>
        </p:nvSpPr>
        <p:spPr>
          <a:xfrm>
            <a:off x="228600" y="6458887"/>
            <a:ext cx="5791200" cy="461665"/>
          </a:xfrm>
          <a:prstGeom prst="rect">
            <a:avLst/>
          </a:prstGeom>
          <a:noFill/>
        </p:spPr>
        <p:txBody>
          <a:bodyPr wrap="square" rtlCol="0">
            <a:spAutoFit/>
          </a:bodyPr>
          <a:lstStyle/>
          <a:p>
            <a:r>
              <a:rPr lang="en-US" sz="2400" b="1" dirty="0" smtClean="0">
                <a:ln>
                  <a:solidFill>
                    <a:schemeClr val="tx1"/>
                  </a:solidFill>
                </a:ln>
                <a:solidFill>
                  <a:srgbClr val="FFC000"/>
                </a:solidFill>
                <a:latin typeface="Monotype Corsiva" pitchFamily="66" charset="0"/>
              </a:rPr>
              <a:t>Samson</a:t>
            </a:r>
            <a:r>
              <a:rPr lang="en-US" sz="2400" b="1" baseline="0" dirty="0" smtClean="0">
                <a:ln>
                  <a:solidFill>
                    <a:schemeClr val="tx1"/>
                  </a:solidFill>
                </a:ln>
                <a:solidFill>
                  <a:srgbClr val="FFC000"/>
                </a:solidFill>
                <a:latin typeface="Monotype Corsiva" pitchFamily="66" charset="0"/>
              </a:rPr>
              <a:t> – God’s strength made perfect in weakness</a:t>
            </a:r>
            <a:endParaRPr lang="en-US" sz="2400" b="1" dirty="0">
              <a:ln>
                <a:solidFill>
                  <a:schemeClr val="tx1"/>
                </a:solidFill>
              </a:ln>
              <a:solidFill>
                <a:srgbClr val="FFC000"/>
              </a:solidFill>
              <a:latin typeface="Monotype Corsiva" pitchFamily="66"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0" y="-1"/>
            <a:ext cx="9144000" cy="938213"/>
          </a:xfrm>
        </p:spPr>
        <p:txBody>
          <a:bodyPr/>
          <a:lstStyle/>
          <a:p>
            <a:r>
              <a:rPr lang="en-AU" sz="4400" dirty="0"/>
              <a:t>The Judges of Israel</a:t>
            </a:r>
          </a:p>
        </p:txBody>
      </p:sp>
      <p:sp>
        <p:nvSpPr>
          <p:cNvPr id="106499" name="Rectangle 3"/>
          <p:cNvSpPr>
            <a:spLocks noGrp="1" noChangeArrowheads="1"/>
          </p:cNvSpPr>
          <p:nvPr>
            <p:ph type="subTitle" idx="1"/>
          </p:nvPr>
        </p:nvSpPr>
        <p:spPr>
          <a:xfrm>
            <a:off x="179388" y="750888"/>
            <a:ext cx="8785225" cy="5603875"/>
          </a:xfrm>
          <a:noFill/>
          <a:ln/>
        </p:spPr>
        <p:txBody>
          <a:bodyPr/>
          <a:lstStyle/>
          <a:p>
            <a:pPr marL="450850" indent="-450850">
              <a:buClr>
                <a:schemeClr val="hlink"/>
              </a:buClr>
              <a:buFont typeface="Wingdings" pitchFamily="2" charset="2"/>
              <a:buChar char="q"/>
            </a:pPr>
            <a:endParaRPr lang="en-AU"/>
          </a:p>
          <a:p>
            <a:pPr marL="450850" indent="-450850"/>
            <a:endParaRPr lang="en-AU"/>
          </a:p>
        </p:txBody>
      </p:sp>
      <p:sp>
        <p:nvSpPr>
          <p:cNvPr id="106500" name="Text Box 4"/>
          <p:cNvSpPr txBox="1">
            <a:spLocks noChangeArrowheads="1"/>
          </p:cNvSpPr>
          <p:nvPr/>
        </p:nvSpPr>
        <p:spPr bwMode="auto">
          <a:xfrm>
            <a:off x="93663" y="908050"/>
            <a:ext cx="8964612" cy="5401479"/>
          </a:xfrm>
          <a:prstGeom prst="rect">
            <a:avLst/>
          </a:prstGeom>
          <a:noFill/>
          <a:ln w="9525">
            <a:noFill/>
            <a:miter lim="800000"/>
            <a:headEnd/>
            <a:tailEnd/>
          </a:ln>
          <a:effectLst/>
        </p:spPr>
        <p:txBody>
          <a:bodyPr>
            <a:spAutoFit/>
          </a:bodyPr>
          <a:lstStyle/>
          <a:p>
            <a:pPr marL="568325" indent="-568325" fontAlgn="base">
              <a:spcAft>
                <a:spcPts val="600"/>
              </a:spcAft>
              <a:buClr>
                <a:srgbClr val="FFFF00"/>
              </a:buClr>
              <a:buFont typeface="Wingdings" pitchFamily="2" charset="2"/>
              <a:buChar char="v"/>
            </a:pPr>
            <a:r>
              <a:rPr lang="en-AU" sz="3000" b="1" dirty="0" smtClean="0">
                <a:solidFill>
                  <a:srgbClr val="FFFF66"/>
                </a:solidFill>
              </a:rPr>
              <a:t>“judges”</a:t>
            </a:r>
            <a:r>
              <a:rPr lang="en-AU" sz="3000" b="1" dirty="0" smtClean="0">
                <a:solidFill>
                  <a:srgbClr val="FFFFFF"/>
                </a:solidFill>
              </a:rPr>
              <a:t> – Heb. </a:t>
            </a:r>
            <a:r>
              <a:rPr lang="en-AU" sz="3000" b="1" i="1" dirty="0" err="1" smtClean="0">
                <a:solidFill>
                  <a:srgbClr val="FFFFFF"/>
                </a:solidFill>
              </a:rPr>
              <a:t>shophetim</a:t>
            </a:r>
            <a:r>
              <a:rPr lang="en-AU" sz="3000" b="1" dirty="0" smtClean="0">
                <a:solidFill>
                  <a:srgbClr val="FFFFFF"/>
                </a:solidFill>
              </a:rPr>
              <a:t> – rulers; from verb: to put right and then rule.</a:t>
            </a:r>
          </a:p>
          <a:p>
            <a:pPr marL="568325" indent="-568325" fontAlgn="base">
              <a:spcAft>
                <a:spcPts val="600"/>
              </a:spcAft>
              <a:buClr>
                <a:srgbClr val="FFFF00"/>
              </a:buClr>
              <a:buFont typeface="Wingdings" pitchFamily="2" charset="2"/>
              <a:buChar char="v"/>
            </a:pPr>
            <a:r>
              <a:rPr lang="en-AU" sz="3000" b="1" dirty="0" smtClean="0">
                <a:solidFill>
                  <a:srgbClr val="FFFFFF"/>
                </a:solidFill>
              </a:rPr>
              <a:t>There were 13 judges – 12 called by God and one impostor (Abimelech).</a:t>
            </a:r>
          </a:p>
          <a:p>
            <a:pPr marL="568325" indent="-568325" fontAlgn="base">
              <a:spcAft>
                <a:spcPts val="600"/>
              </a:spcAft>
              <a:buClr>
                <a:srgbClr val="FFFF00"/>
              </a:buClr>
              <a:buFont typeface="Wingdings" pitchFamily="2" charset="2"/>
              <a:buChar char="v"/>
            </a:pPr>
            <a:r>
              <a:rPr lang="en-AU" sz="3000" b="1" dirty="0" smtClean="0">
                <a:solidFill>
                  <a:srgbClr val="FFFFFF"/>
                </a:solidFill>
              </a:rPr>
              <a:t>Foreshadowed 12 faithful apostles and one impostor – Judas.</a:t>
            </a:r>
          </a:p>
          <a:p>
            <a:pPr marL="568325" indent="-568325" fontAlgn="base">
              <a:spcAft>
                <a:spcPts val="600"/>
              </a:spcAft>
              <a:buClr>
                <a:srgbClr val="FFFF00"/>
              </a:buClr>
              <a:buFont typeface="Wingdings" pitchFamily="2" charset="2"/>
              <a:buChar char="v"/>
            </a:pPr>
            <a:r>
              <a:rPr lang="en-AU" sz="3000" b="1" dirty="0" smtClean="0">
                <a:solidFill>
                  <a:srgbClr val="FFFFFF"/>
                </a:solidFill>
              </a:rPr>
              <a:t>More importantly foreshadowed the rise of the Papacy – Abimelech was the 6</a:t>
            </a:r>
            <a:r>
              <a:rPr lang="en-AU" sz="3000" b="1" baseline="30000" dirty="0" smtClean="0">
                <a:solidFill>
                  <a:srgbClr val="FFFFFF"/>
                </a:solidFill>
              </a:rPr>
              <a:t>th</a:t>
            </a:r>
            <a:r>
              <a:rPr lang="en-AU" sz="3000" b="1" dirty="0" smtClean="0">
                <a:solidFill>
                  <a:srgbClr val="FFFFFF"/>
                </a:solidFill>
              </a:rPr>
              <a:t> judge (self appointed) – 6 is the number of man – the number of the </a:t>
            </a:r>
            <a:r>
              <a:rPr lang="en-AU" sz="3000" b="1" dirty="0" smtClean="0">
                <a:ln>
                  <a:solidFill>
                    <a:schemeClr val="tx1"/>
                  </a:solidFill>
                </a:ln>
                <a:solidFill>
                  <a:srgbClr val="FFC000"/>
                </a:solidFill>
              </a:rPr>
              <a:t>Man of Sin </a:t>
            </a:r>
            <a:r>
              <a:rPr lang="en-AU" sz="3000" b="1" dirty="0" smtClean="0">
                <a:solidFill>
                  <a:srgbClr val="FFFFFF"/>
                </a:solidFill>
              </a:rPr>
              <a:t>is </a:t>
            </a:r>
            <a:r>
              <a:rPr lang="en-AU" sz="3000" b="1" dirty="0" smtClean="0">
                <a:ln>
                  <a:solidFill>
                    <a:schemeClr val="tx1"/>
                  </a:solidFill>
                </a:ln>
                <a:solidFill>
                  <a:srgbClr val="FFC000"/>
                </a:solidFill>
              </a:rPr>
              <a:t>666 </a:t>
            </a:r>
            <a:r>
              <a:rPr lang="en-AU" sz="3000" b="1" dirty="0" smtClean="0">
                <a:solidFill>
                  <a:srgbClr val="FFFFFF"/>
                </a:solidFill>
              </a:rPr>
              <a:t>– </a:t>
            </a:r>
            <a:r>
              <a:rPr lang="en-AU" sz="3000" b="1" dirty="0" smtClean="0">
                <a:ln w="22225">
                  <a:solidFill>
                    <a:schemeClr val="tx1"/>
                  </a:solidFill>
                </a:ln>
                <a:solidFill>
                  <a:srgbClr val="FF0000"/>
                </a:solidFill>
              </a:rPr>
              <a:t>Rev. 13:18</a:t>
            </a:r>
            <a:r>
              <a:rPr lang="en-AU" sz="3000" b="1" dirty="0" smtClean="0">
                <a:solidFill>
                  <a:srgbClr val="FFFFFF"/>
                </a:solidFill>
              </a:rPr>
              <a:t>.</a:t>
            </a:r>
          </a:p>
        </p:txBody>
      </p:sp>
      <p:sp>
        <p:nvSpPr>
          <p:cNvPr id="6" name="TextBox 5"/>
          <p:cNvSpPr txBox="1"/>
          <p:nvPr/>
        </p:nvSpPr>
        <p:spPr>
          <a:xfrm>
            <a:off x="228600" y="6458887"/>
            <a:ext cx="5791200" cy="461665"/>
          </a:xfrm>
          <a:prstGeom prst="rect">
            <a:avLst/>
          </a:prstGeom>
          <a:noFill/>
        </p:spPr>
        <p:txBody>
          <a:bodyPr wrap="square" rtlCol="0">
            <a:spAutoFit/>
          </a:bodyPr>
          <a:lstStyle/>
          <a:p>
            <a:r>
              <a:rPr lang="en-US" sz="2400" b="1" dirty="0" smtClean="0">
                <a:ln>
                  <a:solidFill>
                    <a:schemeClr val="tx1"/>
                  </a:solidFill>
                </a:ln>
                <a:solidFill>
                  <a:srgbClr val="FFC000"/>
                </a:solidFill>
                <a:latin typeface="Monotype Corsiva" pitchFamily="66" charset="0"/>
              </a:rPr>
              <a:t>Samson</a:t>
            </a:r>
            <a:r>
              <a:rPr lang="en-US" sz="2400" b="1" baseline="0" dirty="0" smtClean="0">
                <a:ln>
                  <a:solidFill>
                    <a:schemeClr val="tx1"/>
                  </a:solidFill>
                </a:ln>
                <a:solidFill>
                  <a:srgbClr val="FFC000"/>
                </a:solidFill>
                <a:latin typeface="Monotype Corsiva" pitchFamily="66" charset="0"/>
              </a:rPr>
              <a:t> – God’s strength made perfect in weakness</a:t>
            </a:r>
            <a:endParaRPr lang="en-US" sz="2400" b="1" dirty="0">
              <a:ln>
                <a:solidFill>
                  <a:schemeClr val="tx1"/>
                </a:solidFill>
              </a:ln>
              <a:solidFill>
                <a:srgbClr val="FFC000"/>
              </a:solidFill>
              <a:latin typeface="Monotype Corsiva"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65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65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65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650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0" y="-14270"/>
            <a:ext cx="9144000" cy="928670"/>
          </a:xfrm>
          <a:prstGeom prst="rect">
            <a:avLst/>
          </a:prstGeom>
          <a:noFill/>
          <a:ln w="9525">
            <a:noFill/>
            <a:miter lim="800000"/>
            <a:headEnd/>
            <a:tailEnd/>
          </a:ln>
        </p:spPr>
        <p:txBody>
          <a:bodyPr vert="horz" wrap="square" lIns="92075" tIns="46037" rIns="92075" bIns="46037" numCol="1" anchor="b"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AU" sz="4400" b="1" i="0" u="none" strike="noStrike" kern="0" cap="none" spc="0" normalizeH="0" baseline="0" noProof="0" dirty="0" smtClean="0">
                <a:ln>
                  <a:noFill/>
                </a:ln>
                <a:solidFill>
                  <a:srgbClr val="FFFF00"/>
                </a:solidFill>
                <a:effectLst>
                  <a:outerShdw blurRad="38100" dist="38100" dir="2700000" algn="tl">
                    <a:srgbClr val="FFFFFF"/>
                  </a:outerShdw>
                </a:effectLst>
                <a:uLnTx/>
                <a:uFillTx/>
                <a:latin typeface="Arial" charset="0"/>
                <a:ea typeface="+mj-ea"/>
                <a:cs typeface="+mj-cs"/>
              </a:rPr>
              <a:t>Structure of the Book of Judges</a:t>
            </a:r>
            <a:endParaRPr kumimoji="0" lang="en-AU" sz="4400" b="1" i="0" u="none" strike="noStrike" kern="0" cap="none" spc="0" normalizeH="0" baseline="0" noProof="0" dirty="0">
              <a:ln>
                <a:noFill/>
              </a:ln>
              <a:solidFill>
                <a:srgbClr val="FFFF00"/>
              </a:solidFill>
              <a:effectLst>
                <a:outerShdw blurRad="38100" dist="38100" dir="2700000" algn="tl">
                  <a:srgbClr val="FFFFFF"/>
                </a:outerShdw>
              </a:effectLst>
              <a:uLnTx/>
              <a:uFillTx/>
              <a:latin typeface="Arial" charset="0"/>
              <a:ea typeface="+mj-ea"/>
              <a:cs typeface="+mj-cs"/>
            </a:endParaRPr>
          </a:p>
        </p:txBody>
      </p:sp>
      <p:sp>
        <p:nvSpPr>
          <p:cNvPr id="9" name="Rectangle 3"/>
          <p:cNvSpPr txBox="1">
            <a:spLocks noChangeArrowheads="1"/>
          </p:cNvSpPr>
          <p:nvPr/>
        </p:nvSpPr>
        <p:spPr bwMode="auto">
          <a:xfrm>
            <a:off x="250825" y="1143000"/>
            <a:ext cx="8713788" cy="53640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marL="531813" marR="0" lvl="0" indent="-531813" algn="l" defTabSz="914400" rtl="0" eaLnBrk="1" fontAlgn="base" latinLnBrk="0" hangingPunct="1">
              <a:lnSpc>
                <a:spcPct val="90000"/>
              </a:lnSpc>
              <a:spcBef>
                <a:spcPts val="400"/>
              </a:spcBef>
              <a:spcAft>
                <a:spcPct val="0"/>
              </a:spcAft>
              <a:buClr>
                <a:srgbClr val="FFFF00"/>
              </a:buClr>
              <a:buSzTx/>
              <a:buFont typeface="Wingdings" pitchFamily="2" charset="2"/>
              <a:buChar char="v"/>
              <a:tabLst>
                <a:tab pos="3495675" algn="l"/>
              </a:tabLst>
              <a:defRPr/>
            </a:pPr>
            <a:r>
              <a:rPr kumimoji="0" lang="en-AU" sz="2800" b="1" i="0" u="none" strike="noStrike" kern="0" cap="none" spc="0" normalizeH="0" baseline="0" noProof="0" dirty="0" smtClean="0">
                <a:ln w="22225">
                  <a:solidFill>
                    <a:schemeClr val="tx1"/>
                  </a:solidFill>
                </a:ln>
                <a:solidFill>
                  <a:srgbClr val="FF0000"/>
                </a:solidFill>
                <a:effectLst/>
                <a:uLnTx/>
                <a:uFillTx/>
                <a:latin typeface="+mn-lt"/>
                <a:ea typeface="+mn-ea"/>
                <a:cs typeface="+mn-cs"/>
              </a:rPr>
              <a:t>Chap. 1:1-3:6</a:t>
            </a:r>
            <a:r>
              <a:rPr kumimoji="0" lang="en-AU" sz="2800" b="1" i="0" u="none" strike="noStrike" kern="0" cap="none" spc="0" normalizeH="0" baseline="0" noProof="0" dirty="0" smtClean="0">
                <a:ln>
                  <a:noFill/>
                </a:ln>
                <a:solidFill>
                  <a:schemeClr val="tx1"/>
                </a:solidFill>
                <a:effectLst/>
                <a:uLnTx/>
                <a:uFillTx/>
                <a:latin typeface="+mn-lt"/>
                <a:ea typeface="+mn-ea"/>
                <a:cs typeface="+mn-cs"/>
              </a:rPr>
              <a:t>	The failure of Israel to 	consolidate their 	inheritance</a:t>
            </a:r>
          </a:p>
          <a:p>
            <a:pPr marL="531813" marR="0" lvl="0" indent="-531813" algn="l" defTabSz="914400" rtl="0" eaLnBrk="1" fontAlgn="base" latinLnBrk="0" hangingPunct="1">
              <a:lnSpc>
                <a:spcPct val="90000"/>
              </a:lnSpc>
              <a:spcBef>
                <a:spcPts val="400"/>
              </a:spcBef>
              <a:spcAft>
                <a:spcPct val="0"/>
              </a:spcAft>
              <a:buClr>
                <a:srgbClr val="FFFF00"/>
              </a:buClr>
              <a:buSzTx/>
              <a:buFont typeface="Wingdings" pitchFamily="2" charset="2"/>
              <a:buChar char="v"/>
              <a:tabLst>
                <a:tab pos="3495675" algn="l"/>
              </a:tabLst>
              <a:defRPr/>
            </a:pPr>
            <a:r>
              <a:rPr kumimoji="0" lang="en-AU" sz="2800" b="1" i="0" u="none" strike="noStrike" kern="0" cap="none" spc="0" normalizeH="0" baseline="0" noProof="0" dirty="0" smtClean="0">
                <a:ln w="22225">
                  <a:solidFill>
                    <a:schemeClr val="tx1"/>
                  </a:solidFill>
                </a:ln>
                <a:solidFill>
                  <a:srgbClr val="FF0000"/>
                </a:solidFill>
                <a:effectLst/>
                <a:uLnTx/>
                <a:uFillTx/>
                <a:latin typeface="+mn-lt"/>
                <a:ea typeface="+mn-ea"/>
                <a:cs typeface="+mn-cs"/>
              </a:rPr>
              <a:t>Chap. 3:7-16:31</a:t>
            </a:r>
            <a:r>
              <a:rPr kumimoji="0" lang="en-AU" sz="2800" b="1" i="0" u="none" strike="noStrike" kern="0" cap="none" spc="0" normalizeH="0" baseline="0" noProof="0" dirty="0" smtClean="0">
                <a:ln>
                  <a:noFill/>
                </a:ln>
                <a:solidFill>
                  <a:schemeClr val="tx1"/>
                </a:solidFill>
                <a:effectLst/>
                <a:uLnTx/>
                <a:uFillTx/>
                <a:latin typeface="+mn-lt"/>
                <a:ea typeface="+mn-ea"/>
                <a:cs typeface="+mn-cs"/>
              </a:rPr>
              <a:t>	The history of Israel under 	the Judges</a:t>
            </a:r>
          </a:p>
          <a:p>
            <a:pPr marL="531813" marR="0" lvl="0" indent="-531813" algn="l" defTabSz="914400" rtl="0" eaLnBrk="1" fontAlgn="base" latinLnBrk="0" hangingPunct="1">
              <a:lnSpc>
                <a:spcPct val="90000"/>
              </a:lnSpc>
              <a:spcBef>
                <a:spcPts val="400"/>
              </a:spcBef>
              <a:spcAft>
                <a:spcPct val="0"/>
              </a:spcAft>
              <a:buClr>
                <a:srgbClr val="FFFF00"/>
              </a:buClr>
              <a:buSzTx/>
              <a:buFont typeface="Wingdings" pitchFamily="2" charset="2"/>
              <a:buChar char="v"/>
              <a:tabLst>
                <a:tab pos="3495675" algn="l"/>
              </a:tabLst>
              <a:defRPr/>
            </a:pPr>
            <a:endParaRPr kumimoji="0" lang="en-AU" sz="2800" b="1" i="0" u="none" strike="noStrike" kern="0" cap="none" spc="0" normalizeH="0" baseline="0" noProof="0" dirty="0" smtClean="0">
              <a:ln>
                <a:noFill/>
              </a:ln>
              <a:solidFill>
                <a:schemeClr val="tx1"/>
              </a:solidFill>
              <a:effectLst/>
              <a:uLnTx/>
              <a:uFillTx/>
              <a:latin typeface="+mn-lt"/>
              <a:ea typeface="+mn-ea"/>
              <a:cs typeface="+mn-cs"/>
            </a:endParaRPr>
          </a:p>
          <a:p>
            <a:pPr marL="531813" marR="0" lvl="0" indent="-531813" algn="l" defTabSz="914400" rtl="0" eaLnBrk="1" fontAlgn="base" latinLnBrk="0" hangingPunct="1">
              <a:lnSpc>
                <a:spcPct val="90000"/>
              </a:lnSpc>
              <a:spcBef>
                <a:spcPts val="400"/>
              </a:spcBef>
              <a:spcAft>
                <a:spcPct val="0"/>
              </a:spcAft>
              <a:buClr>
                <a:srgbClr val="FFFF00"/>
              </a:buClr>
              <a:buSzTx/>
              <a:tabLst>
                <a:tab pos="3495675" algn="l"/>
              </a:tabLst>
              <a:defRPr/>
            </a:pPr>
            <a:r>
              <a:rPr kumimoji="0" lang="en-AU" sz="2800" b="1" i="0" u="none" strike="noStrike" kern="0" cap="none" spc="0" normalizeH="0" baseline="0" noProof="0" dirty="0" smtClean="0">
                <a:ln w="22225">
                  <a:solidFill>
                    <a:schemeClr val="tx1"/>
                  </a:solidFill>
                </a:ln>
                <a:solidFill>
                  <a:srgbClr val="FF0000"/>
                </a:solidFill>
                <a:effectLst/>
                <a:uLnTx/>
                <a:uFillTx/>
                <a:latin typeface="+mn-lt"/>
                <a:ea typeface="+mn-ea"/>
                <a:cs typeface="+mn-cs"/>
              </a:rPr>
              <a:t>Chap. 17:1-21:25 </a:t>
            </a:r>
            <a:r>
              <a:rPr kumimoji="0" lang="en-AU" sz="2800" b="1" i="0" u="none" strike="noStrike" kern="0" cap="none" spc="0" normalizeH="0" baseline="0" noProof="0" dirty="0" smtClean="0">
                <a:ln>
                  <a:noFill/>
                </a:ln>
                <a:solidFill>
                  <a:schemeClr val="tx1"/>
                </a:solidFill>
                <a:effectLst/>
                <a:uLnTx/>
                <a:uFillTx/>
                <a:latin typeface="+mn-lt"/>
                <a:ea typeface="+mn-ea"/>
                <a:cs typeface="+mn-cs"/>
              </a:rPr>
              <a:t>-</a:t>
            </a:r>
            <a:r>
              <a:rPr kumimoji="0" lang="en-AU" sz="2800" b="0" i="0" u="none" strike="noStrike" kern="0" cap="none" spc="0" normalizeH="0" baseline="0" noProof="0" dirty="0" smtClean="0">
                <a:ln>
                  <a:noFill/>
                </a:ln>
                <a:solidFill>
                  <a:srgbClr val="FF0000"/>
                </a:solidFill>
                <a:effectLst>
                  <a:outerShdw blurRad="38100" dist="38100" dir="2700000" algn="tl">
                    <a:srgbClr val="FFFFFF"/>
                  </a:outerShdw>
                </a:effectLst>
                <a:uLnTx/>
                <a:uFillTx/>
                <a:latin typeface="Arial Black" pitchFamily="34" charset="0"/>
                <a:ea typeface="+mn-ea"/>
                <a:cs typeface="+mn-cs"/>
              </a:rPr>
              <a:t> </a:t>
            </a:r>
            <a:r>
              <a:rPr kumimoji="0" lang="en-AU" sz="2800" b="1" i="0" u="none" strike="noStrike" kern="0" cap="none" spc="0" normalizeH="0" baseline="0" noProof="0" dirty="0" smtClean="0">
                <a:ln>
                  <a:noFill/>
                </a:ln>
                <a:solidFill>
                  <a:schemeClr val="tx1"/>
                </a:solidFill>
                <a:effectLst/>
                <a:uLnTx/>
                <a:uFillTx/>
                <a:latin typeface="+mn-lt"/>
                <a:ea typeface="+mn-ea"/>
                <a:cs typeface="+mn-cs"/>
              </a:rPr>
              <a:t>Two appendices to the book</a:t>
            </a:r>
          </a:p>
          <a:p>
            <a:pPr marL="531813" marR="0" lvl="0" indent="-531813" algn="l" defTabSz="914400" rtl="0" eaLnBrk="1" fontAlgn="base" latinLnBrk="0" hangingPunct="1">
              <a:lnSpc>
                <a:spcPct val="90000"/>
              </a:lnSpc>
              <a:spcBef>
                <a:spcPts val="400"/>
              </a:spcBef>
              <a:spcAft>
                <a:spcPct val="0"/>
              </a:spcAft>
              <a:buClr>
                <a:srgbClr val="FFFF00"/>
              </a:buClr>
              <a:buSzTx/>
              <a:tabLst>
                <a:tab pos="3495675" algn="l"/>
              </a:tabLst>
              <a:defRPr/>
            </a:pPr>
            <a:r>
              <a:rPr kumimoji="0" lang="en-AU" sz="2800" b="1" i="0" u="sng" strike="noStrike" kern="0" cap="none" spc="0" normalizeH="0" baseline="0" noProof="0" dirty="0" smtClean="0">
                <a:ln>
                  <a:noFill/>
                </a:ln>
                <a:solidFill>
                  <a:srgbClr val="00FF00"/>
                </a:solidFill>
                <a:effectLst/>
                <a:uLnTx/>
                <a:uFillTx/>
                <a:latin typeface="+mn-lt"/>
                <a:ea typeface="+mn-ea"/>
                <a:cs typeface="+mn-cs"/>
              </a:rPr>
              <a:t>Appendix 1</a:t>
            </a:r>
          </a:p>
          <a:p>
            <a:pPr marL="531813" marR="0" lvl="0" indent="-531813" algn="l" defTabSz="914400" rtl="0" eaLnBrk="1" fontAlgn="base" latinLnBrk="0" hangingPunct="1">
              <a:lnSpc>
                <a:spcPct val="90000"/>
              </a:lnSpc>
              <a:spcBef>
                <a:spcPts val="400"/>
              </a:spcBef>
              <a:spcAft>
                <a:spcPct val="0"/>
              </a:spcAft>
              <a:buClr>
                <a:srgbClr val="FFFF00"/>
              </a:buClr>
              <a:buSzTx/>
              <a:tabLst>
                <a:tab pos="3495675" algn="l"/>
              </a:tabLst>
              <a:defRPr/>
            </a:pPr>
            <a:r>
              <a:rPr kumimoji="0" lang="en-AU" sz="2800" b="1" i="0" u="none" strike="noStrike" kern="0" cap="none" spc="0" normalizeH="0" baseline="0" noProof="0" dirty="0" smtClean="0">
                <a:ln w="22225">
                  <a:solidFill>
                    <a:schemeClr val="tx1"/>
                  </a:solidFill>
                </a:ln>
                <a:solidFill>
                  <a:srgbClr val="FF0000"/>
                </a:solidFill>
                <a:effectLst/>
                <a:uLnTx/>
                <a:uFillTx/>
                <a:latin typeface="+mn-lt"/>
                <a:ea typeface="+mn-ea"/>
                <a:cs typeface="+mn-cs"/>
              </a:rPr>
              <a:t>Chap. 17-18</a:t>
            </a:r>
            <a:r>
              <a:rPr kumimoji="0" lang="en-AU" sz="2800" b="1" i="0" u="none" strike="noStrike" kern="0" cap="none" spc="0" normalizeH="0" baseline="0" noProof="0" dirty="0" smtClean="0">
                <a:ln>
                  <a:noFill/>
                </a:ln>
                <a:solidFill>
                  <a:schemeClr val="tx1"/>
                </a:solidFill>
                <a:effectLst/>
                <a:uLnTx/>
                <a:uFillTx/>
                <a:latin typeface="+mn-lt"/>
                <a:ea typeface="+mn-ea"/>
                <a:cs typeface="+mn-cs"/>
              </a:rPr>
              <a:t>	</a:t>
            </a:r>
            <a:r>
              <a:rPr kumimoji="0" lang="en-AU" sz="2800" b="1" i="0" u="none" strike="noStrike" kern="0" cap="none" spc="0" normalizeH="0" baseline="0" noProof="0" dirty="0" smtClean="0">
                <a:ln>
                  <a:noFill/>
                </a:ln>
                <a:solidFill>
                  <a:srgbClr val="00FF00"/>
                </a:solidFill>
                <a:effectLst/>
                <a:uLnTx/>
                <a:uFillTx/>
                <a:latin typeface="+mn-lt"/>
                <a:ea typeface="+mn-ea"/>
                <a:cs typeface="+mn-cs"/>
              </a:rPr>
              <a:t>Corruption of Doctrine</a:t>
            </a:r>
          </a:p>
          <a:p>
            <a:pPr marL="531813" marR="0" lvl="0" indent="-531813" algn="l" defTabSz="914400" rtl="0" eaLnBrk="1" fontAlgn="base" latinLnBrk="0" hangingPunct="1">
              <a:lnSpc>
                <a:spcPct val="90000"/>
              </a:lnSpc>
              <a:spcBef>
                <a:spcPts val="400"/>
              </a:spcBef>
              <a:spcAft>
                <a:spcPct val="0"/>
              </a:spcAft>
              <a:buClr>
                <a:srgbClr val="FFFF00"/>
              </a:buClr>
              <a:buSzTx/>
              <a:tabLst>
                <a:tab pos="3495675" algn="l"/>
              </a:tabLst>
              <a:defRPr/>
            </a:pPr>
            <a:r>
              <a:rPr kumimoji="0" lang="en-AU" sz="2800" b="1" i="0" u="sng" strike="noStrike" kern="0" cap="none" spc="0" normalizeH="0" baseline="0" noProof="0" dirty="0" smtClean="0">
                <a:ln>
                  <a:solidFill>
                    <a:schemeClr val="tx1"/>
                  </a:solidFill>
                </a:ln>
                <a:solidFill>
                  <a:srgbClr val="FF9933"/>
                </a:solidFill>
                <a:effectLst/>
                <a:uLnTx/>
                <a:uFillTx/>
                <a:latin typeface="+mn-lt"/>
                <a:ea typeface="+mn-ea"/>
                <a:cs typeface="+mn-cs"/>
              </a:rPr>
              <a:t>Appendix 2</a:t>
            </a:r>
            <a:endParaRPr kumimoji="0" lang="en-AU" sz="2800" b="1" i="0" u="none" strike="noStrike" kern="0" cap="none" spc="0" normalizeH="0" baseline="0" noProof="0" dirty="0" smtClean="0">
              <a:ln>
                <a:solidFill>
                  <a:schemeClr val="tx1"/>
                </a:solidFill>
              </a:ln>
              <a:solidFill>
                <a:srgbClr val="FF9933"/>
              </a:solidFill>
              <a:effectLst/>
              <a:uLnTx/>
              <a:uFillTx/>
              <a:latin typeface="+mn-lt"/>
              <a:ea typeface="+mn-ea"/>
              <a:cs typeface="+mn-cs"/>
            </a:endParaRPr>
          </a:p>
          <a:p>
            <a:pPr marL="531813" marR="0" lvl="0" indent="-531813" algn="l" defTabSz="914400" rtl="0" eaLnBrk="1" fontAlgn="base" latinLnBrk="0" hangingPunct="1">
              <a:lnSpc>
                <a:spcPct val="90000"/>
              </a:lnSpc>
              <a:spcBef>
                <a:spcPts val="400"/>
              </a:spcBef>
              <a:spcAft>
                <a:spcPct val="0"/>
              </a:spcAft>
              <a:buClr>
                <a:srgbClr val="FFFF00"/>
              </a:buClr>
              <a:buSzTx/>
              <a:tabLst>
                <a:tab pos="3495675" algn="l"/>
              </a:tabLst>
              <a:defRPr/>
            </a:pPr>
            <a:r>
              <a:rPr kumimoji="0" lang="en-AU" sz="2800" b="1" i="0" u="none" strike="noStrike" kern="0" cap="none" spc="0" normalizeH="0" baseline="0" noProof="0" dirty="0" smtClean="0">
                <a:ln w="22225">
                  <a:solidFill>
                    <a:schemeClr val="tx1"/>
                  </a:solidFill>
                </a:ln>
                <a:solidFill>
                  <a:srgbClr val="FF0000"/>
                </a:solidFill>
                <a:effectLst/>
                <a:uLnTx/>
                <a:uFillTx/>
                <a:latin typeface="+mn-lt"/>
                <a:ea typeface="+mn-ea"/>
                <a:cs typeface="+mn-cs"/>
              </a:rPr>
              <a:t>Chap. 19-21</a:t>
            </a:r>
            <a:r>
              <a:rPr kumimoji="0" lang="en-AU" sz="2800" b="1" i="0" u="none" strike="noStrike" kern="0" cap="none" spc="0" normalizeH="0" baseline="0" noProof="0" dirty="0" smtClean="0">
                <a:ln>
                  <a:noFill/>
                </a:ln>
                <a:solidFill>
                  <a:schemeClr val="tx1"/>
                </a:solidFill>
                <a:effectLst/>
                <a:uLnTx/>
                <a:uFillTx/>
                <a:latin typeface="+mn-lt"/>
                <a:ea typeface="+mn-ea"/>
                <a:cs typeface="+mn-cs"/>
              </a:rPr>
              <a:t>	</a:t>
            </a:r>
            <a:r>
              <a:rPr kumimoji="0" lang="en-AU" sz="2800" b="1" i="0" u="none" strike="noStrike" kern="0" cap="none" spc="0" normalizeH="0" baseline="0" noProof="0" dirty="0" smtClean="0">
                <a:ln>
                  <a:solidFill>
                    <a:schemeClr val="tx1"/>
                  </a:solidFill>
                </a:ln>
                <a:solidFill>
                  <a:srgbClr val="FF9933"/>
                </a:solidFill>
                <a:effectLst/>
                <a:uLnTx/>
                <a:uFillTx/>
                <a:latin typeface="+mn-lt"/>
                <a:ea typeface="+mn-ea"/>
                <a:cs typeface="+mn-cs"/>
              </a:rPr>
              <a:t>Corruption of Practice</a:t>
            </a:r>
            <a:endParaRPr kumimoji="0" lang="en-AU" sz="2800" b="1" i="0" u="none" strike="noStrike" kern="0" cap="none" spc="0" normalizeH="0" baseline="0" noProof="0" dirty="0">
              <a:ln>
                <a:solidFill>
                  <a:schemeClr val="tx1"/>
                </a:solidFill>
              </a:ln>
              <a:solidFill>
                <a:srgbClr val="FF9933"/>
              </a:solidFill>
              <a:effectLst/>
              <a:uLnTx/>
              <a:uFillTx/>
              <a:latin typeface="+mn-lt"/>
              <a:ea typeface="+mn-ea"/>
              <a:cs typeface="+mn-cs"/>
            </a:endParaRPr>
          </a:p>
        </p:txBody>
      </p:sp>
      <p:grpSp>
        <p:nvGrpSpPr>
          <p:cNvPr id="10" name="Group 9"/>
          <p:cNvGrpSpPr/>
          <p:nvPr/>
        </p:nvGrpSpPr>
        <p:grpSpPr>
          <a:xfrm>
            <a:off x="214282" y="1962330"/>
            <a:ext cx="8678893" cy="4156092"/>
            <a:chOff x="214282" y="1773238"/>
            <a:chExt cx="8678893" cy="4298968"/>
          </a:xfrm>
        </p:grpSpPr>
        <p:sp>
          <p:nvSpPr>
            <p:cNvPr id="11" name="Rectangle 4"/>
            <p:cNvSpPr>
              <a:spLocks noChangeArrowheads="1"/>
            </p:cNvSpPr>
            <p:nvPr/>
          </p:nvSpPr>
          <p:spPr bwMode="auto">
            <a:xfrm>
              <a:off x="214282" y="3286124"/>
              <a:ext cx="8678893" cy="2786082"/>
            </a:xfrm>
            <a:prstGeom prst="rect">
              <a:avLst/>
            </a:prstGeom>
            <a:noFill/>
            <a:ln w="76200">
              <a:solidFill>
                <a:srgbClr val="FFFF00"/>
              </a:solidFill>
              <a:miter lim="800000"/>
              <a:headEnd/>
              <a:tailEnd/>
            </a:ln>
            <a:effectLst/>
          </p:spPr>
          <p:txBody>
            <a:bodyPr wrap="none" anchor="ctr"/>
            <a:lstStyle/>
            <a:p>
              <a:pPr fontAlgn="base">
                <a:spcBef>
                  <a:spcPct val="0"/>
                </a:spcBef>
                <a:spcAft>
                  <a:spcPct val="0"/>
                </a:spcAft>
              </a:pPr>
              <a:endParaRPr lang="en-AU">
                <a:solidFill>
                  <a:srgbClr val="FFFFFF"/>
                </a:solidFill>
              </a:endParaRPr>
            </a:p>
          </p:txBody>
        </p:sp>
        <p:sp>
          <p:nvSpPr>
            <p:cNvPr id="12" name="Line 6"/>
            <p:cNvSpPr>
              <a:spLocks noChangeShapeType="1"/>
            </p:cNvSpPr>
            <p:nvPr/>
          </p:nvSpPr>
          <p:spPr bwMode="auto">
            <a:xfrm flipV="1">
              <a:off x="8893175" y="1773238"/>
              <a:ext cx="0" cy="3168650"/>
            </a:xfrm>
            <a:prstGeom prst="line">
              <a:avLst/>
            </a:prstGeom>
            <a:noFill/>
            <a:ln w="76200">
              <a:solidFill>
                <a:srgbClr val="FFFF00"/>
              </a:solidFill>
              <a:round/>
              <a:headEnd/>
              <a:tailEnd/>
            </a:ln>
            <a:effectLst/>
          </p:spPr>
          <p:txBody>
            <a:bodyPr/>
            <a:lstStyle/>
            <a:p>
              <a:pPr fontAlgn="base">
                <a:spcBef>
                  <a:spcPct val="0"/>
                </a:spcBef>
                <a:spcAft>
                  <a:spcPct val="0"/>
                </a:spcAft>
              </a:pPr>
              <a:endParaRPr lang="en-AU">
                <a:solidFill>
                  <a:srgbClr val="FFFFFF"/>
                </a:solidFill>
              </a:endParaRPr>
            </a:p>
          </p:txBody>
        </p:sp>
        <p:sp>
          <p:nvSpPr>
            <p:cNvPr id="13" name="Line 7"/>
            <p:cNvSpPr>
              <a:spLocks noChangeShapeType="1"/>
            </p:cNvSpPr>
            <p:nvPr/>
          </p:nvSpPr>
          <p:spPr bwMode="auto">
            <a:xfrm flipH="1">
              <a:off x="6877050" y="1801813"/>
              <a:ext cx="2016125" cy="0"/>
            </a:xfrm>
            <a:prstGeom prst="line">
              <a:avLst/>
            </a:prstGeom>
            <a:noFill/>
            <a:ln w="76200">
              <a:solidFill>
                <a:srgbClr val="FFFF00"/>
              </a:solidFill>
              <a:round/>
              <a:headEnd/>
              <a:tailEnd type="triangle" w="med" len="med"/>
            </a:ln>
            <a:effectLst/>
          </p:spPr>
          <p:txBody>
            <a:bodyPr/>
            <a:lstStyle/>
            <a:p>
              <a:pPr fontAlgn="base">
                <a:spcBef>
                  <a:spcPct val="0"/>
                </a:spcBef>
                <a:spcAft>
                  <a:spcPct val="0"/>
                </a:spcAft>
              </a:pPr>
              <a:endParaRPr lang="en-AU">
                <a:solidFill>
                  <a:srgbClr val="FFFFFF"/>
                </a:solidFill>
              </a:endParaRPr>
            </a:p>
          </p:txBody>
        </p:sp>
      </p:grpSp>
      <p:sp>
        <p:nvSpPr>
          <p:cNvPr id="14" name="Text Box 9"/>
          <p:cNvSpPr txBox="1">
            <a:spLocks noChangeArrowheads="1"/>
          </p:cNvSpPr>
          <p:nvPr/>
        </p:nvSpPr>
        <p:spPr bwMode="auto">
          <a:xfrm>
            <a:off x="801688" y="1730555"/>
            <a:ext cx="2617787" cy="519112"/>
          </a:xfrm>
          <a:prstGeom prst="rect">
            <a:avLst/>
          </a:prstGeom>
          <a:noFill/>
          <a:ln w="9525">
            <a:noFill/>
            <a:miter lim="800000"/>
            <a:headEnd/>
            <a:tailEnd/>
          </a:ln>
          <a:effectLst/>
        </p:spPr>
        <p:txBody>
          <a:bodyPr wrap="none">
            <a:spAutoFit/>
          </a:bodyPr>
          <a:lstStyle/>
          <a:p>
            <a:pPr fontAlgn="base">
              <a:spcBef>
                <a:spcPct val="0"/>
              </a:spcBef>
              <a:spcAft>
                <a:spcPct val="0"/>
              </a:spcAft>
            </a:pPr>
            <a:r>
              <a:rPr lang="en-AU" sz="2800" dirty="0">
                <a:solidFill>
                  <a:srgbClr val="FFFF00"/>
                </a:solidFill>
                <a:latin typeface="Impact" pitchFamily="34" charset="0"/>
              </a:rPr>
              <a:t>Between 2:9 &amp; 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a:xfrm>
            <a:off x="-71438" y="-42863"/>
            <a:ext cx="2339976" cy="6135688"/>
          </a:xfrm>
        </p:spPr>
        <p:txBody>
          <a:bodyPr/>
          <a:lstStyle/>
          <a:p>
            <a:r>
              <a:rPr lang="en-AU"/>
              <a:t>“Yahweh raised them up judges”</a:t>
            </a:r>
          </a:p>
        </p:txBody>
      </p:sp>
      <p:sp>
        <p:nvSpPr>
          <p:cNvPr id="105475" name="Rectangle 3"/>
          <p:cNvSpPr>
            <a:spLocks noGrp="1" noChangeArrowheads="1"/>
          </p:cNvSpPr>
          <p:nvPr>
            <p:ph type="subTitle" idx="1"/>
          </p:nvPr>
        </p:nvSpPr>
        <p:spPr>
          <a:xfrm>
            <a:off x="179388" y="750888"/>
            <a:ext cx="8785225" cy="5603875"/>
          </a:xfrm>
          <a:noFill/>
          <a:ln/>
        </p:spPr>
        <p:txBody>
          <a:bodyPr/>
          <a:lstStyle/>
          <a:p>
            <a:pPr marL="450850" indent="-450850">
              <a:buClr>
                <a:schemeClr val="hlink"/>
              </a:buClr>
              <a:buFont typeface="Wingdings" pitchFamily="2" charset="2"/>
              <a:buChar char="q"/>
            </a:pPr>
            <a:endParaRPr lang="en-AU" dirty="0"/>
          </a:p>
          <a:p>
            <a:pPr marL="450850" indent="-450850"/>
            <a:endParaRPr lang="en-AU" dirty="0"/>
          </a:p>
        </p:txBody>
      </p:sp>
      <p:graphicFrame>
        <p:nvGraphicFramePr>
          <p:cNvPr id="105569" name="Group 97"/>
          <p:cNvGraphicFramePr>
            <a:graphicFrameLocks noGrp="1"/>
          </p:cNvGraphicFramePr>
          <p:nvPr/>
        </p:nvGraphicFramePr>
        <p:xfrm>
          <a:off x="2268538" y="228600"/>
          <a:ext cx="6769100" cy="6050998"/>
        </p:xfrm>
        <a:graphic>
          <a:graphicData uri="http://schemas.openxmlformats.org/drawingml/2006/table">
            <a:tbl>
              <a:tblPr/>
              <a:tblGrid>
                <a:gridCol w="2016125"/>
                <a:gridCol w="1008062"/>
                <a:gridCol w="2052638"/>
                <a:gridCol w="1692275"/>
              </a:tblGrid>
              <a:tr h="31273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0" i="0" u="none" strike="noStrike" cap="none" normalizeH="0" baseline="0" dirty="0" smtClean="0">
                          <a:ln>
                            <a:noFill/>
                          </a:ln>
                          <a:solidFill>
                            <a:schemeClr val="tx1"/>
                          </a:solidFill>
                          <a:effectLst/>
                          <a:latin typeface="Impact" pitchFamily="34" charset="0"/>
                        </a:rPr>
                        <a:t>JUDGE</a:t>
                      </a:r>
                    </a:p>
                  </a:txBody>
                  <a:tcPr marL="72000" marR="72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0" i="0" u="none" strike="noStrike" cap="none" normalizeH="0" baseline="0" smtClean="0">
                          <a:ln>
                            <a:noFill/>
                          </a:ln>
                          <a:solidFill>
                            <a:schemeClr val="tx1"/>
                          </a:solidFill>
                          <a:effectLst/>
                          <a:latin typeface="Impact" pitchFamily="34" charset="0"/>
                        </a:rPr>
                        <a:t>YEARS</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0" i="0" u="none" strike="noStrike" cap="none" normalizeH="0" baseline="0" smtClean="0">
                          <a:ln>
                            <a:noFill/>
                          </a:ln>
                          <a:solidFill>
                            <a:schemeClr val="tx1"/>
                          </a:solidFill>
                          <a:effectLst/>
                          <a:latin typeface="Impact" pitchFamily="34" charset="0"/>
                        </a:rPr>
                        <a:t>JUDGES</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0" i="0" u="none" strike="noStrike" cap="none" normalizeH="0" baseline="0" smtClean="0">
                          <a:ln>
                            <a:noFill/>
                          </a:ln>
                          <a:solidFill>
                            <a:schemeClr val="tx1"/>
                          </a:solidFill>
                          <a:effectLst/>
                          <a:latin typeface="Impact" pitchFamily="34" charset="0"/>
                        </a:rPr>
                        <a:t>ADVERSARY</a:t>
                      </a:r>
                    </a:p>
                  </a:txBody>
                  <a:tcPr marL="72000" marR="72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AU" sz="2400" b="0" i="0" u="none" strike="noStrike" cap="none" normalizeH="0" baseline="0" smtClean="0">
                          <a:ln>
                            <a:noFill/>
                          </a:ln>
                          <a:solidFill>
                            <a:srgbClr val="00FF00"/>
                          </a:solidFill>
                          <a:effectLst/>
                          <a:latin typeface="Arial Black" pitchFamily="34" charset="0"/>
                        </a:rPr>
                        <a:t>Othniel</a:t>
                      </a:r>
                    </a:p>
                  </a:txBody>
                  <a:tcPr marL="72000" marR="72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0" i="0" u="none" strike="noStrike" cap="none" normalizeH="0" baseline="0" smtClean="0">
                          <a:ln>
                            <a:noFill/>
                          </a:ln>
                          <a:solidFill>
                            <a:srgbClr val="FFFF66"/>
                          </a:solidFill>
                          <a:effectLst/>
                          <a:latin typeface="Arial Black" pitchFamily="34" charset="0"/>
                        </a:rPr>
                        <a:t>40</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cap="none" normalizeH="0" baseline="0" dirty="0" smtClean="0">
                          <a:ln w="19050">
                            <a:solidFill>
                              <a:schemeClr val="tx1"/>
                            </a:solidFill>
                          </a:ln>
                          <a:solidFill>
                            <a:srgbClr val="FF0000"/>
                          </a:solidFill>
                          <a:effectLst/>
                          <a:latin typeface="Arial" charset="0"/>
                        </a:rPr>
                        <a:t>3:8-11</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000" b="1" i="0" u="none" strike="noStrike" cap="none" normalizeH="0" baseline="0" dirty="0" err="1" smtClean="0">
                          <a:ln>
                            <a:solidFill>
                              <a:schemeClr val="tx1"/>
                            </a:solidFill>
                          </a:ln>
                          <a:solidFill>
                            <a:srgbClr val="FF0066"/>
                          </a:solidFill>
                          <a:effectLst/>
                          <a:latin typeface="Arial" charset="0"/>
                        </a:rPr>
                        <a:t>Cushan-rishathaim</a:t>
                      </a:r>
                      <a:endParaRPr kumimoji="0" lang="en-AU" sz="2000" b="1" i="0" u="none" strike="noStrike" cap="none" normalizeH="0" baseline="0" dirty="0" smtClean="0">
                        <a:ln>
                          <a:solidFill>
                            <a:schemeClr val="tx1"/>
                          </a:solidFill>
                        </a:ln>
                        <a:solidFill>
                          <a:srgbClr val="FF0066"/>
                        </a:solidFill>
                        <a:effectLst/>
                        <a:latin typeface="Arial" charset="0"/>
                      </a:endParaRPr>
                    </a:p>
                  </a:txBody>
                  <a:tcPr marL="72000" marR="72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AU" sz="2400" b="0" i="0" u="none" strike="noStrike" cap="none" normalizeH="0" baseline="0" smtClean="0">
                          <a:ln>
                            <a:noFill/>
                          </a:ln>
                          <a:solidFill>
                            <a:srgbClr val="00FF00"/>
                          </a:solidFill>
                          <a:effectLst/>
                          <a:latin typeface="Arial Black" pitchFamily="34" charset="0"/>
                        </a:rPr>
                        <a:t>Ehud</a:t>
                      </a:r>
                    </a:p>
                  </a:txBody>
                  <a:tcPr marL="72000" marR="72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0" i="0" u="none" strike="noStrike" cap="none" normalizeH="0" baseline="0" smtClean="0">
                          <a:ln>
                            <a:noFill/>
                          </a:ln>
                          <a:solidFill>
                            <a:srgbClr val="FFFF66"/>
                          </a:solidFill>
                          <a:effectLst/>
                          <a:latin typeface="Arial Black" pitchFamily="34" charset="0"/>
                        </a:rPr>
                        <a:t>80</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kern="1200" cap="none" normalizeH="0" baseline="0" dirty="0" smtClean="0">
                          <a:ln w="19050">
                            <a:solidFill>
                              <a:schemeClr val="tx1"/>
                            </a:solidFill>
                          </a:ln>
                          <a:solidFill>
                            <a:srgbClr val="FF0000"/>
                          </a:solidFill>
                          <a:effectLst/>
                          <a:latin typeface="Arial" charset="0"/>
                          <a:ea typeface="+mn-ea"/>
                          <a:cs typeface="+mn-cs"/>
                        </a:rPr>
                        <a:t>3:12-30</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cap="none" normalizeH="0" baseline="0" dirty="0" err="1" smtClean="0">
                          <a:ln>
                            <a:solidFill>
                              <a:schemeClr val="tx1"/>
                            </a:solidFill>
                          </a:ln>
                          <a:solidFill>
                            <a:srgbClr val="FF0066"/>
                          </a:solidFill>
                          <a:effectLst/>
                          <a:latin typeface="Arial" charset="0"/>
                        </a:rPr>
                        <a:t>Eglon</a:t>
                      </a:r>
                      <a:endParaRPr kumimoji="0" lang="en-AU" sz="2400" b="1" i="0" u="none" strike="noStrike" cap="none" normalizeH="0" baseline="0" dirty="0" smtClean="0">
                        <a:ln>
                          <a:solidFill>
                            <a:schemeClr val="tx1"/>
                          </a:solidFill>
                        </a:ln>
                        <a:solidFill>
                          <a:srgbClr val="FF0066"/>
                        </a:solidFill>
                        <a:effectLst/>
                        <a:latin typeface="Arial" charset="0"/>
                      </a:endParaRPr>
                    </a:p>
                  </a:txBody>
                  <a:tcPr marL="72000" marR="72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AU" sz="2400" b="0" i="0" u="none" strike="noStrike" cap="none" normalizeH="0" baseline="0" smtClean="0">
                          <a:ln>
                            <a:noFill/>
                          </a:ln>
                          <a:solidFill>
                            <a:srgbClr val="00FF00"/>
                          </a:solidFill>
                          <a:effectLst/>
                          <a:latin typeface="Arial Black" pitchFamily="34" charset="0"/>
                        </a:rPr>
                        <a:t>Shamgar</a:t>
                      </a:r>
                    </a:p>
                  </a:txBody>
                  <a:tcPr marL="72000" marR="72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2400" b="0" i="0" u="none" strike="noStrike" cap="none" normalizeH="0" baseline="0" smtClean="0">
                        <a:ln>
                          <a:noFill/>
                        </a:ln>
                        <a:solidFill>
                          <a:srgbClr val="FFFF66"/>
                        </a:solidFill>
                        <a:effectLst/>
                        <a:latin typeface="Arial Black" pitchFamily="34" charset="0"/>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kern="1200" cap="none" normalizeH="0" baseline="0" dirty="0" smtClean="0">
                          <a:ln w="19050">
                            <a:solidFill>
                              <a:schemeClr val="tx1"/>
                            </a:solidFill>
                          </a:ln>
                          <a:solidFill>
                            <a:srgbClr val="FF0000"/>
                          </a:solidFill>
                          <a:effectLst/>
                          <a:latin typeface="Arial" charset="0"/>
                          <a:ea typeface="+mn-ea"/>
                          <a:cs typeface="+mn-cs"/>
                        </a:rPr>
                        <a:t>3:31</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cap="none" normalizeH="0" baseline="0" dirty="0" smtClean="0">
                          <a:ln>
                            <a:solidFill>
                              <a:schemeClr val="tx1"/>
                            </a:solidFill>
                          </a:ln>
                          <a:solidFill>
                            <a:srgbClr val="FF0066"/>
                          </a:solidFill>
                          <a:effectLst/>
                          <a:latin typeface="Arial" charset="0"/>
                        </a:rPr>
                        <a:t>Philistines</a:t>
                      </a:r>
                    </a:p>
                  </a:txBody>
                  <a:tcPr marL="72000" marR="72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AU" sz="2400" b="0" i="0" u="none" strike="noStrike" cap="none" normalizeH="0" baseline="0" smtClean="0">
                          <a:ln>
                            <a:noFill/>
                          </a:ln>
                          <a:solidFill>
                            <a:srgbClr val="00FF00"/>
                          </a:solidFill>
                          <a:effectLst/>
                          <a:latin typeface="Arial Black" pitchFamily="34" charset="0"/>
                        </a:rPr>
                        <a:t>Deborah</a:t>
                      </a:r>
                    </a:p>
                  </a:txBody>
                  <a:tcPr marL="72000" marR="72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0" i="0" u="none" strike="noStrike" cap="none" normalizeH="0" baseline="0" smtClean="0">
                          <a:ln>
                            <a:noFill/>
                          </a:ln>
                          <a:solidFill>
                            <a:srgbClr val="FFFF66"/>
                          </a:solidFill>
                          <a:effectLst/>
                          <a:latin typeface="Arial Black" pitchFamily="34" charset="0"/>
                        </a:rPr>
                        <a:t>40</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kern="1200" cap="none" normalizeH="0" baseline="0" dirty="0" err="1" smtClean="0">
                          <a:ln w="19050">
                            <a:solidFill>
                              <a:schemeClr val="tx1"/>
                            </a:solidFill>
                          </a:ln>
                          <a:solidFill>
                            <a:srgbClr val="FF0000"/>
                          </a:solidFill>
                          <a:effectLst/>
                          <a:latin typeface="Arial" charset="0"/>
                          <a:ea typeface="+mn-ea"/>
                          <a:cs typeface="+mn-cs"/>
                        </a:rPr>
                        <a:t>Chps</a:t>
                      </a:r>
                      <a:r>
                        <a:rPr kumimoji="0" lang="en-AU" sz="2400" b="1" i="0" u="none" strike="noStrike" kern="1200" cap="none" normalizeH="0" baseline="0" dirty="0" smtClean="0">
                          <a:ln w="19050">
                            <a:solidFill>
                              <a:schemeClr val="tx1"/>
                            </a:solidFill>
                          </a:ln>
                          <a:solidFill>
                            <a:srgbClr val="FF0000"/>
                          </a:solidFill>
                          <a:effectLst/>
                          <a:latin typeface="Arial" charset="0"/>
                          <a:ea typeface="+mn-ea"/>
                          <a:cs typeface="+mn-cs"/>
                        </a:rPr>
                        <a:t>. 4 &amp; 5</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cap="none" normalizeH="0" baseline="0" dirty="0" err="1" smtClean="0">
                          <a:ln>
                            <a:solidFill>
                              <a:schemeClr val="tx1"/>
                            </a:solidFill>
                          </a:ln>
                          <a:solidFill>
                            <a:srgbClr val="FF0066"/>
                          </a:solidFill>
                          <a:effectLst/>
                          <a:latin typeface="Arial" charset="0"/>
                        </a:rPr>
                        <a:t>Jabin</a:t>
                      </a:r>
                      <a:endParaRPr kumimoji="0" lang="en-AU" sz="2400" b="1" i="0" u="none" strike="noStrike" cap="none" normalizeH="0" baseline="0" dirty="0" smtClean="0">
                        <a:ln>
                          <a:solidFill>
                            <a:schemeClr val="tx1"/>
                          </a:solidFill>
                        </a:ln>
                        <a:solidFill>
                          <a:srgbClr val="FF0066"/>
                        </a:solidFill>
                        <a:effectLst/>
                        <a:latin typeface="Arial" charset="0"/>
                      </a:endParaRPr>
                    </a:p>
                  </a:txBody>
                  <a:tcPr marL="72000" marR="72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AU" sz="2400" b="0" i="0" u="none" strike="noStrike" cap="none" normalizeH="0" baseline="0" smtClean="0">
                          <a:ln>
                            <a:noFill/>
                          </a:ln>
                          <a:solidFill>
                            <a:srgbClr val="00FF00"/>
                          </a:solidFill>
                          <a:effectLst/>
                          <a:latin typeface="Arial Black" pitchFamily="34" charset="0"/>
                        </a:rPr>
                        <a:t>Gideon</a:t>
                      </a:r>
                    </a:p>
                  </a:txBody>
                  <a:tcPr marL="72000" marR="72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0" i="0" u="none" strike="noStrike" cap="none" normalizeH="0" baseline="0" smtClean="0">
                          <a:ln>
                            <a:noFill/>
                          </a:ln>
                          <a:solidFill>
                            <a:srgbClr val="FFFF66"/>
                          </a:solidFill>
                          <a:effectLst/>
                          <a:latin typeface="Arial Black" pitchFamily="34" charset="0"/>
                        </a:rPr>
                        <a:t>40</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kern="1200" cap="none" normalizeH="0" baseline="0" dirty="0" err="1" smtClean="0">
                          <a:ln w="19050">
                            <a:solidFill>
                              <a:schemeClr val="tx1"/>
                            </a:solidFill>
                          </a:ln>
                          <a:solidFill>
                            <a:srgbClr val="FF0000"/>
                          </a:solidFill>
                          <a:effectLst/>
                          <a:latin typeface="Arial" charset="0"/>
                          <a:ea typeface="+mn-ea"/>
                          <a:cs typeface="+mn-cs"/>
                        </a:rPr>
                        <a:t>Chps</a:t>
                      </a:r>
                      <a:r>
                        <a:rPr kumimoji="0" lang="en-AU" sz="2400" b="1" i="0" u="none" strike="noStrike" kern="1200" cap="none" normalizeH="0" baseline="0" dirty="0" smtClean="0">
                          <a:ln w="19050">
                            <a:solidFill>
                              <a:schemeClr val="tx1"/>
                            </a:solidFill>
                          </a:ln>
                          <a:solidFill>
                            <a:srgbClr val="FF0000"/>
                          </a:solidFill>
                          <a:effectLst/>
                          <a:latin typeface="Arial" charset="0"/>
                          <a:ea typeface="+mn-ea"/>
                          <a:cs typeface="+mn-cs"/>
                        </a:rPr>
                        <a:t>. 6-8</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cap="none" normalizeH="0" baseline="0" dirty="0" err="1" smtClean="0">
                          <a:ln>
                            <a:solidFill>
                              <a:schemeClr val="tx1"/>
                            </a:solidFill>
                          </a:ln>
                          <a:solidFill>
                            <a:srgbClr val="FF0066"/>
                          </a:solidFill>
                          <a:effectLst/>
                          <a:latin typeface="Arial" charset="0"/>
                        </a:rPr>
                        <a:t>Midian</a:t>
                      </a:r>
                      <a:endParaRPr kumimoji="0" lang="en-AU" sz="2400" b="1" i="0" u="none" strike="noStrike" cap="none" normalizeH="0" baseline="0" dirty="0" smtClean="0">
                        <a:ln>
                          <a:solidFill>
                            <a:schemeClr val="tx1"/>
                          </a:solidFill>
                        </a:ln>
                        <a:solidFill>
                          <a:srgbClr val="FF0066"/>
                        </a:solidFill>
                        <a:effectLst/>
                        <a:latin typeface="Arial" charset="0"/>
                      </a:endParaRPr>
                    </a:p>
                  </a:txBody>
                  <a:tcPr marL="72000" marR="72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AU" sz="2400" b="0" i="0" u="none" strike="noStrike" cap="none" normalizeH="0" baseline="0" smtClean="0">
                          <a:ln>
                            <a:noFill/>
                          </a:ln>
                          <a:solidFill>
                            <a:srgbClr val="00FF00"/>
                          </a:solidFill>
                          <a:effectLst/>
                          <a:latin typeface="Arial Black" pitchFamily="34" charset="0"/>
                        </a:rPr>
                        <a:t>Tola</a:t>
                      </a:r>
                    </a:p>
                  </a:txBody>
                  <a:tcPr marL="72000" marR="72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0" i="0" u="none" strike="noStrike" cap="none" normalizeH="0" baseline="0" smtClean="0">
                          <a:ln>
                            <a:noFill/>
                          </a:ln>
                          <a:solidFill>
                            <a:srgbClr val="FFFF66"/>
                          </a:solidFill>
                          <a:effectLst/>
                          <a:latin typeface="Arial Black" pitchFamily="34" charset="0"/>
                        </a:rPr>
                        <a:t>23</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kern="1200" cap="none" normalizeH="0" baseline="0" dirty="0" smtClean="0">
                          <a:ln w="19050">
                            <a:solidFill>
                              <a:schemeClr val="tx1"/>
                            </a:solidFill>
                          </a:ln>
                          <a:solidFill>
                            <a:srgbClr val="FF0000"/>
                          </a:solidFill>
                          <a:effectLst/>
                          <a:latin typeface="Arial" charset="0"/>
                          <a:ea typeface="+mn-ea"/>
                          <a:cs typeface="+mn-cs"/>
                        </a:rPr>
                        <a:t>10:1-2</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2400" b="1" i="0" u="none" strike="noStrike" cap="none" normalizeH="0" baseline="0" dirty="0" smtClean="0">
                        <a:ln>
                          <a:solidFill>
                            <a:schemeClr val="tx1"/>
                          </a:solidFill>
                        </a:ln>
                        <a:solidFill>
                          <a:srgbClr val="FF0066"/>
                        </a:solidFill>
                        <a:effectLst/>
                        <a:latin typeface="Arial" charset="0"/>
                      </a:endParaRPr>
                    </a:p>
                  </a:txBody>
                  <a:tcPr marL="72000" marR="72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AU" sz="2400" b="0" i="0" u="none" strike="noStrike" cap="none" normalizeH="0" baseline="0" smtClean="0">
                          <a:ln>
                            <a:noFill/>
                          </a:ln>
                          <a:solidFill>
                            <a:srgbClr val="00FF00"/>
                          </a:solidFill>
                          <a:effectLst/>
                          <a:latin typeface="Arial Black" pitchFamily="34" charset="0"/>
                        </a:rPr>
                        <a:t>Jair</a:t>
                      </a:r>
                    </a:p>
                  </a:txBody>
                  <a:tcPr marL="72000" marR="72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0" i="0" u="none" strike="noStrike" cap="none" normalizeH="0" baseline="0" smtClean="0">
                          <a:ln>
                            <a:noFill/>
                          </a:ln>
                          <a:solidFill>
                            <a:srgbClr val="FFFF66"/>
                          </a:solidFill>
                          <a:effectLst/>
                          <a:latin typeface="Arial Black" pitchFamily="34" charset="0"/>
                        </a:rPr>
                        <a:t>22</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kern="1200" cap="none" normalizeH="0" baseline="0" dirty="0" smtClean="0">
                          <a:ln w="19050">
                            <a:solidFill>
                              <a:schemeClr val="tx1"/>
                            </a:solidFill>
                          </a:ln>
                          <a:solidFill>
                            <a:srgbClr val="FF0000"/>
                          </a:solidFill>
                          <a:effectLst/>
                          <a:latin typeface="Arial" charset="0"/>
                          <a:ea typeface="+mn-ea"/>
                          <a:cs typeface="+mn-cs"/>
                        </a:rPr>
                        <a:t>10:3-5</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2400" b="1" i="0" u="none" strike="noStrike" cap="none" normalizeH="0" baseline="0" dirty="0" smtClean="0">
                        <a:ln>
                          <a:solidFill>
                            <a:schemeClr val="tx1"/>
                          </a:solidFill>
                        </a:ln>
                        <a:solidFill>
                          <a:srgbClr val="FF0066"/>
                        </a:solidFill>
                        <a:effectLst/>
                        <a:latin typeface="Arial" charset="0"/>
                      </a:endParaRPr>
                    </a:p>
                  </a:txBody>
                  <a:tcPr marL="72000" marR="72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AU" sz="2400" b="0" i="0" u="none" strike="noStrike" cap="none" normalizeH="0" baseline="0" smtClean="0">
                          <a:ln>
                            <a:noFill/>
                          </a:ln>
                          <a:solidFill>
                            <a:srgbClr val="00FF00"/>
                          </a:solidFill>
                          <a:effectLst/>
                          <a:latin typeface="Arial Black" pitchFamily="34" charset="0"/>
                        </a:rPr>
                        <a:t>Jephthah</a:t>
                      </a:r>
                    </a:p>
                  </a:txBody>
                  <a:tcPr marL="72000" marR="72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0" i="0" u="none" strike="noStrike" cap="none" normalizeH="0" baseline="0" smtClean="0">
                          <a:ln>
                            <a:noFill/>
                          </a:ln>
                          <a:solidFill>
                            <a:srgbClr val="FFFF66"/>
                          </a:solidFill>
                          <a:effectLst/>
                          <a:latin typeface="Arial Black" pitchFamily="34" charset="0"/>
                        </a:rPr>
                        <a:t>6</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kern="1200" cap="none" normalizeH="0" baseline="0" dirty="0" smtClean="0">
                          <a:ln w="19050">
                            <a:solidFill>
                              <a:schemeClr val="tx1"/>
                            </a:solidFill>
                          </a:ln>
                          <a:solidFill>
                            <a:srgbClr val="FF0000"/>
                          </a:solidFill>
                          <a:effectLst/>
                          <a:latin typeface="Arial" charset="0"/>
                          <a:ea typeface="+mn-ea"/>
                          <a:cs typeface="+mn-cs"/>
                        </a:rPr>
                        <a:t>11:1-12:7</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cap="none" normalizeH="0" baseline="0" dirty="0" err="1" smtClean="0">
                          <a:ln>
                            <a:solidFill>
                              <a:schemeClr val="tx1"/>
                            </a:solidFill>
                          </a:ln>
                          <a:solidFill>
                            <a:srgbClr val="FF0066"/>
                          </a:solidFill>
                          <a:effectLst/>
                          <a:latin typeface="Arial" charset="0"/>
                        </a:rPr>
                        <a:t>Ammon</a:t>
                      </a:r>
                      <a:endParaRPr kumimoji="0" lang="en-AU" sz="2400" b="1" i="0" u="none" strike="noStrike" cap="none" normalizeH="0" baseline="0" dirty="0" smtClean="0">
                        <a:ln>
                          <a:solidFill>
                            <a:schemeClr val="tx1"/>
                          </a:solidFill>
                        </a:ln>
                        <a:solidFill>
                          <a:srgbClr val="FF0066"/>
                        </a:solidFill>
                        <a:effectLst/>
                        <a:latin typeface="Arial" charset="0"/>
                      </a:endParaRPr>
                    </a:p>
                  </a:txBody>
                  <a:tcPr marL="72000" marR="72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403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AU" sz="2400" b="0" i="0" u="none" strike="noStrike" cap="none" normalizeH="0" baseline="0" smtClean="0">
                          <a:ln>
                            <a:noFill/>
                          </a:ln>
                          <a:solidFill>
                            <a:srgbClr val="00FF00"/>
                          </a:solidFill>
                          <a:effectLst/>
                          <a:latin typeface="Arial Black" pitchFamily="34" charset="0"/>
                        </a:rPr>
                        <a:t>Ibzan</a:t>
                      </a:r>
                    </a:p>
                  </a:txBody>
                  <a:tcPr marL="72000" marR="72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0" i="0" u="none" strike="noStrike" cap="none" normalizeH="0" baseline="0" smtClean="0">
                          <a:ln>
                            <a:noFill/>
                          </a:ln>
                          <a:solidFill>
                            <a:srgbClr val="FFFF66"/>
                          </a:solidFill>
                          <a:effectLst/>
                          <a:latin typeface="Arial Black" pitchFamily="34" charset="0"/>
                        </a:rPr>
                        <a:t>7</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kern="1200" cap="none" normalizeH="0" baseline="0" dirty="0" smtClean="0">
                          <a:ln w="19050">
                            <a:solidFill>
                              <a:schemeClr val="tx1"/>
                            </a:solidFill>
                          </a:ln>
                          <a:solidFill>
                            <a:srgbClr val="FF0000"/>
                          </a:solidFill>
                          <a:effectLst/>
                          <a:latin typeface="Arial" charset="0"/>
                          <a:ea typeface="+mn-ea"/>
                          <a:cs typeface="+mn-cs"/>
                        </a:rPr>
                        <a:t>12:8-10</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2400" b="1" i="0" u="none" strike="noStrike" cap="none" normalizeH="0" baseline="0" dirty="0" smtClean="0">
                        <a:ln>
                          <a:solidFill>
                            <a:schemeClr val="tx1"/>
                          </a:solidFill>
                        </a:ln>
                        <a:solidFill>
                          <a:srgbClr val="FF0066"/>
                        </a:solidFill>
                        <a:effectLst/>
                        <a:latin typeface="Arial" charset="0"/>
                      </a:endParaRPr>
                    </a:p>
                  </a:txBody>
                  <a:tcPr marL="72000" marR="72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AU" sz="2400" b="0" i="0" u="none" strike="noStrike" cap="none" normalizeH="0" baseline="0" smtClean="0">
                          <a:ln>
                            <a:noFill/>
                          </a:ln>
                          <a:solidFill>
                            <a:srgbClr val="00FF00"/>
                          </a:solidFill>
                          <a:effectLst/>
                          <a:latin typeface="Arial Black" pitchFamily="34" charset="0"/>
                        </a:rPr>
                        <a:t>Elon</a:t>
                      </a:r>
                    </a:p>
                  </a:txBody>
                  <a:tcPr marL="72000" marR="72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0" i="0" u="none" strike="noStrike" cap="none" normalizeH="0" baseline="0" smtClean="0">
                          <a:ln>
                            <a:noFill/>
                          </a:ln>
                          <a:solidFill>
                            <a:srgbClr val="FFFF66"/>
                          </a:solidFill>
                          <a:effectLst/>
                          <a:latin typeface="Arial Black" pitchFamily="34" charset="0"/>
                        </a:rPr>
                        <a:t>10</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kern="1200" cap="none" normalizeH="0" baseline="0" dirty="0" smtClean="0">
                          <a:ln w="19050">
                            <a:solidFill>
                              <a:schemeClr val="tx1"/>
                            </a:solidFill>
                          </a:ln>
                          <a:solidFill>
                            <a:srgbClr val="FF0000"/>
                          </a:solidFill>
                          <a:effectLst/>
                          <a:latin typeface="Arial" charset="0"/>
                          <a:ea typeface="+mn-ea"/>
                          <a:cs typeface="+mn-cs"/>
                        </a:rPr>
                        <a:t>12:11-12</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2400" b="1" i="0" u="none" strike="noStrike" cap="none" normalizeH="0" baseline="0" dirty="0" smtClean="0">
                        <a:ln>
                          <a:solidFill>
                            <a:schemeClr val="tx1"/>
                          </a:solidFill>
                        </a:ln>
                        <a:solidFill>
                          <a:srgbClr val="FF0066"/>
                        </a:solidFill>
                        <a:effectLst/>
                        <a:latin typeface="Arial" charset="0"/>
                      </a:endParaRPr>
                    </a:p>
                  </a:txBody>
                  <a:tcPr marL="72000" marR="72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AU" sz="2400" b="0" i="0" u="none" strike="noStrike" cap="none" normalizeH="0" baseline="0" smtClean="0">
                          <a:ln>
                            <a:noFill/>
                          </a:ln>
                          <a:solidFill>
                            <a:srgbClr val="00FF00"/>
                          </a:solidFill>
                          <a:effectLst/>
                          <a:latin typeface="Arial Black" pitchFamily="34" charset="0"/>
                        </a:rPr>
                        <a:t>Abdon</a:t>
                      </a:r>
                    </a:p>
                  </a:txBody>
                  <a:tcPr marL="72000" marR="72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0" i="0" u="none" strike="noStrike" cap="none" normalizeH="0" baseline="0" smtClean="0">
                          <a:ln>
                            <a:noFill/>
                          </a:ln>
                          <a:solidFill>
                            <a:srgbClr val="FFFF66"/>
                          </a:solidFill>
                          <a:effectLst/>
                          <a:latin typeface="Arial Black" pitchFamily="34" charset="0"/>
                        </a:rPr>
                        <a:t>8</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kern="1200" cap="none" normalizeH="0" baseline="0" dirty="0" smtClean="0">
                          <a:ln w="19050">
                            <a:solidFill>
                              <a:schemeClr val="tx1"/>
                            </a:solidFill>
                          </a:ln>
                          <a:solidFill>
                            <a:srgbClr val="FF0000"/>
                          </a:solidFill>
                          <a:effectLst/>
                          <a:latin typeface="Arial" charset="0"/>
                          <a:ea typeface="+mn-ea"/>
                          <a:cs typeface="+mn-cs"/>
                        </a:rPr>
                        <a:t>12:13-15</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2400" b="1" i="0" u="none" strike="noStrike" cap="none" normalizeH="0" baseline="0" dirty="0" smtClean="0">
                        <a:ln>
                          <a:solidFill>
                            <a:schemeClr val="tx1"/>
                          </a:solidFill>
                        </a:ln>
                        <a:solidFill>
                          <a:srgbClr val="FF0066"/>
                        </a:solidFill>
                        <a:effectLst/>
                        <a:latin typeface="Arial" charset="0"/>
                      </a:endParaRPr>
                    </a:p>
                  </a:txBody>
                  <a:tcPr marL="72000" marR="72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AU" sz="2400" b="0" i="0" u="none" strike="noStrike" cap="none" normalizeH="0" baseline="0" smtClean="0">
                          <a:ln>
                            <a:noFill/>
                          </a:ln>
                          <a:solidFill>
                            <a:srgbClr val="00FF00"/>
                          </a:solidFill>
                          <a:effectLst/>
                          <a:latin typeface="Arial Black" pitchFamily="34" charset="0"/>
                        </a:rPr>
                        <a:t>Samson</a:t>
                      </a:r>
                    </a:p>
                  </a:txBody>
                  <a:tcPr marL="72000" marR="72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0" i="0" u="none" strike="noStrike" cap="none" normalizeH="0" baseline="0" smtClean="0">
                          <a:ln>
                            <a:noFill/>
                          </a:ln>
                          <a:solidFill>
                            <a:srgbClr val="FFFF66"/>
                          </a:solidFill>
                          <a:effectLst/>
                          <a:latin typeface="Arial Black" pitchFamily="34" charset="0"/>
                        </a:rPr>
                        <a:t>20</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kern="1200" cap="none" normalizeH="0" baseline="0" dirty="0" err="1" smtClean="0">
                          <a:ln w="19050">
                            <a:solidFill>
                              <a:schemeClr val="tx1"/>
                            </a:solidFill>
                          </a:ln>
                          <a:solidFill>
                            <a:srgbClr val="FF0000"/>
                          </a:solidFill>
                          <a:effectLst/>
                          <a:latin typeface="Arial" charset="0"/>
                          <a:ea typeface="+mn-ea"/>
                          <a:cs typeface="+mn-cs"/>
                        </a:rPr>
                        <a:t>Chps</a:t>
                      </a:r>
                      <a:r>
                        <a:rPr kumimoji="0" lang="en-AU" sz="2400" b="1" i="0" u="none" strike="noStrike" kern="1200" cap="none" normalizeH="0" baseline="0" dirty="0" smtClean="0">
                          <a:ln w="19050">
                            <a:solidFill>
                              <a:schemeClr val="tx1"/>
                            </a:solidFill>
                          </a:ln>
                          <a:solidFill>
                            <a:srgbClr val="FF0000"/>
                          </a:solidFill>
                          <a:effectLst/>
                          <a:latin typeface="Arial" charset="0"/>
                          <a:ea typeface="+mn-ea"/>
                          <a:cs typeface="+mn-cs"/>
                        </a:rPr>
                        <a:t>. 13-16</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cap="none" normalizeH="0" baseline="0" dirty="0" smtClean="0">
                          <a:ln>
                            <a:solidFill>
                              <a:schemeClr val="tx1"/>
                            </a:solidFill>
                          </a:ln>
                          <a:solidFill>
                            <a:srgbClr val="FF0066"/>
                          </a:solidFill>
                          <a:effectLst/>
                          <a:latin typeface="Arial" charset="0"/>
                        </a:rPr>
                        <a:t>Philistines</a:t>
                      </a:r>
                    </a:p>
                  </a:txBody>
                  <a:tcPr marL="72000" marR="72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Box 5"/>
          <p:cNvSpPr txBox="1"/>
          <p:nvPr/>
        </p:nvSpPr>
        <p:spPr>
          <a:xfrm>
            <a:off x="228600" y="6458887"/>
            <a:ext cx="5791200" cy="461665"/>
          </a:xfrm>
          <a:prstGeom prst="rect">
            <a:avLst/>
          </a:prstGeom>
          <a:noFill/>
        </p:spPr>
        <p:txBody>
          <a:bodyPr wrap="square" rtlCol="0">
            <a:spAutoFit/>
          </a:bodyPr>
          <a:lstStyle/>
          <a:p>
            <a:r>
              <a:rPr lang="en-US" sz="2400" b="1" dirty="0" smtClean="0">
                <a:ln>
                  <a:solidFill>
                    <a:schemeClr val="tx1"/>
                  </a:solidFill>
                </a:ln>
                <a:solidFill>
                  <a:srgbClr val="FFC000"/>
                </a:solidFill>
                <a:latin typeface="Monotype Corsiva" pitchFamily="66" charset="0"/>
              </a:rPr>
              <a:t>Samson</a:t>
            </a:r>
            <a:r>
              <a:rPr lang="en-US" sz="2400" b="1" baseline="0" dirty="0" smtClean="0">
                <a:ln>
                  <a:solidFill>
                    <a:schemeClr val="tx1"/>
                  </a:solidFill>
                </a:ln>
                <a:solidFill>
                  <a:srgbClr val="FFC000"/>
                </a:solidFill>
                <a:latin typeface="Monotype Corsiva" pitchFamily="66" charset="0"/>
              </a:rPr>
              <a:t> – God’s strength made perfect in weakness</a:t>
            </a:r>
            <a:endParaRPr lang="en-US" sz="2400" b="1" dirty="0">
              <a:ln>
                <a:solidFill>
                  <a:schemeClr val="tx1"/>
                </a:solidFill>
              </a:ln>
              <a:solidFill>
                <a:srgbClr val="FFC000"/>
              </a:solidFill>
              <a:latin typeface="Monotype Corsiva" pitchFamily="66"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Picture 9"/>
          <p:cNvPicPr>
            <a:picLocks noChangeAspect="1" noChangeArrowheads="1"/>
          </p:cNvPicPr>
          <p:nvPr/>
        </p:nvPicPr>
        <p:blipFill>
          <a:blip r:embed="rId2" cstate="print"/>
          <a:srcRect/>
          <a:stretch>
            <a:fillRect/>
          </a:stretch>
        </p:blipFill>
        <p:spPr bwMode="auto">
          <a:xfrm>
            <a:off x="3984625" y="0"/>
            <a:ext cx="5180013" cy="6858000"/>
          </a:xfrm>
          <a:prstGeom prst="rect">
            <a:avLst/>
          </a:prstGeom>
          <a:noFill/>
        </p:spPr>
      </p:pic>
      <p:sp>
        <p:nvSpPr>
          <p:cNvPr id="7170" name="Rectangle 2"/>
          <p:cNvSpPr>
            <a:spLocks noGrp="1" noChangeArrowheads="1"/>
          </p:cNvSpPr>
          <p:nvPr>
            <p:ph type="ctrTitle"/>
          </p:nvPr>
        </p:nvSpPr>
        <p:spPr>
          <a:xfrm>
            <a:off x="34925" y="0"/>
            <a:ext cx="3887788" cy="692150"/>
          </a:xfrm>
        </p:spPr>
        <p:txBody>
          <a:bodyPr/>
          <a:lstStyle/>
          <a:p>
            <a:r>
              <a:rPr lang="en-AU" sz="3600" b="0" dirty="0">
                <a:latin typeface="Impact" pitchFamily="34" charset="0"/>
              </a:rPr>
              <a:t>Inheritance of Dan</a:t>
            </a:r>
          </a:p>
        </p:txBody>
      </p:sp>
      <p:sp>
        <p:nvSpPr>
          <p:cNvPr id="7171" name="Rectangle 3"/>
          <p:cNvSpPr>
            <a:spLocks noGrp="1" noChangeArrowheads="1"/>
          </p:cNvSpPr>
          <p:nvPr>
            <p:ph type="subTitle" idx="1"/>
          </p:nvPr>
        </p:nvSpPr>
        <p:spPr>
          <a:xfrm>
            <a:off x="107950" y="685801"/>
            <a:ext cx="3816350" cy="5695950"/>
          </a:xfrm>
        </p:spPr>
        <p:txBody>
          <a:bodyPr/>
          <a:lstStyle/>
          <a:p>
            <a:pPr marL="346075" indent="-346075">
              <a:buSzTx/>
            </a:pPr>
            <a:r>
              <a:rPr lang="en-AU" sz="2900" dirty="0"/>
              <a:t>Dan the largest tribe, unable to secure inheritance.</a:t>
            </a:r>
          </a:p>
          <a:p>
            <a:pPr marL="346075" indent="-346075">
              <a:buSzTx/>
            </a:pPr>
            <a:r>
              <a:rPr lang="en-AU" sz="2900" dirty="0"/>
              <a:t>600 migrate north and capture </a:t>
            </a:r>
            <a:r>
              <a:rPr lang="en-AU" sz="2900" dirty="0" err="1"/>
              <a:t>Laish</a:t>
            </a:r>
            <a:r>
              <a:rPr lang="en-AU" sz="2900" dirty="0"/>
              <a:t> – </a:t>
            </a:r>
            <a:r>
              <a:rPr lang="en-AU" sz="2900" dirty="0">
                <a:ln w="28575">
                  <a:solidFill>
                    <a:schemeClr val="tx1"/>
                  </a:solidFill>
                </a:ln>
                <a:solidFill>
                  <a:srgbClr val="FF0000"/>
                </a:solidFill>
              </a:rPr>
              <a:t>Jud. 18:11,27-28</a:t>
            </a:r>
            <a:r>
              <a:rPr lang="en-AU" sz="2900" dirty="0"/>
              <a:t>.</a:t>
            </a:r>
          </a:p>
          <a:p>
            <a:pPr marL="346075" indent="-346075">
              <a:buSzTx/>
            </a:pPr>
            <a:r>
              <a:rPr lang="en-AU" sz="2900" dirty="0"/>
              <a:t>Remainder of Dan forced on to heights between </a:t>
            </a:r>
            <a:r>
              <a:rPr lang="en-AU" sz="2900" dirty="0" err="1"/>
              <a:t>Zorah</a:t>
            </a:r>
            <a:r>
              <a:rPr lang="en-AU" sz="2900" dirty="0"/>
              <a:t> and </a:t>
            </a:r>
            <a:r>
              <a:rPr lang="en-AU" sz="2900" dirty="0" err="1"/>
              <a:t>Eshtaol</a:t>
            </a:r>
            <a:r>
              <a:rPr lang="en-AU" sz="2900" dirty="0"/>
              <a:t> – </a:t>
            </a:r>
            <a:r>
              <a:rPr lang="en-AU" sz="2900" dirty="0">
                <a:ln w="28575">
                  <a:solidFill>
                    <a:schemeClr val="tx1"/>
                  </a:solidFill>
                </a:ln>
                <a:solidFill>
                  <a:srgbClr val="FF0000"/>
                </a:solidFill>
              </a:rPr>
              <a:t>Jud. 1:34; 18:2</a:t>
            </a:r>
            <a:r>
              <a:rPr lang="en-AU" sz="2900" dirty="0"/>
              <a:t>.</a:t>
            </a:r>
          </a:p>
        </p:txBody>
      </p:sp>
      <p:sp>
        <p:nvSpPr>
          <p:cNvPr id="7174" name="Freeform 6"/>
          <p:cNvSpPr>
            <a:spLocks/>
          </p:cNvSpPr>
          <p:nvPr/>
        </p:nvSpPr>
        <p:spPr bwMode="auto">
          <a:xfrm>
            <a:off x="4337050" y="5102225"/>
            <a:ext cx="1568450" cy="1598613"/>
          </a:xfrm>
          <a:custGeom>
            <a:avLst/>
            <a:gdLst/>
            <a:ahLst/>
            <a:cxnLst>
              <a:cxn ang="0">
                <a:pos x="168" y="112"/>
              </a:cxn>
              <a:cxn ang="0">
                <a:pos x="205" y="131"/>
              </a:cxn>
              <a:cxn ang="0">
                <a:pos x="233" y="121"/>
              </a:cxn>
              <a:cxn ang="0">
                <a:pos x="354" y="56"/>
              </a:cxn>
              <a:cxn ang="0">
                <a:pos x="438" y="0"/>
              </a:cxn>
              <a:cxn ang="0">
                <a:pos x="475" y="177"/>
              </a:cxn>
              <a:cxn ang="0">
                <a:pos x="512" y="484"/>
              </a:cxn>
              <a:cxn ang="0">
                <a:pos x="605" y="669"/>
              </a:cxn>
              <a:cxn ang="0">
                <a:pos x="763" y="660"/>
              </a:cxn>
              <a:cxn ang="0">
                <a:pos x="846" y="623"/>
              </a:cxn>
              <a:cxn ang="0">
                <a:pos x="893" y="632"/>
              </a:cxn>
              <a:cxn ang="0">
                <a:pos x="930" y="716"/>
              </a:cxn>
              <a:cxn ang="0">
                <a:pos x="958" y="734"/>
              </a:cxn>
              <a:cxn ang="0">
                <a:pos x="949" y="846"/>
              </a:cxn>
              <a:cxn ang="0">
                <a:pos x="865" y="883"/>
              </a:cxn>
              <a:cxn ang="0">
                <a:pos x="837" y="892"/>
              </a:cxn>
              <a:cxn ang="0">
                <a:pos x="605" y="985"/>
              </a:cxn>
              <a:cxn ang="0">
                <a:pos x="521" y="985"/>
              </a:cxn>
              <a:cxn ang="0">
                <a:pos x="512" y="957"/>
              </a:cxn>
              <a:cxn ang="0">
                <a:pos x="465" y="911"/>
              </a:cxn>
              <a:cxn ang="0">
                <a:pos x="428" y="855"/>
              </a:cxn>
              <a:cxn ang="0">
                <a:pos x="410" y="827"/>
              </a:cxn>
              <a:cxn ang="0">
                <a:pos x="289" y="837"/>
              </a:cxn>
              <a:cxn ang="0">
                <a:pos x="224" y="846"/>
              </a:cxn>
              <a:cxn ang="0">
                <a:pos x="196" y="855"/>
              </a:cxn>
              <a:cxn ang="0">
                <a:pos x="177" y="827"/>
              </a:cxn>
              <a:cxn ang="0">
                <a:pos x="150" y="799"/>
              </a:cxn>
              <a:cxn ang="0">
                <a:pos x="112" y="716"/>
              </a:cxn>
              <a:cxn ang="0">
                <a:pos x="20" y="502"/>
              </a:cxn>
              <a:cxn ang="0">
                <a:pos x="57" y="335"/>
              </a:cxn>
              <a:cxn ang="0">
                <a:pos x="75" y="279"/>
              </a:cxn>
              <a:cxn ang="0">
                <a:pos x="85" y="251"/>
              </a:cxn>
              <a:cxn ang="0">
                <a:pos x="131" y="149"/>
              </a:cxn>
              <a:cxn ang="0">
                <a:pos x="150" y="121"/>
              </a:cxn>
              <a:cxn ang="0">
                <a:pos x="168" y="112"/>
              </a:cxn>
            </a:cxnLst>
            <a:rect l="0" t="0" r="r" b="b"/>
            <a:pathLst>
              <a:path w="988" h="1007">
                <a:moveTo>
                  <a:pt x="168" y="112"/>
                </a:moveTo>
                <a:cubicBezTo>
                  <a:pt x="180" y="118"/>
                  <a:pt x="191" y="129"/>
                  <a:pt x="205" y="131"/>
                </a:cubicBezTo>
                <a:cubicBezTo>
                  <a:pt x="215" y="132"/>
                  <a:pt x="224" y="126"/>
                  <a:pt x="233" y="121"/>
                </a:cubicBezTo>
                <a:cubicBezTo>
                  <a:pt x="282" y="93"/>
                  <a:pt x="302" y="69"/>
                  <a:pt x="354" y="56"/>
                </a:cubicBezTo>
                <a:cubicBezTo>
                  <a:pt x="379" y="19"/>
                  <a:pt x="394" y="11"/>
                  <a:pt x="438" y="0"/>
                </a:cubicBezTo>
                <a:cubicBezTo>
                  <a:pt x="471" y="52"/>
                  <a:pt x="464" y="117"/>
                  <a:pt x="475" y="177"/>
                </a:cubicBezTo>
                <a:cubicBezTo>
                  <a:pt x="463" y="317"/>
                  <a:pt x="473" y="361"/>
                  <a:pt x="512" y="484"/>
                </a:cubicBezTo>
                <a:cubicBezTo>
                  <a:pt x="521" y="630"/>
                  <a:pt x="482" y="652"/>
                  <a:pt x="605" y="669"/>
                </a:cubicBezTo>
                <a:cubicBezTo>
                  <a:pt x="658" y="666"/>
                  <a:pt x="710" y="665"/>
                  <a:pt x="763" y="660"/>
                </a:cubicBezTo>
                <a:cubicBezTo>
                  <a:pt x="793" y="657"/>
                  <a:pt x="817" y="633"/>
                  <a:pt x="846" y="623"/>
                </a:cubicBezTo>
                <a:cubicBezTo>
                  <a:pt x="862" y="626"/>
                  <a:pt x="879" y="624"/>
                  <a:pt x="893" y="632"/>
                </a:cubicBezTo>
                <a:cubicBezTo>
                  <a:pt x="921" y="648"/>
                  <a:pt x="913" y="694"/>
                  <a:pt x="930" y="716"/>
                </a:cubicBezTo>
                <a:cubicBezTo>
                  <a:pt x="937" y="725"/>
                  <a:pt x="949" y="728"/>
                  <a:pt x="958" y="734"/>
                </a:cubicBezTo>
                <a:cubicBezTo>
                  <a:pt x="973" y="780"/>
                  <a:pt x="988" y="807"/>
                  <a:pt x="949" y="846"/>
                </a:cubicBezTo>
                <a:cubicBezTo>
                  <a:pt x="929" y="866"/>
                  <a:pt x="888" y="875"/>
                  <a:pt x="865" y="883"/>
                </a:cubicBezTo>
                <a:cubicBezTo>
                  <a:pt x="856" y="886"/>
                  <a:pt x="837" y="892"/>
                  <a:pt x="837" y="892"/>
                </a:cubicBezTo>
                <a:cubicBezTo>
                  <a:pt x="752" y="948"/>
                  <a:pt x="706" y="971"/>
                  <a:pt x="605" y="985"/>
                </a:cubicBezTo>
                <a:cubicBezTo>
                  <a:pt x="574" y="996"/>
                  <a:pt x="558" y="1007"/>
                  <a:pt x="521" y="985"/>
                </a:cubicBezTo>
                <a:cubicBezTo>
                  <a:pt x="513" y="980"/>
                  <a:pt x="516" y="966"/>
                  <a:pt x="512" y="957"/>
                </a:cubicBezTo>
                <a:cubicBezTo>
                  <a:pt x="497" y="926"/>
                  <a:pt x="493" y="929"/>
                  <a:pt x="465" y="911"/>
                </a:cubicBezTo>
                <a:cubicBezTo>
                  <a:pt x="453" y="892"/>
                  <a:pt x="440" y="874"/>
                  <a:pt x="428" y="855"/>
                </a:cubicBezTo>
                <a:cubicBezTo>
                  <a:pt x="422" y="846"/>
                  <a:pt x="410" y="827"/>
                  <a:pt x="410" y="827"/>
                </a:cubicBezTo>
                <a:cubicBezTo>
                  <a:pt x="365" y="843"/>
                  <a:pt x="336" y="846"/>
                  <a:pt x="289" y="837"/>
                </a:cubicBezTo>
                <a:cubicBezTo>
                  <a:pt x="267" y="840"/>
                  <a:pt x="245" y="842"/>
                  <a:pt x="224" y="846"/>
                </a:cubicBezTo>
                <a:cubicBezTo>
                  <a:pt x="214" y="848"/>
                  <a:pt x="205" y="859"/>
                  <a:pt x="196" y="855"/>
                </a:cubicBezTo>
                <a:cubicBezTo>
                  <a:pt x="186" y="851"/>
                  <a:pt x="184" y="836"/>
                  <a:pt x="177" y="827"/>
                </a:cubicBezTo>
                <a:cubicBezTo>
                  <a:pt x="169" y="817"/>
                  <a:pt x="159" y="808"/>
                  <a:pt x="150" y="799"/>
                </a:cubicBezTo>
                <a:cubicBezTo>
                  <a:pt x="139" y="768"/>
                  <a:pt x="131" y="744"/>
                  <a:pt x="112" y="716"/>
                </a:cubicBezTo>
                <a:cubicBezTo>
                  <a:pt x="100" y="640"/>
                  <a:pt x="86" y="549"/>
                  <a:pt x="20" y="502"/>
                </a:cubicBezTo>
                <a:cubicBezTo>
                  <a:pt x="0" y="445"/>
                  <a:pt x="24" y="383"/>
                  <a:pt x="57" y="335"/>
                </a:cubicBezTo>
                <a:cubicBezTo>
                  <a:pt x="63" y="316"/>
                  <a:pt x="69" y="298"/>
                  <a:pt x="75" y="279"/>
                </a:cubicBezTo>
                <a:cubicBezTo>
                  <a:pt x="78" y="270"/>
                  <a:pt x="85" y="251"/>
                  <a:pt x="85" y="251"/>
                </a:cubicBezTo>
                <a:cubicBezTo>
                  <a:pt x="94" y="199"/>
                  <a:pt x="88" y="178"/>
                  <a:pt x="131" y="149"/>
                </a:cubicBezTo>
                <a:cubicBezTo>
                  <a:pt x="137" y="140"/>
                  <a:pt x="139" y="125"/>
                  <a:pt x="150" y="121"/>
                </a:cubicBezTo>
                <a:cubicBezTo>
                  <a:pt x="173" y="112"/>
                  <a:pt x="189" y="155"/>
                  <a:pt x="168" y="112"/>
                </a:cubicBezTo>
                <a:close/>
              </a:path>
            </a:pathLst>
          </a:custGeom>
          <a:noFill/>
          <a:ln w="57150" cmpd="sng">
            <a:solidFill>
              <a:srgbClr val="FF0000"/>
            </a:solidFill>
            <a:round/>
            <a:headEnd/>
            <a:tailEnd/>
          </a:ln>
          <a:effectLst/>
        </p:spPr>
        <p:txBody>
          <a:bodyPr/>
          <a:lstStyle/>
          <a:p>
            <a:endParaRPr lang="en-US"/>
          </a:p>
        </p:txBody>
      </p:sp>
      <p:sp>
        <p:nvSpPr>
          <p:cNvPr id="7175" name="AutoShape 7"/>
          <p:cNvSpPr>
            <a:spLocks noChangeArrowheads="1"/>
          </p:cNvSpPr>
          <p:nvPr/>
        </p:nvSpPr>
        <p:spPr bwMode="auto">
          <a:xfrm rot="1236736">
            <a:off x="6267450" y="282575"/>
            <a:ext cx="647700" cy="6099175"/>
          </a:xfrm>
          <a:prstGeom prst="upArrow">
            <a:avLst>
              <a:gd name="adj1" fmla="val 50000"/>
              <a:gd name="adj2" fmla="val 235417"/>
            </a:avLst>
          </a:prstGeom>
          <a:solidFill>
            <a:srgbClr val="FF0000"/>
          </a:solidFill>
          <a:ln w="9525">
            <a:solidFill>
              <a:srgbClr val="FF0000"/>
            </a:solidFill>
            <a:miter lim="800000"/>
            <a:headEnd/>
            <a:tailEnd/>
          </a:ln>
          <a:effectLst/>
        </p:spPr>
        <p:txBody>
          <a:bodyPr vert="eaVert" wrap="none" anchor="ctr"/>
          <a:lstStyle/>
          <a:p>
            <a:endParaRPr lang="en-US"/>
          </a:p>
        </p:txBody>
      </p:sp>
      <p:sp>
        <p:nvSpPr>
          <p:cNvPr id="7176" name="AutoShape 8"/>
          <p:cNvSpPr>
            <a:spLocks noChangeArrowheads="1"/>
          </p:cNvSpPr>
          <p:nvPr/>
        </p:nvSpPr>
        <p:spPr bwMode="auto">
          <a:xfrm>
            <a:off x="7261225" y="44450"/>
            <a:ext cx="1152525" cy="863600"/>
          </a:xfrm>
          <a:prstGeom prst="irregularSeal1">
            <a:avLst/>
          </a:prstGeom>
          <a:noFill/>
          <a:ln w="38100">
            <a:solidFill>
              <a:srgbClr val="FF0000"/>
            </a:solidFill>
            <a:miter lim="800000"/>
            <a:headEnd/>
            <a:tailEnd/>
          </a:ln>
          <a:effectLst/>
        </p:spPr>
        <p:txBody>
          <a:bodyPr wrap="none" anchor="ctr"/>
          <a:lstStyle/>
          <a:p>
            <a:endParaRPr lang="en-US"/>
          </a:p>
        </p:txBody>
      </p:sp>
      <p:sp>
        <p:nvSpPr>
          <p:cNvPr id="7173" name="Freeform 5"/>
          <p:cNvSpPr>
            <a:spLocks/>
          </p:cNvSpPr>
          <p:nvPr/>
        </p:nvSpPr>
        <p:spPr bwMode="auto">
          <a:xfrm>
            <a:off x="3905250" y="-100013"/>
            <a:ext cx="1947863" cy="5545138"/>
          </a:xfrm>
          <a:custGeom>
            <a:avLst/>
            <a:gdLst/>
            <a:ahLst/>
            <a:cxnLst>
              <a:cxn ang="0">
                <a:pos x="19" y="28"/>
              </a:cxn>
              <a:cxn ang="0">
                <a:pos x="149" y="37"/>
              </a:cxn>
              <a:cxn ang="0">
                <a:pos x="763" y="47"/>
              </a:cxn>
              <a:cxn ang="0">
                <a:pos x="1004" y="28"/>
              </a:cxn>
              <a:cxn ang="0">
                <a:pos x="1227" y="75"/>
              </a:cxn>
              <a:cxn ang="0">
                <a:pos x="1218" y="233"/>
              </a:cxn>
              <a:cxn ang="0">
                <a:pos x="1190" y="325"/>
              </a:cxn>
              <a:cxn ang="0">
                <a:pos x="1079" y="604"/>
              </a:cxn>
              <a:cxn ang="0">
                <a:pos x="948" y="669"/>
              </a:cxn>
              <a:cxn ang="0">
                <a:pos x="865" y="911"/>
              </a:cxn>
              <a:cxn ang="0">
                <a:pos x="828" y="1152"/>
              </a:cxn>
              <a:cxn ang="0">
                <a:pos x="800" y="1236"/>
              </a:cxn>
              <a:cxn ang="0">
                <a:pos x="791" y="1264"/>
              </a:cxn>
              <a:cxn ang="0">
                <a:pos x="744" y="1533"/>
              </a:cxn>
              <a:cxn ang="0">
                <a:pos x="698" y="1756"/>
              </a:cxn>
              <a:cxn ang="0">
                <a:pos x="660" y="2091"/>
              </a:cxn>
              <a:cxn ang="0">
                <a:pos x="549" y="2444"/>
              </a:cxn>
              <a:cxn ang="0">
                <a:pos x="540" y="2471"/>
              </a:cxn>
              <a:cxn ang="0">
                <a:pos x="503" y="2527"/>
              </a:cxn>
              <a:cxn ang="0">
                <a:pos x="465" y="2639"/>
              </a:cxn>
              <a:cxn ang="0">
                <a:pos x="372" y="2936"/>
              </a:cxn>
              <a:cxn ang="0">
                <a:pos x="335" y="3020"/>
              </a:cxn>
              <a:cxn ang="0">
                <a:pos x="205" y="3215"/>
              </a:cxn>
              <a:cxn ang="0">
                <a:pos x="47" y="3493"/>
              </a:cxn>
              <a:cxn ang="0">
                <a:pos x="10" y="3094"/>
              </a:cxn>
              <a:cxn ang="0">
                <a:pos x="19" y="2722"/>
              </a:cxn>
              <a:cxn ang="0">
                <a:pos x="10" y="2007"/>
              </a:cxn>
              <a:cxn ang="0">
                <a:pos x="19" y="1635"/>
              </a:cxn>
              <a:cxn ang="0">
                <a:pos x="1" y="901"/>
              </a:cxn>
              <a:cxn ang="0">
                <a:pos x="10" y="279"/>
              </a:cxn>
              <a:cxn ang="0">
                <a:pos x="19" y="93"/>
              </a:cxn>
              <a:cxn ang="0">
                <a:pos x="47" y="37"/>
              </a:cxn>
              <a:cxn ang="0">
                <a:pos x="19" y="28"/>
              </a:cxn>
            </a:cxnLst>
            <a:rect l="0" t="0" r="r" b="b"/>
            <a:pathLst>
              <a:path w="1227" h="3493">
                <a:moveTo>
                  <a:pt x="19" y="28"/>
                </a:moveTo>
                <a:cubicBezTo>
                  <a:pt x="57" y="54"/>
                  <a:pt x="122" y="0"/>
                  <a:pt x="149" y="37"/>
                </a:cubicBezTo>
                <a:cubicBezTo>
                  <a:pt x="354" y="4"/>
                  <a:pt x="558" y="42"/>
                  <a:pt x="763" y="47"/>
                </a:cubicBezTo>
                <a:cubicBezTo>
                  <a:pt x="907" y="45"/>
                  <a:pt x="927" y="23"/>
                  <a:pt x="1004" y="28"/>
                </a:cubicBezTo>
                <a:cubicBezTo>
                  <a:pt x="1081" y="33"/>
                  <a:pt x="1191" y="41"/>
                  <a:pt x="1227" y="75"/>
                </a:cubicBezTo>
                <a:cubicBezTo>
                  <a:pt x="1224" y="128"/>
                  <a:pt x="1223" y="180"/>
                  <a:pt x="1218" y="233"/>
                </a:cubicBezTo>
                <a:cubicBezTo>
                  <a:pt x="1215" y="265"/>
                  <a:pt x="1190" y="325"/>
                  <a:pt x="1190" y="325"/>
                </a:cubicBezTo>
                <a:cubicBezTo>
                  <a:pt x="1177" y="404"/>
                  <a:pt x="1151" y="556"/>
                  <a:pt x="1079" y="604"/>
                </a:cubicBezTo>
                <a:cubicBezTo>
                  <a:pt x="1044" y="656"/>
                  <a:pt x="1008" y="659"/>
                  <a:pt x="948" y="669"/>
                </a:cubicBezTo>
                <a:cubicBezTo>
                  <a:pt x="900" y="744"/>
                  <a:pt x="916" y="831"/>
                  <a:pt x="865" y="911"/>
                </a:cubicBezTo>
                <a:cubicBezTo>
                  <a:pt x="854" y="1009"/>
                  <a:pt x="850" y="1067"/>
                  <a:pt x="828" y="1152"/>
                </a:cubicBezTo>
                <a:cubicBezTo>
                  <a:pt x="821" y="1181"/>
                  <a:pt x="809" y="1208"/>
                  <a:pt x="800" y="1236"/>
                </a:cubicBezTo>
                <a:cubicBezTo>
                  <a:pt x="797" y="1245"/>
                  <a:pt x="791" y="1264"/>
                  <a:pt x="791" y="1264"/>
                </a:cubicBezTo>
                <a:cubicBezTo>
                  <a:pt x="779" y="1355"/>
                  <a:pt x="772" y="1446"/>
                  <a:pt x="744" y="1533"/>
                </a:cubicBezTo>
                <a:cubicBezTo>
                  <a:pt x="736" y="1611"/>
                  <a:pt x="713" y="1680"/>
                  <a:pt x="698" y="1756"/>
                </a:cubicBezTo>
                <a:cubicBezTo>
                  <a:pt x="691" y="1893"/>
                  <a:pt x="681" y="1969"/>
                  <a:pt x="660" y="2091"/>
                </a:cubicBezTo>
                <a:cubicBezTo>
                  <a:pt x="640" y="2212"/>
                  <a:pt x="619" y="2341"/>
                  <a:pt x="549" y="2444"/>
                </a:cubicBezTo>
                <a:cubicBezTo>
                  <a:pt x="546" y="2453"/>
                  <a:pt x="545" y="2463"/>
                  <a:pt x="540" y="2471"/>
                </a:cubicBezTo>
                <a:cubicBezTo>
                  <a:pt x="529" y="2491"/>
                  <a:pt x="511" y="2506"/>
                  <a:pt x="503" y="2527"/>
                </a:cubicBezTo>
                <a:cubicBezTo>
                  <a:pt x="490" y="2564"/>
                  <a:pt x="478" y="2602"/>
                  <a:pt x="465" y="2639"/>
                </a:cubicBezTo>
                <a:cubicBezTo>
                  <a:pt x="434" y="2726"/>
                  <a:pt x="423" y="2860"/>
                  <a:pt x="372" y="2936"/>
                </a:cubicBezTo>
                <a:cubicBezTo>
                  <a:pt x="351" y="3003"/>
                  <a:pt x="365" y="2976"/>
                  <a:pt x="335" y="3020"/>
                </a:cubicBezTo>
                <a:cubicBezTo>
                  <a:pt x="310" y="3094"/>
                  <a:pt x="252" y="3155"/>
                  <a:pt x="205" y="3215"/>
                </a:cubicBezTo>
                <a:cubicBezTo>
                  <a:pt x="139" y="3299"/>
                  <a:pt x="84" y="3393"/>
                  <a:pt x="47" y="3493"/>
                </a:cubicBezTo>
                <a:cubicBezTo>
                  <a:pt x="5" y="3366"/>
                  <a:pt x="22" y="3227"/>
                  <a:pt x="10" y="3094"/>
                </a:cubicBezTo>
                <a:cubicBezTo>
                  <a:pt x="36" y="2852"/>
                  <a:pt x="32" y="2976"/>
                  <a:pt x="19" y="2722"/>
                </a:cubicBezTo>
                <a:cubicBezTo>
                  <a:pt x="36" y="2484"/>
                  <a:pt x="33" y="2245"/>
                  <a:pt x="10" y="2007"/>
                </a:cubicBezTo>
                <a:cubicBezTo>
                  <a:pt x="17" y="1875"/>
                  <a:pt x="29" y="1765"/>
                  <a:pt x="19" y="1635"/>
                </a:cubicBezTo>
                <a:cubicBezTo>
                  <a:pt x="23" y="1450"/>
                  <a:pt x="2" y="1127"/>
                  <a:pt x="1" y="901"/>
                </a:cubicBezTo>
                <a:cubicBezTo>
                  <a:pt x="0" y="675"/>
                  <a:pt x="7" y="414"/>
                  <a:pt x="10" y="279"/>
                </a:cubicBezTo>
                <a:cubicBezTo>
                  <a:pt x="13" y="217"/>
                  <a:pt x="14" y="155"/>
                  <a:pt x="19" y="93"/>
                </a:cubicBezTo>
                <a:cubicBezTo>
                  <a:pt x="21" y="72"/>
                  <a:pt x="52" y="57"/>
                  <a:pt x="47" y="37"/>
                </a:cubicBezTo>
                <a:cubicBezTo>
                  <a:pt x="44" y="28"/>
                  <a:pt x="28" y="31"/>
                  <a:pt x="19" y="28"/>
                </a:cubicBezTo>
                <a:close/>
              </a:path>
            </a:pathLst>
          </a:custGeom>
          <a:solidFill>
            <a:srgbClr val="CCFFFF"/>
          </a:solidFill>
          <a:ln w="9525">
            <a:noFill/>
            <a:round/>
            <a:headEnd/>
            <a:tailEnd/>
          </a:ln>
          <a:effectLst/>
        </p:spPr>
        <p:txBody>
          <a:bodyPr/>
          <a:lstStyle/>
          <a:p>
            <a:endParaRPr lang="en-US"/>
          </a:p>
        </p:txBody>
      </p:sp>
      <p:sp>
        <p:nvSpPr>
          <p:cNvPr id="7178" name="Text Box 10"/>
          <p:cNvSpPr txBox="1">
            <a:spLocks noChangeArrowheads="1"/>
          </p:cNvSpPr>
          <p:nvPr/>
        </p:nvSpPr>
        <p:spPr bwMode="auto">
          <a:xfrm>
            <a:off x="3927475" y="65088"/>
            <a:ext cx="1965325" cy="2647950"/>
          </a:xfrm>
          <a:prstGeom prst="rect">
            <a:avLst/>
          </a:prstGeom>
          <a:noFill/>
          <a:ln w="9525">
            <a:noFill/>
            <a:miter lim="800000"/>
            <a:headEnd/>
            <a:tailEnd/>
          </a:ln>
          <a:effectLst/>
        </p:spPr>
        <p:txBody>
          <a:bodyPr>
            <a:spAutoFit/>
          </a:bodyPr>
          <a:lstStyle/>
          <a:p>
            <a:r>
              <a:rPr lang="en-AU" sz="2400" b="1">
                <a:solidFill>
                  <a:srgbClr val="000000"/>
                </a:solidFill>
                <a:latin typeface="Tahoma" charset="0"/>
              </a:rPr>
              <a:t>Another inheritance and religion</a:t>
            </a:r>
          </a:p>
          <a:p>
            <a:r>
              <a:rPr lang="en-AU" sz="2400" b="1">
                <a:solidFill>
                  <a:srgbClr val="000000"/>
                </a:solidFill>
                <a:latin typeface="Tahoma" charset="0"/>
              </a:rPr>
              <a:t>for the tribe of Dan</a:t>
            </a:r>
          </a:p>
        </p:txBody>
      </p:sp>
      <p:sp>
        <p:nvSpPr>
          <p:cNvPr id="7179" name="Line 11"/>
          <p:cNvSpPr>
            <a:spLocks noChangeShapeType="1"/>
          </p:cNvSpPr>
          <p:nvPr/>
        </p:nvSpPr>
        <p:spPr bwMode="auto">
          <a:xfrm>
            <a:off x="3938588" y="0"/>
            <a:ext cx="0" cy="6858000"/>
          </a:xfrm>
          <a:prstGeom prst="line">
            <a:avLst/>
          </a:prstGeom>
          <a:noFill/>
          <a:ln w="76200">
            <a:solidFill>
              <a:schemeClr val="bg1"/>
            </a:solidFill>
            <a:round/>
            <a:headEnd/>
            <a:tailEnd/>
          </a:ln>
          <a:effectLst/>
        </p:spPr>
        <p:txBody>
          <a:bodyPr/>
          <a:lstStyle/>
          <a:p>
            <a:endParaRPr lang="en-US"/>
          </a:p>
        </p:txBody>
      </p:sp>
      <p:sp>
        <p:nvSpPr>
          <p:cNvPr id="7180" name="Freeform 12"/>
          <p:cNvSpPr>
            <a:spLocks/>
          </p:cNvSpPr>
          <p:nvPr/>
        </p:nvSpPr>
        <p:spPr bwMode="auto">
          <a:xfrm>
            <a:off x="5146675" y="6062663"/>
            <a:ext cx="733425" cy="633412"/>
          </a:xfrm>
          <a:custGeom>
            <a:avLst/>
            <a:gdLst/>
            <a:ahLst/>
            <a:cxnLst>
              <a:cxn ang="0">
                <a:pos x="108" y="71"/>
              </a:cxn>
              <a:cxn ang="0">
                <a:pos x="241" y="18"/>
              </a:cxn>
              <a:cxn ang="0">
                <a:pos x="294" y="0"/>
              </a:cxn>
              <a:cxn ang="0">
                <a:pos x="356" y="18"/>
              </a:cxn>
              <a:cxn ang="0">
                <a:pos x="418" y="124"/>
              </a:cxn>
              <a:cxn ang="0">
                <a:pos x="462" y="178"/>
              </a:cxn>
              <a:cxn ang="0">
                <a:pos x="444" y="248"/>
              </a:cxn>
              <a:cxn ang="0">
                <a:pos x="329" y="293"/>
              </a:cxn>
              <a:cxn ang="0">
                <a:pos x="249" y="328"/>
              </a:cxn>
              <a:cxn ang="0">
                <a:pos x="232" y="355"/>
              </a:cxn>
              <a:cxn ang="0">
                <a:pos x="125" y="399"/>
              </a:cxn>
              <a:cxn ang="0">
                <a:pos x="108" y="373"/>
              </a:cxn>
              <a:cxn ang="0">
                <a:pos x="54" y="355"/>
              </a:cxn>
              <a:cxn ang="0">
                <a:pos x="28" y="266"/>
              </a:cxn>
              <a:cxn ang="0">
                <a:pos x="19" y="293"/>
              </a:cxn>
              <a:cxn ang="0">
                <a:pos x="1" y="240"/>
              </a:cxn>
              <a:cxn ang="0">
                <a:pos x="10" y="186"/>
              </a:cxn>
              <a:cxn ang="0">
                <a:pos x="63" y="151"/>
              </a:cxn>
              <a:cxn ang="0">
                <a:pos x="90" y="133"/>
              </a:cxn>
              <a:cxn ang="0">
                <a:pos x="108" y="71"/>
              </a:cxn>
            </a:cxnLst>
            <a:rect l="0" t="0" r="r" b="b"/>
            <a:pathLst>
              <a:path w="462" h="399">
                <a:moveTo>
                  <a:pt x="108" y="71"/>
                </a:moveTo>
                <a:cubicBezTo>
                  <a:pt x="172" y="58"/>
                  <a:pt x="185" y="41"/>
                  <a:pt x="241" y="18"/>
                </a:cubicBezTo>
                <a:cubicBezTo>
                  <a:pt x="258" y="11"/>
                  <a:pt x="294" y="0"/>
                  <a:pt x="294" y="0"/>
                </a:cubicBezTo>
                <a:cubicBezTo>
                  <a:pt x="314" y="7"/>
                  <a:pt x="340" y="4"/>
                  <a:pt x="356" y="18"/>
                </a:cubicBezTo>
                <a:cubicBezTo>
                  <a:pt x="391" y="48"/>
                  <a:pt x="395" y="90"/>
                  <a:pt x="418" y="124"/>
                </a:cubicBezTo>
                <a:cubicBezTo>
                  <a:pt x="431" y="143"/>
                  <a:pt x="449" y="159"/>
                  <a:pt x="462" y="178"/>
                </a:cubicBezTo>
                <a:cubicBezTo>
                  <a:pt x="454" y="201"/>
                  <a:pt x="456" y="227"/>
                  <a:pt x="444" y="248"/>
                </a:cubicBezTo>
                <a:cubicBezTo>
                  <a:pt x="426" y="281"/>
                  <a:pt x="358" y="288"/>
                  <a:pt x="329" y="293"/>
                </a:cubicBezTo>
                <a:cubicBezTo>
                  <a:pt x="300" y="303"/>
                  <a:pt x="278" y="318"/>
                  <a:pt x="249" y="328"/>
                </a:cubicBezTo>
                <a:cubicBezTo>
                  <a:pt x="243" y="337"/>
                  <a:pt x="241" y="349"/>
                  <a:pt x="232" y="355"/>
                </a:cubicBezTo>
                <a:cubicBezTo>
                  <a:pt x="226" y="359"/>
                  <a:pt x="137" y="395"/>
                  <a:pt x="125" y="399"/>
                </a:cubicBezTo>
                <a:cubicBezTo>
                  <a:pt x="119" y="390"/>
                  <a:pt x="117" y="378"/>
                  <a:pt x="108" y="373"/>
                </a:cubicBezTo>
                <a:cubicBezTo>
                  <a:pt x="92" y="363"/>
                  <a:pt x="54" y="355"/>
                  <a:pt x="54" y="355"/>
                </a:cubicBezTo>
                <a:cubicBezTo>
                  <a:pt x="45" y="325"/>
                  <a:pt x="36" y="296"/>
                  <a:pt x="28" y="266"/>
                </a:cubicBezTo>
                <a:cubicBezTo>
                  <a:pt x="25" y="275"/>
                  <a:pt x="26" y="300"/>
                  <a:pt x="19" y="293"/>
                </a:cubicBezTo>
                <a:cubicBezTo>
                  <a:pt x="6" y="280"/>
                  <a:pt x="1" y="240"/>
                  <a:pt x="1" y="240"/>
                </a:cubicBezTo>
                <a:cubicBezTo>
                  <a:pt x="4" y="222"/>
                  <a:pt x="0" y="201"/>
                  <a:pt x="10" y="186"/>
                </a:cubicBezTo>
                <a:cubicBezTo>
                  <a:pt x="22" y="169"/>
                  <a:pt x="45" y="163"/>
                  <a:pt x="63" y="151"/>
                </a:cubicBezTo>
                <a:cubicBezTo>
                  <a:pt x="72" y="145"/>
                  <a:pt x="90" y="133"/>
                  <a:pt x="90" y="133"/>
                </a:cubicBezTo>
                <a:cubicBezTo>
                  <a:pt x="109" y="77"/>
                  <a:pt x="108" y="99"/>
                  <a:pt x="108" y="71"/>
                </a:cubicBezTo>
                <a:close/>
              </a:path>
            </a:pathLst>
          </a:custGeom>
          <a:noFill/>
          <a:ln w="57150" cmpd="sng">
            <a:solidFill>
              <a:srgbClr val="FF0000"/>
            </a:solidFill>
            <a:round/>
            <a:headEnd/>
            <a:tailEnd/>
          </a:ln>
          <a:effectLst/>
        </p:spPr>
        <p:txBody>
          <a:bodyPr/>
          <a:lstStyle/>
          <a:p>
            <a:endParaRPr lang="en-US"/>
          </a:p>
        </p:txBody>
      </p:sp>
      <p:sp>
        <p:nvSpPr>
          <p:cNvPr id="13" name="Rectangle 12"/>
          <p:cNvSpPr/>
          <p:nvPr/>
        </p:nvSpPr>
        <p:spPr>
          <a:xfrm>
            <a:off x="-27710" y="6172200"/>
            <a:ext cx="402336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ln w="19050">
                  <a:solidFill>
                    <a:schemeClr val="tx1"/>
                  </a:solidFill>
                </a:ln>
                <a:solidFill>
                  <a:srgbClr val="FF00FF"/>
                </a:solidFill>
                <a:latin typeface="Monotype Corsiva" pitchFamily="66" charset="0"/>
              </a:rPr>
              <a:t>   Samson</a:t>
            </a:r>
            <a:endParaRPr lang="en-US" sz="3200" b="1" dirty="0">
              <a:ln w="19050">
                <a:solidFill>
                  <a:schemeClr val="tx1"/>
                </a:solidFill>
              </a:ln>
              <a:solidFill>
                <a:srgbClr val="FF00FF"/>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childTnLst>
                                </p:cTn>
                              </p:par>
                            </p:childTnLst>
                          </p:cTn>
                        </p:par>
                        <p:par>
                          <p:cTn id="13" fill="hold">
                            <p:stCondLst>
                              <p:cond delay="0"/>
                            </p:stCondLst>
                            <p:childTnLst>
                              <p:par>
                                <p:cTn id="14" presetID="22" presetClass="entr" presetSubtype="4" fill="hold" grpId="0" nodeType="afterEffect">
                                  <p:stCondLst>
                                    <p:cond delay="1000"/>
                                  </p:stCondLst>
                                  <p:childTnLst>
                                    <p:set>
                                      <p:cBhvr>
                                        <p:cTn id="15" dur="1" fill="hold">
                                          <p:stCondLst>
                                            <p:cond delay="0"/>
                                          </p:stCondLst>
                                        </p:cTn>
                                        <p:tgtEl>
                                          <p:spTgt spid="7175"/>
                                        </p:tgtEl>
                                        <p:attrNameLst>
                                          <p:attrName>style.visibility</p:attrName>
                                        </p:attrNameLst>
                                      </p:cBhvr>
                                      <p:to>
                                        <p:strVal val="visible"/>
                                      </p:to>
                                    </p:set>
                                    <p:animEffect transition="in" filter="wipe(down)">
                                      <p:cBhvr>
                                        <p:cTn id="16" dur="2000"/>
                                        <p:tgtEl>
                                          <p:spTgt spid="7175"/>
                                        </p:tgtEl>
                                      </p:cBhvr>
                                    </p:animEffect>
                                  </p:childTnLst>
                                  <p:subTnLst>
                                    <p:set>
                                      <p:cBhvr override="childStyle">
                                        <p:cTn dur="1" fill="hold" display="0" masterRel="nextClick" afterEffect="1"/>
                                        <p:tgtEl>
                                          <p:spTgt spid="7175"/>
                                        </p:tgtEl>
                                        <p:attrNameLst>
                                          <p:attrName>style.visibility</p:attrName>
                                        </p:attrNameLst>
                                      </p:cBhvr>
                                      <p:to>
                                        <p:strVal val="hidden"/>
                                      </p:to>
                                    </p:set>
                                  </p:subTnLst>
                                </p:cTn>
                              </p:par>
                            </p:childTnLst>
                          </p:cTn>
                        </p:par>
                        <p:par>
                          <p:cTn id="17" fill="hold">
                            <p:stCondLst>
                              <p:cond delay="3000"/>
                            </p:stCondLst>
                            <p:childTnLst>
                              <p:par>
                                <p:cTn id="18" presetID="1" presetClass="entr" presetSubtype="0" fill="hold" grpId="0" nodeType="afterEffect">
                                  <p:stCondLst>
                                    <p:cond delay="3500"/>
                                  </p:stCondLst>
                                  <p:childTnLst>
                                    <p:set>
                                      <p:cBhvr>
                                        <p:cTn id="19" dur="1" fill="hold">
                                          <p:stCondLst>
                                            <p:cond delay="0"/>
                                          </p:stCondLst>
                                        </p:cTn>
                                        <p:tgtEl>
                                          <p:spTgt spid="717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171">
                                            <p:txEl>
                                              <p:pRg st="2" end="2"/>
                                            </p:txEl>
                                          </p:spTgt>
                                        </p:tgtEl>
                                        <p:attrNameLst>
                                          <p:attrName>style.visibility</p:attrName>
                                        </p:attrNameLst>
                                      </p:cBhvr>
                                      <p:to>
                                        <p:strVal val="visible"/>
                                      </p:to>
                                    </p:set>
                                  </p:childTnLst>
                                </p:cTn>
                              </p:par>
                              <p:par>
                                <p:cTn id="24" presetID="10" presetClass="exit" presetSubtype="0" fill="hold" grpId="1" nodeType="withEffect">
                                  <p:stCondLst>
                                    <p:cond delay="0"/>
                                  </p:stCondLst>
                                  <p:childTnLst>
                                    <p:animEffect transition="out" filter="fade">
                                      <p:cBhvr>
                                        <p:cTn id="25" dur="2000"/>
                                        <p:tgtEl>
                                          <p:spTgt spid="7174"/>
                                        </p:tgtEl>
                                      </p:cBhvr>
                                    </p:animEffect>
                                    <p:set>
                                      <p:cBhvr>
                                        <p:cTn id="26" dur="1" fill="hold">
                                          <p:stCondLst>
                                            <p:cond delay="1999"/>
                                          </p:stCondLst>
                                        </p:cTn>
                                        <p:tgtEl>
                                          <p:spTgt spid="7174"/>
                                        </p:tgtEl>
                                        <p:attrNameLst>
                                          <p:attrName>style.visibility</p:attrName>
                                        </p:attrNameLst>
                                      </p:cBhvr>
                                      <p:to>
                                        <p:strVal val="hidden"/>
                                      </p:to>
                                    </p:set>
                                  </p:childTnLst>
                                </p:cTn>
                              </p:par>
                            </p:childTnLst>
                          </p:cTn>
                        </p:par>
                        <p:par>
                          <p:cTn id="27" fill="hold">
                            <p:stCondLst>
                              <p:cond delay="2000"/>
                            </p:stCondLst>
                            <p:childTnLst>
                              <p:par>
                                <p:cTn id="28" presetID="1" presetClass="entr" presetSubtype="0" fill="hold" grpId="0" nodeType="afterEffect">
                                  <p:stCondLst>
                                    <p:cond delay="0"/>
                                  </p:stCondLst>
                                  <p:childTnLst>
                                    <p:set>
                                      <p:cBhvr>
                                        <p:cTn id="29" dur="1" fill="hold">
                                          <p:stCondLst>
                                            <p:cond delay="0"/>
                                          </p:stCondLst>
                                        </p:cTn>
                                        <p:tgtEl>
                                          <p:spTgt spid="7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P spid="7174" grpId="0" uiExpand="1" animBg="1"/>
      <p:bldP spid="7174" grpId="1" animBg="1"/>
      <p:bldP spid="7175" grpId="0" uiExpand="1" animBg="1"/>
      <p:bldP spid="7176" grpId="0" uiExpand="1" animBg="1"/>
      <p:bldP spid="718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20618"/>
            <a:ext cx="9142413" cy="765176"/>
          </a:xfrm>
        </p:spPr>
        <p:txBody>
          <a:bodyPr/>
          <a:lstStyle/>
          <a:p>
            <a:r>
              <a:rPr lang="en-AU" sz="4400" dirty="0"/>
              <a:t>The </a:t>
            </a:r>
            <a:r>
              <a:rPr lang="en-AU" sz="4400" dirty="0" smtClean="0"/>
              <a:t>camp </a:t>
            </a:r>
            <a:r>
              <a:rPr lang="en-AU" sz="4400" dirty="0"/>
              <a:t>of Dan</a:t>
            </a:r>
          </a:p>
        </p:txBody>
      </p:sp>
      <p:graphicFrame>
        <p:nvGraphicFramePr>
          <p:cNvPr id="8196" name="Object 4"/>
          <p:cNvGraphicFramePr>
            <a:graphicFrameLocks noChangeAspect="1"/>
          </p:cNvGraphicFramePr>
          <p:nvPr/>
        </p:nvGraphicFramePr>
        <p:xfrm>
          <a:off x="3621088" y="765175"/>
          <a:ext cx="5537200" cy="6092825"/>
        </p:xfrm>
        <a:graphic>
          <a:graphicData uri="http://schemas.openxmlformats.org/presentationml/2006/ole">
            <p:oleObj spid="_x0000_s1026" name="Photo Editor Photo" r:id="rId3" imgW="4180952" imgH="4600000" progId="">
              <p:embed/>
            </p:oleObj>
          </a:graphicData>
        </a:graphic>
      </p:graphicFrame>
      <p:sp>
        <p:nvSpPr>
          <p:cNvPr id="8197" name="Oval 5"/>
          <p:cNvSpPr>
            <a:spLocks noChangeArrowheads="1"/>
          </p:cNvSpPr>
          <p:nvPr/>
        </p:nvSpPr>
        <p:spPr bwMode="auto">
          <a:xfrm rot="577800">
            <a:off x="7164388" y="4581525"/>
            <a:ext cx="1008062" cy="1439863"/>
          </a:xfrm>
          <a:prstGeom prst="ellipse">
            <a:avLst/>
          </a:prstGeom>
          <a:noFill/>
          <a:ln w="76200">
            <a:solidFill>
              <a:srgbClr val="FF0000"/>
            </a:solidFill>
            <a:round/>
            <a:headEnd/>
            <a:tailEnd/>
          </a:ln>
          <a:effectLst/>
        </p:spPr>
        <p:txBody>
          <a:bodyPr wrap="none" anchor="ctr"/>
          <a:lstStyle/>
          <a:p>
            <a:endParaRPr lang="en-US"/>
          </a:p>
        </p:txBody>
      </p:sp>
      <p:sp>
        <p:nvSpPr>
          <p:cNvPr id="8198" name="AutoShape 6"/>
          <p:cNvSpPr>
            <a:spLocks noChangeArrowheads="1"/>
          </p:cNvSpPr>
          <p:nvPr/>
        </p:nvSpPr>
        <p:spPr bwMode="auto">
          <a:xfrm>
            <a:off x="3851275" y="4724400"/>
            <a:ext cx="3097213" cy="165735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solidFill>
              <a:schemeClr val="bg1"/>
            </a:solidFill>
            <a:miter lim="800000"/>
            <a:headEnd/>
            <a:tailEnd/>
          </a:ln>
          <a:effectLst/>
        </p:spPr>
        <p:txBody>
          <a:bodyPr wrap="none" anchor="ctr"/>
          <a:lstStyle/>
          <a:p>
            <a:pPr algn="ctr"/>
            <a:r>
              <a:rPr lang="en-AU" sz="2400">
                <a:solidFill>
                  <a:schemeClr val="bg1"/>
                </a:solidFill>
                <a:latin typeface="Impact" pitchFamily="34" charset="0"/>
              </a:rPr>
              <a:t>Philistines</a:t>
            </a:r>
          </a:p>
        </p:txBody>
      </p:sp>
      <p:sp>
        <p:nvSpPr>
          <p:cNvPr id="8199" name="AutoShape 7"/>
          <p:cNvSpPr>
            <a:spLocks noChangeArrowheads="1"/>
          </p:cNvSpPr>
          <p:nvPr/>
        </p:nvSpPr>
        <p:spPr bwMode="auto">
          <a:xfrm rot="1016537" flipV="1">
            <a:off x="5118100" y="2436813"/>
            <a:ext cx="2232025" cy="2303462"/>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66"/>
          </a:solidFill>
          <a:ln w="9525">
            <a:solidFill>
              <a:schemeClr val="bg1"/>
            </a:solidFill>
            <a:miter lim="800000"/>
            <a:headEnd/>
            <a:tailEnd/>
          </a:ln>
          <a:effectLst/>
        </p:spPr>
        <p:txBody>
          <a:bodyPr rot="10800000" wrap="none" anchor="ctr"/>
          <a:lstStyle/>
          <a:p>
            <a:pPr algn="ctr"/>
            <a:r>
              <a:rPr lang="en-AU" sz="2400">
                <a:solidFill>
                  <a:schemeClr val="bg1"/>
                </a:solidFill>
                <a:latin typeface="Impact" pitchFamily="34" charset="0"/>
              </a:rPr>
              <a:t>Amorites</a:t>
            </a:r>
          </a:p>
        </p:txBody>
      </p:sp>
      <p:sp>
        <p:nvSpPr>
          <p:cNvPr id="8200" name="Text Box 8"/>
          <p:cNvSpPr txBox="1">
            <a:spLocks noChangeArrowheads="1"/>
          </p:cNvSpPr>
          <p:nvPr/>
        </p:nvSpPr>
        <p:spPr bwMode="auto">
          <a:xfrm>
            <a:off x="7805738" y="3548063"/>
            <a:ext cx="1087437" cy="457200"/>
          </a:xfrm>
          <a:prstGeom prst="rect">
            <a:avLst/>
          </a:prstGeom>
          <a:noFill/>
          <a:ln w="9525">
            <a:noFill/>
            <a:miter lim="800000"/>
            <a:headEnd/>
            <a:tailEnd/>
          </a:ln>
          <a:effectLst/>
        </p:spPr>
        <p:txBody>
          <a:bodyPr wrap="none">
            <a:spAutoFit/>
          </a:bodyPr>
          <a:lstStyle/>
          <a:p>
            <a:r>
              <a:rPr lang="en-AU" sz="2400" b="1">
                <a:solidFill>
                  <a:schemeClr val="bg1"/>
                </a:solidFill>
                <a:latin typeface="Arial Narrow" pitchFamily="34" charset="0"/>
              </a:rPr>
              <a:t>Eshtaol</a:t>
            </a:r>
          </a:p>
        </p:txBody>
      </p:sp>
      <p:sp>
        <p:nvSpPr>
          <p:cNvPr id="8201" name="Oval 9"/>
          <p:cNvSpPr>
            <a:spLocks noChangeArrowheads="1"/>
          </p:cNvSpPr>
          <p:nvPr/>
        </p:nvSpPr>
        <p:spPr bwMode="auto">
          <a:xfrm>
            <a:off x="7596188" y="4941888"/>
            <a:ext cx="144462" cy="144462"/>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8202" name="Freeform 10"/>
          <p:cNvSpPr>
            <a:spLocks/>
          </p:cNvSpPr>
          <p:nvPr/>
        </p:nvSpPr>
        <p:spPr bwMode="auto">
          <a:xfrm>
            <a:off x="7667625" y="3789363"/>
            <a:ext cx="217488" cy="1152525"/>
          </a:xfrm>
          <a:custGeom>
            <a:avLst/>
            <a:gdLst/>
            <a:ahLst/>
            <a:cxnLst>
              <a:cxn ang="0">
                <a:pos x="91" y="0"/>
              </a:cxn>
              <a:cxn ang="0">
                <a:pos x="46" y="45"/>
              </a:cxn>
              <a:cxn ang="0">
                <a:pos x="46" y="181"/>
              </a:cxn>
              <a:cxn ang="0">
                <a:pos x="0" y="726"/>
              </a:cxn>
            </a:cxnLst>
            <a:rect l="0" t="0" r="r" b="b"/>
            <a:pathLst>
              <a:path w="91" h="726">
                <a:moveTo>
                  <a:pt x="91" y="0"/>
                </a:moveTo>
                <a:cubicBezTo>
                  <a:pt x="72" y="7"/>
                  <a:pt x="53" y="15"/>
                  <a:pt x="46" y="45"/>
                </a:cubicBezTo>
                <a:cubicBezTo>
                  <a:pt x="39" y="75"/>
                  <a:pt x="54" y="68"/>
                  <a:pt x="46" y="181"/>
                </a:cubicBezTo>
                <a:cubicBezTo>
                  <a:pt x="38" y="294"/>
                  <a:pt x="19" y="510"/>
                  <a:pt x="0" y="726"/>
                </a:cubicBezTo>
              </a:path>
            </a:pathLst>
          </a:custGeom>
          <a:noFill/>
          <a:ln w="38100" cmpd="sng">
            <a:solidFill>
              <a:schemeClr val="bg1"/>
            </a:solidFill>
            <a:round/>
            <a:headEnd type="none" w="med" len="med"/>
            <a:tailEnd type="triangle" w="med" len="med"/>
          </a:ln>
          <a:effectLst/>
        </p:spPr>
        <p:txBody>
          <a:bodyPr/>
          <a:lstStyle/>
          <a:p>
            <a:endParaRPr lang="en-US"/>
          </a:p>
        </p:txBody>
      </p:sp>
      <p:sp>
        <p:nvSpPr>
          <p:cNvPr id="12" name="Rectangle 11"/>
          <p:cNvSpPr/>
          <p:nvPr/>
        </p:nvSpPr>
        <p:spPr>
          <a:xfrm>
            <a:off x="0" y="6096000"/>
            <a:ext cx="3581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5" name="Rectangle 3"/>
          <p:cNvSpPr>
            <a:spLocks noGrp="1" noChangeArrowheads="1"/>
          </p:cNvSpPr>
          <p:nvPr>
            <p:ph type="subTitle" idx="1"/>
          </p:nvPr>
        </p:nvSpPr>
        <p:spPr>
          <a:xfrm>
            <a:off x="76200" y="768930"/>
            <a:ext cx="3553690" cy="5895110"/>
          </a:xfrm>
        </p:spPr>
        <p:txBody>
          <a:bodyPr/>
          <a:lstStyle/>
          <a:p>
            <a:pPr marL="457200" indent="-457200">
              <a:lnSpc>
                <a:spcPct val="90000"/>
              </a:lnSpc>
              <a:spcBef>
                <a:spcPts val="0"/>
              </a:spcBef>
              <a:spcAft>
                <a:spcPts val="600"/>
              </a:spcAft>
              <a:buSzTx/>
              <a:buFont typeface="Wingdings" pitchFamily="2" charset="2"/>
              <a:buChar char="v"/>
            </a:pPr>
            <a:r>
              <a:rPr lang="en-AU" dirty="0"/>
              <a:t>The Amorites and Philistines pushed the </a:t>
            </a:r>
            <a:r>
              <a:rPr lang="en-AU" dirty="0" err="1"/>
              <a:t>Danites</a:t>
            </a:r>
            <a:r>
              <a:rPr lang="en-AU" dirty="0"/>
              <a:t> to the heights of </a:t>
            </a:r>
            <a:r>
              <a:rPr lang="en-AU" dirty="0" err="1"/>
              <a:t>Zorah</a:t>
            </a:r>
            <a:r>
              <a:rPr lang="en-AU" dirty="0"/>
              <a:t> and </a:t>
            </a:r>
            <a:r>
              <a:rPr lang="en-AU" dirty="0" err="1"/>
              <a:t>Eshtaol</a:t>
            </a:r>
            <a:r>
              <a:rPr lang="en-AU" dirty="0"/>
              <a:t>.</a:t>
            </a:r>
          </a:p>
          <a:p>
            <a:pPr marL="457200" indent="-457200">
              <a:lnSpc>
                <a:spcPct val="90000"/>
              </a:lnSpc>
              <a:spcBef>
                <a:spcPts val="0"/>
              </a:spcBef>
              <a:spcAft>
                <a:spcPts val="600"/>
              </a:spcAft>
              <a:buSzTx/>
              <a:buFont typeface="Wingdings" pitchFamily="2" charset="2"/>
              <a:buChar char="v"/>
            </a:pPr>
            <a:r>
              <a:rPr lang="en-AU" dirty="0"/>
              <a:t>The family of Samson resided in the camp of Dan between </a:t>
            </a:r>
            <a:r>
              <a:rPr lang="en-AU" dirty="0" err="1"/>
              <a:t>Zorah</a:t>
            </a:r>
            <a:r>
              <a:rPr lang="en-AU" dirty="0"/>
              <a:t> and </a:t>
            </a:r>
            <a:r>
              <a:rPr lang="en-AU" dirty="0" err="1"/>
              <a:t>Eshtaol</a:t>
            </a:r>
            <a:r>
              <a:rPr lang="en-AU"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8199"/>
                                        </p:tgtEl>
                                        <p:attrNameLst>
                                          <p:attrName>style.visibility</p:attrName>
                                        </p:attrNameLst>
                                      </p:cBhvr>
                                      <p:to>
                                        <p:strVal val="visible"/>
                                      </p:to>
                                    </p:set>
                                    <p:animEffect transition="in" filter="wipe(up)">
                                      <p:cBhvr>
                                        <p:cTn id="11" dur="1000"/>
                                        <p:tgtEl>
                                          <p:spTgt spid="8199"/>
                                        </p:tgtEl>
                                      </p:cBhvr>
                                    </p:animEffect>
                                  </p:childTnLst>
                                </p:cTn>
                              </p:par>
                            </p:childTnLst>
                          </p:cTn>
                        </p:par>
                        <p:par>
                          <p:cTn id="12" fill="hold">
                            <p:stCondLst>
                              <p:cond delay="1000"/>
                            </p:stCondLst>
                            <p:childTnLst>
                              <p:par>
                                <p:cTn id="13" presetID="22" presetClass="entr" presetSubtype="4" fill="hold" grpId="0" nodeType="afterEffect">
                                  <p:stCondLst>
                                    <p:cond delay="2000"/>
                                  </p:stCondLst>
                                  <p:childTnLst>
                                    <p:set>
                                      <p:cBhvr>
                                        <p:cTn id="14" dur="1" fill="hold">
                                          <p:stCondLst>
                                            <p:cond delay="0"/>
                                          </p:stCondLst>
                                        </p:cTn>
                                        <p:tgtEl>
                                          <p:spTgt spid="8198"/>
                                        </p:tgtEl>
                                        <p:attrNameLst>
                                          <p:attrName>style.visibility</p:attrName>
                                        </p:attrNameLst>
                                      </p:cBhvr>
                                      <p:to>
                                        <p:strVal val="visible"/>
                                      </p:to>
                                    </p:set>
                                    <p:animEffect transition="in" filter="wipe(down)">
                                      <p:cBhvr>
                                        <p:cTn id="15" dur="1000"/>
                                        <p:tgtEl>
                                          <p:spTgt spid="8198"/>
                                        </p:tgtEl>
                                      </p:cBhvr>
                                    </p:animEffect>
                                  </p:childTnLst>
                                </p:cTn>
                              </p:par>
                            </p:childTnLst>
                          </p:cTn>
                        </p:par>
                        <p:par>
                          <p:cTn id="16" fill="hold">
                            <p:stCondLst>
                              <p:cond delay="4000"/>
                            </p:stCondLst>
                            <p:childTnLst>
                              <p:par>
                                <p:cTn id="17" presetID="1" presetClass="entr" presetSubtype="0" fill="hold" grpId="0" nodeType="afterEffect">
                                  <p:stCondLst>
                                    <p:cond delay="1500"/>
                                  </p:stCondLst>
                                  <p:childTnLst>
                                    <p:set>
                                      <p:cBhvr>
                                        <p:cTn id="18" dur="1" fill="hold">
                                          <p:stCondLst>
                                            <p:cond delay="0"/>
                                          </p:stCondLst>
                                        </p:cTn>
                                        <p:tgtEl>
                                          <p:spTgt spid="8197"/>
                                        </p:tgtEl>
                                        <p:attrNameLst>
                                          <p:attrName>style.visibility</p:attrName>
                                        </p:attrNameLst>
                                      </p:cBhvr>
                                      <p:to>
                                        <p:strVal val="visible"/>
                                      </p:to>
                                    </p:set>
                                  </p:childTnLst>
                                </p:cTn>
                              </p:par>
                            </p:childTnLst>
                          </p:cTn>
                        </p:par>
                        <p:par>
                          <p:cTn id="19" fill="hold">
                            <p:stCondLst>
                              <p:cond delay="5500"/>
                            </p:stCondLst>
                            <p:childTnLst>
                              <p:par>
                                <p:cTn id="20" presetID="1" presetClass="entr" presetSubtype="0" fill="hold" grpId="0" nodeType="afterEffect">
                                  <p:stCondLst>
                                    <p:cond delay="0"/>
                                  </p:stCondLst>
                                  <p:childTnLst>
                                    <p:set>
                                      <p:cBhvr>
                                        <p:cTn id="21"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198" grpId="0" animBg="1"/>
      <p:bldP spid="8199" grpId="0" animBg="1"/>
      <p:bldP spid="819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6"/>
          <p:cNvSpPr>
            <a:spLocks noGrp="1" noChangeArrowheads="1"/>
          </p:cNvSpPr>
          <p:nvPr>
            <p:ph type="ftr" sz="quarter" idx="3"/>
          </p:nvPr>
        </p:nvSpPr>
        <p:spPr/>
        <p:txBody>
          <a:bodyPr/>
          <a:lstStyle/>
          <a:p>
            <a:r>
              <a:rPr lang="en-AU"/>
              <a:t>The Judges of Israel</a:t>
            </a:r>
          </a:p>
        </p:txBody>
      </p:sp>
      <p:sp>
        <p:nvSpPr>
          <p:cNvPr id="102403" name="Rectangle 3"/>
          <p:cNvSpPr>
            <a:spLocks noGrp="1" noChangeArrowheads="1"/>
          </p:cNvSpPr>
          <p:nvPr>
            <p:ph type="subTitle" idx="1"/>
          </p:nvPr>
        </p:nvSpPr>
        <p:spPr>
          <a:xfrm>
            <a:off x="179388" y="981075"/>
            <a:ext cx="8785225" cy="5603875"/>
          </a:xfrm>
          <a:noFill/>
          <a:ln/>
        </p:spPr>
        <p:txBody>
          <a:bodyPr/>
          <a:lstStyle/>
          <a:p>
            <a:pPr marL="450850" indent="-450850">
              <a:buClr>
                <a:schemeClr val="hlink"/>
              </a:buClr>
              <a:buFont typeface="Wingdings" pitchFamily="2" charset="2"/>
              <a:buChar char="q"/>
            </a:pPr>
            <a:endParaRPr lang="en-AU"/>
          </a:p>
          <a:p>
            <a:pPr marL="450850" indent="-450850"/>
            <a:endParaRPr lang="en-AU"/>
          </a:p>
        </p:txBody>
      </p:sp>
      <p:pic>
        <p:nvPicPr>
          <p:cNvPr id="102406" name="Picture 6" descr="Map of Judges"/>
          <p:cNvPicPr>
            <a:picLocks noChangeAspect="1" noChangeArrowheads="1"/>
          </p:cNvPicPr>
          <p:nvPr/>
        </p:nvPicPr>
        <p:blipFill>
          <a:blip r:embed="rId2" cstate="print"/>
          <a:srcRect l="14831"/>
          <a:stretch>
            <a:fillRect/>
          </a:stretch>
        </p:blipFill>
        <p:spPr bwMode="auto">
          <a:xfrm>
            <a:off x="0" y="-12700"/>
            <a:ext cx="6408738" cy="6899275"/>
          </a:xfrm>
          <a:prstGeom prst="rect">
            <a:avLst/>
          </a:prstGeom>
          <a:noFill/>
        </p:spPr>
      </p:pic>
      <p:sp>
        <p:nvSpPr>
          <p:cNvPr id="102402" name="Rectangle 2"/>
          <p:cNvSpPr>
            <a:spLocks noGrp="1" noChangeArrowheads="1"/>
          </p:cNvSpPr>
          <p:nvPr>
            <p:ph type="ctrTitle"/>
          </p:nvPr>
        </p:nvSpPr>
        <p:spPr>
          <a:xfrm>
            <a:off x="34925" y="-242888"/>
            <a:ext cx="2700338" cy="2579688"/>
          </a:xfrm>
        </p:spPr>
        <p:txBody>
          <a:bodyPr/>
          <a:lstStyle/>
          <a:p>
            <a:pPr algn="l"/>
            <a:r>
              <a:rPr lang="en-AU" sz="3200" b="0">
                <a:solidFill>
                  <a:srgbClr val="000000"/>
                </a:solidFill>
                <a:effectLst/>
                <a:latin typeface="Arial Black" pitchFamily="34" charset="0"/>
              </a:rPr>
              <a:t>Where the Judges ruled in Israel</a:t>
            </a:r>
          </a:p>
        </p:txBody>
      </p:sp>
      <p:sp>
        <p:nvSpPr>
          <p:cNvPr id="102408" name="Text Box 8"/>
          <p:cNvSpPr txBox="1">
            <a:spLocks noChangeArrowheads="1"/>
          </p:cNvSpPr>
          <p:nvPr/>
        </p:nvSpPr>
        <p:spPr bwMode="auto">
          <a:xfrm>
            <a:off x="6402643" y="228600"/>
            <a:ext cx="2699792" cy="6297108"/>
          </a:xfrm>
          <a:prstGeom prst="rect">
            <a:avLst/>
          </a:prstGeom>
          <a:noFill/>
          <a:ln w="9525">
            <a:noFill/>
            <a:miter lim="800000"/>
            <a:headEnd/>
            <a:tailEnd/>
          </a:ln>
          <a:effectLst/>
        </p:spPr>
        <p:txBody>
          <a:bodyPr wrap="square">
            <a:spAutoFit/>
          </a:bodyPr>
          <a:lstStyle/>
          <a:p>
            <a:pPr algn="ctr" fontAlgn="base">
              <a:lnSpc>
                <a:spcPct val="90000"/>
              </a:lnSpc>
              <a:spcAft>
                <a:spcPct val="0"/>
              </a:spcAft>
            </a:pPr>
            <a:r>
              <a:rPr lang="en-AU" sz="3200" b="1" dirty="0" smtClean="0">
                <a:solidFill>
                  <a:srgbClr val="00FF00"/>
                </a:solidFill>
              </a:rPr>
              <a:t>The twelfth judge of Israel was confined in a narrow strip of highland between </a:t>
            </a:r>
            <a:r>
              <a:rPr lang="en-AU" sz="3200" b="1" dirty="0" err="1" smtClean="0">
                <a:solidFill>
                  <a:srgbClr val="00FF00"/>
                </a:solidFill>
              </a:rPr>
              <a:t>Zorah</a:t>
            </a:r>
            <a:r>
              <a:rPr lang="en-AU" sz="3200" b="1" dirty="0" smtClean="0">
                <a:solidFill>
                  <a:srgbClr val="00FF00"/>
                </a:solidFill>
              </a:rPr>
              <a:t> and </a:t>
            </a:r>
            <a:r>
              <a:rPr lang="en-AU" sz="3200" b="1" dirty="0" err="1" smtClean="0">
                <a:solidFill>
                  <a:srgbClr val="00FF00"/>
                </a:solidFill>
              </a:rPr>
              <a:t>Eshtaol</a:t>
            </a:r>
            <a:r>
              <a:rPr lang="en-AU" sz="3200" b="1" dirty="0" smtClean="0">
                <a:solidFill>
                  <a:srgbClr val="00FF00"/>
                </a:solidFill>
              </a:rPr>
              <a:t> amidst a brow-beaten and dispirited people </a:t>
            </a:r>
            <a:endParaRPr lang="en-AU" sz="3200" b="1" dirty="0">
              <a:solidFill>
                <a:srgbClr val="00FF00"/>
              </a:solidFill>
            </a:endParaRPr>
          </a:p>
        </p:txBody>
      </p:sp>
      <p:sp>
        <p:nvSpPr>
          <p:cNvPr id="8" name="Oval 7"/>
          <p:cNvSpPr/>
          <p:nvPr/>
        </p:nvSpPr>
        <p:spPr>
          <a:xfrm rot="20880503">
            <a:off x="695949" y="4956588"/>
            <a:ext cx="1524000" cy="89462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subTitle" idx="1"/>
          </p:nvPr>
        </p:nvSpPr>
        <p:spPr>
          <a:xfrm>
            <a:off x="0" y="609600"/>
            <a:ext cx="9144000" cy="1447800"/>
          </a:xfrm>
        </p:spPr>
        <p:txBody>
          <a:bodyPr/>
          <a:lstStyle/>
          <a:p>
            <a:pPr marL="0" indent="0" algn="ctr">
              <a:lnSpc>
                <a:spcPct val="95000"/>
              </a:lnSpc>
              <a:buFont typeface="Wingdings" pitchFamily="2" charset="2"/>
              <a:buNone/>
            </a:pPr>
            <a:r>
              <a:rPr lang="en-AU" sz="7200" dirty="0">
                <a:ln>
                  <a:solidFill>
                    <a:schemeClr val="tx1"/>
                  </a:solidFill>
                </a:ln>
                <a:solidFill>
                  <a:srgbClr val="FF0066"/>
                </a:solidFill>
                <a:effectLst>
                  <a:outerShdw blurRad="38100" dist="38100" dir="2700000" algn="tl">
                    <a:srgbClr val="FFFFFF"/>
                  </a:outerShdw>
                </a:effectLst>
                <a:latin typeface="Monotype Corsiva" pitchFamily="66" charset="0"/>
              </a:rPr>
              <a:t>Next </a:t>
            </a:r>
            <a:r>
              <a:rPr lang="en-AU" sz="7200" dirty="0" smtClean="0">
                <a:ln>
                  <a:solidFill>
                    <a:schemeClr val="tx1"/>
                  </a:solidFill>
                </a:ln>
                <a:solidFill>
                  <a:srgbClr val="FF0066"/>
                </a:solidFill>
                <a:effectLst>
                  <a:outerShdw blurRad="38100" dist="38100" dir="2700000" algn="tl">
                    <a:srgbClr val="FFFFFF"/>
                  </a:outerShdw>
                </a:effectLst>
                <a:latin typeface="Monotype Corsiva" pitchFamily="66" charset="0"/>
              </a:rPr>
              <a:t>Study </a:t>
            </a:r>
            <a:r>
              <a:rPr lang="en-AU" sz="5400" dirty="0" smtClean="0">
                <a:ln>
                  <a:solidFill>
                    <a:schemeClr val="tx1"/>
                  </a:solidFill>
                </a:ln>
                <a:solidFill>
                  <a:srgbClr val="FF0066"/>
                </a:solidFill>
                <a:effectLst>
                  <a:outerShdw blurRad="38100" dist="38100" dir="2700000" algn="tl">
                    <a:srgbClr val="FFFFFF"/>
                  </a:outerShdw>
                </a:effectLst>
                <a:latin typeface="Monotype Corsiva" pitchFamily="66" charset="0"/>
              </a:rPr>
              <a:t>(God </a:t>
            </a:r>
            <a:r>
              <a:rPr lang="en-AU" sz="5400" dirty="0">
                <a:ln>
                  <a:solidFill>
                    <a:schemeClr val="tx1"/>
                  </a:solidFill>
                </a:ln>
                <a:solidFill>
                  <a:srgbClr val="FF0066"/>
                </a:solidFill>
                <a:effectLst>
                  <a:outerShdw blurRad="38100" dist="38100" dir="2700000" algn="tl">
                    <a:srgbClr val="FFFFFF"/>
                  </a:outerShdw>
                </a:effectLst>
                <a:latin typeface="Monotype Corsiva" pitchFamily="66" charset="0"/>
              </a:rPr>
              <a:t>willing)</a:t>
            </a:r>
          </a:p>
        </p:txBody>
      </p:sp>
      <p:sp>
        <p:nvSpPr>
          <p:cNvPr id="36869" name="Rectangle 5"/>
          <p:cNvSpPr>
            <a:spLocks noChangeArrowheads="1"/>
          </p:cNvSpPr>
          <p:nvPr/>
        </p:nvSpPr>
        <p:spPr bwMode="auto">
          <a:xfrm>
            <a:off x="457200" y="2932521"/>
            <a:ext cx="4876800" cy="2630079"/>
          </a:xfrm>
          <a:prstGeom prst="rect">
            <a:avLst/>
          </a:prstGeom>
          <a:noFill/>
          <a:ln w="9525">
            <a:noFill/>
            <a:miter lim="800000"/>
            <a:headEnd/>
            <a:tailEnd/>
          </a:ln>
          <a:effectLst/>
        </p:spPr>
        <p:txBody>
          <a:bodyPr wrap="square">
            <a:spAutoFit/>
          </a:bodyPr>
          <a:lstStyle/>
          <a:p>
            <a:pPr algn="ctr">
              <a:lnSpc>
                <a:spcPct val="85000"/>
              </a:lnSpc>
              <a:spcBef>
                <a:spcPts val="1800"/>
              </a:spcBef>
            </a:pPr>
            <a:r>
              <a:rPr lang="en-US" sz="4400" dirty="0">
                <a:solidFill>
                  <a:srgbClr val="FFFF00"/>
                </a:solidFill>
                <a:latin typeface="Arial Black" pitchFamily="34" charset="0"/>
              </a:rPr>
              <a:t>Study </a:t>
            </a:r>
            <a:r>
              <a:rPr lang="en-US" sz="4400" dirty="0" smtClean="0">
                <a:solidFill>
                  <a:srgbClr val="FFFF00"/>
                </a:solidFill>
                <a:latin typeface="Arial Black" pitchFamily="34" charset="0"/>
              </a:rPr>
              <a:t>2</a:t>
            </a:r>
          </a:p>
          <a:p>
            <a:pPr algn="ctr">
              <a:lnSpc>
                <a:spcPct val="85000"/>
              </a:lnSpc>
              <a:spcBef>
                <a:spcPts val="1800"/>
              </a:spcBef>
            </a:pPr>
            <a:r>
              <a:rPr lang="en-US" sz="4400" dirty="0" smtClean="0">
                <a:solidFill>
                  <a:srgbClr val="FFFF00"/>
                </a:solidFill>
                <a:latin typeface="Arial Black" pitchFamily="34" charset="0"/>
              </a:rPr>
              <a:t>“A </a:t>
            </a:r>
            <a:r>
              <a:rPr lang="en-US" sz="4400" dirty="0" err="1" smtClean="0">
                <a:solidFill>
                  <a:srgbClr val="FFFF00"/>
                </a:solidFill>
                <a:latin typeface="Arial Black" pitchFamily="34" charset="0"/>
              </a:rPr>
              <a:t>Nazarite</a:t>
            </a:r>
            <a:r>
              <a:rPr lang="en-US" sz="4400" dirty="0" smtClean="0">
                <a:solidFill>
                  <a:srgbClr val="FFFF00"/>
                </a:solidFill>
                <a:latin typeface="Arial Black" pitchFamily="34" charset="0"/>
              </a:rPr>
              <a:t> unto God from the womb”</a:t>
            </a:r>
            <a:endParaRPr lang="en-AU" sz="4400" dirty="0">
              <a:solidFill>
                <a:srgbClr val="FFFF00"/>
              </a:solidFill>
              <a:latin typeface="Arial Black" pitchFamily="34" charset="0"/>
            </a:endParaRPr>
          </a:p>
        </p:txBody>
      </p:sp>
      <p:pic>
        <p:nvPicPr>
          <p:cNvPr id="4" name="Picture 3" descr="Samson death.jpg"/>
          <p:cNvPicPr>
            <a:picLocks noChangeAspect="1"/>
          </p:cNvPicPr>
          <p:nvPr/>
        </p:nvPicPr>
        <p:blipFill>
          <a:blip r:embed="rId2" cstate="print"/>
          <a:stretch>
            <a:fillRect/>
          </a:stretch>
        </p:blipFill>
        <p:spPr>
          <a:xfrm>
            <a:off x="5789105" y="2362200"/>
            <a:ext cx="3354896" cy="44958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0" y="0"/>
            <a:ext cx="9144000" cy="914400"/>
          </a:xfrm>
        </p:spPr>
        <p:txBody>
          <a:bodyPr/>
          <a:lstStyle/>
          <a:p>
            <a:r>
              <a:rPr lang="en-AU" sz="4400" dirty="0"/>
              <a:t>… </a:t>
            </a:r>
            <a:r>
              <a:rPr lang="en-AU" sz="4400" dirty="0">
                <a:solidFill>
                  <a:srgbClr val="FF0000"/>
                </a:solidFill>
              </a:rPr>
              <a:t>….</a:t>
            </a:r>
          </a:p>
        </p:txBody>
      </p:sp>
      <p:sp>
        <p:nvSpPr>
          <p:cNvPr id="90115" name="Rectangle 3"/>
          <p:cNvSpPr>
            <a:spLocks noGrp="1" noChangeArrowheads="1"/>
          </p:cNvSpPr>
          <p:nvPr>
            <p:ph type="subTitle" idx="1"/>
          </p:nvPr>
        </p:nvSpPr>
        <p:spPr>
          <a:xfrm>
            <a:off x="250825" y="908050"/>
            <a:ext cx="8713788" cy="5400675"/>
          </a:xfrm>
        </p:spPr>
        <p:txBody>
          <a:bodyPr/>
          <a:lstStyle/>
          <a:p>
            <a:pPr marL="533400" indent="-533400">
              <a:lnSpc>
                <a:spcPct val="95000"/>
              </a:lnSpc>
            </a:pPr>
            <a:r>
              <a:rPr lang="en-AU"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p:cNvSpPr>
            <a:spLocks noChangeArrowheads="1"/>
          </p:cNvSpPr>
          <p:nvPr/>
        </p:nvSpPr>
        <p:spPr bwMode="auto">
          <a:xfrm>
            <a:off x="264680" y="1715353"/>
            <a:ext cx="3025775" cy="504825"/>
          </a:xfrm>
          <a:prstGeom prst="rect">
            <a:avLst/>
          </a:prstGeom>
          <a:solidFill>
            <a:srgbClr val="00FF00"/>
          </a:solidFill>
          <a:ln w="9525">
            <a:solidFill>
              <a:schemeClr val="tx1"/>
            </a:solidFill>
            <a:miter lim="800000"/>
            <a:headEnd/>
            <a:tailEnd/>
          </a:ln>
          <a:effectLst/>
        </p:spPr>
        <p:txBody>
          <a:bodyPr wrap="none" anchor="ctr"/>
          <a:lstStyle/>
          <a:p>
            <a:pPr algn="ctr" fontAlgn="base">
              <a:spcBef>
                <a:spcPct val="0"/>
              </a:spcBef>
              <a:spcAft>
                <a:spcPct val="0"/>
              </a:spcAft>
            </a:pPr>
            <a:r>
              <a:rPr lang="en-AU" sz="2400" smtClean="0">
                <a:solidFill>
                  <a:srgbClr val="000000"/>
                </a:solidFill>
                <a:latin typeface="Arial Black" pitchFamily="34" charset="0"/>
              </a:rPr>
              <a:t>Joshua (110)</a:t>
            </a:r>
          </a:p>
        </p:txBody>
      </p:sp>
      <p:sp>
        <p:nvSpPr>
          <p:cNvPr id="82949" name="Rectangle 5"/>
          <p:cNvSpPr>
            <a:spLocks noChangeArrowheads="1"/>
          </p:cNvSpPr>
          <p:nvPr/>
        </p:nvSpPr>
        <p:spPr bwMode="auto">
          <a:xfrm>
            <a:off x="264680" y="2291615"/>
            <a:ext cx="3816350" cy="504825"/>
          </a:xfrm>
          <a:prstGeom prst="rect">
            <a:avLst/>
          </a:prstGeom>
          <a:solidFill>
            <a:schemeClr val="accent1"/>
          </a:solidFill>
          <a:ln w="9525">
            <a:solidFill>
              <a:schemeClr val="tx1"/>
            </a:solidFill>
            <a:miter lim="800000"/>
            <a:headEnd/>
            <a:tailEnd/>
          </a:ln>
          <a:effectLst/>
        </p:spPr>
        <p:txBody>
          <a:bodyPr wrap="none" anchor="ctr"/>
          <a:lstStyle/>
          <a:p>
            <a:pPr algn="ctr" fontAlgn="base">
              <a:spcBef>
                <a:spcPct val="0"/>
              </a:spcBef>
              <a:spcAft>
                <a:spcPct val="0"/>
              </a:spcAft>
            </a:pPr>
            <a:r>
              <a:rPr lang="en-AU" sz="2400" smtClean="0">
                <a:solidFill>
                  <a:srgbClr val="000000"/>
                </a:solidFill>
                <a:latin typeface="Arial Black" pitchFamily="34" charset="0"/>
              </a:rPr>
              <a:t>Elders</a:t>
            </a:r>
          </a:p>
        </p:txBody>
      </p:sp>
      <p:sp>
        <p:nvSpPr>
          <p:cNvPr id="82950" name="Rectangle 6"/>
          <p:cNvSpPr>
            <a:spLocks noChangeArrowheads="1"/>
          </p:cNvSpPr>
          <p:nvPr/>
        </p:nvSpPr>
        <p:spPr bwMode="auto">
          <a:xfrm>
            <a:off x="1272743" y="2867878"/>
            <a:ext cx="4033837" cy="504825"/>
          </a:xfrm>
          <a:prstGeom prst="rect">
            <a:avLst/>
          </a:prstGeom>
          <a:solidFill>
            <a:srgbClr val="FF9900"/>
          </a:solidFill>
          <a:ln w="9525">
            <a:solidFill>
              <a:schemeClr val="tx1"/>
            </a:solidFill>
            <a:miter lim="800000"/>
            <a:headEnd/>
            <a:tailEnd/>
          </a:ln>
          <a:effectLst/>
        </p:spPr>
        <p:txBody>
          <a:bodyPr wrap="none" anchor="ctr"/>
          <a:lstStyle/>
          <a:p>
            <a:pPr algn="ctr" fontAlgn="base">
              <a:spcBef>
                <a:spcPct val="0"/>
              </a:spcBef>
              <a:spcAft>
                <a:spcPct val="0"/>
              </a:spcAft>
            </a:pPr>
            <a:r>
              <a:rPr lang="en-AU" sz="2400" smtClean="0">
                <a:solidFill>
                  <a:srgbClr val="000000"/>
                </a:solidFill>
                <a:latin typeface="Arial Black" pitchFamily="34" charset="0"/>
              </a:rPr>
              <a:t>“all that generation”</a:t>
            </a:r>
          </a:p>
        </p:txBody>
      </p:sp>
      <p:sp>
        <p:nvSpPr>
          <p:cNvPr id="82951" name="Rectangle 7"/>
          <p:cNvSpPr>
            <a:spLocks noChangeArrowheads="1"/>
          </p:cNvSpPr>
          <p:nvPr/>
        </p:nvSpPr>
        <p:spPr bwMode="auto">
          <a:xfrm>
            <a:off x="3145993" y="3472715"/>
            <a:ext cx="5832475" cy="576263"/>
          </a:xfrm>
          <a:prstGeom prst="rect">
            <a:avLst/>
          </a:prstGeom>
          <a:solidFill>
            <a:srgbClr val="FFFF00"/>
          </a:solidFill>
          <a:ln w="9525">
            <a:solidFill>
              <a:schemeClr val="tx1"/>
            </a:solidFill>
            <a:miter lim="800000"/>
            <a:headEnd/>
            <a:tailEnd/>
          </a:ln>
          <a:effectLst/>
        </p:spPr>
        <p:txBody>
          <a:bodyPr wrap="none" anchor="ctr"/>
          <a:lstStyle/>
          <a:p>
            <a:pPr algn="ctr" fontAlgn="base">
              <a:spcBef>
                <a:spcPct val="0"/>
              </a:spcBef>
              <a:spcAft>
                <a:spcPct val="0"/>
              </a:spcAft>
            </a:pPr>
            <a:r>
              <a:rPr lang="en-AU" sz="2400" smtClean="0">
                <a:solidFill>
                  <a:srgbClr val="000000"/>
                </a:solidFill>
                <a:latin typeface="Arial Black" pitchFamily="34" charset="0"/>
              </a:rPr>
              <a:t>Generation that knew not Yahweh</a:t>
            </a:r>
          </a:p>
        </p:txBody>
      </p:sp>
      <p:sp>
        <p:nvSpPr>
          <p:cNvPr id="82952" name="Line 8"/>
          <p:cNvSpPr>
            <a:spLocks noChangeShapeType="1"/>
          </p:cNvSpPr>
          <p:nvPr/>
        </p:nvSpPr>
        <p:spPr bwMode="auto">
          <a:xfrm>
            <a:off x="264680" y="3688615"/>
            <a:ext cx="0" cy="1728788"/>
          </a:xfrm>
          <a:prstGeom prst="line">
            <a:avLst/>
          </a:prstGeom>
          <a:noFill/>
          <a:ln w="76200">
            <a:solidFill>
              <a:srgbClr val="FF0000"/>
            </a:solidFill>
            <a:round/>
            <a:headEnd type="triangle" w="med" len="med"/>
            <a:tailEnd/>
          </a:ln>
          <a:effectLst/>
        </p:spPr>
        <p:txBody>
          <a:bodyPr/>
          <a:lstStyle/>
          <a:p>
            <a:pPr fontAlgn="base">
              <a:spcBef>
                <a:spcPct val="0"/>
              </a:spcBef>
              <a:spcAft>
                <a:spcPct val="0"/>
              </a:spcAft>
            </a:pPr>
            <a:endParaRPr lang="en-US" smtClean="0">
              <a:solidFill>
                <a:srgbClr val="FFFFFF"/>
              </a:solidFill>
            </a:endParaRPr>
          </a:p>
        </p:txBody>
      </p:sp>
      <p:sp>
        <p:nvSpPr>
          <p:cNvPr id="82953" name="Line 9"/>
          <p:cNvSpPr>
            <a:spLocks noChangeShapeType="1"/>
          </p:cNvSpPr>
          <p:nvPr/>
        </p:nvSpPr>
        <p:spPr bwMode="auto">
          <a:xfrm>
            <a:off x="1777568" y="3688615"/>
            <a:ext cx="0" cy="1728788"/>
          </a:xfrm>
          <a:prstGeom prst="line">
            <a:avLst/>
          </a:prstGeom>
          <a:noFill/>
          <a:ln w="76200">
            <a:solidFill>
              <a:srgbClr val="FF0000"/>
            </a:solidFill>
            <a:round/>
            <a:headEnd type="triangle" w="med" len="med"/>
            <a:tailEnd/>
          </a:ln>
          <a:effectLst/>
        </p:spPr>
        <p:txBody>
          <a:bodyPr/>
          <a:lstStyle/>
          <a:p>
            <a:pPr fontAlgn="base">
              <a:spcBef>
                <a:spcPct val="0"/>
              </a:spcBef>
              <a:spcAft>
                <a:spcPct val="0"/>
              </a:spcAft>
            </a:pPr>
            <a:endParaRPr lang="en-US" smtClean="0">
              <a:solidFill>
                <a:srgbClr val="FFFFFF"/>
              </a:solidFill>
            </a:endParaRPr>
          </a:p>
        </p:txBody>
      </p:sp>
      <p:sp>
        <p:nvSpPr>
          <p:cNvPr id="82954" name="Text Box 10"/>
          <p:cNvSpPr txBox="1">
            <a:spLocks noChangeArrowheads="1"/>
          </p:cNvSpPr>
          <p:nvPr/>
        </p:nvSpPr>
        <p:spPr bwMode="auto">
          <a:xfrm>
            <a:off x="193243" y="5417403"/>
            <a:ext cx="2868612" cy="830997"/>
          </a:xfrm>
          <a:prstGeom prst="rect">
            <a:avLst/>
          </a:prstGeom>
          <a:noFill/>
          <a:ln w="9525">
            <a:noFill/>
            <a:miter lim="800000"/>
            <a:headEnd/>
            <a:tailEnd/>
          </a:ln>
          <a:effectLst/>
        </p:spPr>
        <p:txBody>
          <a:bodyPr wrap="square">
            <a:spAutoFit/>
          </a:bodyPr>
          <a:lstStyle/>
          <a:p>
            <a:pPr fontAlgn="base">
              <a:spcBef>
                <a:spcPct val="0"/>
              </a:spcBef>
              <a:spcAft>
                <a:spcPct val="0"/>
              </a:spcAft>
            </a:pPr>
            <a:r>
              <a:rPr lang="en-AU" sz="2400" dirty="0" smtClean="0">
                <a:solidFill>
                  <a:srgbClr val="FFFF00"/>
                </a:solidFill>
                <a:latin typeface="Impact" pitchFamily="34" charset="0"/>
              </a:rPr>
              <a:t>The Wilderness generation</a:t>
            </a:r>
          </a:p>
        </p:txBody>
      </p:sp>
      <p:sp>
        <p:nvSpPr>
          <p:cNvPr id="82955" name="AutoShape 11"/>
          <p:cNvSpPr>
            <a:spLocks noChangeArrowheads="1"/>
          </p:cNvSpPr>
          <p:nvPr/>
        </p:nvSpPr>
        <p:spPr bwMode="auto">
          <a:xfrm>
            <a:off x="121805" y="4122003"/>
            <a:ext cx="2303463" cy="1295400"/>
          </a:xfrm>
          <a:prstGeom prst="irregularSeal1">
            <a:avLst/>
          </a:prstGeom>
          <a:solidFill>
            <a:srgbClr val="FFFF00"/>
          </a:solidFill>
          <a:ln w="28575">
            <a:solidFill>
              <a:schemeClr val="tx1"/>
            </a:solidFill>
            <a:miter lim="800000"/>
            <a:headEnd/>
            <a:tailEnd/>
          </a:ln>
          <a:effectLst/>
        </p:spPr>
        <p:txBody>
          <a:bodyPr wrap="none" anchor="ctr"/>
          <a:lstStyle/>
          <a:p>
            <a:pPr algn="ctr" fontAlgn="base">
              <a:spcBef>
                <a:spcPct val="0"/>
              </a:spcBef>
              <a:spcAft>
                <a:spcPct val="0"/>
              </a:spcAft>
            </a:pPr>
            <a:r>
              <a:rPr lang="en-AU" sz="2400" smtClean="0">
                <a:solidFill>
                  <a:srgbClr val="000000"/>
                </a:solidFill>
                <a:latin typeface="Impact" pitchFamily="34" charset="0"/>
              </a:rPr>
              <a:t>Miracles</a:t>
            </a:r>
          </a:p>
        </p:txBody>
      </p:sp>
      <p:sp>
        <p:nvSpPr>
          <p:cNvPr id="82956" name="Text Box 12"/>
          <p:cNvSpPr txBox="1">
            <a:spLocks noChangeArrowheads="1"/>
          </p:cNvSpPr>
          <p:nvPr/>
        </p:nvSpPr>
        <p:spPr bwMode="auto">
          <a:xfrm>
            <a:off x="4009593" y="1464533"/>
            <a:ext cx="4191000" cy="519112"/>
          </a:xfrm>
          <a:prstGeom prst="rect">
            <a:avLst/>
          </a:prstGeom>
          <a:noFill/>
          <a:ln w="9525">
            <a:noFill/>
            <a:miter lim="800000"/>
            <a:headEnd/>
            <a:tailEnd/>
          </a:ln>
          <a:effectLst/>
        </p:spPr>
        <p:txBody>
          <a:bodyPr wrap="none">
            <a:spAutoFit/>
          </a:bodyPr>
          <a:lstStyle/>
          <a:p>
            <a:pPr fontAlgn="base">
              <a:spcBef>
                <a:spcPct val="0"/>
              </a:spcBef>
              <a:spcAft>
                <a:spcPct val="0"/>
              </a:spcAft>
            </a:pPr>
            <a:r>
              <a:rPr lang="en-AU" sz="2800" dirty="0" smtClean="0">
                <a:solidFill>
                  <a:srgbClr val="FFFFFF"/>
                </a:solidFill>
                <a:latin typeface="Arial Black" pitchFamily="34" charset="0"/>
              </a:rPr>
              <a:t>The angel at </a:t>
            </a:r>
            <a:r>
              <a:rPr lang="en-AU" sz="2800" dirty="0" err="1" smtClean="0">
                <a:solidFill>
                  <a:srgbClr val="FFFFFF"/>
                </a:solidFill>
                <a:latin typeface="Arial Black" pitchFamily="34" charset="0"/>
              </a:rPr>
              <a:t>Bochim</a:t>
            </a:r>
            <a:endParaRPr lang="en-AU" sz="2800" dirty="0" smtClean="0">
              <a:solidFill>
                <a:srgbClr val="FFFFFF"/>
              </a:solidFill>
              <a:latin typeface="Arial Black" pitchFamily="34" charset="0"/>
            </a:endParaRPr>
          </a:p>
        </p:txBody>
      </p:sp>
      <p:sp>
        <p:nvSpPr>
          <p:cNvPr id="82957" name="AutoShape 13"/>
          <p:cNvSpPr>
            <a:spLocks noChangeArrowheads="1"/>
          </p:cNvSpPr>
          <p:nvPr/>
        </p:nvSpPr>
        <p:spPr bwMode="auto">
          <a:xfrm>
            <a:off x="3506355" y="4264878"/>
            <a:ext cx="792163" cy="1511300"/>
          </a:xfrm>
          <a:prstGeom prst="upArrow">
            <a:avLst>
              <a:gd name="adj1" fmla="val 50000"/>
              <a:gd name="adj2" fmla="val 47695"/>
            </a:avLst>
          </a:prstGeom>
          <a:solidFill>
            <a:srgbClr val="FF0066"/>
          </a:solidFill>
          <a:ln w="9525">
            <a:solidFill>
              <a:schemeClr val="tx1"/>
            </a:solidFill>
            <a:miter lim="800000"/>
            <a:headEnd/>
            <a:tailEnd/>
          </a:ln>
          <a:effectLst/>
        </p:spPr>
        <p:txBody>
          <a:bodyPr vert="eaVert" wrap="none" anchor="ctr"/>
          <a:lstStyle/>
          <a:p>
            <a:pPr fontAlgn="base">
              <a:spcBef>
                <a:spcPct val="0"/>
              </a:spcBef>
              <a:spcAft>
                <a:spcPct val="0"/>
              </a:spcAft>
            </a:pPr>
            <a:endParaRPr lang="en-US" smtClean="0">
              <a:solidFill>
                <a:srgbClr val="FFFFFF"/>
              </a:solidFill>
            </a:endParaRPr>
          </a:p>
        </p:txBody>
      </p:sp>
      <p:sp>
        <p:nvSpPr>
          <p:cNvPr id="82958" name="WordArt 14"/>
          <p:cNvSpPr>
            <a:spLocks noChangeArrowheads="1" noChangeShapeType="1" noTextEdit="1"/>
          </p:cNvSpPr>
          <p:nvPr/>
        </p:nvSpPr>
        <p:spPr bwMode="auto">
          <a:xfrm>
            <a:off x="5593918" y="2825015"/>
            <a:ext cx="1295400" cy="50482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200" kern="10" dirty="0" smtClean="0">
                <a:ln w="9525">
                  <a:solidFill>
                    <a:schemeClr val="tx1"/>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Idolatry</a:t>
            </a:r>
          </a:p>
        </p:txBody>
      </p:sp>
      <p:sp>
        <p:nvSpPr>
          <p:cNvPr id="82959" name="Line 15"/>
          <p:cNvSpPr>
            <a:spLocks noChangeShapeType="1"/>
          </p:cNvSpPr>
          <p:nvPr/>
        </p:nvSpPr>
        <p:spPr bwMode="auto">
          <a:xfrm flipH="1">
            <a:off x="3563938" y="1723581"/>
            <a:ext cx="431800" cy="0"/>
          </a:xfrm>
          <a:prstGeom prst="line">
            <a:avLst/>
          </a:prstGeom>
          <a:noFill/>
          <a:ln w="76200">
            <a:solidFill>
              <a:schemeClr val="hlink"/>
            </a:solidFill>
            <a:round/>
            <a:headEnd/>
            <a:tailEnd/>
          </a:ln>
          <a:effectLst/>
        </p:spPr>
        <p:txBody>
          <a:bodyPr/>
          <a:lstStyle/>
          <a:p>
            <a:pPr fontAlgn="base">
              <a:spcBef>
                <a:spcPct val="0"/>
              </a:spcBef>
              <a:spcAft>
                <a:spcPct val="0"/>
              </a:spcAft>
            </a:pPr>
            <a:endParaRPr lang="en-US" smtClean="0">
              <a:solidFill>
                <a:srgbClr val="FFFFFF"/>
              </a:solidFill>
            </a:endParaRPr>
          </a:p>
        </p:txBody>
      </p:sp>
      <p:sp>
        <p:nvSpPr>
          <p:cNvPr id="82960" name="Line 16"/>
          <p:cNvSpPr>
            <a:spLocks noChangeShapeType="1"/>
          </p:cNvSpPr>
          <p:nvPr/>
        </p:nvSpPr>
        <p:spPr bwMode="auto">
          <a:xfrm>
            <a:off x="3606368" y="1723581"/>
            <a:ext cx="0" cy="503237"/>
          </a:xfrm>
          <a:prstGeom prst="line">
            <a:avLst/>
          </a:prstGeom>
          <a:noFill/>
          <a:ln w="76200">
            <a:solidFill>
              <a:schemeClr val="hlink"/>
            </a:solidFill>
            <a:round/>
            <a:headEnd/>
            <a:tailEnd type="triangle" w="med" len="med"/>
          </a:ln>
          <a:effectLst/>
        </p:spPr>
        <p:txBody>
          <a:bodyPr/>
          <a:lstStyle/>
          <a:p>
            <a:pPr fontAlgn="base">
              <a:spcBef>
                <a:spcPct val="0"/>
              </a:spcBef>
              <a:spcAft>
                <a:spcPct val="0"/>
              </a:spcAft>
            </a:pPr>
            <a:endParaRPr lang="en-US" smtClean="0">
              <a:solidFill>
                <a:srgbClr val="FFFFFF"/>
              </a:solidFill>
            </a:endParaRPr>
          </a:p>
        </p:txBody>
      </p:sp>
      <p:sp>
        <p:nvSpPr>
          <p:cNvPr id="82962" name="Text Box 18"/>
          <p:cNvSpPr txBox="1">
            <a:spLocks noChangeArrowheads="1"/>
          </p:cNvSpPr>
          <p:nvPr/>
        </p:nvSpPr>
        <p:spPr bwMode="auto">
          <a:xfrm>
            <a:off x="4369955" y="4476015"/>
            <a:ext cx="3600450" cy="1373188"/>
          </a:xfrm>
          <a:prstGeom prst="rect">
            <a:avLst/>
          </a:prstGeom>
          <a:noFill/>
          <a:ln w="9525">
            <a:noFill/>
            <a:miter lim="800000"/>
            <a:headEnd/>
            <a:tailEnd/>
          </a:ln>
          <a:effectLst/>
        </p:spPr>
        <p:txBody>
          <a:bodyPr>
            <a:spAutoFit/>
          </a:bodyPr>
          <a:lstStyle/>
          <a:p>
            <a:pPr fontAlgn="base">
              <a:spcBef>
                <a:spcPct val="50000"/>
              </a:spcBef>
              <a:spcAft>
                <a:spcPct val="0"/>
              </a:spcAft>
            </a:pPr>
            <a:r>
              <a:rPr lang="en-AU" sz="2800" b="1" dirty="0" smtClean="0">
                <a:ln>
                  <a:solidFill>
                    <a:schemeClr val="tx1"/>
                  </a:solidFill>
                </a:ln>
                <a:solidFill>
                  <a:srgbClr val="FF0066"/>
                </a:solidFill>
              </a:rPr>
              <a:t>Era of the two appendices – </a:t>
            </a:r>
            <a:r>
              <a:rPr lang="en-AU" sz="2800" b="1" dirty="0" smtClean="0">
                <a:ln w="22225">
                  <a:solidFill>
                    <a:schemeClr val="tx1"/>
                  </a:solidFill>
                </a:ln>
                <a:solidFill>
                  <a:srgbClr val="FF0000"/>
                </a:solidFill>
              </a:rPr>
              <a:t>Judges 17 to 21</a:t>
            </a:r>
          </a:p>
        </p:txBody>
      </p:sp>
      <p:sp>
        <p:nvSpPr>
          <p:cNvPr id="17" name="TextBox 16"/>
          <p:cNvSpPr txBox="1"/>
          <p:nvPr/>
        </p:nvSpPr>
        <p:spPr>
          <a:xfrm>
            <a:off x="76200" y="6458887"/>
            <a:ext cx="5791200" cy="461665"/>
          </a:xfrm>
          <a:prstGeom prst="rect">
            <a:avLst/>
          </a:prstGeom>
          <a:noFill/>
        </p:spPr>
        <p:txBody>
          <a:bodyPr wrap="square" rtlCol="0">
            <a:spAutoFit/>
          </a:bodyPr>
          <a:lstStyle/>
          <a:p>
            <a:r>
              <a:rPr lang="en-US" sz="2400" b="1" dirty="0" smtClean="0">
                <a:ln>
                  <a:solidFill>
                    <a:schemeClr val="tx1"/>
                  </a:solidFill>
                </a:ln>
                <a:solidFill>
                  <a:srgbClr val="FFC000"/>
                </a:solidFill>
                <a:latin typeface="Monotype Corsiva" pitchFamily="66" charset="0"/>
              </a:rPr>
              <a:t>Samson</a:t>
            </a:r>
            <a:r>
              <a:rPr lang="en-US" sz="2400" b="1" baseline="0" dirty="0" smtClean="0">
                <a:ln>
                  <a:solidFill>
                    <a:schemeClr val="tx1"/>
                  </a:solidFill>
                </a:ln>
                <a:solidFill>
                  <a:srgbClr val="FFC000"/>
                </a:solidFill>
                <a:latin typeface="Monotype Corsiva" pitchFamily="66" charset="0"/>
              </a:rPr>
              <a:t> – God’s strength made perfect in weakness</a:t>
            </a:r>
            <a:endParaRPr lang="en-US" sz="2400" b="1" dirty="0">
              <a:ln>
                <a:solidFill>
                  <a:schemeClr val="tx1"/>
                </a:solidFill>
              </a:ln>
              <a:solidFill>
                <a:srgbClr val="FFC000"/>
              </a:solidFill>
              <a:latin typeface="Monotype Corsiva" pitchFamily="66" charset="0"/>
            </a:endParaRPr>
          </a:p>
        </p:txBody>
      </p:sp>
      <p:sp>
        <p:nvSpPr>
          <p:cNvPr id="19" name="Rectangle 2"/>
          <p:cNvSpPr>
            <a:spLocks noGrp="1" noChangeArrowheads="1"/>
          </p:cNvSpPr>
          <p:nvPr>
            <p:ph type="ctrTitle" sz="quarter"/>
          </p:nvPr>
        </p:nvSpPr>
        <p:spPr>
          <a:xfrm>
            <a:off x="0" y="96985"/>
            <a:ext cx="9144000" cy="1295400"/>
          </a:xfrm>
        </p:spPr>
        <p:txBody>
          <a:bodyPr/>
          <a:lstStyle/>
          <a:p>
            <a:pPr>
              <a:lnSpc>
                <a:spcPct val="85000"/>
              </a:lnSpc>
            </a:pPr>
            <a:r>
              <a:rPr lang="en-AU" sz="4400" dirty="0"/>
              <a:t>The </a:t>
            </a:r>
            <a:r>
              <a:rPr lang="en-AU" sz="4400" dirty="0" smtClean="0"/>
              <a:t>challenge </a:t>
            </a:r>
            <a:r>
              <a:rPr lang="en-AU" sz="4400" dirty="0"/>
              <a:t>of </a:t>
            </a:r>
            <a:r>
              <a:rPr lang="en-AU" sz="4400" dirty="0" smtClean="0"/>
              <a:t>generational change</a:t>
            </a:r>
            <a:endParaRPr lang="en-AU" sz="4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9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7" grpId="0" animBg="1"/>
      <p:bldP spid="8296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0" y="71438"/>
            <a:ext cx="9144000" cy="766762"/>
          </a:xfrm>
        </p:spPr>
        <p:txBody>
          <a:bodyPr/>
          <a:lstStyle/>
          <a:p>
            <a:r>
              <a:rPr lang="en-AU" sz="3800" dirty="0"/>
              <a:t>Proof of the </a:t>
            </a:r>
            <a:r>
              <a:rPr lang="en-AU" sz="3800" dirty="0" smtClean="0"/>
              <a:t>timing </a:t>
            </a:r>
            <a:r>
              <a:rPr lang="en-AU" sz="3800" dirty="0"/>
              <a:t>of the Appendices</a:t>
            </a:r>
          </a:p>
        </p:txBody>
      </p:sp>
      <p:sp>
        <p:nvSpPr>
          <p:cNvPr id="64515" name="Rectangle 3"/>
          <p:cNvSpPr>
            <a:spLocks noGrp="1" noChangeArrowheads="1"/>
          </p:cNvSpPr>
          <p:nvPr>
            <p:ph type="subTitle" idx="1"/>
          </p:nvPr>
        </p:nvSpPr>
        <p:spPr>
          <a:xfrm>
            <a:off x="304800" y="709755"/>
            <a:ext cx="8588375" cy="5919645"/>
          </a:xfrm>
        </p:spPr>
        <p:txBody>
          <a:bodyPr/>
          <a:lstStyle/>
          <a:p>
            <a:pPr marL="450850" indent="-450850">
              <a:lnSpc>
                <a:spcPct val="90000"/>
              </a:lnSpc>
              <a:spcBef>
                <a:spcPts val="0"/>
              </a:spcBef>
              <a:spcAft>
                <a:spcPts val="600"/>
              </a:spcAft>
              <a:buClr>
                <a:schemeClr val="hlink"/>
              </a:buClr>
              <a:buFont typeface="Wingdings" pitchFamily="2" charset="2"/>
              <a:buNone/>
            </a:pPr>
            <a:r>
              <a:rPr lang="en-AU" sz="3000" b="0" dirty="0">
                <a:solidFill>
                  <a:srgbClr val="00FF00"/>
                </a:solidFill>
                <a:latin typeface="Arial Black" pitchFamily="34" charset="0"/>
              </a:rPr>
              <a:t>Appendix 1</a:t>
            </a:r>
          </a:p>
          <a:p>
            <a:pPr>
              <a:lnSpc>
                <a:spcPct val="90000"/>
              </a:lnSpc>
              <a:spcBef>
                <a:spcPts val="0"/>
              </a:spcBef>
              <a:spcAft>
                <a:spcPts val="600"/>
              </a:spcAft>
              <a:buClr>
                <a:srgbClr val="FFFF00"/>
              </a:buClr>
            </a:pPr>
            <a:r>
              <a:rPr lang="en-AU" sz="3000" dirty="0">
                <a:ln w="22225">
                  <a:solidFill>
                    <a:schemeClr val="tx1"/>
                  </a:solidFill>
                </a:ln>
                <a:solidFill>
                  <a:srgbClr val="FF0000"/>
                </a:solidFill>
              </a:rPr>
              <a:t>Judges 18:30 </a:t>
            </a:r>
            <a:r>
              <a:rPr lang="en-AU" sz="3000" dirty="0"/>
              <a:t>– “Jonathan, the son of </a:t>
            </a:r>
            <a:r>
              <a:rPr lang="en-AU" sz="3000" dirty="0" err="1"/>
              <a:t>Gershom</a:t>
            </a:r>
            <a:r>
              <a:rPr lang="en-AU" sz="3000" dirty="0"/>
              <a:t>, the son of Manasseh” is the grandson of Moses –</a:t>
            </a:r>
            <a:r>
              <a:rPr lang="en-AU" sz="3000" dirty="0">
                <a:solidFill>
                  <a:srgbClr val="FF0000"/>
                </a:solidFill>
                <a:effectLst>
                  <a:outerShdw blurRad="38100" dist="38100" dir="2700000" algn="tl">
                    <a:srgbClr val="FFFFFF"/>
                  </a:outerShdw>
                </a:effectLst>
              </a:rPr>
              <a:t> </a:t>
            </a:r>
            <a:r>
              <a:rPr lang="en-AU" sz="3000" dirty="0">
                <a:ln w="22225">
                  <a:solidFill>
                    <a:schemeClr val="tx1"/>
                  </a:solidFill>
                </a:ln>
                <a:solidFill>
                  <a:srgbClr val="FF0000"/>
                </a:solidFill>
              </a:rPr>
              <a:t>Ex. 2:22; 18:3</a:t>
            </a:r>
            <a:r>
              <a:rPr lang="en-AU" sz="3000" dirty="0"/>
              <a:t>.</a:t>
            </a:r>
            <a:r>
              <a:rPr lang="en-AU" sz="3000" dirty="0">
                <a:solidFill>
                  <a:srgbClr val="FF0000"/>
                </a:solidFill>
                <a:effectLst>
                  <a:outerShdw blurRad="38100" dist="38100" dir="2700000" algn="tl">
                    <a:srgbClr val="FFFFFF"/>
                  </a:outerShdw>
                </a:effectLst>
              </a:rPr>
              <a:t> </a:t>
            </a:r>
            <a:r>
              <a:rPr lang="en-AU" sz="3000" dirty="0"/>
              <a:t>Manasseh means “causing to forget” (this is a significant choice by the </a:t>
            </a:r>
            <a:r>
              <a:rPr lang="en-AU" sz="3000" dirty="0" err="1"/>
              <a:t>Sopherim</a:t>
            </a:r>
            <a:r>
              <a:rPr lang="en-AU" sz="3000" dirty="0"/>
              <a:t> as a substitute for Moses).</a:t>
            </a:r>
          </a:p>
          <a:p>
            <a:pPr>
              <a:lnSpc>
                <a:spcPct val="90000"/>
              </a:lnSpc>
              <a:spcBef>
                <a:spcPts val="0"/>
              </a:spcBef>
              <a:spcAft>
                <a:spcPts val="600"/>
              </a:spcAft>
              <a:buClr>
                <a:srgbClr val="FFFF00"/>
              </a:buClr>
            </a:pPr>
            <a:r>
              <a:rPr lang="en-AU" sz="3000" b="0" dirty="0">
                <a:solidFill>
                  <a:srgbClr val="00FF00"/>
                </a:solidFill>
                <a:latin typeface="Arial Black" pitchFamily="34" charset="0"/>
              </a:rPr>
              <a:t>Appendix 2</a:t>
            </a:r>
          </a:p>
          <a:p>
            <a:pPr>
              <a:lnSpc>
                <a:spcPct val="90000"/>
              </a:lnSpc>
              <a:spcBef>
                <a:spcPts val="0"/>
              </a:spcBef>
              <a:spcAft>
                <a:spcPts val="600"/>
              </a:spcAft>
              <a:buClr>
                <a:srgbClr val="FFFF00"/>
              </a:buClr>
            </a:pPr>
            <a:r>
              <a:rPr lang="en-AU" sz="3000" dirty="0">
                <a:ln w="22225">
                  <a:solidFill>
                    <a:schemeClr val="tx1"/>
                  </a:solidFill>
                </a:ln>
                <a:solidFill>
                  <a:srgbClr val="FF0000"/>
                </a:solidFill>
              </a:rPr>
              <a:t>Judges 20:28 </a:t>
            </a:r>
            <a:r>
              <a:rPr lang="en-AU" sz="3000" dirty="0"/>
              <a:t>– </a:t>
            </a:r>
            <a:r>
              <a:rPr lang="en-AU" sz="3000" dirty="0" err="1"/>
              <a:t>Phinehas</a:t>
            </a:r>
            <a:r>
              <a:rPr lang="en-AU" sz="3000" dirty="0"/>
              <a:t> the son of </a:t>
            </a:r>
            <a:r>
              <a:rPr lang="en-AU" sz="3000" dirty="0" err="1"/>
              <a:t>Eleazar</a:t>
            </a:r>
            <a:r>
              <a:rPr lang="en-AU" sz="3000" dirty="0"/>
              <a:t> and grandson of Aaron was high priest of Israel at this crisis. He distinguished himself in the crisis involving the women of Moab – </a:t>
            </a:r>
            <a:r>
              <a:rPr lang="en-AU" sz="3000" dirty="0">
                <a:ln w="22225">
                  <a:solidFill>
                    <a:schemeClr val="tx1"/>
                  </a:solidFill>
                </a:ln>
                <a:solidFill>
                  <a:srgbClr val="FF0000"/>
                </a:solidFill>
              </a:rPr>
              <a:t>Num. 25:7-8</a:t>
            </a:r>
            <a:r>
              <a:rPr lang="en-AU" sz="3000" dirty="0"/>
              <a:t>.</a:t>
            </a:r>
          </a:p>
        </p:txBody>
      </p:sp>
      <p:sp>
        <p:nvSpPr>
          <p:cNvPr id="4" name="TextBox 3"/>
          <p:cNvSpPr txBox="1"/>
          <p:nvPr/>
        </p:nvSpPr>
        <p:spPr>
          <a:xfrm>
            <a:off x="457200" y="6400800"/>
            <a:ext cx="5791200" cy="461665"/>
          </a:xfrm>
          <a:prstGeom prst="rect">
            <a:avLst/>
          </a:prstGeom>
          <a:noFill/>
        </p:spPr>
        <p:txBody>
          <a:bodyPr wrap="square" rtlCol="0">
            <a:spAutoFit/>
          </a:bodyPr>
          <a:lstStyle/>
          <a:p>
            <a:r>
              <a:rPr lang="en-US" sz="2400" b="1" dirty="0" smtClean="0">
                <a:ln>
                  <a:solidFill>
                    <a:schemeClr val="tx1"/>
                  </a:solidFill>
                </a:ln>
                <a:solidFill>
                  <a:srgbClr val="FFC000"/>
                </a:solidFill>
                <a:latin typeface="Monotype Corsiva" pitchFamily="66" charset="0"/>
              </a:rPr>
              <a:t>Samson</a:t>
            </a:r>
            <a:r>
              <a:rPr lang="en-US" sz="2400" b="1" baseline="0" dirty="0" smtClean="0">
                <a:ln>
                  <a:solidFill>
                    <a:schemeClr val="tx1"/>
                  </a:solidFill>
                </a:ln>
                <a:solidFill>
                  <a:srgbClr val="FFC000"/>
                </a:solidFill>
                <a:latin typeface="Monotype Corsiva" pitchFamily="66" charset="0"/>
              </a:rPr>
              <a:t> – God’s strength made perfect in weakness</a:t>
            </a:r>
            <a:endParaRPr lang="en-US" sz="2400" b="1" dirty="0">
              <a:ln>
                <a:solidFill>
                  <a:schemeClr val="tx1"/>
                </a:solidFill>
              </a:ln>
              <a:solidFill>
                <a:srgbClr val="FFC000"/>
              </a:solidFill>
              <a:latin typeface="Monotype Corsiva"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5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45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5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ctrTitle"/>
          </p:nvPr>
        </p:nvSpPr>
        <p:spPr>
          <a:xfrm>
            <a:off x="0" y="0"/>
            <a:ext cx="9144000" cy="838200"/>
          </a:xfrm>
        </p:spPr>
        <p:txBody>
          <a:bodyPr/>
          <a:lstStyle/>
          <a:p>
            <a:r>
              <a:rPr lang="en-AU" sz="4400" dirty="0"/>
              <a:t>Content of the Appendices</a:t>
            </a:r>
          </a:p>
        </p:txBody>
      </p:sp>
      <p:sp>
        <p:nvSpPr>
          <p:cNvPr id="83971" name="Rectangle 3"/>
          <p:cNvSpPr>
            <a:spLocks noGrp="1" noChangeArrowheads="1"/>
          </p:cNvSpPr>
          <p:nvPr>
            <p:ph type="subTitle" idx="1"/>
          </p:nvPr>
        </p:nvSpPr>
        <p:spPr>
          <a:xfrm>
            <a:off x="137823" y="762000"/>
            <a:ext cx="8785225" cy="5678488"/>
          </a:xfrm>
        </p:spPr>
        <p:txBody>
          <a:bodyPr/>
          <a:lstStyle/>
          <a:p>
            <a:pPr marL="450850" indent="-450850">
              <a:buClr>
                <a:srgbClr val="FFFF00"/>
              </a:buClr>
              <a:buFont typeface="Wingdings" pitchFamily="2" charset="2"/>
              <a:buChar char="v"/>
            </a:pPr>
            <a:r>
              <a:rPr lang="en-AU" dirty="0">
                <a:ln w="22225">
                  <a:solidFill>
                    <a:schemeClr val="tx1"/>
                  </a:solidFill>
                </a:ln>
                <a:solidFill>
                  <a:srgbClr val="FF0000"/>
                </a:solidFill>
              </a:rPr>
              <a:t>Judges 17</a:t>
            </a:r>
            <a:r>
              <a:rPr lang="en-AU" dirty="0">
                <a:ln w="22225">
                  <a:solidFill>
                    <a:schemeClr val="tx1"/>
                  </a:solidFill>
                </a:ln>
              </a:rPr>
              <a:t> </a:t>
            </a:r>
            <a:r>
              <a:rPr lang="en-AU" dirty="0"/>
              <a:t>– The house of Micah manufactures an idol and creates a false priesthood</a:t>
            </a:r>
          </a:p>
          <a:p>
            <a:pPr marL="450850" indent="-450850">
              <a:buClr>
                <a:srgbClr val="FFFF00"/>
              </a:buClr>
              <a:buFont typeface="Wingdings" pitchFamily="2" charset="2"/>
              <a:buChar char="v"/>
            </a:pPr>
            <a:r>
              <a:rPr lang="en-AU" dirty="0">
                <a:ln w="22225">
                  <a:solidFill>
                    <a:schemeClr val="tx1"/>
                  </a:solidFill>
                </a:ln>
                <a:solidFill>
                  <a:srgbClr val="FF0000"/>
                </a:solidFill>
              </a:rPr>
              <a:t>Judges 18 </a:t>
            </a:r>
            <a:r>
              <a:rPr lang="en-AU" dirty="0"/>
              <a:t>– Displaced </a:t>
            </a:r>
            <a:r>
              <a:rPr lang="en-AU" dirty="0" err="1"/>
              <a:t>Danites</a:t>
            </a:r>
            <a:r>
              <a:rPr lang="en-AU" dirty="0"/>
              <a:t> seek a place to dwell in the far north of the land and carry away Micah’s idol and priest to establish an apostasy</a:t>
            </a:r>
          </a:p>
          <a:p>
            <a:pPr marL="450850" indent="-450850">
              <a:buClr>
                <a:srgbClr val="FFFF00"/>
              </a:buClr>
              <a:buFont typeface="Wingdings" pitchFamily="2" charset="2"/>
              <a:buChar char="v"/>
            </a:pPr>
            <a:r>
              <a:rPr lang="en-AU" dirty="0">
                <a:ln w="22225">
                  <a:solidFill>
                    <a:schemeClr val="tx1"/>
                  </a:solidFill>
                </a:ln>
                <a:solidFill>
                  <a:srgbClr val="FF0000"/>
                </a:solidFill>
              </a:rPr>
              <a:t>Judges 19 </a:t>
            </a:r>
            <a:r>
              <a:rPr lang="en-AU" dirty="0"/>
              <a:t>– A Levite retrieves his wayward concubine only to lose her to a band of brutal sodomites in </a:t>
            </a:r>
            <a:r>
              <a:rPr lang="en-AU" dirty="0" err="1"/>
              <a:t>Gibeah</a:t>
            </a:r>
            <a:r>
              <a:rPr lang="en-AU" dirty="0"/>
              <a:t> of Benjamin</a:t>
            </a:r>
          </a:p>
          <a:p>
            <a:pPr marL="450850" indent="-450850">
              <a:buClr>
                <a:srgbClr val="FFFF00"/>
              </a:buClr>
              <a:buFont typeface="Wingdings" pitchFamily="2" charset="2"/>
              <a:buChar char="v"/>
            </a:pPr>
            <a:r>
              <a:rPr lang="en-AU" dirty="0">
                <a:ln w="22225">
                  <a:solidFill>
                    <a:schemeClr val="tx1"/>
                  </a:solidFill>
                </a:ln>
                <a:solidFill>
                  <a:srgbClr val="FF0000"/>
                </a:solidFill>
              </a:rPr>
              <a:t>Judges 20 </a:t>
            </a:r>
            <a:r>
              <a:rPr lang="en-AU" dirty="0"/>
              <a:t>– Indignant but hypocritical Israel gather to cleanse Benjamin but suffer terribly</a:t>
            </a:r>
          </a:p>
          <a:p>
            <a:pPr marL="450850" indent="-450850">
              <a:buClr>
                <a:srgbClr val="FFFF00"/>
              </a:buClr>
              <a:buFont typeface="Wingdings" pitchFamily="2" charset="2"/>
              <a:buChar char="v"/>
            </a:pPr>
            <a:r>
              <a:rPr lang="en-AU" dirty="0">
                <a:ln w="22225">
                  <a:solidFill>
                    <a:schemeClr val="tx1"/>
                  </a:solidFill>
                </a:ln>
                <a:solidFill>
                  <a:srgbClr val="FF0000"/>
                </a:solidFill>
              </a:rPr>
              <a:t>Judges 21 </a:t>
            </a:r>
            <a:r>
              <a:rPr lang="en-AU" dirty="0"/>
              <a:t>– Israel in a quandary try dubious methods to find wives for Benjamin’s survivors</a:t>
            </a:r>
          </a:p>
          <a:p>
            <a:pPr marL="450850" indent="-450850">
              <a:buClr>
                <a:srgbClr val="FFFF00"/>
              </a:buClr>
              <a:buFont typeface="Wingdings" pitchFamily="2" charset="2"/>
              <a:buChar char="v"/>
            </a:pPr>
            <a:endParaRPr lang="en-AU" dirty="0"/>
          </a:p>
        </p:txBody>
      </p:sp>
      <p:sp>
        <p:nvSpPr>
          <p:cNvPr id="4" name="TextBox 3"/>
          <p:cNvSpPr txBox="1"/>
          <p:nvPr/>
        </p:nvSpPr>
        <p:spPr>
          <a:xfrm>
            <a:off x="304800" y="6458887"/>
            <a:ext cx="5791200" cy="461665"/>
          </a:xfrm>
          <a:prstGeom prst="rect">
            <a:avLst/>
          </a:prstGeom>
          <a:noFill/>
        </p:spPr>
        <p:txBody>
          <a:bodyPr wrap="square" rtlCol="0">
            <a:spAutoFit/>
          </a:bodyPr>
          <a:lstStyle/>
          <a:p>
            <a:r>
              <a:rPr lang="en-US" sz="2400" b="1" dirty="0" smtClean="0">
                <a:ln>
                  <a:solidFill>
                    <a:schemeClr val="tx1"/>
                  </a:solidFill>
                </a:ln>
                <a:solidFill>
                  <a:srgbClr val="FFC000"/>
                </a:solidFill>
                <a:latin typeface="Monotype Corsiva" pitchFamily="66" charset="0"/>
              </a:rPr>
              <a:t>Samson</a:t>
            </a:r>
            <a:r>
              <a:rPr lang="en-US" sz="2400" b="1" baseline="0" dirty="0" smtClean="0">
                <a:ln>
                  <a:solidFill>
                    <a:schemeClr val="tx1"/>
                  </a:solidFill>
                </a:ln>
                <a:solidFill>
                  <a:srgbClr val="FFC000"/>
                </a:solidFill>
                <a:latin typeface="Monotype Corsiva" pitchFamily="66" charset="0"/>
              </a:rPr>
              <a:t> – God’s strength made perfect in weakness</a:t>
            </a:r>
            <a:endParaRPr lang="en-US" sz="2400" b="1" dirty="0">
              <a:ln>
                <a:solidFill>
                  <a:schemeClr val="tx1"/>
                </a:solidFill>
              </a:ln>
              <a:solidFill>
                <a:srgbClr val="FFC000"/>
              </a:solidFill>
              <a:latin typeface="Monotype Corsiva"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9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9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9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39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a:xfrm>
            <a:off x="0" y="44450"/>
            <a:ext cx="9144000" cy="765175"/>
          </a:xfrm>
          <a:noFill/>
        </p:spPr>
        <p:txBody>
          <a:bodyPr/>
          <a:lstStyle/>
          <a:p>
            <a:r>
              <a:rPr lang="en-AU" sz="4400" dirty="0"/>
              <a:t>There was no king in Israel</a:t>
            </a:r>
          </a:p>
        </p:txBody>
      </p:sp>
      <p:sp>
        <p:nvSpPr>
          <p:cNvPr id="89091" name="Rectangle 3"/>
          <p:cNvSpPr>
            <a:spLocks noGrp="1" noChangeArrowheads="1"/>
          </p:cNvSpPr>
          <p:nvPr>
            <p:ph type="subTitle" idx="1"/>
          </p:nvPr>
        </p:nvSpPr>
        <p:spPr>
          <a:xfrm>
            <a:off x="250825" y="765175"/>
            <a:ext cx="8713788" cy="5635625"/>
          </a:xfrm>
        </p:spPr>
        <p:txBody>
          <a:bodyPr/>
          <a:lstStyle/>
          <a:p>
            <a:pPr marL="449263" indent="-449263">
              <a:buClr>
                <a:srgbClr val="FFFF00"/>
              </a:buClr>
              <a:buFont typeface="Wingdings" pitchFamily="2" charset="2"/>
              <a:buChar char="v"/>
            </a:pPr>
            <a:r>
              <a:rPr lang="en-AU" dirty="0"/>
              <a:t>This statement occurs 4 times – </a:t>
            </a:r>
            <a:r>
              <a:rPr lang="en-AU" dirty="0">
                <a:ln w="22225">
                  <a:solidFill>
                    <a:schemeClr val="tx1"/>
                  </a:solidFill>
                </a:ln>
                <a:solidFill>
                  <a:srgbClr val="FF0000"/>
                </a:solidFill>
              </a:rPr>
              <a:t>Judges 17:6; 18:1; 19:1; 21:25</a:t>
            </a:r>
            <a:r>
              <a:rPr lang="en-AU" dirty="0"/>
              <a:t>.</a:t>
            </a:r>
          </a:p>
          <a:p>
            <a:pPr marL="449263" indent="-449263">
              <a:buClr>
                <a:srgbClr val="FFFF00"/>
              </a:buClr>
              <a:buFont typeface="Wingdings" pitchFamily="2" charset="2"/>
              <a:buChar char="v"/>
            </a:pPr>
            <a:r>
              <a:rPr lang="en-AU" dirty="0"/>
              <a:t>In the first and last occurrences the statement </a:t>
            </a:r>
            <a:r>
              <a:rPr lang="en-AU" dirty="0">
                <a:solidFill>
                  <a:srgbClr val="00FF00"/>
                </a:solidFill>
              </a:rPr>
              <a:t>“every man did </a:t>
            </a:r>
            <a:r>
              <a:rPr lang="en-AU" i="1" dirty="0">
                <a:solidFill>
                  <a:srgbClr val="00FF00"/>
                </a:solidFill>
              </a:rPr>
              <a:t>that which was</a:t>
            </a:r>
            <a:r>
              <a:rPr lang="en-AU" dirty="0">
                <a:solidFill>
                  <a:srgbClr val="00FF00"/>
                </a:solidFill>
              </a:rPr>
              <a:t> right in his own eyes”</a:t>
            </a:r>
            <a:r>
              <a:rPr lang="en-AU" dirty="0"/>
              <a:t> is added. Omit italicised words and read literally: </a:t>
            </a:r>
            <a:r>
              <a:rPr lang="en-AU" dirty="0">
                <a:solidFill>
                  <a:srgbClr val="00FF00"/>
                </a:solidFill>
              </a:rPr>
              <a:t>“every man did</a:t>
            </a:r>
            <a:r>
              <a:rPr lang="en-AU" dirty="0"/>
              <a:t> </a:t>
            </a:r>
            <a:r>
              <a:rPr lang="en-AU" b="0" dirty="0">
                <a:solidFill>
                  <a:srgbClr val="FFFF66"/>
                </a:solidFill>
                <a:latin typeface="Arial Black" pitchFamily="34" charset="0"/>
              </a:rPr>
              <a:t>right</a:t>
            </a:r>
            <a:r>
              <a:rPr lang="en-AU" dirty="0"/>
              <a:t> </a:t>
            </a:r>
            <a:r>
              <a:rPr lang="en-AU" dirty="0">
                <a:solidFill>
                  <a:srgbClr val="00FF00"/>
                </a:solidFill>
              </a:rPr>
              <a:t>in his own eyes”</a:t>
            </a:r>
            <a:r>
              <a:rPr lang="en-AU" dirty="0"/>
              <a:t>.</a:t>
            </a:r>
          </a:p>
          <a:p>
            <a:pPr marL="449263" indent="-449263">
              <a:buClr>
                <a:srgbClr val="FFFF00"/>
              </a:buClr>
              <a:buFont typeface="Wingdings" pitchFamily="2" charset="2"/>
              <a:buChar char="v"/>
            </a:pPr>
            <a:r>
              <a:rPr lang="en-AU" dirty="0"/>
              <a:t>This was a time of rationalisation and self-justification. Men found a way to justify almost any kind of behaviour and to dress it up in the garb of respectability.</a:t>
            </a:r>
          </a:p>
          <a:p>
            <a:pPr marL="449263" indent="-449263">
              <a:buClr>
                <a:srgbClr val="FFFF00"/>
              </a:buClr>
              <a:buFont typeface="Wingdings" pitchFamily="2" charset="2"/>
              <a:buChar char="v"/>
            </a:pPr>
            <a:r>
              <a:rPr lang="en-AU" dirty="0"/>
              <a:t>When men set their own standards, invariably God is left out, though His name may be used.</a:t>
            </a:r>
          </a:p>
        </p:txBody>
      </p:sp>
      <p:sp>
        <p:nvSpPr>
          <p:cNvPr id="4" name="TextBox 3"/>
          <p:cNvSpPr txBox="1"/>
          <p:nvPr/>
        </p:nvSpPr>
        <p:spPr>
          <a:xfrm>
            <a:off x="304800" y="6458887"/>
            <a:ext cx="5791200" cy="461665"/>
          </a:xfrm>
          <a:prstGeom prst="rect">
            <a:avLst/>
          </a:prstGeom>
          <a:noFill/>
        </p:spPr>
        <p:txBody>
          <a:bodyPr wrap="square" rtlCol="0">
            <a:spAutoFit/>
          </a:bodyPr>
          <a:lstStyle/>
          <a:p>
            <a:r>
              <a:rPr lang="en-US" sz="2400" b="1" dirty="0" smtClean="0">
                <a:ln>
                  <a:solidFill>
                    <a:schemeClr val="tx1"/>
                  </a:solidFill>
                </a:ln>
                <a:solidFill>
                  <a:srgbClr val="FFC000"/>
                </a:solidFill>
                <a:latin typeface="Monotype Corsiva" pitchFamily="66" charset="0"/>
              </a:rPr>
              <a:t>Samson</a:t>
            </a:r>
            <a:r>
              <a:rPr lang="en-US" sz="2400" b="1" baseline="0" dirty="0" smtClean="0">
                <a:ln>
                  <a:solidFill>
                    <a:schemeClr val="tx1"/>
                  </a:solidFill>
                </a:ln>
                <a:solidFill>
                  <a:srgbClr val="FFC000"/>
                </a:solidFill>
                <a:latin typeface="Monotype Corsiva" pitchFamily="66" charset="0"/>
              </a:rPr>
              <a:t> – God’s strength made perfect in weakness</a:t>
            </a:r>
            <a:endParaRPr lang="en-US" sz="2400" b="1" dirty="0">
              <a:ln>
                <a:solidFill>
                  <a:schemeClr val="tx1"/>
                </a:solidFill>
              </a:ln>
              <a:solidFill>
                <a:srgbClr val="FFC000"/>
              </a:solidFill>
              <a:latin typeface="Monotype Corsiva"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0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0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0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0" y="0"/>
            <a:ext cx="9144000" cy="836712"/>
          </a:xfrm>
        </p:spPr>
        <p:txBody>
          <a:bodyPr/>
          <a:lstStyle/>
          <a:p>
            <a:r>
              <a:rPr lang="en-AU" sz="4400" dirty="0" smtClean="0"/>
              <a:t>A brother’s lament in 2011</a:t>
            </a:r>
            <a:endParaRPr lang="en-US" sz="4400" dirty="0"/>
          </a:p>
        </p:txBody>
      </p:sp>
      <p:sp>
        <p:nvSpPr>
          <p:cNvPr id="28675" name="Rectangle 3"/>
          <p:cNvSpPr>
            <a:spLocks noGrp="1" noChangeArrowheads="1"/>
          </p:cNvSpPr>
          <p:nvPr>
            <p:ph type="subTitle" idx="1"/>
          </p:nvPr>
        </p:nvSpPr>
        <p:spPr>
          <a:xfrm>
            <a:off x="223115" y="695429"/>
            <a:ext cx="8713788" cy="5860358"/>
          </a:xfrm>
        </p:spPr>
        <p:txBody>
          <a:bodyPr/>
          <a:lstStyle/>
          <a:p>
            <a:pPr marL="0" indent="0" algn="just">
              <a:lnSpc>
                <a:spcPct val="90000"/>
              </a:lnSpc>
              <a:spcBef>
                <a:spcPts val="0"/>
              </a:spcBef>
              <a:buFont typeface="Wingdings" pitchFamily="2" charset="2"/>
              <a:buNone/>
            </a:pPr>
            <a:r>
              <a:rPr lang="en-AU" sz="3000" dirty="0" smtClean="0"/>
              <a:t>We are currently in the Golden Age of Sin. </a:t>
            </a:r>
            <a:r>
              <a:rPr lang="en-AU" sz="3000" dirty="0" smtClean="0">
                <a:solidFill>
                  <a:srgbClr val="FFFF00"/>
                </a:solidFill>
              </a:rPr>
              <a:t>Right is wrong and wrong is right.</a:t>
            </a:r>
            <a:r>
              <a:rPr lang="en-AU" sz="3000" dirty="0" smtClean="0"/>
              <a:t> The only real sin today is talking about sin. We have the perfect storm of humanism, evolution and moral relativity in society around us. This has eroded our standards and brought about a moral and doctrinal laxity in our ecclesias. </a:t>
            </a:r>
            <a:r>
              <a:rPr lang="en-AU" sz="3000" dirty="0" smtClean="0">
                <a:solidFill>
                  <a:srgbClr val="00FF00"/>
                </a:solidFill>
              </a:rPr>
              <a:t>In an honest effort to become more loving and kind, we are now threatened by a dynamic of extreme tolerance.</a:t>
            </a:r>
            <a:r>
              <a:rPr lang="en-AU" sz="3000" dirty="0" smtClean="0"/>
              <a:t> In that climate, the tolerant stand idle as people simply do as they please, but swiftly condemn anyone who judges doctrine and behaviour according to Biblical standards.</a:t>
            </a:r>
            <a:endParaRPr lang="en-US" sz="3000" dirty="0"/>
          </a:p>
        </p:txBody>
      </p:sp>
      <p:sp>
        <p:nvSpPr>
          <p:cNvPr id="5" name="TextBox 4"/>
          <p:cNvSpPr txBox="1"/>
          <p:nvPr/>
        </p:nvSpPr>
        <p:spPr>
          <a:xfrm>
            <a:off x="304800" y="6458887"/>
            <a:ext cx="5791200" cy="461665"/>
          </a:xfrm>
          <a:prstGeom prst="rect">
            <a:avLst/>
          </a:prstGeom>
          <a:noFill/>
        </p:spPr>
        <p:txBody>
          <a:bodyPr wrap="square" rtlCol="0">
            <a:spAutoFit/>
          </a:bodyPr>
          <a:lstStyle/>
          <a:p>
            <a:r>
              <a:rPr lang="en-US" sz="2400" b="1" dirty="0" smtClean="0">
                <a:ln>
                  <a:solidFill>
                    <a:schemeClr val="tx1"/>
                  </a:solidFill>
                </a:ln>
                <a:solidFill>
                  <a:srgbClr val="FFC000"/>
                </a:solidFill>
                <a:latin typeface="Monotype Corsiva" pitchFamily="66" charset="0"/>
              </a:rPr>
              <a:t>Samson</a:t>
            </a:r>
            <a:r>
              <a:rPr lang="en-US" sz="2400" b="1" baseline="0" dirty="0" smtClean="0">
                <a:ln>
                  <a:solidFill>
                    <a:schemeClr val="tx1"/>
                  </a:solidFill>
                </a:ln>
                <a:solidFill>
                  <a:srgbClr val="FFC000"/>
                </a:solidFill>
                <a:latin typeface="Monotype Corsiva" pitchFamily="66" charset="0"/>
              </a:rPr>
              <a:t> – God’s strength made perfect in weakness</a:t>
            </a:r>
            <a:endParaRPr lang="en-US" sz="2400" b="1" dirty="0">
              <a:ln>
                <a:solidFill>
                  <a:schemeClr val="tx1"/>
                </a:solidFill>
              </a:ln>
              <a:solidFill>
                <a:srgbClr val="FFC000"/>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ctrTitle"/>
          </p:nvPr>
        </p:nvSpPr>
        <p:spPr>
          <a:xfrm>
            <a:off x="0" y="-42863"/>
            <a:ext cx="9144000" cy="981076"/>
          </a:xfrm>
        </p:spPr>
        <p:txBody>
          <a:bodyPr/>
          <a:lstStyle/>
          <a:p>
            <a:r>
              <a:rPr lang="en-AU" sz="4400" dirty="0"/>
              <a:t>The </a:t>
            </a:r>
            <a:r>
              <a:rPr lang="en-AU" sz="4400" dirty="0" smtClean="0"/>
              <a:t>pattern </a:t>
            </a:r>
            <a:r>
              <a:rPr lang="en-AU" sz="4400" dirty="0"/>
              <a:t>of </a:t>
            </a:r>
            <a:r>
              <a:rPr lang="en-AU" sz="4400" dirty="0" smtClean="0"/>
              <a:t>decline</a:t>
            </a:r>
            <a:endParaRPr lang="en-AU" sz="4400" dirty="0"/>
          </a:p>
        </p:txBody>
      </p:sp>
      <p:sp>
        <p:nvSpPr>
          <p:cNvPr id="112643" name="Rectangle 3"/>
          <p:cNvSpPr>
            <a:spLocks noGrp="1" noChangeArrowheads="1"/>
          </p:cNvSpPr>
          <p:nvPr>
            <p:ph type="subTitle" idx="1"/>
          </p:nvPr>
        </p:nvSpPr>
        <p:spPr>
          <a:xfrm>
            <a:off x="179388" y="750888"/>
            <a:ext cx="8785225" cy="5603875"/>
          </a:xfrm>
          <a:noFill/>
          <a:ln/>
        </p:spPr>
        <p:txBody>
          <a:bodyPr/>
          <a:lstStyle/>
          <a:p>
            <a:pPr marL="450850" indent="-450850">
              <a:buClr>
                <a:schemeClr val="hlink"/>
              </a:buClr>
              <a:buFont typeface="Wingdings" pitchFamily="2" charset="2"/>
              <a:buChar char="q"/>
            </a:pPr>
            <a:endParaRPr lang="en-AU"/>
          </a:p>
          <a:p>
            <a:pPr marL="450850" indent="-450850"/>
            <a:endParaRPr lang="en-AU"/>
          </a:p>
        </p:txBody>
      </p:sp>
      <p:sp>
        <p:nvSpPr>
          <p:cNvPr id="112644" name="Text Box 4"/>
          <p:cNvSpPr txBox="1">
            <a:spLocks noChangeArrowheads="1"/>
          </p:cNvSpPr>
          <p:nvPr/>
        </p:nvSpPr>
        <p:spPr bwMode="auto">
          <a:xfrm>
            <a:off x="1547813" y="3860800"/>
            <a:ext cx="7056437" cy="946150"/>
          </a:xfrm>
          <a:prstGeom prst="rect">
            <a:avLst/>
          </a:prstGeom>
          <a:noFill/>
          <a:ln w="9525">
            <a:noFill/>
            <a:miter lim="800000"/>
            <a:headEnd/>
            <a:tailEnd/>
          </a:ln>
          <a:effectLst/>
        </p:spPr>
        <p:txBody>
          <a:bodyPr>
            <a:spAutoFit/>
          </a:bodyPr>
          <a:lstStyle/>
          <a:p>
            <a:pPr fontAlgn="base">
              <a:spcBef>
                <a:spcPct val="50000"/>
              </a:spcBef>
              <a:spcAft>
                <a:spcPct val="0"/>
              </a:spcAft>
              <a:buClr>
                <a:srgbClr val="FFFF00"/>
              </a:buClr>
            </a:pPr>
            <a:r>
              <a:rPr lang="en-AU" sz="2800" b="1" dirty="0" smtClean="0">
                <a:solidFill>
                  <a:srgbClr val="FFFFFF"/>
                </a:solidFill>
              </a:rPr>
              <a:t>Decline in a large community rarely happens like this</a:t>
            </a:r>
          </a:p>
        </p:txBody>
      </p:sp>
      <p:grpSp>
        <p:nvGrpSpPr>
          <p:cNvPr id="2" name="Group 9"/>
          <p:cNvGrpSpPr>
            <a:grpSpLocks/>
          </p:cNvGrpSpPr>
          <p:nvPr/>
        </p:nvGrpSpPr>
        <p:grpSpPr bwMode="auto">
          <a:xfrm>
            <a:off x="827088" y="1196975"/>
            <a:ext cx="7777162" cy="4392613"/>
            <a:chOff x="521" y="599"/>
            <a:chExt cx="4899" cy="2767"/>
          </a:xfrm>
        </p:grpSpPr>
        <p:sp>
          <p:nvSpPr>
            <p:cNvPr id="112645" name="Line 5"/>
            <p:cNvSpPr>
              <a:spLocks noChangeShapeType="1"/>
            </p:cNvSpPr>
            <p:nvPr/>
          </p:nvSpPr>
          <p:spPr bwMode="auto">
            <a:xfrm>
              <a:off x="521" y="599"/>
              <a:ext cx="0" cy="2767"/>
            </a:xfrm>
            <a:prstGeom prst="line">
              <a:avLst/>
            </a:prstGeom>
            <a:noFill/>
            <a:ln w="76200">
              <a:solidFill>
                <a:srgbClr val="FFFF66"/>
              </a:solidFill>
              <a:round/>
              <a:headEnd/>
              <a:tailEnd/>
            </a:ln>
            <a:effectLst/>
          </p:spPr>
          <p:txBody>
            <a:bodyPr/>
            <a:lstStyle/>
            <a:p>
              <a:pPr fontAlgn="base">
                <a:spcBef>
                  <a:spcPct val="0"/>
                </a:spcBef>
                <a:spcAft>
                  <a:spcPct val="0"/>
                </a:spcAft>
              </a:pPr>
              <a:endParaRPr lang="en-US" smtClean="0">
                <a:solidFill>
                  <a:srgbClr val="FFFFFF"/>
                </a:solidFill>
              </a:endParaRPr>
            </a:p>
          </p:txBody>
        </p:sp>
        <p:sp>
          <p:nvSpPr>
            <p:cNvPr id="112646" name="Line 6"/>
            <p:cNvSpPr>
              <a:spLocks noChangeShapeType="1"/>
            </p:cNvSpPr>
            <p:nvPr/>
          </p:nvSpPr>
          <p:spPr bwMode="auto">
            <a:xfrm>
              <a:off x="521" y="3339"/>
              <a:ext cx="4899" cy="0"/>
            </a:xfrm>
            <a:prstGeom prst="line">
              <a:avLst/>
            </a:prstGeom>
            <a:noFill/>
            <a:ln w="76200">
              <a:solidFill>
                <a:srgbClr val="FFFF66"/>
              </a:solidFill>
              <a:round/>
              <a:headEnd/>
              <a:tailEnd/>
            </a:ln>
            <a:effectLst/>
          </p:spPr>
          <p:txBody>
            <a:bodyPr/>
            <a:lstStyle/>
            <a:p>
              <a:pPr fontAlgn="base">
                <a:spcBef>
                  <a:spcPct val="0"/>
                </a:spcBef>
                <a:spcAft>
                  <a:spcPct val="0"/>
                </a:spcAft>
              </a:pPr>
              <a:endParaRPr lang="en-US" smtClean="0">
                <a:solidFill>
                  <a:srgbClr val="FFFFFF"/>
                </a:solidFill>
              </a:endParaRPr>
            </a:p>
          </p:txBody>
        </p:sp>
      </p:grpSp>
      <p:sp>
        <p:nvSpPr>
          <p:cNvPr id="112648" name="Freeform 8"/>
          <p:cNvSpPr>
            <a:spLocks/>
          </p:cNvSpPr>
          <p:nvPr/>
        </p:nvSpPr>
        <p:spPr bwMode="auto">
          <a:xfrm>
            <a:off x="827088" y="1154113"/>
            <a:ext cx="6013450" cy="4392612"/>
          </a:xfrm>
          <a:custGeom>
            <a:avLst/>
            <a:gdLst/>
            <a:ahLst/>
            <a:cxnLst>
              <a:cxn ang="0">
                <a:pos x="0" y="0"/>
              </a:cxn>
              <a:cxn ang="0">
                <a:pos x="91" y="929"/>
              </a:cxn>
              <a:cxn ang="0">
                <a:pos x="199" y="1613"/>
              </a:cxn>
              <a:cxn ang="0">
                <a:pos x="289" y="2054"/>
              </a:cxn>
              <a:cxn ang="0">
                <a:pos x="505" y="2387"/>
              </a:cxn>
              <a:cxn ang="0">
                <a:pos x="964" y="2513"/>
              </a:cxn>
              <a:cxn ang="0">
                <a:pos x="1397" y="2586"/>
              </a:cxn>
              <a:cxn ang="0">
                <a:pos x="2031" y="2631"/>
              </a:cxn>
              <a:cxn ang="0">
                <a:pos x="2793" y="2677"/>
              </a:cxn>
              <a:cxn ang="0">
                <a:pos x="3513" y="2722"/>
              </a:cxn>
              <a:cxn ang="0">
                <a:pos x="3767" y="2767"/>
              </a:cxn>
              <a:cxn ang="0">
                <a:pos x="3640" y="2722"/>
              </a:cxn>
            </a:cxnLst>
            <a:rect l="0" t="0" r="r" b="b"/>
            <a:pathLst>
              <a:path w="3788" h="2767">
                <a:moveTo>
                  <a:pt x="0" y="0"/>
                </a:moveTo>
                <a:cubicBezTo>
                  <a:pt x="15" y="155"/>
                  <a:pt x="58" y="660"/>
                  <a:pt x="91" y="929"/>
                </a:cubicBezTo>
                <a:cubicBezTo>
                  <a:pt x="124" y="1198"/>
                  <a:pt x="166" y="1426"/>
                  <a:pt x="199" y="1613"/>
                </a:cubicBezTo>
                <a:cubicBezTo>
                  <a:pt x="232" y="1800"/>
                  <a:pt x="238" y="1925"/>
                  <a:pt x="289" y="2054"/>
                </a:cubicBezTo>
                <a:cubicBezTo>
                  <a:pt x="340" y="2183"/>
                  <a:pt x="393" y="2311"/>
                  <a:pt x="505" y="2387"/>
                </a:cubicBezTo>
                <a:cubicBezTo>
                  <a:pt x="617" y="2463"/>
                  <a:pt x="815" y="2480"/>
                  <a:pt x="964" y="2513"/>
                </a:cubicBezTo>
                <a:cubicBezTo>
                  <a:pt x="1113" y="2546"/>
                  <a:pt x="1219" y="2566"/>
                  <a:pt x="1397" y="2586"/>
                </a:cubicBezTo>
                <a:cubicBezTo>
                  <a:pt x="1575" y="2606"/>
                  <a:pt x="1798" y="2616"/>
                  <a:pt x="2031" y="2631"/>
                </a:cubicBezTo>
                <a:cubicBezTo>
                  <a:pt x="2264" y="2646"/>
                  <a:pt x="2546" y="2662"/>
                  <a:pt x="2793" y="2677"/>
                </a:cubicBezTo>
                <a:cubicBezTo>
                  <a:pt x="3041" y="2692"/>
                  <a:pt x="3350" y="2707"/>
                  <a:pt x="3513" y="2722"/>
                </a:cubicBezTo>
                <a:cubicBezTo>
                  <a:pt x="3675" y="2737"/>
                  <a:pt x="3745" y="2767"/>
                  <a:pt x="3767" y="2767"/>
                </a:cubicBezTo>
                <a:cubicBezTo>
                  <a:pt x="3788" y="2767"/>
                  <a:pt x="3713" y="2744"/>
                  <a:pt x="3640" y="2722"/>
                </a:cubicBezTo>
              </a:path>
            </a:pathLst>
          </a:custGeom>
          <a:noFill/>
          <a:ln w="76200" cmpd="sng">
            <a:solidFill>
              <a:srgbClr val="FFFF00"/>
            </a:solidFill>
            <a:round/>
            <a:headEnd/>
            <a:tailEnd/>
          </a:ln>
          <a:effectLst/>
        </p:spPr>
        <p:txBody>
          <a:bodyPr/>
          <a:lstStyle/>
          <a:p>
            <a:pPr fontAlgn="base">
              <a:spcBef>
                <a:spcPct val="0"/>
              </a:spcBef>
              <a:spcAft>
                <a:spcPct val="0"/>
              </a:spcAft>
            </a:pPr>
            <a:endParaRPr lang="en-US" smtClean="0">
              <a:solidFill>
                <a:srgbClr val="FFFFFF"/>
              </a:solidFill>
            </a:endParaRPr>
          </a:p>
        </p:txBody>
      </p:sp>
      <p:sp>
        <p:nvSpPr>
          <p:cNvPr id="112650" name="Text Box 10"/>
          <p:cNvSpPr txBox="1">
            <a:spLocks noChangeArrowheads="1"/>
          </p:cNvSpPr>
          <p:nvPr/>
        </p:nvSpPr>
        <p:spPr bwMode="auto">
          <a:xfrm>
            <a:off x="1692275" y="5573713"/>
            <a:ext cx="6981825" cy="519112"/>
          </a:xfrm>
          <a:prstGeom prst="rect">
            <a:avLst/>
          </a:prstGeom>
          <a:noFill/>
          <a:ln w="9525">
            <a:noFill/>
            <a:miter lim="800000"/>
            <a:headEnd/>
            <a:tailEnd/>
          </a:ln>
          <a:effectLst/>
        </p:spPr>
        <p:txBody>
          <a:bodyPr wrap="none">
            <a:spAutoFit/>
          </a:bodyPr>
          <a:lstStyle/>
          <a:p>
            <a:pPr fontAlgn="base">
              <a:spcBef>
                <a:spcPct val="0"/>
              </a:spcBef>
              <a:spcAft>
                <a:spcPct val="0"/>
              </a:spcAft>
            </a:pPr>
            <a:r>
              <a:rPr lang="en-AU" sz="2800" b="1" smtClean="0">
                <a:solidFill>
                  <a:srgbClr val="FFFFFF"/>
                </a:solidFill>
              </a:rPr>
              <a:t>10	20	30	40	50	60	70	80</a:t>
            </a:r>
          </a:p>
        </p:txBody>
      </p:sp>
      <p:sp>
        <p:nvSpPr>
          <p:cNvPr id="112651" name="Text Box 11"/>
          <p:cNvSpPr txBox="1">
            <a:spLocks noChangeArrowheads="1"/>
          </p:cNvSpPr>
          <p:nvPr/>
        </p:nvSpPr>
        <p:spPr bwMode="auto">
          <a:xfrm>
            <a:off x="681038" y="5559425"/>
            <a:ext cx="1154112" cy="519113"/>
          </a:xfrm>
          <a:prstGeom prst="rect">
            <a:avLst/>
          </a:prstGeom>
          <a:noFill/>
          <a:ln w="9525">
            <a:noFill/>
            <a:miter lim="800000"/>
            <a:headEnd/>
            <a:tailEnd/>
          </a:ln>
          <a:effectLst/>
        </p:spPr>
        <p:txBody>
          <a:bodyPr wrap="none">
            <a:spAutoFit/>
          </a:bodyPr>
          <a:lstStyle/>
          <a:p>
            <a:pPr fontAlgn="base">
              <a:spcBef>
                <a:spcPct val="0"/>
              </a:spcBef>
              <a:spcAft>
                <a:spcPct val="0"/>
              </a:spcAft>
            </a:pPr>
            <a:r>
              <a:rPr lang="en-AU" sz="2800" b="1" smtClean="0">
                <a:solidFill>
                  <a:srgbClr val="FFFFFF"/>
                </a:solidFill>
              </a:rPr>
              <a:t>Years</a:t>
            </a:r>
          </a:p>
        </p:txBody>
      </p:sp>
      <p:sp>
        <p:nvSpPr>
          <p:cNvPr id="112652" name="Text Box 12"/>
          <p:cNvSpPr txBox="1">
            <a:spLocks noChangeArrowheads="1"/>
          </p:cNvSpPr>
          <p:nvPr/>
        </p:nvSpPr>
        <p:spPr bwMode="auto">
          <a:xfrm rot="16200000">
            <a:off x="-444499" y="4938712"/>
            <a:ext cx="1789112" cy="519113"/>
          </a:xfrm>
          <a:prstGeom prst="rect">
            <a:avLst/>
          </a:prstGeom>
          <a:noFill/>
          <a:ln w="9525">
            <a:noFill/>
            <a:miter lim="800000"/>
            <a:headEnd/>
            <a:tailEnd/>
          </a:ln>
          <a:effectLst/>
        </p:spPr>
        <p:txBody>
          <a:bodyPr wrap="none">
            <a:spAutoFit/>
          </a:bodyPr>
          <a:lstStyle/>
          <a:p>
            <a:pPr fontAlgn="base">
              <a:spcBef>
                <a:spcPct val="0"/>
              </a:spcBef>
              <a:spcAft>
                <a:spcPct val="0"/>
              </a:spcAft>
            </a:pPr>
            <a:r>
              <a:rPr lang="en-AU" sz="2800" b="1" dirty="0" smtClean="0">
                <a:ln>
                  <a:solidFill>
                    <a:schemeClr val="tx1"/>
                  </a:solidFill>
                </a:ln>
                <a:solidFill>
                  <a:srgbClr val="FF9900"/>
                </a:solidFill>
              </a:rPr>
              <a:t>Apostasy</a:t>
            </a:r>
          </a:p>
        </p:txBody>
      </p:sp>
      <p:sp>
        <p:nvSpPr>
          <p:cNvPr id="112653" name="Text Box 13"/>
          <p:cNvSpPr txBox="1">
            <a:spLocks noChangeArrowheads="1"/>
          </p:cNvSpPr>
          <p:nvPr/>
        </p:nvSpPr>
        <p:spPr bwMode="auto">
          <a:xfrm rot="16200000">
            <a:off x="-327819" y="897732"/>
            <a:ext cx="1647825" cy="519112"/>
          </a:xfrm>
          <a:prstGeom prst="rect">
            <a:avLst/>
          </a:prstGeom>
          <a:noFill/>
          <a:ln w="9525">
            <a:noFill/>
            <a:miter lim="800000"/>
            <a:headEnd/>
            <a:tailEnd/>
          </a:ln>
          <a:effectLst/>
        </p:spPr>
        <p:txBody>
          <a:bodyPr wrap="none">
            <a:spAutoFit/>
          </a:bodyPr>
          <a:lstStyle/>
          <a:p>
            <a:pPr fontAlgn="base">
              <a:spcBef>
                <a:spcPct val="0"/>
              </a:spcBef>
              <a:spcAft>
                <a:spcPct val="0"/>
              </a:spcAft>
            </a:pPr>
            <a:r>
              <a:rPr lang="en-AU" sz="2800" b="1" smtClean="0">
                <a:solidFill>
                  <a:srgbClr val="00FF00"/>
                </a:solidFill>
              </a:rPr>
              <a:t>Strength</a:t>
            </a:r>
          </a:p>
        </p:txBody>
      </p:sp>
      <p:sp>
        <p:nvSpPr>
          <p:cNvPr id="112654" name="Freeform 14"/>
          <p:cNvSpPr>
            <a:spLocks/>
          </p:cNvSpPr>
          <p:nvPr/>
        </p:nvSpPr>
        <p:spPr bwMode="auto">
          <a:xfrm>
            <a:off x="827088" y="1196975"/>
            <a:ext cx="7848600" cy="3527425"/>
          </a:xfrm>
          <a:custGeom>
            <a:avLst/>
            <a:gdLst/>
            <a:ahLst/>
            <a:cxnLst>
              <a:cxn ang="0">
                <a:pos x="0" y="0"/>
              </a:cxn>
              <a:cxn ang="0">
                <a:pos x="311" y="23"/>
              </a:cxn>
              <a:cxn ang="0">
                <a:pos x="726" y="91"/>
              </a:cxn>
              <a:cxn ang="0">
                <a:pos x="919" y="155"/>
              </a:cxn>
              <a:cxn ang="0">
                <a:pos x="1108" y="209"/>
              </a:cxn>
              <a:cxn ang="0">
                <a:pos x="1588" y="363"/>
              </a:cxn>
              <a:cxn ang="0">
                <a:pos x="1905" y="499"/>
              </a:cxn>
              <a:cxn ang="0">
                <a:pos x="2404" y="680"/>
              </a:cxn>
              <a:cxn ang="0">
                <a:pos x="2813" y="862"/>
              </a:cxn>
              <a:cxn ang="0">
                <a:pos x="3221" y="1043"/>
              </a:cxn>
              <a:cxn ang="0">
                <a:pos x="3720" y="1270"/>
              </a:cxn>
              <a:cxn ang="0">
                <a:pos x="3947" y="1406"/>
              </a:cxn>
              <a:cxn ang="0">
                <a:pos x="4330" y="1631"/>
              </a:cxn>
              <a:cxn ang="0">
                <a:pos x="4627" y="1814"/>
              </a:cxn>
              <a:cxn ang="0">
                <a:pos x="4808" y="2041"/>
              </a:cxn>
              <a:cxn ang="0">
                <a:pos x="4944" y="2222"/>
              </a:cxn>
            </a:cxnLst>
            <a:rect l="0" t="0" r="r" b="b"/>
            <a:pathLst>
              <a:path w="4944" h="2222">
                <a:moveTo>
                  <a:pt x="0" y="0"/>
                </a:moveTo>
                <a:cubicBezTo>
                  <a:pt x="52" y="4"/>
                  <a:pt x="190" y="8"/>
                  <a:pt x="311" y="23"/>
                </a:cubicBezTo>
                <a:cubicBezTo>
                  <a:pt x="432" y="38"/>
                  <a:pt x="625" y="69"/>
                  <a:pt x="726" y="91"/>
                </a:cubicBezTo>
                <a:cubicBezTo>
                  <a:pt x="827" y="113"/>
                  <a:pt x="855" y="135"/>
                  <a:pt x="919" y="155"/>
                </a:cubicBezTo>
                <a:cubicBezTo>
                  <a:pt x="983" y="175"/>
                  <a:pt x="997" y="174"/>
                  <a:pt x="1108" y="209"/>
                </a:cubicBezTo>
                <a:cubicBezTo>
                  <a:pt x="1219" y="244"/>
                  <a:pt x="1455" y="315"/>
                  <a:pt x="1588" y="363"/>
                </a:cubicBezTo>
                <a:cubicBezTo>
                  <a:pt x="1721" y="411"/>
                  <a:pt x="1769" y="446"/>
                  <a:pt x="1905" y="499"/>
                </a:cubicBezTo>
                <a:cubicBezTo>
                  <a:pt x="2041" y="552"/>
                  <a:pt x="2253" y="620"/>
                  <a:pt x="2404" y="680"/>
                </a:cubicBezTo>
                <a:cubicBezTo>
                  <a:pt x="2555" y="740"/>
                  <a:pt x="2677" y="802"/>
                  <a:pt x="2813" y="862"/>
                </a:cubicBezTo>
                <a:cubicBezTo>
                  <a:pt x="2949" y="922"/>
                  <a:pt x="3070" y="975"/>
                  <a:pt x="3221" y="1043"/>
                </a:cubicBezTo>
                <a:cubicBezTo>
                  <a:pt x="3372" y="1111"/>
                  <a:pt x="3599" y="1210"/>
                  <a:pt x="3720" y="1270"/>
                </a:cubicBezTo>
                <a:cubicBezTo>
                  <a:pt x="3841" y="1330"/>
                  <a:pt x="3845" y="1346"/>
                  <a:pt x="3947" y="1406"/>
                </a:cubicBezTo>
                <a:cubicBezTo>
                  <a:pt x="4049" y="1466"/>
                  <a:pt x="4217" y="1563"/>
                  <a:pt x="4330" y="1631"/>
                </a:cubicBezTo>
                <a:cubicBezTo>
                  <a:pt x="4443" y="1699"/>
                  <a:pt x="4547" y="1746"/>
                  <a:pt x="4627" y="1814"/>
                </a:cubicBezTo>
                <a:cubicBezTo>
                  <a:pt x="4707" y="1882"/>
                  <a:pt x="4755" y="1973"/>
                  <a:pt x="4808" y="2041"/>
                </a:cubicBezTo>
                <a:cubicBezTo>
                  <a:pt x="4861" y="2109"/>
                  <a:pt x="4902" y="2165"/>
                  <a:pt x="4944" y="2222"/>
                </a:cubicBezTo>
              </a:path>
            </a:pathLst>
          </a:custGeom>
          <a:noFill/>
          <a:ln w="76200" cmpd="sng">
            <a:solidFill>
              <a:srgbClr val="FFFF00"/>
            </a:solidFill>
            <a:round/>
            <a:headEnd/>
            <a:tailEnd/>
          </a:ln>
          <a:effectLst/>
        </p:spPr>
        <p:txBody>
          <a:bodyPr/>
          <a:lstStyle/>
          <a:p>
            <a:pPr fontAlgn="base">
              <a:spcBef>
                <a:spcPct val="0"/>
              </a:spcBef>
              <a:spcAft>
                <a:spcPct val="0"/>
              </a:spcAft>
            </a:pPr>
            <a:endParaRPr lang="en-US" smtClean="0">
              <a:solidFill>
                <a:srgbClr val="FFFFFF"/>
              </a:solidFill>
            </a:endParaRPr>
          </a:p>
        </p:txBody>
      </p:sp>
      <p:sp>
        <p:nvSpPr>
          <p:cNvPr id="112655" name="Text Box 15"/>
          <p:cNvSpPr txBox="1">
            <a:spLocks noChangeArrowheads="1"/>
          </p:cNvSpPr>
          <p:nvPr/>
        </p:nvSpPr>
        <p:spPr bwMode="auto">
          <a:xfrm>
            <a:off x="1116013" y="3644900"/>
            <a:ext cx="6192837" cy="1373188"/>
          </a:xfrm>
          <a:prstGeom prst="rect">
            <a:avLst/>
          </a:prstGeom>
          <a:noFill/>
          <a:ln w="9525">
            <a:noFill/>
            <a:miter lim="800000"/>
            <a:headEnd/>
            <a:tailEnd/>
          </a:ln>
          <a:effectLst/>
        </p:spPr>
        <p:txBody>
          <a:bodyPr>
            <a:spAutoFit/>
          </a:bodyPr>
          <a:lstStyle/>
          <a:p>
            <a:pPr fontAlgn="base">
              <a:spcBef>
                <a:spcPct val="50000"/>
              </a:spcBef>
              <a:spcAft>
                <a:spcPct val="0"/>
              </a:spcAft>
              <a:buClr>
                <a:srgbClr val="FFFF00"/>
              </a:buClr>
            </a:pPr>
            <a:r>
              <a:rPr lang="en-AU" sz="2800" b="1" dirty="0" smtClean="0">
                <a:solidFill>
                  <a:srgbClr val="FFFFFF"/>
                </a:solidFill>
              </a:rPr>
              <a:t>Decline is usually more like this with incremental changes eroding strength over decades.</a:t>
            </a:r>
          </a:p>
        </p:txBody>
      </p:sp>
      <p:sp>
        <p:nvSpPr>
          <p:cNvPr id="16" name="TextBox 15"/>
          <p:cNvSpPr txBox="1"/>
          <p:nvPr/>
        </p:nvSpPr>
        <p:spPr>
          <a:xfrm>
            <a:off x="228600" y="6458887"/>
            <a:ext cx="5791200" cy="461665"/>
          </a:xfrm>
          <a:prstGeom prst="rect">
            <a:avLst/>
          </a:prstGeom>
          <a:noFill/>
        </p:spPr>
        <p:txBody>
          <a:bodyPr wrap="square" rtlCol="0">
            <a:spAutoFit/>
          </a:bodyPr>
          <a:lstStyle/>
          <a:p>
            <a:r>
              <a:rPr lang="en-US" sz="2400" b="1" dirty="0" smtClean="0">
                <a:ln>
                  <a:solidFill>
                    <a:schemeClr val="tx1"/>
                  </a:solidFill>
                </a:ln>
                <a:solidFill>
                  <a:srgbClr val="FFC000"/>
                </a:solidFill>
                <a:latin typeface="Monotype Corsiva" pitchFamily="66" charset="0"/>
              </a:rPr>
              <a:t>Samson</a:t>
            </a:r>
            <a:r>
              <a:rPr lang="en-US" sz="2400" b="1" baseline="0" dirty="0" smtClean="0">
                <a:ln>
                  <a:solidFill>
                    <a:schemeClr val="tx1"/>
                  </a:solidFill>
                </a:ln>
                <a:solidFill>
                  <a:srgbClr val="FFC000"/>
                </a:solidFill>
                <a:latin typeface="Monotype Corsiva" pitchFamily="66" charset="0"/>
              </a:rPr>
              <a:t> – God’s strength made perfect in weakness</a:t>
            </a:r>
            <a:endParaRPr lang="en-US" sz="2400" b="1" dirty="0">
              <a:ln>
                <a:solidFill>
                  <a:schemeClr val="tx1"/>
                </a:solidFill>
              </a:ln>
              <a:solidFill>
                <a:srgbClr val="FFC000"/>
              </a:solidFill>
              <a:latin typeface="Monotype Corsiva"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4">
                                            <p:txEl>
                                              <p:pRg st="0" end="0"/>
                                            </p:txEl>
                                          </p:spTgt>
                                        </p:tgtEl>
                                        <p:attrNameLst>
                                          <p:attrName>style.visibility</p:attrName>
                                        </p:attrNameLst>
                                      </p:cBhvr>
                                      <p:to>
                                        <p:strVal val="visible"/>
                                      </p:to>
                                    </p:set>
                                  </p:childTnLst>
                                  <p:subTnLst>
                                    <p:set>
                                      <p:cBhvr override="childStyle">
                                        <p:cTn dur="1" fill="hold" display="0" masterRel="nextClick" afterEffect="1"/>
                                        <p:tgtEl>
                                          <p:spTgt spid="112644">
                                            <p:txEl>
                                              <p:pRg st="0" end="0"/>
                                            </p:txEl>
                                          </p:spTgt>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12648"/>
                                        </p:tgtEl>
                                        <p:attrNameLst>
                                          <p:attrName>style.visibility</p:attrName>
                                        </p:attrNameLst>
                                      </p:cBhvr>
                                      <p:to>
                                        <p:strVal val="visible"/>
                                      </p:to>
                                    </p:set>
                                  </p:childTnLst>
                                  <p:subTnLst>
                                    <p:set>
                                      <p:cBhvr override="childStyle">
                                        <p:cTn dur="1" fill="hold" display="0" masterRel="nextClick" afterEffect="1"/>
                                        <p:tgtEl>
                                          <p:spTgt spid="112648"/>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6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4" grpId="0" build="p"/>
      <p:bldP spid="112648" grpId="0" animBg="1"/>
      <p:bldP spid="112654" grpId="0" animBg="1"/>
      <p:bldP spid="1126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6"/>
          <p:cNvSpPr>
            <a:spLocks noGrp="1" noChangeArrowheads="1"/>
          </p:cNvSpPr>
          <p:nvPr>
            <p:ph type="ftr" sz="quarter" idx="4294967295"/>
          </p:nvPr>
        </p:nvSpPr>
        <p:spPr>
          <a:xfrm>
            <a:off x="431800" y="6308725"/>
            <a:ext cx="3563938" cy="549275"/>
          </a:xfrm>
          <a:prstGeom prst="rect">
            <a:avLst/>
          </a:prstGeom>
        </p:spPr>
        <p:txBody>
          <a:bodyPr/>
          <a:lstStyle/>
          <a:p>
            <a:r>
              <a:rPr lang="en-AU"/>
              <a:t>The Judges of Israel</a:t>
            </a:r>
          </a:p>
        </p:txBody>
      </p:sp>
      <p:sp>
        <p:nvSpPr>
          <p:cNvPr id="62466" name="Rectangle 2"/>
          <p:cNvSpPr>
            <a:spLocks noGrp="1" noChangeArrowheads="1"/>
          </p:cNvSpPr>
          <p:nvPr>
            <p:ph type="ctrTitle"/>
          </p:nvPr>
        </p:nvSpPr>
        <p:spPr>
          <a:xfrm>
            <a:off x="4572000" y="312738"/>
            <a:ext cx="4176713" cy="2735262"/>
          </a:xfrm>
        </p:spPr>
        <p:txBody>
          <a:bodyPr/>
          <a:lstStyle/>
          <a:p>
            <a:r>
              <a:rPr lang="en-AU" dirty="0"/>
              <a:t>Israel’s </a:t>
            </a:r>
            <a:r>
              <a:rPr lang="en-AU" dirty="0" smtClean="0"/>
              <a:t>settlement </a:t>
            </a:r>
            <a:r>
              <a:rPr lang="en-AU" dirty="0"/>
              <a:t>of the Land in the </a:t>
            </a:r>
            <a:r>
              <a:rPr lang="en-AU" dirty="0" smtClean="0"/>
              <a:t>time </a:t>
            </a:r>
            <a:r>
              <a:rPr lang="en-AU" dirty="0"/>
              <a:t>of the Judges</a:t>
            </a:r>
          </a:p>
        </p:txBody>
      </p:sp>
      <p:sp>
        <p:nvSpPr>
          <p:cNvPr id="62467" name="Rectangle 3"/>
          <p:cNvSpPr>
            <a:spLocks noGrp="1" noChangeArrowheads="1"/>
          </p:cNvSpPr>
          <p:nvPr>
            <p:ph type="subTitle" idx="1"/>
          </p:nvPr>
        </p:nvSpPr>
        <p:spPr>
          <a:xfrm>
            <a:off x="4760190" y="3157538"/>
            <a:ext cx="3960813" cy="3167062"/>
          </a:xfrm>
        </p:spPr>
        <p:txBody>
          <a:bodyPr/>
          <a:lstStyle/>
          <a:p>
            <a:pPr marL="0" indent="0" algn="ctr">
              <a:buNone/>
            </a:pPr>
            <a:r>
              <a:rPr lang="en-AU" dirty="0"/>
              <a:t>This map shows the possible shape of Israel’s settlement in the land at the time of</a:t>
            </a:r>
            <a:r>
              <a:rPr lang="en-AU" dirty="0">
                <a:effectLst>
                  <a:outerShdw blurRad="38100" dist="38100" dir="2700000" algn="tl">
                    <a:srgbClr val="463416"/>
                  </a:outerShdw>
                </a:effectLst>
              </a:rPr>
              <a:t> </a:t>
            </a:r>
            <a:r>
              <a:rPr lang="en-AU" dirty="0">
                <a:ln w="22225">
                  <a:solidFill>
                    <a:schemeClr val="tx1"/>
                  </a:solidFill>
                </a:ln>
                <a:solidFill>
                  <a:srgbClr val="FF0000"/>
                </a:solidFill>
              </a:rPr>
              <a:t>Judges 2</a:t>
            </a:r>
          </a:p>
        </p:txBody>
      </p:sp>
      <p:pic>
        <p:nvPicPr>
          <p:cNvPr id="62468" name="Picture 4" descr="Settlement in time of Judges"/>
          <p:cNvPicPr>
            <a:picLocks noChangeAspect="1" noChangeArrowheads="1"/>
          </p:cNvPicPr>
          <p:nvPr/>
        </p:nvPicPr>
        <p:blipFill>
          <a:blip r:embed="rId2" cstate="print"/>
          <a:srcRect/>
          <a:stretch>
            <a:fillRect/>
          </a:stretch>
        </p:blipFill>
        <p:spPr bwMode="auto">
          <a:xfrm>
            <a:off x="0" y="0"/>
            <a:ext cx="4260850" cy="6858000"/>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750</TotalTime>
  <Words>1629</Words>
  <Application>Microsoft Office PowerPoint</Application>
  <PresentationFormat>On-screen Show (4:3)</PresentationFormat>
  <Paragraphs>208</Paragraphs>
  <Slides>25</Slides>
  <Notes>0</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25</vt:i4>
      </vt:variant>
    </vt:vector>
  </HeadingPairs>
  <TitlesOfParts>
    <vt:vector size="30" baseType="lpstr">
      <vt:lpstr>Generic</vt:lpstr>
      <vt:lpstr>Mountain Top</vt:lpstr>
      <vt:lpstr>2_Mountain Top</vt:lpstr>
      <vt:lpstr>5_Mountain Top</vt:lpstr>
      <vt:lpstr>Photo Editor Photo</vt:lpstr>
      <vt:lpstr>Slide 1</vt:lpstr>
      <vt:lpstr>Slide 2</vt:lpstr>
      <vt:lpstr>The challenge of generational change</vt:lpstr>
      <vt:lpstr>Proof of the timing of the Appendices</vt:lpstr>
      <vt:lpstr>Content of the Appendices</vt:lpstr>
      <vt:lpstr>There was no king in Israel</vt:lpstr>
      <vt:lpstr>A brother’s lament in 2011</vt:lpstr>
      <vt:lpstr>The pattern of decline</vt:lpstr>
      <vt:lpstr>Israel’s settlement of the Land in the time of the Judges</vt:lpstr>
      <vt:lpstr>The compromise of convenience Judges 1:22-26</vt:lpstr>
      <vt:lpstr>Remaining inhabitants a snare  Judges 2:3</vt:lpstr>
      <vt:lpstr>Danger of the old inhabitants Num. 33:51</vt:lpstr>
      <vt:lpstr>Canaanites = Thorns Num.33:55</vt:lpstr>
      <vt:lpstr>Canaanites = Thorns  Joshua  23:13</vt:lpstr>
      <vt:lpstr>The challenge of association</vt:lpstr>
      <vt:lpstr>The anatomy of ecclesial decline</vt:lpstr>
      <vt:lpstr>The nations who proved Israel</vt:lpstr>
      <vt:lpstr>Six cycles of failure and redemption</vt:lpstr>
      <vt:lpstr>The Judges of Israel</vt:lpstr>
      <vt:lpstr>“Yahweh raised them up judges”</vt:lpstr>
      <vt:lpstr>Inheritance of Dan</vt:lpstr>
      <vt:lpstr>The camp of Dan</vt:lpstr>
      <vt:lpstr>Where the Judges ruled in Israel</vt:lpstr>
      <vt:lpstr>Slide 24</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Jim Cowie</dc:creator>
  <cp:lastModifiedBy>Jim Cowie</cp:lastModifiedBy>
  <cp:revision>66</cp:revision>
  <dcterms:created xsi:type="dcterms:W3CDTF">2013-10-23T03:45:50Z</dcterms:created>
  <dcterms:modified xsi:type="dcterms:W3CDTF">2014-01-03T15:25:35Z</dcterms:modified>
</cp:coreProperties>
</file>