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11"/>
  </p:notesMasterIdLst>
  <p:sldIdLst>
    <p:sldId id="256" r:id="rId2"/>
    <p:sldId id="257" r:id="rId3"/>
    <p:sldId id="272" r:id="rId4"/>
    <p:sldId id="273" r:id="rId5"/>
    <p:sldId id="276" r:id="rId6"/>
    <p:sldId id="277" r:id="rId7"/>
    <p:sldId id="274" r:id="rId8"/>
    <p:sldId id="278" r:id="rId9"/>
    <p:sldId id="27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799" autoAdjust="0"/>
  </p:normalViewPr>
  <p:slideViewPr>
    <p:cSldViewPr snapToGrid="0" snapToObjects="1">
      <p:cViewPr varScale="1">
        <p:scale>
          <a:sx n="94" d="100"/>
          <a:sy n="94" d="100"/>
        </p:scale>
        <p:origin x="-19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6CA5A8-DE66-1C40-ADEB-E4D1AE8B3457}" type="doc">
      <dgm:prSet loTypeId="urn:microsoft.com/office/officeart/2005/8/layout/hProcess11" loCatId="" qsTypeId="urn:microsoft.com/office/officeart/2005/8/quickstyle/3D2" qsCatId="3D" csTypeId="urn:microsoft.com/office/officeart/2005/8/colors/accent1_2" csCatId="accent1" phldr="1"/>
      <dgm:spPr/>
    </dgm:pt>
    <dgm:pt modelId="{F1866097-90C9-F24D-8B8C-AF2F3A8CD6DC}">
      <dgm:prSet phldrT="[Text]" custT="1"/>
      <dgm:spPr/>
      <dgm:t>
        <a:bodyPr/>
        <a:lstStyle/>
        <a:p>
          <a:r>
            <a:rPr lang="en-US" sz="1400" spc="0" dirty="0" smtClean="0">
              <a:solidFill>
                <a:schemeClr val="accent5">
                  <a:lumMod val="50000"/>
                  <a:lumOff val="50000"/>
                </a:schemeClr>
              </a:solidFill>
            </a:rPr>
            <a:t>Preparation of the Bride</a:t>
          </a:r>
          <a:endParaRPr lang="en-US" sz="1400" spc="0" dirty="0">
            <a:solidFill>
              <a:schemeClr val="accent5">
                <a:lumMod val="50000"/>
                <a:lumOff val="50000"/>
              </a:schemeClr>
            </a:solidFill>
          </a:endParaRPr>
        </a:p>
      </dgm:t>
    </dgm:pt>
    <dgm:pt modelId="{B408EB59-F733-8547-99B2-D02970988CC5}" type="parTrans" cxnId="{A33C79EB-4DEB-7F4A-9EB5-83CD2469560B}">
      <dgm:prSet/>
      <dgm:spPr/>
      <dgm:t>
        <a:bodyPr/>
        <a:lstStyle/>
        <a:p>
          <a:endParaRPr lang="en-US" sz="3600" spc="0"/>
        </a:p>
      </dgm:t>
    </dgm:pt>
    <dgm:pt modelId="{67D82F35-3E63-F04D-8CAD-CCFBF214455B}" type="sibTrans" cxnId="{A33C79EB-4DEB-7F4A-9EB5-83CD2469560B}">
      <dgm:prSet/>
      <dgm:spPr/>
      <dgm:t>
        <a:bodyPr/>
        <a:lstStyle/>
        <a:p>
          <a:endParaRPr lang="en-US" sz="3600" spc="0"/>
        </a:p>
      </dgm:t>
    </dgm:pt>
    <dgm:pt modelId="{94DCDFBF-4694-6E44-8609-E696E31B2DDC}">
      <dgm:prSet phldrT="[Text]" custT="1"/>
      <dgm:spPr/>
      <dgm:t>
        <a:bodyPr/>
        <a:lstStyle/>
        <a:p>
          <a:r>
            <a:rPr lang="en-US" sz="1400" spc="0" dirty="0" smtClean="0">
              <a:solidFill>
                <a:srgbClr val="7F7F7F"/>
              </a:solidFill>
            </a:rPr>
            <a:t>Judgment Seat of Christ</a:t>
          </a:r>
          <a:endParaRPr lang="en-US" sz="1400" spc="0" dirty="0">
            <a:solidFill>
              <a:srgbClr val="7F7F7F"/>
            </a:solidFill>
          </a:endParaRPr>
        </a:p>
      </dgm:t>
    </dgm:pt>
    <dgm:pt modelId="{EB6C1B48-41F6-084D-B4A4-76D93AE1548C}" type="parTrans" cxnId="{CEFF3EF7-A2B7-6848-852E-536488EB4BB9}">
      <dgm:prSet/>
      <dgm:spPr/>
      <dgm:t>
        <a:bodyPr/>
        <a:lstStyle/>
        <a:p>
          <a:endParaRPr lang="en-US" sz="3600" spc="0"/>
        </a:p>
      </dgm:t>
    </dgm:pt>
    <dgm:pt modelId="{5C2DA709-9678-F048-B580-B4B4F1793DE9}" type="sibTrans" cxnId="{CEFF3EF7-A2B7-6848-852E-536488EB4BB9}">
      <dgm:prSet/>
      <dgm:spPr/>
      <dgm:t>
        <a:bodyPr/>
        <a:lstStyle/>
        <a:p>
          <a:endParaRPr lang="en-US" sz="3600" spc="0"/>
        </a:p>
      </dgm:t>
    </dgm:pt>
    <dgm:pt modelId="{225F3AA9-9E2F-EC40-9FE9-BF662AAF21CF}">
      <dgm:prSet phldrT="[Text]" custT="1"/>
      <dgm:spPr/>
      <dgm:t>
        <a:bodyPr/>
        <a:lstStyle/>
        <a:p>
          <a:r>
            <a:rPr lang="en-US" sz="1400" spc="0" dirty="0" smtClean="0">
              <a:solidFill>
                <a:srgbClr val="F4623A"/>
              </a:solidFill>
            </a:rPr>
            <a:t>Wedding Ceremony &amp; Tasks</a:t>
          </a:r>
          <a:endParaRPr lang="en-US" sz="1400" spc="0" dirty="0">
            <a:solidFill>
              <a:srgbClr val="F4623A"/>
            </a:solidFill>
          </a:endParaRPr>
        </a:p>
      </dgm:t>
    </dgm:pt>
    <dgm:pt modelId="{563E3174-B414-414D-B96B-8E723EE1CB94}" type="parTrans" cxnId="{1AD66F51-EDFA-CE41-A62D-2C6941B1B4A3}">
      <dgm:prSet/>
      <dgm:spPr/>
      <dgm:t>
        <a:bodyPr/>
        <a:lstStyle/>
        <a:p>
          <a:endParaRPr lang="en-US" sz="3600" spc="0"/>
        </a:p>
      </dgm:t>
    </dgm:pt>
    <dgm:pt modelId="{0D072A86-41D6-5347-B002-6D9C00E3934F}" type="sibTrans" cxnId="{1AD66F51-EDFA-CE41-A62D-2C6941B1B4A3}">
      <dgm:prSet/>
      <dgm:spPr/>
      <dgm:t>
        <a:bodyPr/>
        <a:lstStyle/>
        <a:p>
          <a:endParaRPr lang="en-US" sz="3600" spc="0"/>
        </a:p>
      </dgm:t>
    </dgm:pt>
    <dgm:pt modelId="{24857AD2-65FA-234D-8269-7470DD5DBBD5}">
      <dgm:prSet phldrT="[Text]" custT="1"/>
      <dgm:spPr/>
      <dgm:t>
        <a:bodyPr/>
        <a:lstStyle/>
        <a:p>
          <a:r>
            <a:rPr lang="en-US" sz="1400" spc="0" dirty="0" smtClean="0">
              <a:solidFill>
                <a:srgbClr val="7F7F7F"/>
              </a:solidFill>
            </a:rPr>
            <a:t>Armageddon –</a:t>
          </a:r>
          <a:r>
            <a:rPr lang="en-US" sz="1400" spc="0" dirty="0" smtClean="0"/>
            <a:t> </a:t>
          </a:r>
          <a:r>
            <a:rPr lang="en-US" sz="1400" spc="0" dirty="0" smtClean="0">
              <a:solidFill>
                <a:srgbClr val="F4623A"/>
              </a:solidFill>
            </a:rPr>
            <a:t>Judah Saved</a:t>
          </a:r>
          <a:endParaRPr lang="en-US" sz="1400" spc="0" dirty="0">
            <a:solidFill>
              <a:srgbClr val="F4623A"/>
            </a:solidFill>
          </a:endParaRPr>
        </a:p>
      </dgm:t>
    </dgm:pt>
    <dgm:pt modelId="{C81F1943-B654-3743-B095-635DE3844799}" type="parTrans" cxnId="{F455C35D-6B4C-554A-AC89-1F42C4AE9181}">
      <dgm:prSet/>
      <dgm:spPr/>
      <dgm:t>
        <a:bodyPr/>
        <a:lstStyle/>
        <a:p>
          <a:endParaRPr lang="en-US" sz="3600" spc="0"/>
        </a:p>
      </dgm:t>
    </dgm:pt>
    <dgm:pt modelId="{5F5984EA-3B36-FF40-88DF-10E38B80FBF7}" type="sibTrans" cxnId="{F455C35D-6B4C-554A-AC89-1F42C4AE9181}">
      <dgm:prSet/>
      <dgm:spPr/>
      <dgm:t>
        <a:bodyPr/>
        <a:lstStyle/>
        <a:p>
          <a:endParaRPr lang="en-US" sz="3600" spc="0"/>
        </a:p>
      </dgm:t>
    </dgm:pt>
    <dgm:pt modelId="{600B0AF7-5275-F445-B61C-2490DB6C0724}">
      <dgm:prSet phldrT="[Text]" custT="1"/>
      <dgm:spPr/>
      <dgm:t>
        <a:bodyPr/>
        <a:lstStyle/>
        <a:p>
          <a:r>
            <a:rPr lang="en-US" sz="1400" spc="0" dirty="0" smtClean="0">
              <a:solidFill>
                <a:srgbClr val="F4623A"/>
              </a:solidFill>
            </a:rPr>
            <a:t>2</a:t>
          </a:r>
          <a:r>
            <a:rPr lang="en-US" sz="1400" spc="0" baseline="30000" dirty="0" smtClean="0">
              <a:solidFill>
                <a:srgbClr val="F4623A"/>
              </a:solidFill>
            </a:rPr>
            <a:t>nd</a:t>
          </a:r>
          <a:r>
            <a:rPr lang="en-US" sz="1400" spc="0" dirty="0" smtClean="0">
              <a:solidFill>
                <a:srgbClr val="F4623A"/>
              </a:solidFill>
            </a:rPr>
            <a:t> Exodus – Judah &amp; Israel United</a:t>
          </a:r>
          <a:endParaRPr lang="en-US" sz="1400" spc="0" dirty="0">
            <a:solidFill>
              <a:srgbClr val="F4623A"/>
            </a:solidFill>
          </a:endParaRPr>
        </a:p>
      </dgm:t>
    </dgm:pt>
    <dgm:pt modelId="{15C61259-CF04-3B46-8938-FB81D4FB3930}" type="parTrans" cxnId="{51D8B1A2-630F-2644-8CE8-A3268E98DEEC}">
      <dgm:prSet/>
      <dgm:spPr/>
      <dgm:t>
        <a:bodyPr/>
        <a:lstStyle/>
        <a:p>
          <a:endParaRPr lang="en-US" sz="3600" spc="0"/>
        </a:p>
      </dgm:t>
    </dgm:pt>
    <dgm:pt modelId="{D6BDE18B-5DDD-B646-BD5E-37E427401382}" type="sibTrans" cxnId="{51D8B1A2-630F-2644-8CE8-A3268E98DEEC}">
      <dgm:prSet/>
      <dgm:spPr/>
      <dgm:t>
        <a:bodyPr/>
        <a:lstStyle/>
        <a:p>
          <a:endParaRPr lang="en-US" sz="3600" spc="0"/>
        </a:p>
      </dgm:t>
    </dgm:pt>
    <dgm:pt modelId="{AE60BDF6-428D-C447-8000-6076B5859FCD}">
      <dgm:prSet phldrT="[Text]" custT="1"/>
      <dgm:spPr/>
      <dgm:t>
        <a:bodyPr/>
        <a:lstStyle/>
        <a:p>
          <a:r>
            <a:rPr lang="en-US" sz="1400" spc="0" dirty="0" smtClean="0">
              <a:solidFill>
                <a:srgbClr val="F4623A"/>
              </a:solidFill>
            </a:rPr>
            <a:t>Exposing the False Bride</a:t>
          </a:r>
          <a:endParaRPr lang="en-US" sz="1400" spc="0" dirty="0">
            <a:solidFill>
              <a:srgbClr val="F4623A"/>
            </a:solidFill>
          </a:endParaRPr>
        </a:p>
      </dgm:t>
    </dgm:pt>
    <dgm:pt modelId="{423D6F62-410A-CE4F-883E-26DAE697AD17}" type="parTrans" cxnId="{CEC83AFD-C937-C647-887D-7B1E7BB109DE}">
      <dgm:prSet/>
      <dgm:spPr/>
      <dgm:t>
        <a:bodyPr/>
        <a:lstStyle/>
        <a:p>
          <a:endParaRPr lang="en-US" sz="3600" spc="0"/>
        </a:p>
      </dgm:t>
    </dgm:pt>
    <dgm:pt modelId="{1A803F18-81EB-8C4C-A9BC-50BAA7B42641}" type="sibTrans" cxnId="{CEC83AFD-C937-C647-887D-7B1E7BB109DE}">
      <dgm:prSet/>
      <dgm:spPr/>
      <dgm:t>
        <a:bodyPr/>
        <a:lstStyle/>
        <a:p>
          <a:endParaRPr lang="en-US" sz="3600" spc="0"/>
        </a:p>
      </dgm:t>
    </dgm:pt>
    <dgm:pt modelId="{ABB5DB2F-7314-5045-B404-C6220D6DB17B}">
      <dgm:prSet phldrT="[Text]" custT="1"/>
      <dgm:spPr/>
      <dgm:t>
        <a:bodyPr/>
        <a:lstStyle/>
        <a:p>
          <a:r>
            <a:rPr lang="en-US" sz="1400" spc="0" dirty="0" smtClean="0">
              <a:solidFill>
                <a:schemeClr val="tx1">
                  <a:lumMod val="50000"/>
                  <a:lumOff val="50000"/>
                </a:schemeClr>
              </a:solidFill>
            </a:rPr>
            <a:t>Great Supper of God Almighty</a:t>
          </a:r>
          <a:endParaRPr lang="en-US" sz="1400" spc="0" dirty="0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1012A600-8141-4E44-8663-A37A7D261BE8}" type="parTrans" cxnId="{191F40CB-8967-054A-9C49-F4DA03CE7659}">
      <dgm:prSet/>
      <dgm:spPr/>
      <dgm:t>
        <a:bodyPr/>
        <a:lstStyle/>
        <a:p>
          <a:endParaRPr lang="en-US" sz="3600" spc="0"/>
        </a:p>
      </dgm:t>
    </dgm:pt>
    <dgm:pt modelId="{61792F11-AF53-FA41-8077-44792E692584}" type="sibTrans" cxnId="{191F40CB-8967-054A-9C49-F4DA03CE7659}">
      <dgm:prSet/>
      <dgm:spPr/>
      <dgm:t>
        <a:bodyPr/>
        <a:lstStyle/>
        <a:p>
          <a:endParaRPr lang="en-US" sz="3600" spc="0"/>
        </a:p>
      </dgm:t>
    </dgm:pt>
    <dgm:pt modelId="{645E6824-47F6-3D49-8E63-2EEEC99B20D8}">
      <dgm:prSet phldrT="[Text]" custT="1"/>
      <dgm:spPr/>
      <dgm:t>
        <a:bodyPr/>
        <a:lstStyle/>
        <a:p>
          <a:r>
            <a:rPr lang="en-US" sz="1400" spc="0" dirty="0" smtClean="0"/>
            <a:t>Marriage Supper of the Lamb</a:t>
          </a:r>
          <a:endParaRPr lang="en-US" sz="1400" spc="0" dirty="0"/>
        </a:p>
      </dgm:t>
    </dgm:pt>
    <dgm:pt modelId="{9B14F505-4BD4-E346-B97C-A1BF49CAA784}" type="parTrans" cxnId="{B2410A73-D0ED-A345-A1AB-198BD8572B0E}">
      <dgm:prSet/>
      <dgm:spPr/>
      <dgm:t>
        <a:bodyPr/>
        <a:lstStyle/>
        <a:p>
          <a:endParaRPr lang="en-US" sz="1600" spc="0"/>
        </a:p>
      </dgm:t>
    </dgm:pt>
    <dgm:pt modelId="{1A2BEFDB-4466-1F43-ADCB-02D55330272B}" type="sibTrans" cxnId="{B2410A73-D0ED-A345-A1AB-198BD8572B0E}">
      <dgm:prSet/>
      <dgm:spPr/>
      <dgm:t>
        <a:bodyPr/>
        <a:lstStyle/>
        <a:p>
          <a:endParaRPr lang="en-US" sz="1600" spc="0"/>
        </a:p>
      </dgm:t>
    </dgm:pt>
    <dgm:pt modelId="{264B3411-A5BE-EA41-BD8F-A56D01B05CC3}" type="pres">
      <dgm:prSet presAssocID="{0F6CA5A8-DE66-1C40-ADEB-E4D1AE8B3457}" presName="Name0" presStyleCnt="0">
        <dgm:presLayoutVars>
          <dgm:dir/>
          <dgm:resizeHandles val="exact"/>
        </dgm:presLayoutVars>
      </dgm:prSet>
      <dgm:spPr/>
    </dgm:pt>
    <dgm:pt modelId="{C2AF8B4A-A968-114C-8F6C-415048D24C1D}" type="pres">
      <dgm:prSet presAssocID="{0F6CA5A8-DE66-1C40-ADEB-E4D1AE8B3457}" presName="arrow" presStyleLbl="bgShp" presStyleIdx="0" presStyleCnt="1"/>
      <dgm:spPr/>
    </dgm:pt>
    <dgm:pt modelId="{C55F289E-ECD5-9D41-A2DE-125C01C9AC0E}" type="pres">
      <dgm:prSet presAssocID="{0F6CA5A8-DE66-1C40-ADEB-E4D1AE8B3457}" presName="points" presStyleCnt="0"/>
      <dgm:spPr/>
    </dgm:pt>
    <dgm:pt modelId="{D365C242-9E35-934E-BC51-93655064FC4B}" type="pres">
      <dgm:prSet presAssocID="{F1866097-90C9-F24D-8B8C-AF2F3A8CD6DC}" presName="compositeA" presStyleCnt="0"/>
      <dgm:spPr/>
    </dgm:pt>
    <dgm:pt modelId="{21E8A934-0143-4846-8254-5E6B74198477}" type="pres">
      <dgm:prSet presAssocID="{F1866097-90C9-F24D-8B8C-AF2F3A8CD6DC}" presName="textA" presStyleLbl="revTx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CA5015-567C-1E47-AF2C-8B7320FED377}" type="pres">
      <dgm:prSet presAssocID="{F1866097-90C9-F24D-8B8C-AF2F3A8CD6DC}" presName="circleA" presStyleLbl="node1" presStyleIdx="0" presStyleCnt="8"/>
      <dgm:spPr/>
    </dgm:pt>
    <dgm:pt modelId="{30D2B371-495C-D442-AF23-22CBCDE917EC}" type="pres">
      <dgm:prSet presAssocID="{F1866097-90C9-F24D-8B8C-AF2F3A8CD6DC}" presName="spaceA" presStyleCnt="0"/>
      <dgm:spPr/>
    </dgm:pt>
    <dgm:pt modelId="{C4D93825-3614-DA4B-AD3E-BAA1229168B7}" type="pres">
      <dgm:prSet presAssocID="{67D82F35-3E63-F04D-8CAD-CCFBF214455B}" presName="space" presStyleCnt="0"/>
      <dgm:spPr/>
    </dgm:pt>
    <dgm:pt modelId="{3653F1CB-EAD4-9442-912D-0F7B52AE39BD}" type="pres">
      <dgm:prSet presAssocID="{94DCDFBF-4694-6E44-8609-E696E31B2DDC}" presName="compositeB" presStyleCnt="0"/>
      <dgm:spPr/>
    </dgm:pt>
    <dgm:pt modelId="{942606DD-CA18-4A4F-B4E3-FE1B3747E206}" type="pres">
      <dgm:prSet presAssocID="{94DCDFBF-4694-6E44-8609-E696E31B2DDC}" presName="textB" presStyleLbl="revTx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FD32C3-1F8E-A946-BC48-877A5EE27887}" type="pres">
      <dgm:prSet presAssocID="{94DCDFBF-4694-6E44-8609-E696E31B2DDC}" presName="circleB" presStyleLbl="node1" presStyleIdx="1" presStyleCnt="8"/>
      <dgm:spPr/>
    </dgm:pt>
    <dgm:pt modelId="{C7649023-7D9C-CC47-A3B1-45764FBD9079}" type="pres">
      <dgm:prSet presAssocID="{94DCDFBF-4694-6E44-8609-E696E31B2DDC}" presName="spaceB" presStyleCnt="0"/>
      <dgm:spPr/>
    </dgm:pt>
    <dgm:pt modelId="{3BF1D079-81F8-5B46-AC63-B2BBF4AA7143}" type="pres">
      <dgm:prSet presAssocID="{5C2DA709-9678-F048-B580-B4B4F1793DE9}" presName="space" presStyleCnt="0"/>
      <dgm:spPr/>
    </dgm:pt>
    <dgm:pt modelId="{58080298-E1BF-254B-8F39-4C5829C36DC1}" type="pres">
      <dgm:prSet presAssocID="{225F3AA9-9E2F-EC40-9FE9-BF662AAF21CF}" presName="compositeA" presStyleCnt="0"/>
      <dgm:spPr/>
    </dgm:pt>
    <dgm:pt modelId="{35C6144A-68FF-1A40-B4D9-BBA9DC2B4DDF}" type="pres">
      <dgm:prSet presAssocID="{225F3AA9-9E2F-EC40-9FE9-BF662AAF21CF}" presName="textA" presStyleLbl="revTx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459B8C-5614-0847-9E89-17C2EE9CF16B}" type="pres">
      <dgm:prSet presAssocID="{225F3AA9-9E2F-EC40-9FE9-BF662AAF21CF}" presName="circleA" presStyleLbl="node1" presStyleIdx="2" presStyleCnt="8"/>
      <dgm:spPr/>
    </dgm:pt>
    <dgm:pt modelId="{303909AB-7762-5A49-BC80-E28D8FEAE8CF}" type="pres">
      <dgm:prSet presAssocID="{225F3AA9-9E2F-EC40-9FE9-BF662AAF21CF}" presName="spaceA" presStyleCnt="0"/>
      <dgm:spPr/>
    </dgm:pt>
    <dgm:pt modelId="{9C0E70E0-B6FB-2F4E-B308-437B2F0742A9}" type="pres">
      <dgm:prSet presAssocID="{0D072A86-41D6-5347-B002-6D9C00E3934F}" presName="space" presStyleCnt="0"/>
      <dgm:spPr/>
    </dgm:pt>
    <dgm:pt modelId="{BA4C3771-BAEF-3649-87A4-AEED24FFBA24}" type="pres">
      <dgm:prSet presAssocID="{24857AD2-65FA-234D-8269-7470DD5DBBD5}" presName="compositeB" presStyleCnt="0"/>
      <dgm:spPr/>
    </dgm:pt>
    <dgm:pt modelId="{6829F98E-7300-BE41-A300-99B5B922EAFB}" type="pres">
      <dgm:prSet presAssocID="{24857AD2-65FA-234D-8269-7470DD5DBBD5}" presName="textB" presStyleLbl="revTx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8869BD-BFEF-864E-B273-C805DE22F12D}" type="pres">
      <dgm:prSet presAssocID="{24857AD2-65FA-234D-8269-7470DD5DBBD5}" presName="circleB" presStyleLbl="node1" presStyleIdx="3" presStyleCnt="8"/>
      <dgm:spPr/>
    </dgm:pt>
    <dgm:pt modelId="{AB313491-94AC-544B-89DB-D2AE477E3B50}" type="pres">
      <dgm:prSet presAssocID="{24857AD2-65FA-234D-8269-7470DD5DBBD5}" presName="spaceB" presStyleCnt="0"/>
      <dgm:spPr/>
    </dgm:pt>
    <dgm:pt modelId="{9602C51C-2C2F-DF42-BDEF-86E1F6801F1E}" type="pres">
      <dgm:prSet presAssocID="{5F5984EA-3B36-FF40-88DF-10E38B80FBF7}" presName="space" presStyleCnt="0"/>
      <dgm:spPr/>
    </dgm:pt>
    <dgm:pt modelId="{634D4D9D-E5BE-9142-B041-9C37991FABF9}" type="pres">
      <dgm:prSet presAssocID="{600B0AF7-5275-F445-B61C-2490DB6C0724}" presName="compositeA" presStyleCnt="0"/>
      <dgm:spPr/>
    </dgm:pt>
    <dgm:pt modelId="{6E94B58C-36E2-C242-9CAD-4A898D5B0F32}" type="pres">
      <dgm:prSet presAssocID="{600B0AF7-5275-F445-B61C-2490DB6C0724}" presName="textA" presStyleLbl="revTx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F4C6D5-39E5-504C-B2E9-C07AAC6D0159}" type="pres">
      <dgm:prSet presAssocID="{600B0AF7-5275-F445-B61C-2490DB6C0724}" presName="circleA" presStyleLbl="node1" presStyleIdx="4" presStyleCnt="8"/>
      <dgm:spPr/>
    </dgm:pt>
    <dgm:pt modelId="{FB42714B-8480-2948-A5B6-65D67648C39F}" type="pres">
      <dgm:prSet presAssocID="{600B0AF7-5275-F445-B61C-2490DB6C0724}" presName="spaceA" presStyleCnt="0"/>
      <dgm:spPr/>
    </dgm:pt>
    <dgm:pt modelId="{0BE12A52-200C-F14F-8AE9-42C7CF957542}" type="pres">
      <dgm:prSet presAssocID="{D6BDE18B-5DDD-B646-BD5E-37E427401382}" presName="space" presStyleCnt="0"/>
      <dgm:spPr/>
    </dgm:pt>
    <dgm:pt modelId="{68B37FB1-4350-5C42-A76D-C2BB4DB80929}" type="pres">
      <dgm:prSet presAssocID="{AE60BDF6-428D-C447-8000-6076B5859FCD}" presName="compositeB" presStyleCnt="0"/>
      <dgm:spPr/>
    </dgm:pt>
    <dgm:pt modelId="{8322AA73-A780-5042-81CE-B06B3956FD6B}" type="pres">
      <dgm:prSet presAssocID="{AE60BDF6-428D-C447-8000-6076B5859FCD}" presName="textB" presStyleLbl="revTx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74687F-518D-F24B-8359-25322C4A219E}" type="pres">
      <dgm:prSet presAssocID="{AE60BDF6-428D-C447-8000-6076B5859FCD}" presName="circleB" presStyleLbl="node1" presStyleIdx="5" presStyleCnt="8"/>
      <dgm:spPr/>
    </dgm:pt>
    <dgm:pt modelId="{F450C3B1-B3C3-BB41-8815-C7AB3E5AB5EF}" type="pres">
      <dgm:prSet presAssocID="{AE60BDF6-428D-C447-8000-6076B5859FCD}" presName="spaceB" presStyleCnt="0"/>
      <dgm:spPr/>
    </dgm:pt>
    <dgm:pt modelId="{2EF860B1-F63C-634D-806A-8AEAC8A3F07A}" type="pres">
      <dgm:prSet presAssocID="{1A803F18-81EB-8C4C-A9BC-50BAA7B42641}" presName="space" presStyleCnt="0"/>
      <dgm:spPr/>
    </dgm:pt>
    <dgm:pt modelId="{ACBFC4A5-F181-0747-AEAE-6167642097BA}" type="pres">
      <dgm:prSet presAssocID="{ABB5DB2F-7314-5045-B404-C6220D6DB17B}" presName="compositeA" presStyleCnt="0"/>
      <dgm:spPr/>
    </dgm:pt>
    <dgm:pt modelId="{B80B6F0B-7347-E34F-8BCD-631A35E779ED}" type="pres">
      <dgm:prSet presAssocID="{ABB5DB2F-7314-5045-B404-C6220D6DB17B}" presName="textA" presStyleLbl="revTx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444ACC-23A2-2243-BE0C-FE42E316FD71}" type="pres">
      <dgm:prSet presAssocID="{ABB5DB2F-7314-5045-B404-C6220D6DB17B}" presName="circleA" presStyleLbl="node1" presStyleIdx="6" presStyleCnt="8"/>
      <dgm:spPr/>
    </dgm:pt>
    <dgm:pt modelId="{B9945346-9F80-384B-B213-5FCCAEE28426}" type="pres">
      <dgm:prSet presAssocID="{ABB5DB2F-7314-5045-B404-C6220D6DB17B}" presName="spaceA" presStyleCnt="0"/>
      <dgm:spPr/>
    </dgm:pt>
    <dgm:pt modelId="{809E65D5-1AC1-2241-8D7C-89D2A1F2D0D2}" type="pres">
      <dgm:prSet presAssocID="{61792F11-AF53-FA41-8077-44792E692584}" presName="space" presStyleCnt="0"/>
      <dgm:spPr/>
    </dgm:pt>
    <dgm:pt modelId="{A1B76E9A-B77F-494F-8C86-78E40F715EFE}" type="pres">
      <dgm:prSet presAssocID="{645E6824-47F6-3D49-8E63-2EEEC99B20D8}" presName="compositeB" presStyleCnt="0"/>
      <dgm:spPr/>
    </dgm:pt>
    <dgm:pt modelId="{F34C04F4-0458-424A-A9FF-51FC6466738E}" type="pres">
      <dgm:prSet presAssocID="{645E6824-47F6-3D49-8E63-2EEEC99B20D8}" presName="textB" presStyleLbl="revTx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26EF18-7713-674E-8295-5E1A2E1B4B73}" type="pres">
      <dgm:prSet presAssocID="{645E6824-47F6-3D49-8E63-2EEEC99B20D8}" presName="circleB" presStyleLbl="node1" presStyleIdx="7" presStyleCnt="8"/>
      <dgm:spPr/>
    </dgm:pt>
    <dgm:pt modelId="{434DA143-5C43-F14F-94BF-06A6495F61EC}" type="pres">
      <dgm:prSet presAssocID="{645E6824-47F6-3D49-8E63-2EEEC99B20D8}" presName="spaceB" presStyleCnt="0"/>
      <dgm:spPr/>
    </dgm:pt>
  </dgm:ptLst>
  <dgm:cxnLst>
    <dgm:cxn modelId="{1AD66F51-EDFA-CE41-A62D-2C6941B1B4A3}" srcId="{0F6CA5A8-DE66-1C40-ADEB-E4D1AE8B3457}" destId="{225F3AA9-9E2F-EC40-9FE9-BF662AAF21CF}" srcOrd="2" destOrd="0" parTransId="{563E3174-B414-414D-B96B-8E723EE1CB94}" sibTransId="{0D072A86-41D6-5347-B002-6D9C00E3934F}"/>
    <dgm:cxn modelId="{600CA83F-9A1C-1948-B869-4529C3621C3E}" type="presOf" srcId="{645E6824-47F6-3D49-8E63-2EEEC99B20D8}" destId="{F34C04F4-0458-424A-A9FF-51FC6466738E}" srcOrd="0" destOrd="0" presId="urn:microsoft.com/office/officeart/2005/8/layout/hProcess11"/>
    <dgm:cxn modelId="{8D9A1C36-DD4A-C540-8040-0397EA0AF71A}" type="presOf" srcId="{24857AD2-65FA-234D-8269-7470DD5DBBD5}" destId="{6829F98E-7300-BE41-A300-99B5B922EAFB}" srcOrd="0" destOrd="0" presId="urn:microsoft.com/office/officeart/2005/8/layout/hProcess11"/>
    <dgm:cxn modelId="{191F40CB-8967-054A-9C49-F4DA03CE7659}" srcId="{0F6CA5A8-DE66-1C40-ADEB-E4D1AE8B3457}" destId="{ABB5DB2F-7314-5045-B404-C6220D6DB17B}" srcOrd="6" destOrd="0" parTransId="{1012A600-8141-4E44-8663-A37A7D261BE8}" sibTransId="{61792F11-AF53-FA41-8077-44792E692584}"/>
    <dgm:cxn modelId="{08F4D7EA-EF7B-0B49-BAA3-3015A48C107A}" type="presOf" srcId="{0F6CA5A8-DE66-1C40-ADEB-E4D1AE8B3457}" destId="{264B3411-A5BE-EA41-BD8F-A56D01B05CC3}" srcOrd="0" destOrd="0" presId="urn:microsoft.com/office/officeart/2005/8/layout/hProcess11"/>
    <dgm:cxn modelId="{F455C35D-6B4C-554A-AC89-1F42C4AE9181}" srcId="{0F6CA5A8-DE66-1C40-ADEB-E4D1AE8B3457}" destId="{24857AD2-65FA-234D-8269-7470DD5DBBD5}" srcOrd="3" destOrd="0" parTransId="{C81F1943-B654-3743-B095-635DE3844799}" sibTransId="{5F5984EA-3B36-FF40-88DF-10E38B80FBF7}"/>
    <dgm:cxn modelId="{43B2C168-2EF2-3C41-8816-FB2C4D5D0F2D}" type="presOf" srcId="{ABB5DB2F-7314-5045-B404-C6220D6DB17B}" destId="{B80B6F0B-7347-E34F-8BCD-631A35E779ED}" srcOrd="0" destOrd="0" presId="urn:microsoft.com/office/officeart/2005/8/layout/hProcess11"/>
    <dgm:cxn modelId="{DDDE2CBE-0269-1C41-A36A-960BF54737DD}" type="presOf" srcId="{94DCDFBF-4694-6E44-8609-E696E31B2DDC}" destId="{942606DD-CA18-4A4F-B4E3-FE1B3747E206}" srcOrd="0" destOrd="0" presId="urn:microsoft.com/office/officeart/2005/8/layout/hProcess11"/>
    <dgm:cxn modelId="{51D8B1A2-630F-2644-8CE8-A3268E98DEEC}" srcId="{0F6CA5A8-DE66-1C40-ADEB-E4D1AE8B3457}" destId="{600B0AF7-5275-F445-B61C-2490DB6C0724}" srcOrd="4" destOrd="0" parTransId="{15C61259-CF04-3B46-8938-FB81D4FB3930}" sibTransId="{D6BDE18B-5DDD-B646-BD5E-37E427401382}"/>
    <dgm:cxn modelId="{B2410A73-D0ED-A345-A1AB-198BD8572B0E}" srcId="{0F6CA5A8-DE66-1C40-ADEB-E4D1AE8B3457}" destId="{645E6824-47F6-3D49-8E63-2EEEC99B20D8}" srcOrd="7" destOrd="0" parTransId="{9B14F505-4BD4-E346-B97C-A1BF49CAA784}" sibTransId="{1A2BEFDB-4466-1F43-ADCB-02D55330272B}"/>
    <dgm:cxn modelId="{A33C79EB-4DEB-7F4A-9EB5-83CD2469560B}" srcId="{0F6CA5A8-DE66-1C40-ADEB-E4D1AE8B3457}" destId="{F1866097-90C9-F24D-8B8C-AF2F3A8CD6DC}" srcOrd="0" destOrd="0" parTransId="{B408EB59-F733-8547-99B2-D02970988CC5}" sibTransId="{67D82F35-3E63-F04D-8CAD-CCFBF214455B}"/>
    <dgm:cxn modelId="{CEC83AFD-C937-C647-887D-7B1E7BB109DE}" srcId="{0F6CA5A8-DE66-1C40-ADEB-E4D1AE8B3457}" destId="{AE60BDF6-428D-C447-8000-6076B5859FCD}" srcOrd="5" destOrd="0" parTransId="{423D6F62-410A-CE4F-883E-26DAE697AD17}" sibTransId="{1A803F18-81EB-8C4C-A9BC-50BAA7B42641}"/>
    <dgm:cxn modelId="{A31664E4-6D97-764B-A3EF-68C6CB644634}" type="presOf" srcId="{225F3AA9-9E2F-EC40-9FE9-BF662AAF21CF}" destId="{35C6144A-68FF-1A40-B4D9-BBA9DC2B4DDF}" srcOrd="0" destOrd="0" presId="urn:microsoft.com/office/officeart/2005/8/layout/hProcess11"/>
    <dgm:cxn modelId="{F716F4AC-404D-9D4B-87D8-9F0CB511186E}" type="presOf" srcId="{F1866097-90C9-F24D-8B8C-AF2F3A8CD6DC}" destId="{21E8A934-0143-4846-8254-5E6B74198477}" srcOrd="0" destOrd="0" presId="urn:microsoft.com/office/officeart/2005/8/layout/hProcess11"/>
    <dgm:cxn modelId="{951F6AE8-73A9-904C-8D80-0955FEA59226}" type="presOf" srcId="{600B0AF7-5275-F445-B61C-2490DB6C0724}" destId="{6E94B58C-36E2-C242-9CAD-4A898D5B0F32}" srcOrd="0" destOrd="0" presId="urn:microsoft.com/office/officeart/2005/8/layout/hProcess11"/>
    <dgm:cxn modelId="{CEFF3EF7-A2B7-6848-852E-536488EB4BB9}" srcId="{0F6CA5A8-DE66-1C40-ADEB-E4D1AE8B3457}" destId="{94DCDFBF-4694-6E44-8609-E696E31B2DDC}" srcOrd="1" destOrd="0" parTransId="{EB6C1B48-41F6-084D-B4A4-76D93AE1548C}" sibTransId="{5C2DA709-9678-F048-B580-B4B4F1793DE9}"/>
    <dgm:cxn modelId="{8F09D318-E9CB-B144-BD86-05D43BA880B1}" type="presOf" srcId="{AE60BDF6-428D-C447-8000-6076B5859FCD}" destId="{8322AA73-A780-5042-81CE-B06B3956FD6B}" srcOrd="0" destOrd="0" presId="urn:microsoft.com/office/officeart/2005/8/layout/hProcess11"/>
    <dgm:cxn modelId="{A4588151-5A3A-2841-ABAF-54B9AD6D4182}" type="presParOf" srcId="{264B3411-A5BE-EA41-BD8F-A56D01B05CC3}" destId="{C2AF8B4A-A968-114C-8F6C-415048D24C1D}" srcOrd="0" destOrd="0" presId="urn:microsoft.com/office/officeart/2005/8/layout/hProcess11"/>
    <dgm:cxn modelId="{89766049-74A5-0B41-B51C-47534C33EA0B}" type="presParOf" srcId="{264B3411-A5BE-EA41-BD8F-A56D01B05CC3}" destId="{C55F289E-ECD5-9D41-A2DE-125C01C9AC0E}" srcOrd="1" destOrd="0" presId="urn:microsoft.com/office/officeart/2005/8/layout/hProcess11"/>
    <dgm:cxn modelId="{A58D0174-2279-664E-B60A-9BA5A079BD68}" type="presParOf" srcId="{C55F289E-ECD5-9D41-A2DE-125C01C9AC0E}" destId="{D365C242-9E35-934E-BC51-93655064FC4B}" srcOrd="0" destOrd="0" presId="urn:microsoft.com/office/officeart/2005/8/layout/hProcess11"/>
    <dgm:cxn modelId="{D8B53627-0CE3-684D-9D12-723AC2CC4736}" type="presParOf" srcId="{D365C242-9E35-934E-BC51-93655064FC4B}" destId="{21E8A934-0143-4846-8254-5E6B74198477}" srcOrd="0" destOrd="0" presId="urn:microsoft.com/office/officeart/2005/8/layout/hProcess11"/>
    <dgm:cxn modelId="{4C0E9E47-4525-364C-ADC4-190CBAB107FC}" type="presParOf" srcId="{D365C242-9E35-934E-BC51-93655064FC4B}" destId="{4DCA5015-567C-1E47-AF2C-8B7320FED377}" srcOrd="1" destOrd="0" presId="urn:microsoft.com/office/officeart/2005/8/layout/hProcess11"/>
    <dgm:cxn modelId="{84539A3B-0FAE-CD41-BF7E-B89192C66605}" type="presParOf" srcId="{D365C242-9E35-934E-BC51-93655064FC4B}" destId="{30D2B371-495C-D442-AF23-22CBCDE917EC}" srcOrd="2" destOrd="0" presId="urn:microsoft.com/office/officeart/2005/8/layout/hProcess11"/>
    <dgm:cxn modelId="{40FEF4FC-879E-7E44-B566-9BE08EEEEF72}" type="presParOf" srcId="{C55F289E-ECD5-9D41-A2DE-125C01C9AC0E}" destId="{C4D93825-3614-DA4B-AD3E-BAA1229168B7}" srcOrd="1" destOrd="0" presId="urn:microsoft.com/office/officeart/2005/8/layout/hProcess11"/>
    <dgm:cxn modelId="{1D8CDA92-7D47-A04A-8D0E-B110BA4F9CC5}" type="presParOf" srcId="{C55F289E-ECD5-9D41-A2DE-125C01C9AC0E}" destId="{3653F1CB-EAD4-9442-912D-0F7B52AE39BD}" srcOrd="2" destOrd="0" presId="urn:microsoft.com/office/officeart/2005/8/layout/hProcess11"/>
    <dgm:cxn modelId="{FD60C6C3-5447-2D41-AAE6-10DDFC54C228}" type="presParOf" srcId="{3653F1CB-EAD4-9442-912D-0F7B52AE39BD}" destId="{942606DD-CA18-4A4F-B4E3-FE1B3747E206}" srcOrd="0" destOrd="0" presId="urn:microsoft.com/office/officeart/2005/8/layout/hProcess11"/>
    <dgm:cxn modelId="{B9B8501A-10EE-694E-A28A-D6F142D6DD84}" type="presParOf" srcId="{3653F1CB-EAD4-9442-912D-0F7B52AE39BD}" destId="{DBFD32C3-1F8E-A946-BC48-877A5EE27887}" srcOrd="1" destOrd="0" presId="urn:microsoft.com/office/officeart/2005/8/layout/hProcess11"/>
    <dgm:cxn modelId="{65146C18-0A64-0D41-98D9-64BF1F8BF459}" type="presParOf" srcId="{3653F1CB-EAD4-9442-912D-0F7B52AE39BD}" destId="{C7649023-7D9C-CC47-A3B1-45764FBD9079}" srcOrd="2" destOrd="0" presId="urn:microsoft.com/office/officeart/2005/8/layout/hProcess11"/>
    <dgm:cxn modelId="{8009302E-A12A-D940-9B17-AED428CCA165}" type="presParOf" srcId="{C55F289E-ECD5-9D41-A2DE-125C01C9AC0E}" destId="{3BF1D079-81F8-5B46-AC63-B2BBF4AA7143}" srcOrd="3" destOrd="0" presId="urn:microsoft.com/office/officeart/2005/8/layout/hProcess11"/>
    <dgm:cxn modelId="{C6DB3104-6742-664B-9F14-B591D0CB6906}" type="presParOf" srcId="{C55F289E-ECD5-9D41-A2DE-125C01C9AC0E}" destId="{58080298-E1BF-254B-8F39-4C5829C36DC1}" srcOrd="4" destOrd="0" presId="urn:microsoft.com/office/officeart/2005/8/layout/hProcess11"/>
    <dgm:cxn modelId="{4A2A6A55-C60B-2347-856D-E7A26D377135}" type="presParOf" srcId="{58080298-E1BF-254B-8F39-4C5829C36DC1}" destId="{35C6144A-68FF-1A40-B4D9-BBA9DC2B4DDF}" srcOrd="0" destOrd="0" presId="urn:microsoft.com/office/officeart/2005/8/layout/hProcess11"/>
    <dgm:cxn modelId="{AEFBB195-7E04-6A41-82DB-C63E83FD1E42}" type="presParOf" srcId="{58080298-E1BF-254B-8F39-4C5829C36DC1}" destId="{1F459B8C-5614-0847-9E89-17C2EE9CF16B}" srcOrd="1" destOrd="0" presId="urn:microsoft.com/office/officeart/2005/8/layout/hProcess11"/>
    <dgm:cxn modelId="{325024B2-8617-144A-AC8A-4EAD45450687}" type="presParOf" srcId="{58080298-E1BF-254B-8F39-4C5829C36DC1}" destId="{303909AB-7762-5A49-BC80-E28D8FEAE8CF}" srcOrd="2" destOrd="0" presId="urn:microsoft.com/office/officeart/2005/8/layout/hProcess11"/>
    <dgm:cxn modelId="{AF9CDDEB-054C-FF49-A420-24AA6FBD2896}" type="presParOf" srcId="{C55F289E-ECD5-9D41-A2DE-125C01C9AC0E}" destId="{9C0E70E0-B6FB-2F4E-B308-437B2F0742A9}" srcOrd="5" destOrd="0" presId="urn:microsoft.com/office/officeart/2005/8/layout/hProcess11"/>
    <dgm:cxn modelId="{45D23123-10CE-0046-8F5A-D1393BD744F7}" type="presParOf" srcId="{C55F289E-ECD5-9D41-A2DE-125C01C9AC0E}" destId="{BA4C3771-BAEF-3649-87A4-AEED24FFBA24}" srcOrd="6" destOrd="0" presId="urn:microsoft.com/office/officeart/2005/8/layout/hProcess11"/>
    <dgm:cxn modelId="{BBC7B47D-7E33-664A-8BD4-376C61B1C804}" type="presParOf" srcId="{BA4C3771-BAEF-3649-87A4-AEED24FFBA24}" destId="{6829F98E-7300-BE41-A300-99B5B922EAFB}" srcOrd="0" destOrd="0" presId="urn:microsoft.com/office/officeart/2005/8/layout/hProcess11"/>
    <dgm:cxn modelId="{29AEAB73-F392-1E48-87B2-5038D83CA473}" type="presParOf" srcId="{BA4C3771-BAEF-3649-87A4-AEED24FFBA24}" destId="{EE8869BD-BFEF-864E-B273-C805DE22F12D}" srcOrd="1" destOrd="0" presId="urn:microsoft.com/office/officeart/2005/8/layout/hProcess11"/>
    <dgm:cxn modelId="{C953E483-95D9-8447-8780-2F86BEB0156A}" type="presParOf" srcId="{BA4C3771-BAEF-3649-87A4-AEED24FFBA24}" destId="{AB313491-94AC-544B-89DB-D2AE477E3B50}" srcOrd="2" destOrd="0" presId="urn:microsoft.com/office/officeart/2005/8/layout/hProcess11"/>
    <dgm:cxn modelId="{C53B7324-1272-1240-B92B-A506B082F761}" type="presParOf" srcId="{C55F289E-ECD5-9D41-A2DE-125C01C9AC0E}" destId="{9602C51C-2C2F-DF42-BDEF-86E1F6801F1E}" srcOrd="7" destOrd="0" presId="urn:microsoft.com/office/officeart/2005/8/layout/hProcess11"/>
    <dgm:cxn modelId="{EF521C87-8FFB-CD4A-920F-D57E215C5712}" type="presParOf" srcId="{C55F289E-ECD5-9D41-A2DE-125C01C9AC0E}" destId="{634D4D9D-E5BE-9142-B041-9C37991FABF9}" srcOrd="8" destOrd="0" presId="urn:microsoft.com/office/officeart/2005/8/layout/hProcess11"/>
    <dgm:cxn modelId="{83787EF3-C731-3446-A26A-07108A20CFEA}" type="presParOf" srcId="{634D4D9D-E5BE-9142-B041-9C37991FABF9}" destId="{6E94B58C-36E2-C242-9CAD-4A898D5B0F32}" srcOrd="0" destOrd="0" presId="urn:microsoft.com/office/officeart/2005/8/layout/hProcess11"/>
    <dgm:cxn modelId="{A65F4B45-4C25-284A-A8BE-BE41741A8E5C}" type="presParOf" srcId="{634D4D9D-E5BE-9142-B041-9C37991FABF9}" destId="{9CF4C6D5-39E5-504C-B2E9-C07AAC6D0159}" srcOrd="1" destOrd="0" presId="urn:microsoft.com/office/officeart/2005/8/layout/hProcess11"/>
    <dgm:cxn modelId="{5734DD2B-189B-D34D-AB7A-1C1E1568C694}" type="presParOf" srcId="{634D4D9D-E5BE-9142-B041-9C37991FABF9}" destId="{FB42714B-8480-2948-A5B6-65D67648C39F}" srcOrd="2" destOrd="0" presId="urn:microsoft.com/office/officeart/2005/8/layout/hProcess11"/>
    <dgm:cxn modelId="{9BFA29E1-084E-6A4B-B058-22D179861C18}" type="presParOf" srcId="{C55F289E-ECD5-9D41-A2DE-125C01C9AC0E}" destId="{0BE12A52-200C-F14F-8AE9-42C7CF957542}" srcOrd="9" destOrd="0" presId="urn:microsoft.com/office/officeart/2005/8/layout/hProcess11"/>
    <dgm:cxn modelId="{5D1580E2-63E4-F047-AE45-B5183145C491}" type="presParOf" srcId="{C55F289E-ECD5-9D41-A2DE-125C01C9AC0E}" destId="{68B37FB1-4350-5C42-A76D-C2BB4DB80929}" srcOrd="10" destOrd="0" presId="urn:microsoft.com/office/officeart/2005/8/layout/hProcess11"/>
    <dgm:cxn modelId="{C720C504-D4E1-DB4B-B7EF-7960E56F646F}" type="presParOf" srcId="{68B37FB1-4350-5C42-A76D-C2BB4DB80929}" destId="{8322AA73-A780-5042-81CE-B06B3956FD6B}" srcOrd="0" destOrd="0" presId="urn:microsoft.com/office/officeart/2005/8/layout/hProcess11"/>
    <dgm:cxn modelId="{D895EE92-21DC-AD4A-8E01-404C9243D1A5}" type="presParOf" srcId="{68B37FB1-4350-5C42-A76D-C2BB4DB80929}" destId="{2874687F-518D-F24B-8359-25322C4A219E}" srcOrd="1" destOrd="0" presId="urn:microsoft.com/office/officeart/2005/8/layout/hProcess11"/>
    <dgm:cxn modelId="{1FD3B388-F284-D144-8860-FB2C572D35EA}" type="presParOf" srcId="{68B37FB1-4350-5C42-A76D-C2BB4DB80929}" destId="{F450C3B1-B3C3-BB41-8815-C7AB3E5AB5EF}" srcOrd="2" destOrd="0" presId="urn:microsoft.com/office/officeart/2005/8/layout/hProcess11"/>
    <dgm:cxn modelId="{C9A2CC11-28EC-5A4F-A9FD-2C6F5ECF4F65}" type="presParOf" srcId="{C55F289E-ECD5-9D41-A2DE-125C01C9AC0E}" destId="{2EF860B1-F63C-634D-806A-8AEAC8A3F07A}" srcOrd="11" destOrd="0" presId="urn:microsoft.com/office/officeart/2005/8/layout/hProcess11"/>
    <dgm:cxn modelId="{F3AFC823-B007-864C-80B6-2E37EA3E2392}" type="presParOf" srcId="{C55F289E-ECD5-9D41-A2DE-125C01C9AC0E}" destId="{ACBFC4A5-F181-0747-AEAE-6167642097BA}" srcOrd="12" destOrd="0" presId="urn:microsoft.com/office/officeart/2005/8/layout/hProcess11"/>
    <dgm:cxn modelId="{B3E24DB3-C7DE-1C44-9F18-E9FD21C25CF1}" type="presParOf" srcId="{ACBFC4A5-F181-0747-AEAE-6167642097BA}" destId="{B80B6F0B-7347-E34F-8BCD-631A35E779ED}" srcOrd="0" destOrd="0" presId="urn:microsoft.com/office/officeart/2005/8/layout/hProcess11"/>
    <dgm:cxn modelId="{4DE24777-610D-6E49-8582-E34E7059DFED}" type="presParOf" srcId="{ACBFC4A5-F181-0747-AEAE-6167642097BA}" destId="{72444ACC-23A2-2243-BE0C-FE42E316FD71}" srcOrd="1" destOrd="0" presId="urn:microsoft.com/office/officeart/2005/8/layout/hProcess11"/>
    <dgm:cxn modelId="{E2385912-47CD-784F-A501-839E2D9A520F}" type="presParOf" srcId="{ACBFC4A5-F181-0747-AEAE-6167642097BA}" destId="{B9945346-9F80-384B-B213-5FCCAEE28426}" srcOrd="2" destOrd="0" presId="urn:microsoft.com/office/officeart/2005/8/layout/hProcess11"/>
    <dgm:cxn modelId="{05C3797B-C869-7E46-9810-3B46F16DF855}" type="presParOf" srcId="{C55F289E-ECD5-9D41-A2DE-125C01C9AC0E}" destId="{809E65D5-1AC1-2241-8D7C-89D2A1F2D0D2}" srcOrd="13" destOrd="0" presId="urn:microsoft.com/office/officeart/2005/8/layout/hProcess11"/>
    <dgm:cxn modelId="{7D5C9DC6-C992-DA47-AD71-EA4EF6B8F43B}" type="presParOf" srcId="{C55F289E-ECD5-9D41-A2DE-125C01C9AC0E}" destId="{A1B76E9A-B77F-494F-8C86-78E40F715EFE}" srcOrd="14" destOrd="0" presId="urn:microsoft.com/office/officeart/2005/8/layout/hProcess11"/>
    <dgm:cxn modelId="{96422EF3-F1BE-9143-A3FE-4B2623F06F18}" type="presParOf" srcId="{A1B76E9A-B77F-494F-8C86-78E40F715EFE}" destId="{F34C04F4-0458-424A-A9FF-51FC6466738E}" srcOrd="0" destOrd="0" presId="urn:microsoft.com/office/officeart/2005/8/layout/hProcess11"/>
    <dgm:cxn modelId="{44E6D22B-B20F-2249-979D-25E8042E8783}" type="presParOf" srcId="{A1B76E9A-B77F-494F-8C86-78E40F715EFE}" destId="{E326EF18-7713-674E-8295-5E1A2E1B4B73}" srcOrd="1" destOrd="0" presId="urn:microsoft.com/office/officeart/2005/8/layout/hProcess11"/>
    <dgm:cxn modelId="{03DFB62B-75D7-3943-8D72-0C084DE41FAB}" type="presParOf" srcId="{A1B76E9A-B77F-494F-8C86-78E40F715EFE}" destId="{434DA143-5C43-F14F-94BF-06A6495F61EC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AF8B4A-A968-114C-8F6C-415048D24C1D}">
      <dsp:nvSpPr>
        <dsp:cNvPr id="0" name=""/>
        <dsp:cNvSpPr/>
      </dsp:nvSpPr>
      <dsp:spPr>
        <a:xfrm>
          <a:off x="0" y="1097279"/>
          <a:ext cx="9144000" cy="1463040"/>
        </a:xfrm>
        <a:prstGeom prst="notchedRightArrow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tint val="40000"/>
                <a:hueOff val="0"/>
                <a:satOff val="0"/>
                <a:lumOff val="0"/>
                <a:alphaOff val="0"/>
                <a:shade val="40000"/>
                <a:satMod val="120000"/>
              </a:schemeClr>
              <a:schemeClr val="accent1">
                <a:tint val="40000"/>
                <a:hueOff val="0"/>
                <a:satOff val="0"/>
                <a:lumOff val="0"/>
                <a:alphaOff val="0"/>
                <a:tint val="70000"/>
                <a:satMod val="300000"/>
                <a:lumMod val="110000"/>
              </a:schemeClr>
            </a:duotone>
          </a:blip>
          <a:tile tx="0" ty="0" sx="50000" sy="50000" flip="none" algn="tl"/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21E8A934-0143-4846-8254-5E6B74198477}">
      <dsp:nvSpPr>
        <dsp:cNvPr id="0" name=""/>
        <dsp:cNvSpPr/>
      </dsp:nvSpPr>
      <dsp:spPr>
        <a:xfrm>
          <a:off x="326" y="0"/>
          <a:ext cx="985502" cy="146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spc="0" dirty="0" smtClean="0">
              <a:solidFill>
                <a:schemeClr val="accent5">
                  <a:lumMod val="50000"/>
                  <a:lumOff val="50000"/>
                </a:schemeClr>
              </a:solidFill>
            </a:rPr>
            <a:t>Preparation of the Bride</a:t>
          </a:r>
          <a:endParaRPr lang="en-US" sz="1400" kern="1200" spc="0" dirty="0">
            <a:solidFill>
              <a:schemeClr val="accent5">
                <a:lumMod val="50000"/>
                <a:lumOff val="50000"/>
              </a:schemeClr>
            </a:solidFill>
          </a:endParaRPr>
        </a:p>
      </dsp:txBody>
      <dsp:txXfrm>
        <a:off x="326" y="0"/>
        <a:ext cx="985502" cy="1463040"/>
      </dsp:txXfrm>
    </dsp:sp>
    <dsp:sp modelId="{4DCA5015-567C-1E47-AF2C-8B7320FED377}">
      <dsp:nvSpPr>
        <dsp:cNvPr id="0" name=""/>
        <dsp:cNvSpPr/>
      </dsp:nvSpPr>
      <dsp:spPr>
        <a:xfrm>
          <a:off x="310197" y="1645920"/>
          <a:ext cx="365760" cy="365760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70000"/>
                <a:satMod val="300000"/>
                <a:lumMod val="110000"/>
              </a:schemeClr>
            </a:duotone>
          </a:blip>
          <a:tile tx="0" ty="0" sx="50000" sy="50000" flip="none" algn="tl"/>
        </a:blipFill>
        <a:ln>
          <a:noFill/>
        </a:ln>
        <a:effectLst>
          <a:outerShdw blurRad="38100" dist="25400" dir="5400000" algn="b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2606DD-CA18-4A4F-B4E3-FE1B3747E206}">
      <dsp:nvSpPr>
        <dsp:cNvPr id="0" name=""/>
        <dsp:cNvSpPr/>
      </dsp:nvSpPr>
      <dsp:spPr>
        <a:xfrm>
          <a:off x="1035104" y="2194559"/>
          <a:ext cx="985502" cy="146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spc="0" dirty="0" smtClean="0">
              <a:solidFill>
                <a:srgbClr val="7F7F7F"/>
              </a:solidFill>
            </a:rPr>
            <a:t>Judgment Seat of Christ</a:t>
          </a:r>
          <a:endParaRPr lang="en-US" sz="1400" kern="1200" spc="0" dirty="0">
            <a:solidFill>
              <a:srgbClr val="7F7F7F"/>
            </a:solidFill>
          </a:endParaRPr>
        </a:p>
      </dsp:txBody>
      <dsp:txXfrm>
        <a:off x="1035104" y="2194559"/>
        <a:ext cx="985502" cy="1463040"/>
      </dsp:txXfrm>
    </dsp:sp>
    <dsp:sp modelId="{DBFD32C3-1F8E-A946-BC48-877A5EE27887}">
      <dsp:nvSpPr>
        <dsp:cNvPr id="0" name=""/>
        <dsp:cNvSpPr/>
      </dsp:nvSpPr>
      <dsp:spPr>
        <a:xfrm>
          <a:off x="1344975" y="1645920"/>
          <a:ext cx="365760" cy="365760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70000"/>
                <a:satMod val="300000"/>
                <a:lumMod val="110000"/>
              </a:schemeClr>
            </a:duotone>
          </a:blip>
          <a:tile tx="0" ty="0" sx="50000" sy="50000" flip="none" algn="tl"/>
        </a:blipFill>
        <a:ln>
          <a:noFill/>
        </a:ln>
        <a:effectLst>
          <a:outerShdw blurRad="38100" dist="25400" dir="5400000" algn="b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5C6144A-68FF-1A40-B4D9-BBA9DC2B4DDF}">
      <dsp:nvSpPr>
        <dsp:cNvPr id="0" name=""/>
        <dsp:cNvSpPr/>
      </dsp:nvSpPr>
      <dsp:spPr>
        <a:xfrm>
          <a:off x="2069882" y="0"/>
          <a:ext cx="985502" cy="146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spc="0" dirty="0" smtClean="0">
              <a:solidFill>
                <a:srgbClr val="F4623A"/>
              </a:solidFill>
            </a:rPr>
            <a:t>Wedding Ceremony &amp; Tasks</a:t>
          </a:r>
          <a:endParaRPr lang="en-US" sz="1400" kern="1200" spc="0" dirty="0">
            <a:solidFill>
              <a:srgbClr val="F4623A"/>
            </a:solidFill>
          </a:endParaRPr>
        </a:p>
      </dsp:txBody>
      <dsp:txXfrm>
        <a:off x="2069882" y="0"/>
        <a:ext cx="985502" cy="1463040"/>
      </dsp:txXfrm>
    </dsp:sp>
    <dsp:sp modelId="{1F459B8C-5614-0847-9E89-17C2EE9CF16B}">
      <dsp:nvSpPr>
        <dsp:cNvPr id="0" name=""/>
        <dsp:cNvSpPr/>
      </dsp:nvSpPr>
      <dsp:spPr>
        <a:xfrm>
          <a:off x="2379753" y="1645920"/>
          <a:ext cx="365760" cy="365760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70000"/>
                <a:satMod val="300000"/>
                <a:lumMod val="110000"/>
              </a:schemeClr>
            </a:duotone>
          </a:blip>
          <a:tile tx="0" ty="0" sx="50000" sy="50000" flip="none" algn="tl"/>
        </a:blipFill>
        <a:ln>
          <a:noFill/>
        </a:ln>
        <a:effectLst>
          <a:outerShdw blurRad="38100" dist="25400" dir="5400000" algn="b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29F98E-7300-BE41-A300-99B5B922EAFB}">
      <dsp:nvSpPr>
        <dsp:cNvPr id="0" name=""/>
        <dsp:cNvSpPr/>
      </dsp:nvSpPr>
      <dsp:spPr>
        <a:xfrm>
          <a:off x="3104659" y="2194559"/>
          <a:ext cx="985502" cy="146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spc="0" dirty="0" smtClean="0">
              <a:solidFill>
                <a:srgbClr val="7F7F7F"/>
              </a:solidFill>
            </a:rPr>
            <a:t>Armageddon –</a:t>
          </a:r>
          <a:r>
            <a:rPr lang="en-US" sz="1400" kern="1200" spc="0" dirty="0" smtClean="0"/>
            <a:t> </a:t>
          </a:r>
          <a:r>
            <a:rPr lang="en-US" sz="1400" kern="1200" spc="0" dirty="0" smtClean="0">
              <a:solidFill>
                <a:srgbClr val="F4623A"/>
              </a:solidFill>
            </a:rPr>
            <a:t>Judah Saved</a:t>
          </a:r>
          <a:endParaRPr lang="en-US" sz="1400" kern="1200" spc="0" dirty="0">
            <a:solidFill>
              <a:srgbClr val="F4623A"/>
            </a:solidFill>
          </a:endParaRPr>
        </a:p>
      </dsp:txBody>
      <dsp:txXfrm>
        <a:off x="3104659" y="2194559"/>
        <a:ext cx="985502" cy="1463040"/>
      </dsp:txXfrm>
    </dsp:sp>
    <dsp:sp modelId="{EE8869BD-BFEF-864E-B273-C805DE22F12D}">
      <dsp:nvSpPr>
        <dsp:cNvPr id="0" name=""/>
        <dsp:cNvSpPr/>
      </dsp:nvSpPr>
      <dsp:spPr>
        <a:xfrm>
          <a:off x="3414531" y="1645920"/>
          <a:ext cx="365760" cy="365760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70000"/>
                <a:satMod val="300000"/>
                <a:lumMod val="110000"/>
              </a:schemeClr>
            </a:duotone>
          </a:blip>
          <a:tile tx="0" ty="0" sx="50000" sy="50000" flip="none" algn="tl"/>
        </a:blipFill>
        <a:ln>
          <a:noFill/>
        </a:ln>
        <a:effectLst>
          <a:outerShdw blurRad="38100" dist="25400" dir="5400000" algn="b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94B58C-36E2-C242-9CAD-4A898D5B0F32}">
      <dsp:nvSpPr>
        <dsp:cNvPr id="0" name=""/>
        <dsp:cNvSpPr/>
      </dsp:nvSpPr>
      <dsp:spPr>
        <a:xfrm>
          <a:off x="4139437" y="0"/>
          <a:ext cx="985502" cy="146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spc="0" dirty="0" smtClean="0">
              <a:solidFill>
                <a:srgbClr val="F4623A"/>
              </a:solidFill>
            </a:rPr>
            <a:t>2</a:t>
          </a:r>
          <a:r>
            <a:rPr lang="en-US" sz="1400" kern="1200" spc="0" baseline="30000" dirty="0" smtClean="0">
              <a:solidFill>
                <a:srgbClr val="F4623A"/>
              </a:solidFill>
            </a:rPr>
            <a:t>nd</a:t>
          </a:r>
          <a:r>
            <a:rPr lang="en-US" sz="1400" kern="1200" spc="0" dirty="0" smtClean="0">
              <a:solidFill>
                <a:srgbClr val="F4623A"/>
              </a:solidFill>
            </a:rPr>
            <a:t> Exodus – Judah &amp; Israel United</a:t>
          </a:r>
          <a:endParaRPr lang="en-US" sz="1400" kern="1200" spc="0" dirty="0">
            <a:solidFill>
              <a:srgbClr val="F4623A"/>
            </a:solidFill>
          </a:endParaRPr>
        </a:p>
      </dsp:txBody>
      <dsp:txXfrm>
        <a:off x="4139437" y="0"/>
        <a:ext cx="985502" cy="1463040"/>
      </dsp:txXfrm>
    </dsp:sp>
    <dsp:sp modelId="{9CF4C6D5-39E5-504C-B2E9-C07AAC6D0159}">
      <dsp:nvSpPr>
        <dsp:cNvPr id="0" name=""/>
        <dsp:cNvSpPr/>
      </dsp:nvSpPr>
      <dsp:spPr>
        <a:xfrm>
          <a:off x="4449308" y="1645920"/>
          <a:ext cx="365760" cy="365760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70000"/>
                <a:satMod val="300000"/>
                <a:lumMod val="110000"/>
              </a:schemeClr>
            </a:duotone>
          </a:blip>
          <a:tile tx="0" ty="0" sx="50000" sy="50000" flip="none" algn="tl"/>
        </a:blipFill>
        <a:ln>
          <a:noFill/>
        </a:ln>
        <a:effectLst>
          <a:outerShdw blurRad="38100" dist="25400" dir="5400000" algn="b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22AA73-A780-5042-81CE-B06B3956FD6B}">
      <dsp:nvSpPr>
        <dsp:cNvPr id="0" name=""/>
        <dsp:cNvSpPr/>
      </dsp:nvSpPr>
      <dsp:spPr>
        <a:xfrm>
          <a:off x="5174215" y="2194559"/>
          <a:ext cx="985502" cy="146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spc="0" dirty="0" smtClean="0">
              <a:solidFill>
                <a:srgbClr val="F4623A"/>
              </a:solidFill>
            </a:rPr>
            <a:t>Exposing the False Bride</a:t>
          </a:r>
          <a:endParaRPr lang="en-US" sz="1400" kern="1200" spc="0" dirty="0">
            <a:solidFill>
              <a:srgbClr val="F4623A"/>
            </a:solidFill>
          </a:endParaRPr>
        </a:p>
      </dsp:txBody>
      <dsp:txXfrm>
        <a:off x="5174215" y="2194559"/>
        <a:ext cx="985502" cy="1463040"/>
      </dsp:txXfrm>
    </dsp:sp>
    <dsp:sp modelId="{2874687F-518D-F24B-8359-25322C4A219E}">
      <dsp:nvSpPr>
        <dsp:cNvPr id="0" name=""/>
        <dsp:cNvSpPr/>
      </dsp:nvSpPr>
      <dsp:spPr>
        <a:xfrm>
          <a:off x="5484086" y="1645920"/>
          <a:ext cx="365760" cy="365760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70000"/>
                <a:satMod val="300000"/>
                <a:lumMod val="110000"/>
              </a:schemeClr>
            </a:duotone>
          </a:blip>
          <a:tile tx="0" ty="0" sx="50000" sy="50000" flip="none" algn="tl"/>
        </a:blipFill>
        <a:ln>
          <a:noFill/>
        </a:ln>
        <a:effectLst>
          <a:outerShdw blurRad="38100" dist="25400" dir="5400000" algn="b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0B6F0B-7347-E34F-8BCD-631A35E779ED}">
      <dsp:nvSpPr>
        <dsp:cNvPr id="0" name=""/>
        <dsp:cNvSpPr/>
      </dsp:nvSpPr>
      <dsp:spPr>
        <a:xfrm>
          <a:off x="6208993" y="0"/>
          <a:ext cx="985502" cy="146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spc="0" dirty="0" smtClean="0">
              <a:solidFill>
                <a:schemeClr val="tx1">
                  <a:lumMod val="50000"/>
                  <a:lumOff val="50000"/>
                </a:schemeClr>
              </a:solidFill>
            </a:rPr>
            <a:t>Great Supper of God Almighty</a:t>
          </a:r>
          <a:endParaRPr lang="en-US" sz="1400" kern="1200" spc="0" dirty="0">
            <a:solidFill>
              <a:schemeClr val="tx1">
                <a:lumMod val="50000"/>
                <a:lumOff val="50000"/>
              </a:schemeClr>
            </a:solidFill>
          </a:endParaRPr>
        </a:p>
      </dsp:txBody>
      <dsp:txXfrm>
        <a:off x="6208993" y="0"/>
        <a:ext cx="985502" cy="1463040"/>
      </dsp:txXfrm>
    </dsp:sp>
    <dsp:sp modelId="{72444ACC-23A2-2243-BE0C-FE42E316FD71}">
      <dsp:nvSpPr>
        <dsp:cNvPr id="0" name=""/>
        <dsp:cNvSpPr/>
      </dsp:nvSpPr>
      <dsp:spPr>
        <a:xfrm>
          <a:off x="6518864" y="1645920"/>
          <a:ext cx="365760" cy="365760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70000"/>
                <a:satMod val="300000"/>
                <a:lumMod val="110000"/>
              </a:schemeClr>
            </a:duotone>
          </a:blip>
          <a:tile tx="0" ty="0" sx="50000" sy="50000" flip="none" algn="tl"/>
        </a:blipFill>
        <a:ln>
          <a:noFill/>
        </a:ln>
        <a:effectLst>
          <a:outerShdw blurRad="38100" dist="25400" dir="5400000" algn="b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4C04F4-0458-424A-A9FF-51FC6466738E}">
      <dsp:nvSpPr>
        <dsp:cNvPr id="0" name=""/>
        <dsp:cNvSpPr/>
      </dsp:nvSpPr>
      <dsp:spPr>
        <a:xfrm>
          <a:off x="7243770" y="2194559"/>
          <a:ext cx="985502" cy="146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spc="0" dirty="0" smtClean="0"/>
            <a:t>Marriage Supper of the Lamb</a:t>
          </a:r>
          <a:endParaRPr lang="en-US" sz="1400" kern="1200" spc="0" dirty="0"/>
        </a:p>
      </dsp:txBody>
      <dsp:txXfrm>
        <a:off x="7243770" y="2194559"/>
        <a:ext cx="985502" cy="1463040"/>
      </dsp:txXfrm>
    </dsp:sp>
    <dsp:sp modelId="{E326EF18-7713-674E-8295-5E1A2E1B4B73}">
      <dsp:nvSpPr>
        <dsp:cNvPr id="0" name=""/>
        <dsp:cNvSpPr/>
      </dsp:nvSpPr>
      <dsp:spPr>
        <a:xfrm>
          <a:off x="7553642" y="1645920"/>
          <a:ext cx="365760" cy="365760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70000"/>
                <a:satMod val="300000"/>
                <a:lumMod val="110000"/>
              </a:schemeClr>
            </a:duotone>
          </a:blip>
          <a:tile tx="0" ty="0" sx="50000" sy="50000" flip="none" algn="tl"/>
        </a:blipFill>
        <a:ln>
          <a:noFill/>
        </a:ln>
        <a:effectLst>
          <a:outerShdw blurRad="38100" dist="25400" dir="5400000" algn="b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86E23A-B1DD-6442-9D25-03D059D5023F}" type="datetimeFigureOut">
              <a:rPr lang="en-US" smtClean="0"/>
              <a:t>2014-05-18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124EC-2445-3D44-8B0C-059D1D188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025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That great </a:t>
            </a:r>
            <a:r>
              <a:rPr lang="en-US" dirty="0" smtClean="0"/>
              <a:t>city v10  (Rev. 21:1-3) </a:t>
            </a:r>
            <a:r>
              <a:rPr lang="en-US" dirty="0" smtClean="0"/>
              <a:t>– first occurrence in the Bible – Gen. 10:12, read</a:t>
            </a:r>
            <a:r>
              <a:rPr lang="en-US" baseline="0" dirty="0" smtClean="0"/>
              <a:t> 8-12; </a:t>
            </a:r>
            <a:endParaRPr lang="en-US" baseline="0" dirty="0" smtClean="0"/>
          </a:p>
          <a:p>
            <a:r>
              <a:rPr lang="en-US" baseline="0" dirty="0" err="1" smtClean="0"/>
              <a:t>Resen</a:t>
            </a:r>
            <a:r>
              <a:rPr lang="en-US" baseline="0" dirty="0" smtClean="0"/>
              <a:t> </a:t>
            </a:r>
            <a:r>
              <a:rPr lang="en-US" baseline="0" dirty="0" smtClean="0"/>
              <a:t>– to bridle (Psalm 32:9 “Be ye not as the horse, Or as the mule, which have no understanding: Whose mouth must be held in with bit and bridle,</a:t>
            </a:r>
            <a:r>
              <a:rPr lang="en-US" baseline="0" dirty="0" smtClean="0"/>
              <a:t>”) – also means to push off a bridle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Holy Jerusalem which was turned into Sodom and Egypt by Ahab and Jezebel is now converted to Zion – the city of the beloved!  </a:t>
            </a:r>
            <a:r>
              <a:rPr lang="en-US" baseline="0" dirty="0" smtClean="0"/>
              <a:t>While Jerusalem </a:t>
            </a:r>
            <a:r>
              <a:rPr lang="en-US" baseline="0" dirty="0" smtClean="0"/>
              <a:t>was </a:t>
            </a:r>
            <a:r>
              <a:rPr lang="en-US" baseline="0" dirty="0" smtClean="0"/>
              <a:t>being </a:t>
            </a:r>
            <a:r>
              <a:rPr lang="en-US" baseline="0" dirty="0" smtClean="0"/>
              <a:t>taken apart stone by </a:t>
            </a:r>
            <a:r>
              <a:rPr lang="en-US" baseline="0" dirty="0" smtClean="0"/>
              <a:t>stone, </a:t>
            </a:r>
            <a:r>
              <a:rPr lang="en-US" baseline="0" dirty="0" smtClean="0"/>
              <a:t>God was working a new work – still the building up of Zion.  Isa. 28:16 – “Behold, I lay in Zion for a foundation a stone, a tried stone, a precious corner stone, a sure foundation:”</a:t>
            </a:r>
          </a:p>
          <a:p>
            <a:endParaRPr lang="en-US" dirty="0" smtClean="0"/>
          </a:p>
          <a:p>
            <a:r>
              <a:rPr lang="en-US" dirty="0" smtClean="0"/>
              <a:t>Having the glory of God – as Ruth reflected the characteristics</a:t>
            </a:r>
            <a:r>
              <a:rPr lang="en-US" baseline="0" dirty="0" smtClean="0"/>
              <a:t> of Boaz so those constituting this city, the bride of Christ are those who reflect the characteristics of our Lord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124EC-2445-3D44-8B0C-059D1D188D1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519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12 gates with the names of the twelve tribes</a:t>
            </a:r>
            <a:r>
              <a:rPr lang="en-US" baseline="0" dirty="0" smtClean="0"/>
              <a:t> of Israel</a:t>
            </a:r>
            <a:endParaRPr lang="en-US" dirty="0" smtClean="0"/>
          </a:p>
          <a:p>
            <a:r>
              <a:rPr lang="en-US" dirty="0" smtClean="0"/>
              <a:t>12</a:t>
            </a:r>
            <a:r>
              <a:rPr lang="en-US" baseline="0" dirty="0" smtClean="0"/>
              <a:t> angels at the gates</a:t>
            </a:r>
          </a:p>
          <a:p>
            <a:r>
              <a:rPr lang="en-US" baseline="0" dirty="0" smtClean="0"/>
              <a:t>12 foundations with the names of the twelve apostles</a:t>
            </a:r>
          </a:p>
          <a:p>
            <a:r>
              <a:rPr lang="en-US" baseline="0" dirty="0" smtClean="0"/>
              <a:t>12 pearls at 12 gates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124EC-2445-3D44-8B0C-059D1D188D1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875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(If</a:t>
            </a:r>
            <a:r>
              <a:rPr lang="en-US" baseline="0" dirty="0" smtClean="0"/>
              <a:t> time read Psalm 149)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Read Isa.</a:t>
            </a:r>
            <a:r>
              <a:rPr lang="en-US" baseline="0" dirty="0" smtClean="0"/>
              <a:t> 65:17-25</a:t>
            </a:r>
          </a:p>
          <a:p>
            <a:endParaRPr lang="en-US" dirty="0" smtClean="0"/>
          </a:p>
          <a:p>
            <a:r>
              <a:rPr lang="en-US" dirty="0" smtClean="0"/>
              <a:t>Isaiah 2:2-4 “And it shall come to pass in the last days, </a:t>
            </a:r>
          </a:p>
          <a:p>
            <a:r>
              <a:rPr lang="en-US" dirty="0" smtClean="0"/>
              <a:t>                  That the mountain of the LORD’s house shall be established in the top of the mountains, </a:t>
            </a:r>
          </a:p>
          <a:p>
            <a:r>
              <a:rPr lang="en-US" dirty="0" smtClean="0"/>
              <a:t>                  And shall be exalted above the hills; </a:t>
            </a:r>
          </a:p>
          <a:p>
            <a:r>
              <a:rPr lang="en-US" dirty="0" smtClean="0"/>
              <a:t>                  And all nations shall flow unto it. </a:t>
            </a:r>
          </a:p>
          <a:p>
            <a:r>
              <a:rPr lang="en-US" dirty="0" smtClean="0"/>
              <a:t>            3    And many people shall go and say, </a:t>
            </a:r>
          </a:p>
          <a:p>
            <a:r>
              <a:rPr lang="en-US" dirty="0" smtClean="0"/>
              <a:t>                  Come ye, and let us go up to the mountain of the LORD, </a:t>
            </a:r>
          </a:p>
          <a:p>
            <a:r>
              <a:rPr lang="en-US" dirty="0" smtClean="0"/>
              <a:t>                  To the house of the God of Jacob; </a:t>
            </a:r>
          </a:p>
          <a:p>
            <a:r>
              <a:rPr lang="en-US" dirty="0" smtClean="0"/>
              <a:t>                  And he will teach us of his ways, </a:t>
            </a:r>
          </a:p>
          <a:p>
            <a:r>
              <a:rPr lang="en-US" dirty="0" smtClean="0"/>
              <a:t>                  And we will walk in his paths: </a:t>
            </a:r>
          </a:p>
          <a:p>
            <a:r>
              <a:rPr lang="en-US" dirty="0" smtClean="0"/>
              <a:t>                  For out of Zion shall go forth the law, </a:t>
            </a:r>
          </a:p>
          <a:p>
            <a:r>
              <a:rPr lang="en-US" dirty="0" smtClean="0"/>
              <a:t>                  And the word of the LORD from Jerusalem. </a:t>
            </a:r>
          </a:p>
          <a:p>
            <a:r>
              <a:rPr lang="en-US" dirty="0" smtClean="0"/>
              <a:t>            4    And he shall judge among the nations, </a:t>
            </a:r>
          </a:p>
          <a:p>
            <a:r>
              <a:rPr lang="en-US" dirty="0" smtClean="0"/>
              <a:t>                  And shall rebuke many people: </a:t>
            </a:r>
          </a:p>
          <a:p>
            <a:r>
              <a:rPr lang="en-US" dirty="0" smtClean="0"/>
              <a:t>                  And they shall beat their swords into plowshares, </a:t>
            </a:r>
          </a:p>
          <a:p>
            <a:r>
              <a:rPr lang="en-US" dirty="0" smtClean="0"/>
              <a:t>                  And their spears into </a:t>
            </a:r>
            <a:r>
              <a:rPr lang="en-US" dirty="0" err="1" smtClean="0"/>
              <a:t>pruninghooks</a:t>
            </a:r>
            <a:r>
              <a:rPr lang="en-US" dirty="0" smtClean="0"/>
              <a:t>: </a:t>
            </a:r>
          </a:p>
          <a:p>
            <a:r>
              <a:rPr lang="en-US" dirty="0" smtClean="0"/>
              <a:t>                  Nation shall not lift up sword against nation, </a:t>
            </a:r>
          </a:p>
          <a:p>
            <a:r>
              <a:rPr lang="en-US" dirty="0" smtClean="0"/>
              <a:t>                  Neither shall they learn war any more.”</a:t>
            </a:r>
          </a:p>
          <a:p>
            <a:endParaRPr lang="en-US" dirty="0" smtClean="0"/>
          </a:p>
          <a:p>
            <a:r>
              <a:rPr lang="en-US" dirty="0" smtClean="0"/>
              <a:t>Read Rev. 11:15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124EC-2445-3D44-8B0C-059D1D188D1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623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pleasure</a:t>
            </a:r>
            <a:r>
              <a:rPr lang="en-US" baseline="0" dirty="0" smtClean="0"/>
              <a:t> to enjoy fellowship with you this weekend.  We wish you God’s blessing as you raise your families, and build up your ecclesia.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124EC-2445-3D44-8B0C-059D1D188D1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612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27094"/>
            <a:ext cx="7772400" cy="1470025"/>
          </a:xfrm>
        </p:spPr>
        <p:txBody>
          <a:bodyPr anchor="b" anchorCtr="0"/>
          <a:lstStyle>
            <a:lvl1pPr>
              <a:defRPr sz="54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1" y="3810000"/>
            <a:ext cx="7770812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6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D661-1836-44F7-8FAF-35E8F866ECD3}" type="datetime1">
              <a:rPr lang="en-US" smtClean="0"/>
              <a:pPr/>
              <a:t>2014-05-18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 descr="CoverGly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025" y="3048000"/>
            <a:ext cx="1123950" cy="77152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May 18,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26440"/>
            <a:ext cx="7770813" cy="1472184"/>
          </a:xfrm>
        </p:spPr>
        <p:txBody>
          <a:bodyPr anchor="b" anchorCtr="0"/>
          <a:lstStyle>
            <a:lvl1pPr algn="ctr">
              <a:defRPr sz="5400" b="0" i="0" cap="none" baseline="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813048"/>
            <a:ext cx="7770813" cy="1755648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CB827-F132-4DF6-9FB9-4035A4C798EF}" type="datetime1">
              <a:rPr lang="en-US" smtClean="0"/>
              <a:pPr/>
              <a:t>2014-05-18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Glyph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3174066"/>
            <a:ext cx="1066800" cy="590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209801"/>
            <a:ext cx="3657600" cy="3657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209801"/>
            <a:ext cx="3657600" cy="3657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May 18,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27238"/>
            <a:ext cx="3657600" cy="639762"/>
          </a:xfrm>
        </p:spPr>
        <p:txBody>
          <a:bodyPr anchor="ctr" anchorCtr="0"/>
          <a:lstStyle>
            <a:lvl1pPr marL="0" indent="0" algn="ctr">
              <a:spcBef>
                <a:spcPts val="30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819400"/>
            <a:ext cx="3657600" cy="3048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600"/>
            </a:lvl6pPr>
            <a:lvl7pPr marL="2290763" indent="-461963">
              <a:defRPr sz="1600"/>
            </a:lvl7pPr>
            <a:lvl8pPr marL="2290763" indent="-461963">
              <a:defRPr sz="1600"/>
            </a:lvl8pPr>
            <a:lvl9pPr marL="2290763" indent="-461963"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2027238"/>
            <a:ext cx="3657600" cy="639762"/>
          </a:xfrm>
        </p:spPr>
        <p:txBody>
          <a:bodyPr anchor="ctr" anchorCtr="0"/>
          <a:lstStyle>
            <a:lvl1pPr marL="0" indent="0" algn="ctr">
              <a:spcBef>
                <a:spcPts val="30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2819400"/>
            <a:ext cx="3657600" cy="3048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600"/>
            </a:lvl6pPr>
            <a:lvl7pPr marL="2290763" indent="-461963">
              <a:defRPr sz="1600"/>
            </a:lvl7pPr>
            <a:lvl8pPr marL="2290763" indent="-461963">
              <a:defRPr sz="1600"/>
            </a:lvl8pPr>
            <a:lvl9pPr marL="2290763" indent="-461963"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May 18, 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967FD-6084-4075-993E-77EC8038773F}" type="datetime1">
              <a:rPr lang="en-US" smtClean="0"/>
              <a:pPr/>
              <a:t>2014-05-18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88B47-74BA-4873-ADAE-EB0120124E83}" type="datetime1">
              <a:rPr lang="en-US" smtClean="0"/>
              <a:pPr/>
              <a:t>2014-05-18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6" y="914400"/>
            <a:ext cx="3657600" cy="1162050"/>
          </a:xfrm>
        </p:spPr>
        <p:txBody>
          <a:bodyPr anchor="b"/>
          <a:lstStyle>
            <a:lvl1pPr algn="ctr">
              <a:defRPr sz="3800" b="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6118" y="457199"/>
            <a:ext cx="3657600" cy="54102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290763" indent="-461963">
              <a:tabLst/>
              <a:defRPr sz="2000"/>
            </a:lvl6pPr>
            <a:lvl7pPr marL="2290763" indent="-461963">
              <a:tabLst/>
              <a:defRPr sz="2000"/>
            </a:lvl7pPr>
            <a:lvl8pPr marL="2290763" indent="-461963">
              <a:tabLst/>
              <a:defRPr sz="2000"/>
            </a:lvl8pPr>
            <a:lvl9pPr marL="2290763" indent="-461963">
              <a:tabLst/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906" y="2590799"/>
            <a:ext cx="3657600" cy="2895601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52C1-9A39-494C-9977-BBEFAB872C1F}" type="datetime1">
              <a:rPr lang="en-US" smtClean="0"/>
              <a:pPr/>
              <a:t>2014-05-18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4746" y="2286000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9013" y="914400"/>
            <a:ext cx="3657600" cy="1161288"/>
          </a:xfr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kern="1200">
                <a:solidFill>
                  <a:schemeClr val="tx2"/>
                </a:solidFill>
                <a:effectLst>
                  <a:outerShdw blurRad="38100" dist="127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8906" y="457200"/>
            <a:ext cx="3657600" cy="5413248"/>
          </a:xfrm>
          <a:ln w="101600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013" y="2587752"/>
            <a:ext cx="3657600" cy="289864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accent3"/>
              </a:buClr>
              <a:buFont typeface="Wingdings" pitchFamily="2" charset="2"/>
              <a:buNone/>
            </a:pPr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EACE2-EA00-4376-9A66-47ABB8B02CF5}" type="datetime1">
              <a:rPr lang="en-US" smtClean="0"/>
              <a:pPr/>
              <a:t>2014-05-18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4853" y="2286000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738282"/>
            <a:ext cx="7770813" cy="1048870"/>
          </a:xfr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kern="1200">
                <a:solidFill>
                  <a:schemeClr val="tx2"/>
                </a:solidFill>
                <a:effectLst>
                  <a:outerShdw blurRad="38100" dist="127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0" y="457200"/>
            <a:ext cx="4572000" cy="3173506"/>
          </a:xfrm>
          <a:ln w="101600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181600"/>
            <a:ext cx="7770813" cy="6858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accent3"/>
              </a:buClr>
              <a:buFont typeface="Wingdings" pitchFamily="2" charset="2"/>
              <a:buNone/>
            </a:pPr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1193-8287-4834-A286-6B880643E934}" type="datetime4">
              <a:rPr lang="en-US" smtClean="0"/>
              <a:pPr/>
              <a:t>May 18,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4890247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286000" indent="-457200">
              <a:defRPr/>
            </a:lvl6pPr>
            <a:lvl7pPr marL="2286000" indent="-457200">
              <a:defRPr/>
            </a:lvl7pPr>
            <a:lvl8pPr marL="2286000" indent="-457200">
              <a:defRPr/>
            </a:lvl8pPr>
            <a:lvl9pPr marL="2286000" indent="-457200">
              <a:defRPr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May 18,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37882"/>
            <a:ext cx="1524000" cy="5325036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7882"/>
            <a:ext cx="5889812" cy="5325036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F1CA-F464-4B29-B867-EAF8A9B936E3}" type="datetime1">
              <a:rPr lang="en-US" smtClean="0"/>
              <a:pPr/>
              <a:t>2014-05-18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6052928" y="3115195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8911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7236"/>
            <a:ext cx="7770813" cy="1371600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9800"/>
            <a:ext cx="7770813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289115"/>
            <a:ext cx="2375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May 18,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9624" y="6289115"/>
            <a:ext cx="3155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2"/>
          </a:solidFill>
          <a:effectLst>
            <a:outerShdw blurRad="38100" dist="12700" algn="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buClr>
          <a:schemeClr val="accent3"/>
        </a:buClr>
        <a:buFont typeface="Wingdings" pitchFamily="2" charset="2"/>
        <a:buChar char="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600"/>
        </a:spcBef>
        <a:buClr>
          <a:schemeClr val="accent3"/>
        </a:buClr>
        <a:buFont typeface="Wingdings" pitchFamily="2" charset="2"/>
        <a:buChar char="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6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6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461963" algn="l" defTabSz="914400" rtl="0" eaLnBrk="1" latinLnBrk="0" hangingPunct="1">
        <a:spcBef>
          <a:spcPct val="200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ct val="200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Marriage </a:t>
            </a:r>
            <a:r>
              <a:rPr lang="en-US" dirty="0" smtClean="0"/>
              <a:t>Supper</a:t>
            </a:r>
            <a:br>
              <a:rPr lang="en-US" dirty="0" smtClean="0"/>
            </a:br>
            <a:r>
              <a:rPr lang="en-US" dirty="0" smtClean="0"/>
              <a:t>of </a:t>
            </a:r>
            <a:r>
              <a:rPr lang="en-US" dirty="0" smtClean="0"/>
              <a:t>the Lamb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The Presentation of the Lamb’s Wife</a:t>
            </a:r>
          </a:p>
          <a:p>
            <a:endParaRPr lang="en-US" sz="2000" dirty="0"/>
          </a:p>
          <a:p>
            <a:r>
              <a:rPr lang="en-US" sz="2000" dirty="0" smtClean="0"/>
              <a:t>May Family Gathering – Okanagan</a:t>
            </a:r>
          </a:p>
          <a:p>
            <a:r>
              <a:rPr lang="en-US" sz="2000" dirty="0" smtClean="0"/>
              <a:t>2014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518571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Breakdown of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Saturday</a:t>
            </a:r>
          </a:p>
          <a:p>
            <a:pPr lvl="1"/>
            <a:r>
              <a:rPr lang="en-US" dirty="0"/>
              <a:t>Class 1 – Preparation of the Bride</a:t>
            </a:r>
          </a:p>
          <a:p>
            <a:pPr lvl="1"/>
            <a:r>
              <a:rPr lang="en-US" dirty="0" smtClean="0"/>
              <a:t>Class 2 – The Wedding of the Lamb and his Bride</a:t>
            </a:r>
          </a:p>
          <a:p>
            <a:pPr lvl="1"/>
            <a:r>
              <a:rPr lang="en-US" dirty="0"/>
              <a:t>Evening Program – The Bridegroom Cometh</a:t>
            </a:r>
            <a:r>
              <a:rPr lang="en-US" dirty="0" smtClean="0"/>
              <a:t>!</a:t>
            </a:r>
          </a:p>
          <a:p>
            <a:r>
              <a:rPr lang="en-US" dirty="0" smtClean="0"/>
              <a:t>Sunday</a:t>
            </a:r>
            <a:endParaRPr lang="en-US" dirty="0"/>
          </a:p>
          <a:p>
            <a:pPr lvl="1"/>
            <a:r>
              <a:rPr lang="en-US" dirty="0" smtClean="0"/>
              <a:t>Class 3 – Revealing the False Bride</a:t>
            </a:r>
          </a:p>
          <a:p>
            <a:pPr lvl="1"/>
            <a:r>
              <a:rPr lang="en-US" dirty="0" smtClean="0"/>
              <a:t>Exhortation </a:t>
            </a:r>
            <a:r>
              <a:rPr lang="en-US" dirty="0"/>
              <a:t>– Thou art </a:t>
            </a:r>
            <a:r>
              <a:rPr lang="en-US" dirty="0" smtClean="0"/>
              <a:t>worthy</a:t>
            </a:r>
          </a:p>
          <a:p>
            <a:r>
              <a:rPr lang="en-US" dirty="0" smtClean="0"/>
              <a:t>Monday</a:t>
            </a:r>
          </a:p>
          <a:p>
            <a:pPr lvl="1"/>
            <a:r>
              <a:rPr lang="en-US" dirty="0" smtClean="0"/>
              <a:t>Class 4 – One Nation Under Christ</a:t>
            </a:r>
          </a:p>
          <a:p>
            <a:pPr lvl="1"/>
            <a:r>
              <a:rPr lang="en-US" b="1" dirty="0" smtClean="0">
                <a:solidFill>
                  <a:srgbClr val="F4623A"/>
                </a:solidFill>
              </a:rPr>
              <a:t>Class 5 – The Presentation of the Lamb’s Wife</a:t>
            </a:r>
          </a:p>
        </p:txBody>
      </p:sp>
    </p:spTree>
    <p:extLst>
      <p:ext uri="{BB962C8B-B14F-4D97-AF65-F5344CB8AC3E}">
        <p14:creationId xmlns:p14="http://schemas.microsoft.com/office/powerpoint/2010/main" val="486994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Where we’ve come from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9635020"/>
              </p:ext>
            </p:extLst>
          </p:nvPr>
        </p:nvGraphicFramePr>
        <p:xfrm>
          <a:off x="0" y="2209800"/>
          <a:ext cx="91440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5465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Great Supper of God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Invitation to dine – </a:t>
            </a:r>
            <a:r>
              <a:rPr lang="en-CA" dirty="0" smtClean="0"/>
              <a:t>Ezekiel 39:17-24</a:t>
            </a:r>
          </a:p>
          <a:p>
            <a:pPr lvl="2"/>
            <a:r>
              <a:rPr lang="en-CA" dirty="0" smtClean="0"/>
              <a:t>Sacrifice = Gog destroyed</a:t>
            </a:r>
          </a:p>
          <a:p>
            <a:pPr lvl="2"/>
            <a:r>
              <a:rPr lang="en-CA" dirty="0" smtClean="0"/>
              <a:t>Partake = participation &amp; acknowledgment</a:t>
            </a:r>
            <a:endParaRPr lang="en-US" dirty="0" smtClean="0"/>
          </a:p>
          <a:p>
            <a:pPr lvl="1"/>
            <a:r>
              <a:rPr lang="en-CA" dirty="0" smtClean="0"/>
              <a:t>Only accepted by some – Revelation 19:11-21</a:t>
            </a:r>
            <a:endParaRPr lang="en-US" dirty="0" smtClean="0"/>
          </a:p>
          <a:p>
            <a:pPr lvl="2"/>
            <a:r>
              <a:rPr lang="en-CA" dirty="0" smtClean="0"/>
              <a:t>Beast = nations who reject call to submit</a:t>
            </a:r>
            <a:endParaRPr lang="en-US" dirty="0" smtClean="0"/>
          </a:p>
          <a:p>
            <a:pPr lvl="3"/>
            <a:r>
              <a:rPr lang="en-CA" dirty="0" smtClean="0"/>
              <a:t>Where whore sits – Rev. 17:7</a:t>
            </a:r>
            <a:endParaRPr lang="en-US" dirty="0" smtClean="0"/>
          </a:p>
          <a:p>
            <a:pPr lvl="2"/>
            <a:r>
              <a:rPr lang="en-CA" dirty="0" smtClean="0"/>
              <a:t>Birds = accept in the invitation to submit</a:t>
            </a:r>
            <a:endParaRPr lang="en-US" dirty="0" smtClean="0"/>
          </a:p>
          <a:p>
            <a:pPr lvl="2"/>
            <a:r>
              <a:rPr lang="en-CA" dirty="0" smtClean="0"/>
              <a:t>White horse = Israel</a:t>
            </a:r>
            <a:endParaRPr lang="en-US" dirty="0" smtClean="0"/>
          </a:p>
          <a:p>
            <a:pPr lvl="3"/>
            <a:r>
              <a:rPr lang="en-CA" dirty="0" smtClean="0"/>
              <a:t>Isa. 63:13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079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Great Supper of God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Plight of the birds</a:t>
            </a:r>
          </a:p>
          <a:p>
            <a:pPr lvl="1"/>
            <a:r>
              <a:rPr lang="en-US" dirty="0" smtClean="0"/>
              <a:t>The mustard seed – Matthew 13:31-32</a:t>
            </a:r>
          </a:p>
          <a:p>
            <a:pPr lvl="1"/>
            <a:r>
              <a:rPr lang="en-US" dirty="0" smtClean="0"/>
              <a:t>Inhabit the emptied wilderness – Isaiah 34:11-15</a:t>
            </a:r>
          </a:p>
          <a:p>
            <a:r>
              <a:rPr lang="en-US" dirty="0" smtClean="0"/>
              <a:t>Parallel symbols – Matthew 13:24-30</a:t>
            </a:r>
          </a:p>
          <a:p>
            <a:pPr lvl="1"/>
            <a:r>
              <a:rPr lang="en-US" dirty="0" smtClean="0"/>
              <a:t>Beasts = Tares</a:t>
            </a:r>
          </a:p>
          <a:p>
            <a:pPr lvl="1"/>
            <a:r>
              <a:rPr lang="en-US" dirty="0" smtClean="0"/>
              <a:t>Birds = Wheat</a:t>
            </a:r>
          </a:p>
          <a:p>
            <a:pPr lvl="1"/>
            <a:r>
              <a:rPr lang="en-US" dirty="0" smtClean="0"/>
              <a:t>The field is the </a:t>
            </a:r>
            <a:r>
              <a:rPr lang="en-US" u="sng" dirty="0" smtClean="0"/>
              <a:t>world</a:t>
            </a:r>
          </a:p>
          <a:p>
            <a:pPr lvl="1"/>
            <a:r>
              <a:rPr lang="en-US" dirty="0"/>
              <a:t>“Wilt thou then that we go and gather them up</a:t>
            </a:r>
            <a:r>
              <a:rPr lang="en-US" dirty="0" smtClean="0"/>
              <a:t>?  Nay”</a:t>
            </a:r>
          </a:p>
          <a:p>
            <a:pPr lvl="2"/>
            <a:r>
              <a:rPr lang="en-US" dirty="0"/>
              <a:t>I Corinthians 5:13 </a:t>
            </a:r>
            <a:r>
              <a:rPr lang="en-US" dirty="0" smtClean="0"/>
              <a:t>“them </a:t>
            </a:r>
            <a:r>
              <a:rPr lang="en-US" dirty="0"/>
              <a:t>that are without God </a:t>
            </a:r>
            <a:r>
              <a:rPr lang="en-US" dirty="0" err="1"/>
              <a:t>judgeth</a:t>
            </a:r>
            <a:r>
              <a:rPr lang="en-US" dirty="0" smtClean="0"/>
              <a:t>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266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Jerusalem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“I will </a:t>
            </a:r>
            <a:r>
              <a:rPr lang="en-US" dirty="0" err="1"/>
              <a:t>shew</a:t>
            </a:r>
            <a:r>
              <a:rPr lang="en-US" dirty="0"/>
              <a:t> thee the bride, the Lamb’s </a:t>
            </a:r>
            <a:r>
              <a:rPr lang="en-US" dirty="0" smtClean="0"/>
              <a:t>wife.”</a:t>
            </a:r>
          </a:p>
          <a:p>
            <a:r>
              <a:rPr lang="en-US" dirty="0" smtClean="0"/>
              <a:t>That great city – contrast Revelation 17:18</a:t>
            </a:r>
          </a:p>
          <a:p>
            <a:r>
              <a:rPr lang="en-US" dirty="0" smtClean="0"/>
              <a:t>The Holy Jerusalem – contrast Revelation 11:8</a:t>
            </a:r>
          </a:p>
          <a:p>
            <a:r>
              <a:rPr lang="en-US" dirty="0" smtClean="0"/>
              <a:t>Descending out of heaven from God – John 3</a:t>
            </a:r>
            <a:r>
              <a:rPr lang="en-US" dirty="0" smtClean="0"/>
              <a:t>:3, 13, 31</a:t>
            </a:r>
            <a:endParaRPr lang="en-US" dirty="0"/>
          </a:p>
          <a:p>
            <a:r>
              <a:rPr lang="en-US" dirty="0" smtClean="0"/>
              <a:t>Having the glory of God – John 1:14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997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of New Jerusalem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Peter 2:5-8 – lively stones</a:t>
            </a:r>
          </a:p>
          <a:p>
            <a:r>
              <a:rPr lang="en-US" dirty="0" smtClean="0"/>
              <a:t>Malachi 3:16-18 – jewels</a:t>
            </a:r>
          </a:p>
          <a:p>
            <a:pPr lvl="1"/>
            <a:r>
              <a:rPr lang="en-US" dirty="0" smtClean="0"/>
              <a:t>From the breastplate (Exodus 28:15-21)</a:t>
            </a:r>
          </a:p>
          <a:p>
            <a:r>
              <a:rPr lang="en-US" dirty="0" smtClean="0"/>
              <a:t>Hebrews 12:18-24 – the city of the living God</a:t>
            </a:r>
          </a:p>
          <a:p>
            <a:r>
              <a:rPr lang="en-US" dirty="0" smtClean="0"/>
              <a:t>The city which Abraham looked unto – Hebrews 11:10</a:t>
            </a:r>
          </a:p>
          <a:p>
            <a:pPr lvl="1"/>
            <a:r>
              <a:rPr lang="en-US" dirty="0" smtClean="0"/>
              <a:t>Architect and Builder is God</a:t>
            </a:r>
          </a:p>
          <a:p>
            <a:pPr lvl="1"/>
            <a:r>
              <a:rPr lang="en-US" dirty="0" smtClean="0"/>
              <a:t>V16 – prepared for them a city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45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Order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 create a new heavens and a new earth</a:t>
            </a:r>
          </a:p>
          <a:p>
            <a:pPr lvl="1"/>
            <a:r>
              <a:rPr lang="en-US" dirty="0" smtClean="0"/>
              <a:t>Isaiah 65:17-25</a:t>
            </a:r>
            <a:endParaRPr lang="en-US" dirty="0"/>
          </a:p>
          <a:p>
            <a:r>
              <a:rPr lang="en-US" dirty="0" smtClean="0"/>
              <a:t>Let us go up to the mountain of the LORD</a:t>
            </a:r>
          </a:p>
          <a:p>
            <a:pPr lvl="1"/>
            <a:r>
              <a:rPr lang="en-US" dirty="0" smtClean="0"/>
              <a:t>Isaiah 2:2-4</a:t>
            </a:r>
            <a:endParaRPr lang="en-US" dirty="0"/>
          </a:p>
          <a:p>
            <a:r>
              <a:rPr lang="en-US" dirty="0" smtClean="0"/>
              <a:t>“The </a:t>
            </a:r>
            <a:r>
              <a:rPr lang="en-US" dirty="0"/>
              <a:t>kingdoms of this world are become the kingdoms of our Lord, and of his Christ; and he shall reign for ever and ever</a:t>
            </a:r>
            <a:r>
              <a:rPr lang="en-US" dirty="0" smtClean="0"/>
              <a:t>.” – Revelation 11:15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810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9714" y="28579"/>
            <a:ext cx="10151842" cy="682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47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Folio">
  <a:themeElements>
    <a:clrScheme name="Folio">
      <a:dk1>
        <a:sysClr val="windowText" lastClr="000000"/>
      </a:dk1>
      <a:lt1>
        <a:sysClr val="window" lastClr="FFFFFF"/>
      </a:lt1>
      <a:dk2>
        <a:srgbClr val="2D2F2B"/>
      </a:dk2>
      <a:lt2>
        <a:srgbClr val="DEDED7"/>
      </a:lt2>
      <a:accent1>
        <a:srgbClr val="294171"/>
      </a:accent1>
      <a:accent2>
        <a:srgbClr val="748CBC"/>
      </a:accent2>
      <a:accent3>
        <a:srgbClr val="8E887C"/>
      </a:accent3>
      <a:accent4>
        <a:srgbClr val="834736"/>
      </a:accent4>
      <a:accent5>
        <a:srgbClr val="5A1705"/>
      </a:accent5>
      <a:accent6>
        <a:srgbClr val="A0A16A"/>
      </a:accent6>
      <a:hlink>
        <a:srgbClr val="74B6BC"/>
      </a:hlink>
      <a:folHlink>
        <a:srgbClr val="7F95A4"/>
      </a:folHlink>
    </a:clrScheme>
    <a:fontScheme name="Folio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Foli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20000"/>
              </a:schemeClr>
              <a:schemeClr val="phClr">
                <a:tint val="70000"/>
                <a:satMod val="300000"/>
                <a:lumMod val="110000"/>
              </a:schemeClr>
            </a:duotone>
          </a:blip>
          <a:tile tx="0" ty="0" sx="50000" sy="50000" flip="none" algn="tl"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8100" dist="25400" dir="5400000" algn="br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st="25400">
              <a:srgbClr val="000000">
                <a:alpha val="50000"/>
              </a:srgbClr>
            </a:inn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25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10000"/>
                <a:satMod val="125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3000"/>
                <a:lumMod val="10000"/>
              </a:schemeClr>
              <a:schemeClr val="phClr">
                <a:tint val="91000"/>
                <a:satMod val="500000"/>
                <a:lumMod val="125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Folio.thmx</Template>
  <TotalTime>16177</TotalTime>
  <Words>780</Words>
  <Application>Microsoft Macintosh PowerPoint</Application>
  <PresentationFormat>On-screen Show (4:3)</PresentationFormat>
  <Paragraphs>103</Paragraphs>
  <Slides>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Folio</vt:lpstr>
      <vt:lpstr>The Marriage Supper of the Lamb</vt:lpstr>
      <vt:lpstr>Breakdown of Classes</vt:lpstr>
      <vt:lpstr>Where we’ve come from</vt:lpstr>
      <vt:lpstr>Great Supper of God</vt:lpstr>
      <vt:lpstr>Great Supper of God</vt:lpstr>
      <vt:lpstr>New Jerusalem</vt:lpstr>
      <vt:lpstr>Building of New Jerusalem</vt:lpstr>
      <vt:lpstr>New Order</vt:lpstr>
      <vt:lpstr>PowerPoint Presentation</vt:lpstr>
    </vt:vector>
  </TitlesOfParts>
  <Company>Covington Creative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Marriage Supper of the Lamb</dc:title>
  <dc:creator>David Wisniewski</dc:creator>
  <cp:lastModifiedBy>David Wisniewski</cp:lastModifiedBy>
  <cp:revision>91</cp:revision>
  <dcterms:created xsi:type="dcterms:W3CDTF">2014-03-18T10:34:04Z</dcterms:created>
  <dcterms:modified xsi:type="dcterms:W3CDTF">2014-05-19T16:19:27Z</dcterms:modified>
</cp:coreProperties>
</file>