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9"/>
  </p:notesMasterIdLst>
  <p:handoutMasterIdLst>
    <p:handoutMasterId r:id="rId20"/>
  </p:handoutMasterIdLst>
  <p:sldIdLst>
    <p:sldId id="256" r:id="rId2"/>
    <p:sldId id="257" r:id="rId3"/>
    <p:sldId id="262" r:id="rId4"/>
    <p:sldId id="269" r:id="rId5"/>
    <p:sldId id="258" r:id="rId6"/>
    <p:sldId id="259" r:id="rId7"/>
    <p:sldId id="260" r:id="rId8"/>
    <p:sldId id="261" r:id="rId9"/>
    <p:sldId id="263" r:id="rId10"/>
    <p:sldId id="264" r:id="rId11"/>
    <p:sldId id="265" r:id="rId12"/>
    <p:sldId id="273" r:id="rId13"/>
    <p:sldId id="268" r:id="rId14"/>
    <p:sldId id="266" r:id="rId15"/>
    <p:sldId id="267" r:id="rId16"/>
    <p:sldId id="272"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778" autoAdjust="0"/>
  </p:normalViewPr>
  <p:slideViewPr>
    <p:cSldViewPr>
      <p:cViewPr varScale="1">
        <p:scale>
          <a:sx n="94" d="100"/>
          <a:sy n="94" d="100"/>
        </p:scale>
        <p:origin x="-1960"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45EC49A-F26A-438B-93A8-07D926896997}" type="datetimeFigureOut">
              <a:rPr lang="en-CA" smtClean="0"/>
              <a:t>2014-05-17</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404709-9A8D-4BCE-9287-3CB13831EA22}" type="slidenum">
              <a:rPr lang="en-CA" smtClean="0"/>
              <a:t>‹#›</a:t>
            </a:fld>
            <a:endParaRPr lang="en-CA"/>
          </a:p>
        </p:txBody>
      </p:sp>
    </p:spTree>
    <p:extLst>
      <p:ext uri="{BB962C8B-B14F-4D97-AF65-F5344CB8AC3E}">
        <p14:creationId xmlns:p14="http://schemas.microsoft.com/office/powerpoint/2010/main" val="7680439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F0FAC5-150B-4902-A71E-9D62855A2C6B}" type="datetimeFigureOut">
              <a:rPr lang="en-CA" smtClean="0"/>
              <a:t>2014-05-17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303F49-93AC-4D1E-AD53-7B7960386895}" type="slidenum">
              <a:rPr lang="en-CA" smtClean="0"/>
              <a:t>‹#›</a:t>
            </a:fld>
            <a:endParaRPr lang="en-CA"/>
          </a:p>
        </p:txBody>
      </p:sp>
    </p:spTree>
    <p:extLst>
      <p:ext uri="{BB962C8B-B14F-4D97-AF65-F5344CB8AC3E}">
        <p14:creationId xmlns:p14="http://schemas.microsoft.com/office/powerpoint/2010/main" val="356007299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Principles to be discussed</a:t>
            </a:r>
            <a:r>
              <a:rPr lang="en-CA" baseline="0" dirty="0" smtClean="0"/>
              <a:t> this evening are timeless.  They apply to old fashioned communication, and to 21</a:t>
            </a:r>
            <a:r>
              <a:rPr lang="en-CA" baseline="30000" dirty="0" smtClean="0"/>
              <a:t>st</a:t>
            </a:r>
            <a:r>
              <a:rPr lang="en-CA" baseline="0" dirty="0" smtClean="0"/>
              <a:t> century.  New mediums don’t change the principles.  I am not opposed to new forms of </a:t>
            </a:r>
            <a:r>
              <a:rPr lang="en-CA" baseline="0" smtClean="0"/>
              <a:t>communication, </a:t>
            </a:r>
            <a:r>
              <a:rPr lang="en-US" baseline="0" dirty="0" smtClean="0"/>
              <a:t>Facebook</a:t>
            </a:r>
          </a:p>
          <a:p>
            <a:r>
              <a:rPr lang="en-US" baseline="0" dirty="0" smtClean="0"/>
              <a:t>Skype</a:t>
            </a:r>
          </a:p>
          <a:p>
            <a:r>
              <a:rPr lang="en-US" baseline="0" dirty="0" smtClean="0"/>
              <a:t>Twitter</a:t>
            </a:r>
          </a:p>
          <a:p>
            <a:r>
              <a:rPr lang="en-US" baseline="0" dirty="0" smtClean="0"/>
              <a:t>Google buzz</a:t>
            </a:r>
          </a:p>
          <a:p>
            <a:r>
              <a:rPr lang="en-US" dirty="0" err="1" smtClean="0"/>
              <a:t>Instagram</a:t>
            </a:r>
            <a:endParaRPr lang="en-US" dirty="0" smtClean="0"/>
          </a:p>
          <a:p>
            <a:r>
              <a:rPr lang="en-US" dirty="0" err="1" smtClean="0"/>
              <a:t>Whatsap</a:t>
            </a:r>
            <a:endParaRPr lang="en-US" dirty="0" smtClean="0"/>
          </a:p>
          <a:p>
            <a:r>
              <a:rPr lang="en-US" dirty="0" smtClean="0"/>
              <a:t>Linked in</a:t>
            </a:r>
          </a:p>
          <a:p>
            <a:r>
              <a:rPr lang="en-US" dirty="0" smtClean="0"/>
              <a:t>Yahoo</a:t>
            </a:r>
          </a:p>
          <a:p>
            <a:r>
              <a:rPr lang="en-US" dirty="0" err="1" smtClean="0"/>
              <a:t>Youtube</a:t>
            </a:r>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1</a:t>
            </a:fld>
            <a:endParaRPr lang="en-CA"/>
          </a:p>
        </p:txBody>
      </p:sp>
    </p:spTree>
    <p:extLst>
      <p:ext uri="{BB962C8B-B14F-4D97-AF65-F5344CB8AC3E}">
        <p14:creationId xmlns:p14="http://schemas.microsoft.com/office/powerpoint/2010/main" val="941293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Look up Mal. 3:16-</a:t>
            </a:r>
            <a:r>
              <a:rPr lang="en-CA" dirty="0" smtClean="0"/>
              <a:t>18</a:t>
            </a:r>
          </a:p>
          <a:p>
            <a:endParaRPr lang="en-CA" dirty="0" smtClean="0"/>
          </a:p>
          <a:p>
            <a:r>
              <a:rPr lang="en-CA" dirty="0" smtClean="0"/>
              <a:t>Heb. 3:12-14 “</a:t>
            </a:r>
            <a:r>
              <a:rPr lang="en-US" sz="1200" dirty="0" smtClean="0"/>
              <a:t>exhort one another </a:t>
            </a:r>
            <a:r>
              <a:rPr lang="en-US" sz="1200" b="1" dirty="0" smtClean="0"/>
              <a:t>daily</a:t>
            </a:r>
            <a:r>
              <a:rPr lang="en-US" sz="1200" dirty="0" smtClean="0"/>
              <a:t>, while it is called To day; lest any of you be hardened through the deceitfulness of sin.”</a:t>
            </a:r>
            <a:endParaRPr lang="en-US" dirty="0" smtClean="0"/>
          </a:p>
          <a:p>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2</a:t>
            </a:fld>
            <a:endParaRPr lang="en-CA"/>
          </a:p>
        </p:txBody>
      </p:sp>
    </p:spTree>
    <p:extLst>
      <p:ext uri="{BB962C8B-B14F-4D97-AF65-F5344CB8AC3E}">
        <p14:creationId xmlns:p14="http://schemas.microsoft.com/office/powerpoint/2010/main" val="1264041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Moses</a:t>
            </a:r>
            <a:r>
              <a:rPr lang="en-CA" baseline="0" dirty="0" smtClean="0"/>
              <a:t> face to face – read in our readings last night (</a:t>
            </a:r>
            <a:r>
              <a:rPr lang="en-CA" baseline="0" dirty="0" err="1" smtClean="0"/>
              <a:t>Deu</a:t>
            </a:r>
            <a:r>
              <a:rPr lang="en-CA" baseline="0" dirty="0" smtClean="0"/>
              <a:t>. 34:10)</a:t>
            </a:r>
            <a:endParaRPr lang="en-CA" dirty="0" smtClean="0"/>
          </a:p>
          <a:p>
            <a:endParaRPr lang="en-CA" dirty="0" smtClean="0"/>
          </a:p>
          <a:p>
            <a:r>
              <a:rPr lang="en-CA" dirty="0" smtClean="0"/>
              <a:t>Don’t forget the value of face to face conversation – 7%</a:t>
            </a:r>
            <a:r>
              <a:rPr lang="en-CA" baseline="0" dirty="0" smtClean="0"/>
              <a:t> words; 38% tone; 55% expression &amp; body language</a:t>
            </a:r>
            <a:endParaRPr lang="en-CA" dirty="0" smtClean="0"/>
          </a:p>
          <a:p>
            <a:endParaRPr lang="en-CA" dirty="0" smtClean="0"/>
          </a:p>
          <a:p>
            <a:r>
              <a:rPr lang="en-CA" dirty="0" smtClean="0"/>
              <a:t>What </a:t>
            </a:r>
            <a:r>
              <a:rPr lang="en-CA" dirty="0" smtClean="0"/>
              <a:t>things should</a:t>
            </a:r>
            <a:r>
              <a:rPr lang="en-CA" baseline="0" dirty="0" smtClean="0"/>
              <a:t> NOT be communicated electronically?</a:t>
            </a:r>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3</a:t>
            </a:fld>
            <a:endParaRPr lang="en-CA"/>
          </a:p>
        </p:txBody>
      </p:sp>
    </p:spTree>
    <p:extLst>
      <p:ext uri="{BB962C8B-B14F-4D97-AF65-F5344CB8AC3E}">
        <p14:creationId xmlns:p14="http://schemas.microsoft.com/office/powerpoint/2010/main" val="3377345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Always assume that what you write will be distributed to everyone</a:t>
            </a:r>
          </a:p>
          <a:p>
            <a:endParaRPr lang="en-US" dirty="0" smtClean="0"/>
          </a:p>
          <a:p>
            <a:r>
              <a:rPr lang="en-US" dirty="0" smtClean="0"/>
              <a:t>Contrast posting on Facebook – or tweeting</a:t>
            </a:r>
          </a:p>
          <a:p>
            <a:endParaRPr lang="en-US" dirty="0" smtClean="0"/>
          </a:p>
          <a:p>
            <a:r>
              <a:rPr lang="en-US" dirty="0" smtClean="0"/>
              <a:t>Arranging brethren – don’t discuss sensitive matters over email!  Make a phone call or better yet – face to face.</a:t>
            </a:r>
            <a:r>
              <a:rPr lang="en-US" baseline="0" dirty="0" smtClean="0"/>
              <a:t>  Brant County’s AB email policy.</a:t>
            </a:r>
          </a:p>
          <a:p>
            <a:endParaRPr lang="en-US" baseline="0" dirty="0" smtClean="0"/>
          </a:p>
          <a:p>
            <a:r>
              <a:rPr lang="en-US" baseline="0" dirty="0" smtClean="0"/>
              <a:t>Matthew 18 – Christ provides instruction about restoring brethren – between you and them alone!</a:t>
            </a:r>
            <a:endParaRPr lang="en-US" dirty="0"/>
          </a:p>
        </p:txBody>
      </p:sp>
      <p:sp>
        <p:nvSpPr>
          <p:cNvPr id="4" name="Slide Number Placeholder 3"/>
          <p:cNvSpPr>
            <a:spLocks noGrp="1"/>
          </p:cNvSpPr>
          <p:nvPr>
            <p:ph type="sldNum" sz="quarter" idx="10"/>
          </p:nvPr>
        </p:nvSpPr>
        <p:spPr/>
        <p:txBody>
          <a:bodyPr/>
          <a:lstStyle/>
          <a:p>
            <a:fld id="{9D303F49-93AC-4D1E-AD53-7B7960386895}" type="slidenum">
              <a:rPr lang="en-CA" smtClean="0"/>
              <a:t>4</a:t>
            </a:fld>
            <a:endParaRPr lang="en-CA"/>
          </a:p>
        </p:txBody>
      </p:sp>
    </p:spTree>
    <p:extLst>
      <p:ext uri="{BB962C8B-B14F-4D97-AF65-F5344CB8AC3E}">
        <p14:creationId xmlns:p14="http://schemas.microsoft.com/office/powerpoint/2010/main" val="3442558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introduced</a:t>
            </a:r>
            <a:r>
              <a:rPr lang="en-US" baseline="0" dirty="0" smtClean="0"/>
              <a:t> the potential benefits of this technology and the concept that we should use discretion regarding it’s use.  Let’s look now at principles guiding our use of these technologies to communicate – and all communication.</a:t>
            </a:r>
          </a:p>
          <a:p>
            <a:endParaRPr lang="en-US" baseline="0" dirty="0" smtClean="0"/>
          </a:p>
          <a:p>
            <a:r>
              <a:rPr lang="en-US" baseline="0" dirty="0" smtClean="0"/>
              <a:t>All to the glory of God - Umbrella </a:t>
            </a:r>
            <a:r>
              <a:rPr lang="en-US" baseline="0" dirty="0" smtClean="0"/>
              <a:t>principle – in conflict with the worlds standards</a:t>
            </a:r>
            <a:endParaRPr lang="en-US" baseline="0" dirty="0" smtClean="0"/>
          </a:p>
          <a:p>
            <a:r>
              <a:rPr lang="en-US" baseline="0" dirty="0" smtClean="0"/>
              <a:t>Seasoned with Salt – content of our communication</a:t>
            </a:r>
          </a:p>
          <a:p>
            <a:r>
              <a:rPr lang="en-US" baseline="0" dirty="0" smtClean="0"/>
              <a:t>Time to… - there is a time for different things but must watch time that is pilfered away</a:t>
            </a:r>
          </a:p>
          <a:p>
            <a:r>
              <a:rPr lang="en-US" baseline="0" dirty="0" smtClean="0"/>
              <a:t>Multitude – use discretion in our speech – </a:t>
            </a:r>
            <a:r>
              <a:rPr lang="en-US" baseline="0" dirty="0" smtClean="0"/>
              <a:t>think </a:t>
            </a:r>
            <a:r>
              <a:rPr lang="en-US" baseline="0" dirty="0" smtClean="0"/>
              <a:t>before we communicate</a:t>
            </a:r>
          </a:p>
          <a:p>
            <a:r>
              <a:rPr lang="en-US" baseline="0" dirty="0" smtClean="0"/>
              <a:t>Friends – </a:t>
            </a:r>
            <a:r>
              <a:rPr lang="en-US" baseline="0" dirty="0" smtClean="0"/>
              <a:t>promoting pride</a:t>
            </a:r>
            <a:endParaRPr lang="en-US" baseline="0" dirty="0" smtClean="0"/>
          </a:p>
          <a:p>
            <a:r>
              <a:rPr lang="en-US" baseline="0" dirty="0" smtClean="0"/>
              <a:t>Good listening – take time to communicate</a:t>
            </a:r>
          </a:p>
          <a:p>
            <a:r>
              <a:rPr lang="en-US" baseline="0" dirty="0" smtClean="0"/>
              <a:t>Social – common sense principles</a:t>
            </a:r>
          </a:p>
          <a:p>
            <a:endParaRPr lang="en-US" dirty="0"/>
          </a:p>
        </p:txBody>
      </p:sp>
      <p:sp>
        <p:nvSpPr>
          <p:cNvPr id="4" name="Slide Number Placeholder 3"/>
          <p:cNvSpPr>
            <a:spLocks noGrp="1"/>
          </p:cNvSpPr>
          <p:nvPr>
            <p:ph type="sldNum" sz="quarter" idx="10"/>
          </p:nvPr>
        </p:nvSpPr>
        <p:spPr/>
        <p:txBody>
          <a:bodyPr/>
          <a:lstStyle/>
          <a:p>
            <a:fld id="{9D303F49-93AC-4D1E-AD53-7B7960386895}" type="slidenum">
              <a:rPr lang="en-CA" smtClean="0"/>
              <a:t>5</a:t>
            </a:fld>
            <a:endParaRPr lang="en-CA"/>
          </a:p>
        </p:txBody>
      </p:sp>
    </p:spTree>
    <p:extLst>
      <p:ext uri="{BB962C8B-B14F-4D97-AF65-F5344CB8AC3E}">
        <p14:creationId xmlns:p14="http://schemas.microsoft.com/office/powerpoint/2010/main" val="1223688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all to the glory of God – I </a:t>
            </a:r>
            <a:r>
              <a:rPr lang="en-US" dirty="0" err="1" smtClean="0"/>
              <a:t>Cor</a:t>
            </a:r>
            <a:r>
              <a:rPr lang="en-US" baseline="0" dirty="0" smtClean="0"/>
              <a:t> 10:31</a:t>
            </a:r>
          </a:p>
          <a:p>
            <a:endParaRPr lang="en-US" baseline="0" dirty="0" smtClean="0"/>
          </a:p>
          <a:p>
            <a:pPr rtl="0"/>
            <a:r>
              <a:rPr lang="en-US" sz="1200" dirty="0" smtClean="0"/>
              <a:t>“Fools care nothing for thoughtful discourse;</a:t>
            </a:r>
            <a:r>
              <a:rPr lang="en-US" sz="1200" baseline="0" dirty="0" smtClean="0"/>
              <a:t> </a:t>
            </a:r>
            <a:r>
              <a:rPr lang="en-US" sz="1200" dirty="0" smtClean="0"/>
              <a:t>all they do is run off at the mouth.” – The</a:t>
            </a:r>
            <a:r>
              <a:rPr lang="en-US" sz="1200" baseline="0" dirty="0" smtClean="0"/>
              <a:t> Message</a:t>
            </a:r>
            <a:endParaRPr lang="en-US" sz="1200" dirty="0" smtClean="0"/>
          </a:p>
        </p:txBody>
      </p:sp>
      <p:sp>
        <p:nvSpPr>
          <p:cNvPr id="4" name="Slide Number Placeholder 3"/>
          <p:cNvSpPr>
            <a:spLocks noGrp="1"/>
          </p:cNvSpPr>
          <p:nvPr>
            <p:ph type="sldNum" sz="quarter" idx="10"/>
          </p:nvPr>
        </p:nvSpPr>
        <p:spPr/>
        <p:txBody>
          <a:bodyPr/>
          <a:lstStyle/>
          <a:p>
            <a:fld id="{9D303F49-93AC-4D1E-AD53-7B7960386895}" type="slidenum">
              <a:rPr lang="en-CA" smtClean="0"/>
              <a:t>6</a:t>
            </a:fld>
            <a:endParaRPr lang="en-CA"/>
          </a:p>
        </p:txBody>
      </p:sp>
    </p:spTree>
    <p:extLst>
      <p:ext uri="{BB962C8B-B14F-4D97-AF65-F5344CB8AC3E}">
        <p14:creationId xmlns:p14="http://schemas.microsoft.com/office/powerpoint/2010/main" val="3916174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II </a:t>
            </a:r>
            <a:r>
              <a:rPr lang="en-CA" dirty="0" smtClean="0"/>
              <a:t>Cor. 5:17-21 – Ambassadors for Christ!</a:t>
            </a:r>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7</a:t>
            </a:fld>
            <a:endParaRPr lang="en-CA"/>
          </a:p>
        </p:txBody>
      </p:sp>
    </p:spTree>
    <p:extLst>
      <p:ext uri="{BB962C8B-B14F-4D97-AF65-F5344CB8AC3E}">
        <p14:creationId xmlns:p14="http://schemas.microsoft.com/office/powerpoint/2010/main" val="1269195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t>
            </a:r>
            <a:r>
              <a:rPr lang="en-US" sz="1200" dirty="0" smtClean="0"/>
              <a:t>Let your speech </a:t>
            </a:r>
            <a:r>
              <a:rPr lang="en-US" sz="1200" i="0" dirty="0" smtClean="0"/>
              <a:t>be </a:t>
            </a:r>
            <a:r>
              <a:rPr lang="en-US" sz="1200" i="0" dirty="0" err="1" smtClean="0"/>
              <a:t>alway</a:t>
            </a:r>
            <a:r>
              <a:rPr lang="en-US" sz="1200" i="0" dirty="0" smtClean="0"/>
              <a:t> with grace, seasoned with salt, that ye may know how ye ought to answer every man.”</a:t>
            </a:r>
            <a:endParaRPr lang="en-US" i="0" dirty="0" smtClean="0"/>
          </a:p>
          <a:p>
            <a:endParaRPr lang="en-CA" dirty="0" smtClean="0"/>
          </a:p>
          <a:p>
            <a:r>
              <a:rPr lang="en-CA" dirty="0" smtClean="0"/>
              <a:t>What does seasoned with</a:t>
            </a:r>
            <a:r>
              <a:rPr lang="en-CA" baseline="0" dirty="0" smtClean="0"/>
              <a:t> salt conjure up in your mind?</a:t>
            </a:r>
          </a:p>
          <a:p>
            <a:r>
              <a:rPr lang="en-US" baseline="0" dirty="0" smtClean="0"/>
              <a:t>Eph. 5:3-5 from NIV</a:t>
            </a:r>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8</a:t>
            </a:fld>
            <a:endParaRPr lang="en-CA"/>
          </a:p>
        </p:txBody>
      </p:sp>
    </p:spTree>
    <p:extLst>
      <p:ext uri="{BB962C8B-B14F-4D97-AF65-F5344CB8AC3E}">
        <p14:creationId xmlns:p14="http://schemas.microsoft.com/office/powerpoint/2010/main" val="2316445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this take?  The thought process required?</a:t>
            </a:r>
          </a:p>
          <a:p>
            <a:endParaRPr lang="en-US" dirty="0" smtClean="0"/>
          </a:p>
          <a:p>
            <a:r>
              <a:rPr lang="en-US" dirty="0" smtClean="0"/>
              <a:t>What about being “real”?  Is this </a:t>
            </a:r>
            <a:r>
              <a:rPr lang="en-US" baseline="0" dirty="0" smtClean="0"/>
              <a:t>a facade?  Shouldn’t we keep it real? Raw.</a:t>
            </a:r>
            <a:endParaRPr lang="en-US" dirty="0"/>
          </a:p>
        </p:txBody>
      </p:sp>
      <p:sp>
        <p:nvSpPr>
          <p:cNvPr id="4" name="Slide Number Placeholder 3"/>
          <p:cNvSpPr>
            <a:spLocks noGrp="1"/>
          </p:cNvSpPr>
          <p:nvPr>
            <p:ph type="sldNum" sz="quarter" idx="10"/>
          </p:nvPr>
        </p:nvSpPr>
        <p:spPr/>
        <p:txBody>
          <a:bodyPr/>
          <a:lstStyle/>
          <a:p>
            <a:fld id="{9D303F49-93AC-4D1E-AD53-7B7960386895}" type="slidenum">
              <a:rPr lang="en-CA" smtClean="0"/>
              <a:t>9</a:t>
            </a:fld>
            <a:endParaRPr lang="en-CA"/>
          </a:p>
        </p:txBody>
      </p:sp>
    </p:spTree>
    <p:extLst>
      <p:ext uri="{BB962C8B-B14F-4D97-AF65-F5344CB8AC3E}">
        <p14:creationId xmlns:p14="http://schemas.microsoft.com/office/powerpoint/2010/main" val="88273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Randolph (Virginia</a:t>
            </a:r>
            <a:r>
              <a:rPr lang="en-US" baseline="0" dirty="0" smtClean="0"/>
              <a:t> Senator – late 1700s</a:t>
            </a:r>
            <a:r>
              <a:rPr lang="en-US" baseline="0" dirty="0" smtClean="0"/>
              <a:t>)</a:t>
            </a:r>
          </a:p>
          <a:p>
            <a:endParaRPr lang="en-US" baseline="0" dirty="0" smtClean="0"/>
          </a:p>
          <a:p>
            <a:r>
              <a:rPr lang="en-US" baseline="0" dirty="0" smtClean="0"/>
              <a:t>Ephesians 5 – circumspectly = </a:t>
            </a:r>
            <a:r>
              <a:rPr lang="en-US" sz="1200" dirty="0" smtClean="0"/>
              <a:t>consider all circumstances and possible consequences</a:t>
            </a:r>
            <a:endParaRPr lang="en-US" baseline="0" dirty="0" smtClean="0"/>
          </a:p>
          <a:p>
            <a:endParaRPr lang="en-US" baseline="0" dirty="0" smtClean="0"/>
          </a:p>
          <a:p>
            <a:r>
              <a:rPr lang="en-US" baseline="0" dirty="0" smtClean="0"/>
              <a:t>Last quote – Psalm 90:12</a:t>
            </a:r>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10</a:t>
            </a:fld>
            <a:endParaRPr lang="en-CA"/>
          </a:p>
        </p:txBody>
      </p:sp>
    </p:spTree>
    <p:extLst>
      <p:ext uri="{BB962C8B-B14F-4D97-AF65-F5344CB8AC3E}">
        <p14:creationId xmlns:p14="http://schemas.microsoft.com/office/powerpoint/2010/main" val="1584959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 idle word – Matt. 12:36</a:t>
            </a:r>
          </a:p>
          <a:p>
            <a:endParaRPr lang="en-US" dirty="0" smtClean="0"/>
          </a:p>
          <a:p>
            <a:r>
              <a:rPr lang="en-US" dirty="0" smtClean="0"/>
              <a:t>Look</a:t>
            </a:r>
            <a:r>
              <a:rPr lang="en-US" baseline="0" dirty="0" smtClean="0"/>
              <a:t>up James if time – else summarize</a:t>
            </a:r>
            <a:endParaRPr lang="en-US" dirty="0"/>
          </a:p>
        </p:txBody>
      </p:sp>
      <p:sp>
        <p:nvSpPr>
          <p:cNvPr id="4" name="Slide Number Placeholder 3"/>
          <p:cNvSpPr>
            <a:spLocks noGrp="1"/>
          </p:cNvSpPr>
          <p:nvPr>
            <p:ph type="sldNum" sz="quarter" idx="10"/>
          </p:nvPr>
        </p:nvSpPr>
        <p:spPr/>
        <p:txBody>
          <a:bodyPr/>
          <a:lstStyle/>
          <a:p>
            <a:fld id="{9D303F49-93AC-4D1E-AD53-7B7960386895}" type="slidenum">
              <a:rPr lang="en-CA" smtClean="0"/>
              <a:t>11</a:t>
            </a:fld>
            <a:endParaRPr lang="en-CA"/>
          </a:p>
        </p:txBody>
      </p:sp>
    </p:spTree>
    <p:extLst>
      <p:ext uri="{BB962C8B-B14F-4D97-AF65-F5344CB8AC3E}">
        <p14:creationId xmlns:p14="http://schemas.microsoft.com/office/powerpoint/2010/main" val="783538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are you talking about?  Other people?!  Seriously??</a:t>
            </a:r>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12</a:t>
            </a:fld>
            <a:endParaRPr lang="en-CA"/>
          </a:p>
        </p:txBody>
      </p:sp>
    </p:spTree>
    <p:extLst>
      <p:ext uri="{BB962C8B-B14F-4D97-AF65-F5344CB8AC3E}">
        <p14:creationId xmlns:p14="http://schemas.microsoft.com/office/powerpoint/2010/main" val="2137938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Concepts and the news prompt</a:t>
            </a:r>
            <a:r>
              <a:rPr lang="en-CA" baseline="0" dirty="0" smtClean="0"/>
              <a:t> a feeling of elevated self importance</a:t>
            </a:r>
            <a:endParaRPr lang="en-CA" dirty="0" smtClean="0"/>
          </a:p>
          <a:p>
            <a:endParaRPr lang="en-CA" dirty="0" smtClean="0"/>
          </a:p>
          <a:p>
            <a:r>
              <a:rPr lang="en-CA" dirty="0" err="1" smtClean="0"/>
              <a:t>Defriend</a:t>
            </a:r>
            <a:r>
              <a:rPr lang="en-CA" baseline="0" dirty="0" smtClean="0"/>
              <a:t> you – delete you from my circle</a:t>
            </a:r>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13</a:t>
            </a:fld>
            <a:endParaRPr lang="en-CA"/>
          </a:p>
        </p:txBody>
      </p:sp>
    </p:spTree>
    <p:extLst>
      <p:ext uri="{BB962C8B-B14F-4D97-AF65-F5344CB8AC3E}">
        <p14:creationId xmlns:p14="http://schemas.microsoft.com/office/powerpoint/2010/main" val="1092491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 to the multitude</a:t>
            </a:r>
            <a:r>
              <a:rPr lang="en-US" baseline="0" dirty="0" smtClean="0"/>
              <a:t> of words quote.</a:t>
            </a:r>
          </a:p>
          <a:p>
            <a:endParaRPr lang="en-US" baseline="0" dirty="0" smtClean="0"/>
          </a:p>
          <a:p>
            <a:r>
              <a:rPr lang="en-US" baseline="0" dirty="0" smtClean="0"/>
              <a:t>Common theme – take time – you don’t need to answer it right now – put the </a:t>
            </a:r>
            <a:r>
              <a:rPr lang="en-US" baseline="0" smtClean="0"/>
              <a:t>phone down!</a:t>
            </a:r>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14</a:t>
            </a:fld>
            <a:endParaRPr lang="en-CA"/>
          </a:p>
        </p:txBody>
      </p:sp>
    </p:spTree>
    <p:extLst>
      <p:ext uri="{BB962C8B-B14F-4D97-AF65-F5344CB8AC3E}">
        <p14:creationId xmlns:p14="http://schemas.microsoft.com/office/powerpoint/2010/main" val="4192560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Glenn is going </a:t>
            </a:r>
            <a:r>
              <a:rPr lang="en-US" dirty="0" smtClean="0"/>
              <a:t>to call</a:t>
            </a:r>
            <a:r>
              <a:rPr lang="en-US" dirty="0" smtClean="0"/>
              <a:t>!  Discussion</a:t>
            </a:r>
            <a:r>
              <a:rPr lang="en-US" baseline="0" dirty="0" smtClean="0"/>
              <a:t> with Richard about game night.</a:t>
            </a:r>
          </a:p>
          <a:p>
            <a:r>
              <a:rPr lang="en-CA" dirty="0" smtClean="0"/>
              <a:t>Should </a:t>
            </a:r>
            <a:r>
              <a:rPr lang="en-CA" dirty="0" smtClean="0"/>
              <a:t>be common sense – if someone was talking to you,</a:t>
            </a:r>
            <a:r>
              <a:rPr lang="en-CA" baseline="0" dirty="0" smtClean="0"/>
              <a:t> you wouldn’t turn away and start talking to someone else</a:t>
            </a:r>
            <a:r>
              <a:rPr lang="en-CA" baseline="0" dirty="0" smtClean="0"/>
              <a:t>!</a:t>
            </a:r>
          </a:p>
          <a:p>
            <a:endParaRPr lang="en-CA" dirty="0" smtClean="0"/>
          </a:p>
          <a:p>
            <a:r>
              <a:rPr lang="en-CA" dirty="0" smtClean="0"/>
              <a:t>Would I say it face to face?</a:t>
            </a:r>
            <a:endParaRPr lang="en-CA" dirty="0"/>
          </a:p>
        </p:txBody>
      </p:sp>
      <p:sp>
        <p:nvSpPr>
          <p:cNvPr id="4" name="Slide Number Placeholder 3"/>
          <p:cNvSpPr>
            <a:spLocks noGrp="1"/>
          </p:cNvSpPr>
          <p:nvPr>
            <p:ph type="sldNum" sz="quarter" idx="10"/>
          </p:nvPr>
        </p:nvSpPr>
        <p:spPr/>
        <p:txBody>
          <a:bodyPr/>
          <a:lstStyle/>
          <a:p>
            <a:fld id="{9D303F49-93AC-4D1E-AD53-7B7960386895}" type="slidenum">
              <a:rPr lang="en-CA" smtClean="0"/>
              <a:t>15</a:t>
            </a:fld>
            <a:endParaRPr lang="en-CA"/>
          </a:p>
        </p:txBody>
      </p:sp>
    </p:spTree>
    <p:extLst>
      <p:ext uri="{BB962C8B-B14F-4D97-AF65-F5344CB8AC3E}">
        <p14:creationId xmlns:p14="http://schemas.microsoft.com/office/powerpoint/2010/main" val="3711505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All to the glory of God - Umbrella principle – in conflict with the worlds standards</a:t>
            </a:r>
          </a:p>
          <a:p>
            <a:r>
              <a:rPr lang="en-US" baseline="0" dirty="0" smtClean="0"/>
              <a:t>Seasoned with Salt – content of our communication</a:t>
            </a:r>
          </a:p>
          <a:p>
            <a:r>
              <a:rPr lang="en-US" baseline="0" dirty="0" smtClean="0"/>
              <a:t>Time to… - there is a time for different things but must watch time that is pilfered away</a:t>
            </a:r>
          </a:p>
          <a:p>
            <a:r>
              <a:rPr lang="en-US" baseline="0" dirty="0" smtClean="0"/>
              <a:t>Multitude – use discretion in our speech – think before we communicate</a:t>
            </a:r>
          </a:p>
          <a:p>
            <a:r>
              <a:rPr lang="en-US" baseline="0" dirty="0" smtClean="0"/>
              <a:t>Friends – promoting pride</a:t>
            </a:r>
          </a:p>
          <a:p>
            <a:r>
              <a:rPr lang="en-US" baseline="0" dirty="0" smtClean="0"/>
              <a:t>Good listening – take time to communicate</a:t>
            </a:r>
          </a:p>
          <a:p>
            <a:r>
              <a:rPr lang="en-US" baseline="0" dirty="0" smtClean="0"/>
              <a:t>Social – common sense principles</a:t>
            </a:r>
          </a:p>
        </p:txBody>
      </p:sp>
      <p:sp>
        <p:nvSpPr>
          <p:cNvPr id="4" name="Slide Number Placeholder 3"/>
          <p:cNvSpPr>
            <a:spLocks noGrp="1"/>
          </p:cNvSpPr>
          <p:nvPr>
            <p:ph type="sldNum" sz="quarter" idx="10"/>
          </p:nvPr>
        </p:nvSpPr>
        <p:spPr/>
        <p:txBody>
          <a:bodyPr/>
          <a:lstStyle/>
          <a:p>
            <a:fld id="{9D303F49-93AC-4D1E-AD53-7B7960386895}" type="slidenum">
              <a:rPr lang="en-CA" smtClean="0"/>
              <a:t>17</a:t>
            </a:fld>
            <a:endParaRPr lang="en-CA"/>
          </a:p>
        </p:txBody>
      </p:sp>
    </p:spTree>
    <p:extLst>
      <p:ext uri="{BB962C8B-B14F-4D97-AF65-F5344CB8AC3E}">
        <p14:creationId xmlns:p14="http://schemas.microsoft.com/office/powerpoint/2010/main" val="3359274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D3FE30E-7C6D-4978-97CA-4BD7C2A136A8}" type="datetimeFigureOut">
              <a:rPr lang="en-CA" smtClean="0"/>
              <a:t>2014-05-17</a:t>
            </a:fld>
            <a:endParaRPr lang="en-C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C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2F8E799-7998-4EFD-BB4C-E9721F039982}" type="slidenum">
              <a:rPr lang="en-CA" smtClean="0"/>
              <a:t>‹#›</a:t>
            </a:fld>
            <a:endParaRPr lang="en-CA"/>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3FE30E-7C6D-4978-97CA-4BD7C2A136A8}" type="datetimeFigureOut">
              <a:rPr lang="en-CA" smtClean="0"/>
              <a:t>2014-05-17</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92F8E799-7998-4EFD-BB4C-E9721F039982}" type="slidenum">
              <a:rPr lang="en-CA" smtClean="0"/>
              <a:t>‹#›</a:t>
            </a:fld>
            <a:endParaRPr lang="en-C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D3FE30E-7C6D-4978-97CA-4BD7C2A136A8}" type="datetimeFigureOut">
              <a:rPr lang="en-CA" smtClean="0"/>
              <a:t>2014-05-17</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92F8E799-7998-4EFD-BB4C-E9721F039982}" type="slidenum">
              <a:rPr lang="en-CA" smtClean="0"/>
              <a:t>‹#›</a:t>
            </a:fld>
            <a:endParaRPr lang="en-C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D3FE30E-7C6D-4978-97CA-4BD7C2A136A8}" type="datetimeFigureOut">
              <a:rPr lang="en-CA" smtClean="0"/>
              <a:t>2014-05-17</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92F8E799-7998-4EFD-BB4C-E9721F039982}" type="slidenum">
              <a:rPr lang="en-CA" smtClean="0"/>
              <a:t>‹#›</a:t>
            </a:fld>
            <a:endParaRPr lang="en-C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D3FE30E-7C6D-4978-97CA-4BD7C2A136A8}" type="datetimeFigureOut">
              <a:rPr lang="en-CA" smtClean="0"/>
              <a:t>2014-05-17</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92F8E799-7998-4EFD-BB4C-E9721F039982}"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D3FE30E-7C6D-4978-97CA-4BD7C2A136A8}" type="datetimeFigureOut">
              <a:rPr lang="en-CA" smtClean="0"/>
              <a:t>2014-05-17</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92F8E799-7998-4EFD-BB4C-E9721F039982}" type="slidenum">
              <a:rPr lang="en-CA" smtClean="0"/>
              <a:t>‹#›</a:t>
            </a:fld>
            <a:endParaRPr lang="en-C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D3FE30E-7C6D-4978-97CA-4BD7C2A136A8}" type="datetimeFigureOut">
              <a:rPr lang="en-CA" smtClean="0"/>
              <a:t>2014-05-17</a:t>
            </a:fld>
            <a:endParaRPr lang="en-CA"/>
          </a:p>
        </p:txBody>
      </p:sp>
      <p:sp>
        <p:nvSpPr>
          <p:cNvPr id="3" name="Footer Placeholder 2"/>
          <p:cNvSpPr>
            <a:spLocks noGrp="1"/>
          </p:cNvSpPr>
          <p:nvPr>
            <p:ph type="ftr" sz="quarter" idx="11"/>
          </p:nvPr>
        </p:nvSpPr>
        <p:spPr/>
        <p:txBody>
          <a:bodyPr/>
          <a:lstStyle>
            <a:extLst/>
          </a:lstStyle>
          <a:p>
            <a:endParaRPr lang="en-CA"/>
          </a:p>
        </p:txBody>
      </p:sp>
      <p:sp>
        <p:nvSpPr>
          <p:cNvPr id="4" name="Slide Number Placeholder 3"/>
          <p:cNvSpPr>
            <a:spLocks noGrp="1"/>
          </p:cNvSpPr>
          <p:nvPr>
            <p:ph type="sldNum" sz="quarter" idx="12"/>
          </p:nvPr>
        </p:nvSpPr>
        <p:spPr/>
        <p:txBody>
          <a:bodyPr/>
          <a:lstStyle>
            <a:extLst/>
          </a:lstStyle>
          <a:p>
            <a:fld id="{92F8E799-7998-4EFD-BB4C-E9721F039982}" type="slidenum">
              <a:rPr lang="en-CA" smtClean="0"/>
              <a:t>‹#›</a:t>
            </a:fld>
            <a:endParaRPr lang="en-CA"/>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D3FE30E-7C6D-4978-97CA-4BD7C2A136A8}" type="datetimeFigureOut">
              <a:rPr lang="en-CA" smtClean="0"/>
              <a:t>2014-05-17</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92F8E799-7998-4EFD-BB4C-E9721F039982}"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D3FE30E-7C6D-4978-97CA-4BD7C2A136A8}" type="datetimeFigureOut">
              <a:rPr lang="en-CA" smtClean="0"/>
              <a:t>2014-05-17</a:t>
            </a:fld>
            <a:endParaRPr lang="en-C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C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2F8E799-7998-4EFD-BB4C-E9721F039982}" type="slidenum">
              <a:rPr lang="en-CA" smtClean="0"/>
              <a:t>‹#›</a:t>
            </a:fld>
            <a:endParaRPr lang="en-C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3FE30E-7C6D-4978-97CA-4BD7C2A136A8}" type="datetimeFigureOut">
              <a:rPr lang="en-CA" smtClean="0"/>
              <a:t>2014-05-17</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92F8E799-7998-4EFD-BB4C-E9721F039982}" type="slidenum">
              <a:rPr lang="en-CA" smtClean="0"/>
              <a:t>‹#›</a:t>
            </a:fld>
            <a:endParaRPr lang="en-CA"/>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3FE30E-7C6D-4978-97CA-4BD7C2A136A8}" type="datetimeFigureOut">
              <a:rPr lang="en-CA" smtClean="0"/>
              <a:t>2014-05-17</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92F8E799-7998-4EFD-BB4C-E9721F039982}" type="slidenum">
              <a:rPr lang="en-CA" smtClean="0"/>
              <a:t>‹#›</a:t>
            </a:fld>
            <a:endParaRPr lang="en-CA"/>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D3FE30E-7C6D-4978-97CA-4BD7C2A136A8}" type="datetimeFigureOut">
              <a:rPr lang="en-CA" smtClean="0"/>
              <a:t>2014-05-17</a:t>
            </a:fld>
            <a:endParaRPr lang="en-C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C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2F8E799-7998-4EFD-BB4C-E9721F039982}"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6.png"/><Relationship Id="rId12" Type="http://schemas.openxmlformats.org/officeDocument/2006/relationships/hyperlink" Target="http://www.iconarchive.com/show/social-bookmark-icons-by-yootheme/social-twitter-box-blue-icon.html" TargetMode="External"/><Relationship Id="rId13" Type="http://schemas.openxmlformats.org/officeDocument/2006/relationships/image" Target="../media/image7.png"/><Relationship Id="rId14" Type="http://schemas.openxmlformats.org/officeDocument/2006/relationships/hyperlink" Target="http://www.iconarchive.com/show/social-bookmark-icons-by-yootheme/social-google-buzz-box-icon.html" TargetMode="External"/><Relationship Id="rId15" Type="http://schemas.openxmlformats.org/officeDocument/2006/relationships/image" Target="../media/image8.png"/><Relationship Id="rId16" Type="http://schemas.openxmlformats.org/officeDocument/2006/relationships/image" Target="../media/image9.png"/><Relationship Id="rId17" Type="http://schemas.openxmlformats.org/officeDocument/2006/relationships/image" Target="../media/image10.png"/><Relationship Id="rId18" Type="http://schemas.openxmlformats.org/officeDocument/2006/relationships/image" Target="../media/image11.png"/><Relationship Id="rId19"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iconarchive.com/show/social-bookmark-icons-by-yootheme/social-facebook-box-blue-icon.html" TargetMode="External"/><Relationship Id="rId4" Type="http://schemas.openxmlformats.org/officeDocument/2006/relationships/image" Target="../media/image2.png"/><Relationship Id="rId5" Type="http://schemas.openxmlformats.org/officeDocument/2006/relationships/hyperlink" Target="http://www.iconarchive.com/show/social-bookmark-icons-by-yootheme/social-skype-box-blue-icon.html" TargetMode="External"/><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hyperlink" Target="http://www.iconarchive.com/show/social-bookmark-icons-by-yootheme/social-linkedin-box-white-icon.html" TargetMode="External"/><Relationship Id="rId9" Type="http://schemas.openxmlformats.org/officeDocument/2006/relationships/image" Target="../media/image5.png"/><Relationship Id="rId10" Type="http://schemas.openxmlformats.org/officeDocument/2006/relationships/hyperlink" Target="http://www.iconarchive.com/show/social-bookmark-icons-by-yootheme/social-yahoo-box-lilac-icon.htm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2564904"/>
            <a:ext cx="5616624" cy="1829761"/>
          </a:xfrm>
        </p:spPr>
        <p:txBody>
          <a:bodyPr>
            <a:normAutofit fontScale="90000"/>
          </a:bodyPr>
          <a:lstStyle/>
          <a:p>
            <a:pPr algn="l"/>
            <a:r>
              <a:rPr lang="en-CA" sz="4800" dirty="0" smtClean="0"/>
              <a:t>Does the Bible</a:t>
            </a:r>
            <a:br>
              <a:rPr lang="en-CA" sz="4800" dirty="0" smtClean="0"/>
            </a:br>
            <a:r>
              <a:rPr lang="en-CA" sz="4800" dirty="0" smtClean="0"/>
              <a:t>provide instruction </a:t>
            </a:r>
            <a:br>
              <a:rPr lang="en-CA" sz="4800" dirty="0" smtClean="0"/>
            </a:br>
            <a:r>
              <a:rPr lang="en-CA" sz="4800" dirty="0" smtClean="0"/>
              <a:t>for communication </a:t>
            </a:r>
            <a:br>
              <a:rPr lang="en-CA" sz="4800" dirty="0" smtClean="0"/>
            </a:br>
            <a:r>
              <a:rPr lang="en-CA" sz="4800" dirty="0" smtClean="0"/>
              <a:t>in the 21</a:t>
            </a:r>
            <a:r>
              <a:rPr lang="en-CA" sz="4800" baseline="30000" dirty="0" smtClean="0"/>
              <a:t>st</a:t>
            </a:r>
            <a:r>
              <a:rPr lang="en-CA" sz="4800" dirty="0" smtClean="0"/>
              <a:t> century?</a:t>
            </a:r>
            <a:endParaRPr lang="en-CA" sz="4800" dirty="0"/>
          </a:p>
        </p:txBody>
      </p:sp>
      <p:pic>
        <p:nvPicPr>
          <p:cNvPr id="1028" name="Picture 4" descr="social facebook box blue icon">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3295"/>
            <a:ext cx="100811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ocial skype box blue icon">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3458" y="-13295"/>
            <a:ext cx="100811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coloniaflooring.files.wordpress.com/2012/10/youtube-icon.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08217" y="40618"/>
            <a:ext cx="900287" cy="90028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6" descr="social linkedin box white icon">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39882" y="-13294"/>
            <a:ext cx="1008111" cy="100811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8" descr="social yahoo box lilac icon">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57939" y="-10356"/>
            <a:ext cx="1002233" cy="100223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social twitter box blue icon">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086916" y="-13295"/>
            <a:ext cx="100811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social google buzz box icon">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130374" y="-6647"/>
            <a:ext cx="994817" cy="994817"/>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Zoom Window"/>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263" y="-1690688"/>
            <a:ext cx="3524250" cy="352425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Zoom Window"/>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0663" y="-1538288"/>
            <a:ext cx="3524250" cy="35242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7"/>
          <a:stretch>
            <a:fillRect/>
          </a:stretch>
        </p:blipFill>
        <p:spPr>
          <a:xfrm>
            <a:off x="5185419" y="40761"/>
            <a:ext cx="893717" cy="900000"/>
          </a:xfrm>
          <a:prstGeom prst="rect">
            <a:avLst/>
          </a:prstGeom>
        </p:spPr>
      </p:pic>
      <p:pic>
        <p:nvPicPr>
          <p:cNvPr id="5" name="Picture 4"/>
          <p:cNvPicPr>
            <a:picLocks noChangeAspect="1"/>
          </p:cNvPicPr>
          <p:nvPr/>
        </p:nvPicPr>
        <p:blipFill>
          <a:blip r:embed="rId18"/>
          <a:stretch>
            <a:fillRect/>
          </a:stretch>
        </p:blipFill>
        <p:spPr>
          <a:xfrm>
            <a:off x="4152652" y="22762"/>
            <a:ext cx="935998" cy="935998"/>
          </a:xfrm>
          <a:prstGeom prst="rect">
            <a:avLst/>
          </a:prstGeom>
        </p:spPr>
      </p:pic>
      <p:pic>
        <p:nvPicPr>
          <p:cNvPr id="6" name="Picture 5"/>
          <p:cNvPicPr>
            <a:picLocks noChangeAspect="1"/>
          </p:cNvPicPr>
          <p:nvPr/>
        </p:nvPicPr>
        <p:blipFill rotWithShape="1">
          <a:blip r:embed="rId19"/>
          <a:srcRect l="24498" t="5564" r="15241" b="4079"/>
          <a:stretch/>
        </p:blipFill>
        <p:spPr>
          <a:xfrm>
            <a:off x="6012160" y="1340768"/>
            <a:ext cx="2952328" cy="3495638"/>
          </a:xfrm>
          <a:prstGeom prst="rect">
            <a:avLst/>
          </a:prstGeom>
        </p:spPr>
      </p:pic>
    </p:spTree>
    <p:extLst>
      <p:ext uri="{BB962C8B-B14F-4D97-AF65-F5344CB8AC3E}">
        <p14:creationId xmlns:p14="http://schemas.microsoft.com/office/powerpoint/2010/main" val="102677794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Speaking often to each other can help us get into the Kingdom</a:t>
            </a:r>
          </a:p>
          <a:p>
            <a:pPr lvl="1"/>
            <a:r>
              <a:rPr lang="en-CA" dirty="0"/>
              <a:t>Malachi </a:t>
            </a:r>
            <a:r>
              <a:rPr lang="en-CA" dirty="0" smtClean="0"/>
              <a:t>3:16-18</a:t>
            </a:r>
          </a:p>
          <a:p>
            <a:endParaRPr lang="en-CA" dirty="0" smtClean="0"/>
          </a:p>
          <a:p>
            <a:r>
              <a:rPr lang="en-CA" dirty="0" smtClean="0"/>
              <a:t>Exhort one another daily while it is called today</a:t>
            </a:r>
          </a:p>
          <a:p>
            <a:pPr lvl="1"/>
            <a:r>
              <a:rPr lang="en-CA" dirty="0" smtClean="0"/>
              <a:t>Hebrews 3:13</a:t>
            </a:r>
          </a:p>
          <a:p>
            <a:endParaRPr lang="en-CA" dirty="0"/>
          </a:p>
          <a:p>
            <a:r>
              <a:rPr lang="en-CA" dirty="0" smtClean="0"/>
              <a:t>Technology has enabled us to accomplish this like never before.</a:t>
            </a:r>
            <a:endParaRPr lang="en-CA" dirty="0"/>
          </a:p>
        </p:txBody>
      </p:sp>
      <p:sp>
        <p:nvSpPr>
          <p:cNvPr id="3" name="Title 2"/>
          <p:cNvSpPr>
            <a:spLocks noGrp="1"/>
          </p:cNvSpPr>
          <p:nvPr>
            <p:ph type="title"/>
          </p:nvPr>
        </p:nvSpPr>
        <p:spPr/>
        <p:txBody>
          <a:bodyPr/>
          <a:lstStyle/>
          <a:p>
            <a:r>
              <a:rPr lang="en-CA" dirty="0" smtClean="0"/>
              <a:t>Speak often one to another</a:t>
            </a:r>
            <a:endParaRPr lang="en-CA" dirty="0"/>
          </a:p>
        </p:txBody>
      </p:sp>
    </p:spTree>
    <p:extLst>
      <p:ext uri="{BB962C8B-B14F-4D97-AF65-F5344CB8AC3E}">
        <p14:creationId xmlns:p14="http://schemas.microsoft.com/office/powerpoint/2010/main" val="319548819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Some things are not meant to be communicated through a pen, or keyboard, or keypad</a:t>
            </a:r>
          </a:p>
          <a:p>
            <a:endParaRPr lang="en-CA" dirty="0" smtClean="0"/>
          </a:p>
          <a:p>
            <a:r>
              <a:rPr lang="en-CA" dirty="0" smtClean="0"/>
              <a:t>Exodus 33:11 – the LORD spoke to Moses face to face</a:t>
            </a:r>
          </a:p>
          <a:p>
            <a:endParaRPr lang="en-CA" dirty="0" smtClean="0"/>
          </a:p>
          <a:p>
            <a:r>
              <a:rPr lang="en-CA" dirty="0" smtClean="0"/>
              <a:t>III John 13-14 – there were things John would not write but needed to communicate them face to face</a:t>
            </a:r>
          </a:p>
          <a:p>
            <a:endParaRPr lang="en-CA" dirty="0"/>
          </a:p>
        </p:txBody>
      </p:sp>
      <p:sp>
        <p:nvSpPr>
          <p:cNvPr id="3" name="Title 2"/>
          <p:cNvSpPr>
            <a:spLocks noGrp="1"/>
          </p:cNvSpPr>
          <p:nvPr>
            <p:ph type="title"/>
          </p:nvPr>
        </p:nvSpPr>
        <p:spPr/>
        <p:txBody>
          <a:bodyPr/>
          <a:lstStyle/>
          <a:p>
            <a:r>
              <a:rPr lang="en-CA" dirty="0" smtClean="0"/>
              <a:t>Face to Face</a:t>
            </a:r>
            <a:endParaRPr lang="en-CA" dirty="0"/>
          </a:p>
        </p:txBody>
      </p:sp>
    </p:spTree>
    <p:extLst>
      <p:ext uri="{BB962C8B-B14F-4D97-AF65-F5344CB8AC3E}">
        <p14:creationId xmlns:p14="http://schemas.microsoft.com/office/powerpoint/2010/main" val="186177056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“Argue your case with your neighbor </a:t>
            </a:r>
            <a:r>
              <a:rPr lang="en-US" dirty="0" smtClean="0"/>
              <a:t>himself, and </a:t>
            </a:r>
            <a:r>
              <a:rPr lang="en-US" dirty="0"/>
              <a:t>do not reveal another’s secret, </a:t>
            </a:r>
            <a:r>
              <a:rPr lang="en-US" dirty="0" smtClean="0"/>
              <a:t>lest </a:t>
            </a:r>
            <a:r>
              <a:rPr lang="en-US" dirty="0"/>
              <a:t>he who hears you bring shame upon you, </a:t>
            </a:r>
            <a:r>
              <a:rPr lang="en-US" dirty="0" smtClean="0"/>
              <a:t>and </a:t>
            </a:r>
            <a:r>
              <a:rPr lang="en-US" dirty="0"/>
              <a:t>your ill repute have no end</a:t>
            </a:r>
            <a:r>
              <a:rPr lang="en-US" dirty="0" smtClean="0"/>
              <a:t>.” – Proverbs 25:9-10 (ESV)</a:t>
            </a:r>
          </a:p>
          <a:p>
            <a:endParaRPr lang="en-US" dirty="0"/>
          </a:p>
          <a:p>
            <a:r>
              <a:rPr lang="en-US" dirty="0" smtClean="0"/>
              <a:t>Matthew 18:15 – between you and them alone</a:t>
            </a:r>
          </a:p>
          <a:p>
            <a:endParaRPr lang="en-US" dirty="0"/>
          </a:p>
          <a:p>
            <a:endParaRPr lang="en-US" dirty="0"/>
          </a:p>
        </p:txBody>
      </p:sp>
      <p:sp>
        <p:nvSpPr>
          <p:cNvPr id="3" name="Title 2"/>
          <p:cNvSpPr>
            <a:spLocks noGrp="1"/>
          </p:cNvSpPr>
          <p:nvPr>
            <p:ph type="title"/>
          </p:nvPr>
        </p:nvSpPr>
        <p:spPr/>
        <p:txBody>
          <a:bodyPr/>
          <a:lstStyle/>
          <a:p>
            <a:r>
              <a:rPr lang="en-US" dirty="0" smtClean="0"/>
              <a:t>Face to Face</a:t>
            </a:r>
            <a:endParaRPr lang="en-US" dirty="0"/>
          </a:p>
        </p:txBody>
      </p:sp>
    </p:spTree>
    <p:extLst>
      <p:ext uri="{BB962C8B-B14F-4D97-AF65-F5344CB8AC3E}">
        <p14:creationId xmlns:p14="http://schemas.microsoft.com/office/powerpoint/2010/main" val="5917850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dirty="0" smtClean="0"/>
              <a:t>Do all to the glory of God</a:t>
            </a:r>
          </a:p>
          <a:p>
            <a:pPr lvl="1"/>
            <a:r>
              <a:rPr lang="en-CA" dirty="0" smtClean="0"/>
              <a:t>It’s not all about you</a:t>
            </a:r>
          </a:p>
          <a:p>
            <a:r>
              <a:rPr lang="en-CA" dirty="0" smtClean="0"/>
              <a:t>Seasoned with salt</a:t>
            </a:r>
          </a:p>
          <a:p>
            <a:pPr lvl="1"/>
            <a:r>
              <a:rPr lang="en-CA" dirty="0" smtClean="0"/>
              <a:t>No corrupt communication</a:t>
            </a:r>
          </a:p>
          <a:p>
            <a:r>
              <a:rPr lang="en-CA" dirty="0" smtClean="0"/>
              <a:t>Time to … </a:t>
            </a:r>
          </a:p>
          <a:p>
            <a:r>
              <a:rPr lang="en-CA" dirty="0" smtClean="0"/>
              <a:t>In a multitude of words there is no lack of sin</a:t>
            </a:r>
          </a:p>
          <a:p>
            <a:r>
              <a:rPr lang="en-CA" dirty="0" smtClean="0"/>
              <a:t>“Friends”, Followers, Circles</a:t>
            </a:r>
          </a:p>
          <a:p>
            <a:r>
              <a:rPr lang="en-CA" dirty="0" smtClean="0"/>
              <a:t>Good listening</a:t>
            </a:r>
          </a:p>
          <a:p>
            <a:r>
              <a:rPr lang="en-CA" dirty="0" smtClean="0"/>
              <a:t>Social etiquette</a:t>
            </a:r>
          </a:p>
          <a:p>
            <a:endParaRPr lang="en-CA" dirty="0"/>
          </a:p>
        </p:txBody>
      </p:sp>
      <p:sp>
        <p:nvSpPr>
          <p:cNvPr id="2" name="Title 1"/>
          <p:cNvSpPr>
            <a:spLocks noGrp="1"/>
          </p:cNvSpPr>
          <p:nvPr>
            <p:ph type="title"/>
          </p:nvPr>
        </p:nvSpPr>
        <p:spPr/>
        <p:txBody>
          <a:bodyPr>
            <a:normAutofit fontScale="90000"/>
          </a:bodyPr>
          <a:lstStyle/>
          <a:p>
            <a:r>
              <a:rPr lang="en-CA" dirty="0" smtClean="0"/>
              <a:t>Principles to guide communication</a:t>
            </a:r>
            <a:endParaRPr lang="en-CA" dirty="0"/>
          </a:p>
        </p:txBody>
      </p:sp>
    </p:spTree>
    <p:extLst>
      <p:ext uri="{BB962C8B-B14F-4D97-AF65-F5344CB8AC3E}">
        <p14:creationId xmlns:p14="http://schemas.microsoft.com/office/powerpoint/2010/main" val="1605644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left)">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wipe(left)">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wipe(left)">
                                      <p:cBhvr>
                                        <p:cTn id="4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CA" dirty="0" smtClean="0"/>
              <a:t>Narcissism</a:t>
            </a:r>
            <a:r>
              <a:rPr lang="en-CA" dirty="0"/>
              <a:t>:  </a:t>
            </a:r>
            <a:r>
              <a:rPr lang="en-CA" dirty="0" smtClean="0"/>
              <a:t>Extreme </a:t>
            </a:r>
            <a:r>
              <a:rPr lang="en-CA" dirty="0"/>
              <a:t>selfishness, with a grandiose view of one's own talents and a craving for admiration</a:t>
            </a:r>
            <a:r>
              <a:rPr lang="en-CA" dirty="0" smtClean="0"/>
              <a:t>.</a:t>
            </a:r>
          </a:p>
          <a:p>
            <a:endParaRPr lang="en-CA" dirty="0"/>
          </a:p>
          <a:p>
            <a:r>
              <a:rPr lang="en-CA" dirty="0" smtClean="0"/>
              <a:t>I am so important that I will grace you with information about my personal life such as when I am brushing my teeth, or where I ate lunch, or what music I am listening to, or …</a:t>
            </a:r>
          </a:p>
          <a:p>
            <a:endParaRPr lang="en-CA" dirty="0" smtClean="0"/>
          </a:p>
          <a:p>
            <a:r>
              <a:rPr lang="en-CA" dirty="0"/>
              <a:t>“The fool does not desire understanding</a:t>
            </a:r>
            <a:r>
              <a:rPr lang="en-CA" dirty="0" smtClean="0"/>
              <a:t>, but </a:t>
            </a:r>
            <a:r>
              <a:rPr lang="en-CA" dirty="0"/>
              <a:t>only to air his </a:t>
            </a:r>
            <a:r>
              <a:rPr lang="en-CA" dirty="0" smtClean="0"/>
              <a:t>thoughts</a:t>
            </a:r>
            <a:r>
              <a:rPr lang="en-US" dirty="0" smtClean="0"/>
              <a:t>.” </a:t>
            </a:r>
            <a:r>
              <a:rPr lang="en-CA" dirty="0" smtClean="0"/>
              <a:t>Proverbs 18:2 (</a:t>
            </a:r>
            <a:r>
              <a:rPr lang="en-CA" dirty="0" err="1" smtClean="0"/>
              <a:t>Tanakh</a:t>
            </a:r>
            <a:r>
              <a:rPr lang="en-CA" dirty="0" smtClean="0"/>
              <a:t>)</a:t>
            </a:r>
            <a:endParaRPr lang="en-CA" dirty="0"/>
          </a:p>
        </p:txBody>
      </p:sp>
      <p:sp>
        <p:nvSpPr>
          <p:cNvPr id="2" name="Title 1"/>
          <p:cNvSpPr>
            <a:spLocks noGrp="1"/>
          </p:cNvSpPr>
          <p:nvPr>
            <p:ph type="title"/>
          </p:nvPr>
        </p:nvSpPr>
        <p:spPr/>
        <p:txBody>
          <a:bodyPr/>
          <a:lstStyle/>
          <a:p>
            <a:r>
              <a:rPr lang="en-CA" dirty="0" smtClean="0"/>
              <a:t>It’s ALL about ME</a:t>
            </a:r>
            <a:endParaRPr lang="en-CA" dirty="0"/>
          </a:p>
        </p:txBody>
      </p:sp>
    </p:spTree>
    <p:extLst>
      <p:ext uri="{BB962C8B-B14F-4D97-AF65-F5344CB8AC3E}">
        <p14:creationId xmlns:p14="http://schemas.microsoft.com/office/powerpoint/2010/main" val="93863723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755984"/>
          </a:xfrm>
        </p:spPr>
        <p:txBody>
          <a:bodyPr>
            <a:normAutofit fontScale="85000" lnSpcReduction="20000"/>
          </a:bodyPr>
          <a:lstStyle/>
          <a:p>
            <a:r>
              <a:rPr lang="en-CA" dirty="0" smtClean="0"/>
              <a:t>Includes all communication</a:t>
            </a:r>
          </a:p>
          <a:p>
            <a:pPr lvl="1"/>
            <a:r>
              <a:rPr lang="en-CA" dirty="0" smtClean="0"/>
              <a:t>Talking</a:t>
            </a:r>
          </a:p>
          <a:p>
            <a:pPr lvl="1"/>
            <a:r>
              <a:rPr lang="en-CA" dirty="0" smtClean="0"/>
              <a:t>Emailing</a:t>
            </a:r>
          </a:p>
          <a:p>
            <a:pPr lvl="1"/>
            <a:r>
              <a:rPr lang="en-CA" dirty="0" smtClean="0"/>
              <a:t>Writing letters</a:t>
            </a:r>
          </a:p>
          <a:p>
            <a:pPr lvl="1"/>
            <a:r>
              <a:rPr lang="en-CA" dirty="0" smtClean="0"/>
              <a:t>Texting</a:t>
            </a:r>
          </a:p>
          <a:p>
            <a:pPr lvl="1"/>
            <a:r>
              <a:rPr lang="en-CA" dirty="0" err="1" smtClean="0"/>
              <a:t>Instagramming</a:t>
            </a:r>
            <a:endParaRPr lang="en-CA" dirty="0" smtClean="0"/>
          </a:p>
          <a:p>
            <a:pPr lvl="1"/>
            <a:r>
              <a:rPr lang="en-CA" dirty="0" smtClean="0"/>
              <a:t>Tweeting</a:t>
            </a:r>
          </a:p>
          <a:p>
            <a:pPr lvl="1"/>
            <a:r>
              <a:rPr lang="en-CA" dirty="0" smtClean="0"/>
              <a:t>Messaging</a:t>
            </a:r>
          </a:p>
          <a:p>
            <a:pPr lvl="1"/>
            <a:r>
              <a:rPr lang="en-CA" dirty="0" err="1" smtClean="0"/>
              <a:t>BBMing</a:t>
            </a:r>
            <a:endParaRPr lang="en-CA" dirty="0" smtClean="0"/>
          </a:p>
          <a:p>
            <a:pPr lvl="1"/>
            <a:r>
              <a:rPr lang="en-CA" dirty="0" err="1" smtClean="0"/>
              <a:t>Skyping</a:t>
            </a:r>
            <a:endParaRPr lang="en-CA" dirty="0" smtClean="0"/>
          </a:p>
          <a:p>
            <a:pPr lvl="1"/>
            <a:endParaRPr lang="en-CA" dirty="0" smtClean="0"/>
          </a:p>
          <a:p>
            <a:r>
              <a:rPr lang="en-CA" dirty="0" smtClean="0"/>
              <a:t>Self examination</a:t>
            </a:r>
          </a:p>
          <a:p>
            <a:pPr lvl="1"/>
            <a:r>
              <a:rPr lang="en-CA" dirty="0" smtClean="0"/>
              <a:t>Does our post, our profile, our public exposure of the use of our time, our text, our video, our picture demonstrate that we are ambassadors for Christ, that we are doing all to the glory of God?</a:t>
            </a:r>
            <a:endParaRPr lang="en-CA" dirty="0"/>
          </a:p>
        </p:txBody>
      </p:sp>
      <p:sp>
        <p:nvSpPr>
          <p:cNvPr id="3" name="Title 2"/>
          <p:cNvSpPr>
            <a:spLocks noGrp="1"/>
          </p:cNvSpPr>
          <p:nvPr>
            <p:ph type="title"/>
          </p:nvPr>
        </p:nvSpPr>
        <p:spPr/>
        <p:txBody>
          <a:bodyPr/>
          <a:lstStyle/>
          <a:p>
            <a:r>
              <a:rPr lang="en-CA" dirty="0" smtClean="0"/>
              <a:t>Do ALL to the glory of God</a:t>
            </a:r>
            <a:endParaRPr lang="en-CA" dirty="0"/>
          </a:p>
        </p:txBody>
      </p:sp>
    </p:spTree>
    <p:extLst>
      <p:ext uri="{BB962C8B-B14F-4D97-AF65-F5344CB8AC3E}">
        <p14:creationId xmlns:p14="http://schemas.microsoft.com/office/powerpoint/2010/main" val="131168292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endParaRPr lang="en-CA" dirty="0" smtClean="0"/>
          </a:p>
          <a:p>
            <a:r>
              <a:rPr lang="en-CA" dirty="0" smtClean="0"/>
              <a:t>Colossians 4:6 – seasoned with salt</a:t>
            </a:r>
          </a:p>
          <a:p>
            <a:endParaRPr lang="en-CA" dirty="0" smtClean="0"/>
          </a:p>
          <a:p>
            <a:r>
              <a:rPr lang="en-CA" dirty="0" smtClean="0"/>
              <a:t>Our communication should not include these</a:t>
            </a:r>
          </a:p>
          <a:p>
            <a:pPr lvl="1"/>
            <a:r>
              <a:rPr lang="en-CA" dirty="0"/>
              <a:t>“But among you there must not be even a hint of sexual immorality, or of any kind of impurity, or of greed, because these are improper for God’s holy people. </a:t>
            </a:r>
            <a:r>
              <a:rPr lang="en-CA" dirty="0" smtClean="0"/>
              <a:t>Nor </a:t>
            </a:r>
            <a:r>
              <a:rPr lang="en-CA" dirty="0"/>
              <a:t>should there be obscenity, foolish talk or coarse joking, which are out of place, but rather thanksgiving. </a:t>
            </a:r>
            <a:r>
              <a:rPr lang="en-CA" dirty="0" smtClean="0"/>
              <a:t>For </a:t>
            </a:r>
            <a:r>
              <a:rPr lang="en-CA" dirty="0"/>
              <a:t>of this you can be sure: No immoral, impure or greedy person—such a man is an idolater—has any inheritance in the kingdom of Christ and of God</a:t>
            </a:r>
            <a:r>
              <a:rPr lang="en-CA" dirty="0" smtClean="0"/>
              <a:t>.”  Ephesians 5:3-5</a:t>
            </a:r>
            <a:endParaRPr lang="en-CA" dirty="0"/>
          </a:p>
        </p:txBody>
      </p:sp>
      <p:sp>
        <p:nvSpPr>
          <p:cNvPr id="3" name="Title 2"/>
          <p:cNvSpPr>
            <a:spLocks noGrp="1"/>
          </p:cNvSpPr>
          <p:nvPr>
            <p:ph type="title"/>
          </p:nvPr>
        </p:nvSpPr>
        <p:spPr/>
        <p:txBody>
          <a:bodyPr/>
          <a:lstStyle/>
          <a:p>
            <a:r>
              <a:rPr lang="en-CA" dirty="0" smtClean="0"/>
              <a:t>Seasoned with Salt</a:t>
            </a:r>
            <a:endParaRPr lang="en-CA" dirty="0"/>
          </a:p>
        </p:txBody>
      </p:sp>
    </p:spTree>
    <p:extLst>
      <p:ext uri="{BB962C8B-B14F-4D97-AF65-F5344CB8AC3E}">
        <p14:creationId xmlns:p14="http://schemas.microsoft.com/office/powerpoint/2010/main" val="28711246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CA" dirty="0" smtClean="0"/>
              <a:t>Kind and helpful communication</a:t>
            </a:r>
          </a:p>
          <a:p>
            <a:pPr lvl="1"/>
            <a:r>
              <a:rPr lang="en-CA" dirty="0" smtClean="0"/>
              <a:t>Christ was given “the tongue of the learned, that he should know how to speak a word in season to him that is weary.” – Isa. 50:4</a:t>
            </a:r>
          </a:p>
          <a:p>
            <a:pPr lvl="1"/>
            <a:endParaRPr lang="en-CA" dirty="0" smtClean="0"/>
          </a:p>
          <a:p>
            <a:pPr lvl="1"/>
            <a:r>
              <a:rPr lang="en-CA" dirty="0"/>
              <a:t>“Heaviness in the heart of man </a:t>
            </a:r>
            <a:r>
              <a:rPr lang="en-CA" dirty="0" err="1"/>
              <a:t>maketh</a:t>
            </a:r>
            <a:r>
              <a:rPr lang="en-CA" dirty="0"/>
              <a:t> it </a:t>
            </a:r>
            <a:r>
              <a:rPr lang="en-CA" dirty="0" smtClean="0"/>
              <a:t>stoop: but </a:t>
            </a:r>
            <a:r>
              <a:rPr lang="en-CA" dirty="0"/>
              <a:t>a good word </a:t>
            </a:r>
            <a:r>
              <a:rPr lang="en-CA" dirty="0" err="1"/>
              <a:t>maketh</a:t>
            </a:r>
            <a:r>
              <a:rPr lang="en-CA" dirty="0"/>
              <a:t> it glad</a:t>
            </a:r>
            <a:r>
              <a:rPr lang="en-CA" dirty="0" smtClean="0"/>
              <a:t>.” – Proverbs 12:25</a:t>
            </a:r>
          </a:p>
          <a:p>
            <a:pPr lvl="1"/>
            <a:endParaRPr lang="en-CA" dirty="0"/>
          </a:p>
          <a:p>
            <a:pPr lvl="1"/>
            <a:r>
              <a:rPr lang="en-CA" dirty="0" smtClean="0"/>
              <a:t>“A </a:t>
            </a:r>
            <a:r>
              <a:rPr lang="en-CA" dirty="0"/>
              <a:t>man hath joy by the answer of his </a:t>
            </a:r>
            <a:r>
              <a:rPr lang="en-CA" dirty="0" smtClean="0"/>
              <a:t>mouth: and </a:t>
            </a:r>
            <a:r>
              <a:rPr lang="en-CA" dirty="0"/>
              <a:t>a word spoken in due season, how good is it</a:t>
            </a:r>
            <a:r>
              <a:rPr lang="en-CA" dirty="0" smtClean="0"/>
              <a:t>!” – Proverbs 15:23</a:t>
            </a:r>
            <a:endParaRPr lang="en-CA" dirty="0"/>
          </a:p>
        </p:txBody>
      </p:sp>
      <p:sp>
        <p:nvSpPr>
          <p:cNvPr id="3" name="Title 2"/>
          <p:cNvSpPr>
            <a:spLocks noGrp="1"/>
          </p:cNvSpPr>
          <p:nvPr>
            <p:ph type="title"/>
          </p:nvPr>
        </p:nvSpPr>
        <p:spPr/>
        <p:txBody>
          <a:bodyPr/>
          <a:lstStyle/>
          <a:p>
            <a:r>
              <a:rPr lang="en-CA" dirty="0" smtClean="0"/>
              <a:t>Seasoned with Salt</a:t>
            </a:r>
            <a:endParaRPr lang="en-CA" dirty="0"/>
          </a:p>
        </p:txBody>
      </p:sp>
    </p:spTree>
    <p:extLst>
      <p:ext uri="{BB962C8B-B14F-4D97-AF65-F5344CB8AC3E}">
        <p14:creationId xmlns:p14="http://schemas.microsoft.com/office/powerpoint/2010/main" val="407862613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“Time </a:t>
            </a:r>
            <a:r>
              <a:rPr lang="en-US" dirty="0"/>
              <a:t>is at once the most valuable and the most perishable of all our </a:t>
            </a:r>
            <a:r>
              <a:rPr lang="en-US" dirty="0" smtClean="0"/>
              <a:t>possessions.”</a:t>
            </a:r>
          </a:p>
          <a:p>
            <a:endParaRPr lang="en-US" dirty="0"/>
          </a:p>
          <a:p>
            <a:r>
              <a:rPr lang="en-CA" dirty="0" smtClean="0"/>
              <a:t>Ephesians 5:15-21 – redeeming the time</a:t>
            </a:r>
          </a:p>
          <a:p>
            <a:endParaRPr lang="en-CA" dirty="0" smtClean="0"/>
          </a:p>
          <a:p>
            <a:r>
              <a:rPr lang="en-CA" dirty="0" smtClean="0"/>
              <a:t>“</a:t>
            </a:r>
            <a:r>
              <a:rPr lang="en-US" dirty="0"/>
              <a:t>In all toil there is profit, but mere talk tends only to poverty</a:t>
            </a:r>
            <a:r>
              <a:rPr lang="en-US" dirty="0" smtClean="0"/>
              <a:t>.” Proverbs 14:23 (ESV)</a:t>
            </a:r>
            <a:endParaRPr lang="en-CA" dirty="0" smtClean="0"/>
          </a:p>
          <a:p>
            <a:endParaRPr lang="en-CA" dirty="0"/>
          </a:p>
          <a:p>
            <a:r>
              <a:rPr lang="en-CA" dirty="0" smtClean="0"/>
              <a:t>Time of our probation is </a:t>
            </a:r>
            <a:r>
              <a:rPr lang="en-CA" i="1" dirty="0" smtClean="0"/>
              <a:t>running</a:t>
            </a:r>
            <a:r>
              <a:rPr lang="en-CA" dirty="0" smtClean="0"/>
              <a:t> out!</a:t>
            </a:r>
          </a:p>
          <a:p>
            <a:pPr lvl="1"/>
            <a:r>
              <a:rPr lang="en-CA" dirty="0" smtClean="0"/>
              <a:t>Romans 13:11-12; I Corinthians 7:29-31; Hebrews 10:25; I Peter 4:7</a:t>
            </a:r>
          </a:p>
          <a:p>
            <a:pPr lvl="1"/>
            <a:endParaRPr lang="en-CA" dirty="0" smtClean="0"/>
          </a:p>
          <a:p>
            <a:pPr marL="393192" lvl="1" indent="0">
              <a:buNone/>
            </a:pPr>
            <a:r>
              <a:rPr lang="en-CA" sz="2700" dirty="0" smtClean="0"/>
              <a:t>“</a:t>
            </a:r>
            <a:r>
              <a:rPr lang="en-US" sz="2700" dirty="0"/>
              <a:t>So teach us to number our days, </a:t>
            </a:r>
            <a:r>
              <a:rPr lang="en-US" sz="2700" dirty="0" smtClean="0"/>
              <a:t>that </a:t>
            </a:r>
            <a:r>
              <a:rPr lang="en-US" sz="2700" dirty="0"/>
              <a:t>we may apply our hearts unto wisdom</a:t>
            </a:r>
            <a:r>
              <a:rPr lang="en-US" sz="2700" dirty="0" smtClean="0"/>
              <a:t>.”</a:t>
            </a:r>
            <a:endParaRPr lang="en-US" sz="2700" dirty="0"/>
          </a:p>
        </p:txBody>
      </p:sp>
      <p:sp>
        <p:nvSpPr>
          <p:cNvPr id="3" name="Title 2"/>
          <p:cNvSpPr>
            <a:spLocks noGrp="1"/>
          </p:cNvSpPr>
          <p:nvPr>
            <p:ph type="title"/>
          </p:nvPr>
        </p:nvSpPr>
        <p:spPr/>
        <p:txBody>
          <a:bodyPr/>
          <a:lstStyle/>
          <a:p>
            <a:r>
              <a:rPr lang="en-CA" dirty="0" smtClean="0"/>
              <a:t>Time to …</a:t>
            </a:r>
            <a:endParaRPr lang="en-CA" dirty="0"/>
          </a:p>
        </p:txBody>
      </p:sp>
    </p:spTree>
    <p:extLst>
      <p:ext uri="{BB962C8B-B14F-4D97-AF65-F5344CB8AC3E}">
        <p14:creationId xmlns:p14="http://schemas.microsoft.com/office/powerpoint/2010/main" val="42678067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109728" indent="0">
              <a:buNone/>
            </a:pPr>
            <a:r>
              <a:rPr lang="en-CA" b="1" dirty="0" smtClean="0"/>
              <a:t>Words of the wise for the wise</a:t>
            </a:r>
          </a:p>
          <a:p>
            <a:pPr>
              <a:lnSpc>
                <a:spcPct val="110000"/>
              </a:lnSpc>
            </a:pPr>
            <a:r>
              <a:rPr lang="en-CA" dirty="0" smtClean="0"/>
              <a:t>Proverbs 10:19-21 – multitude of words = more opportunity to sin</a:t>
            </a:r>
          </a:p>
          <a:p>
            <a:pPr>
              <a:lnSpc>
                <a:spcPct val="110000"/>
              </a:lnSpc>
            </a:pPr>
            <a:r>
              <a:rPr lang="en-CA" dirty="0" smtClean="0"/>
              <a:t>“</a:t>
            </a:r>
            <a:r>
              <a:rPr lang="en-US" dirty="0"/>
              <a:t>Whoever guards his mouth preserves his life; he who opens wide his lips comes to </a:t>
            </a:r>
            <a:r>
              <a:rPr lang="en-US" dirty="0" smtClean="0"/>
              <a:t>ruin.” – </a:t>
            </a:r>
            <a:r>
              <a:rPr lang="en-CA" dirty="0" smtClean="0"/>
              <a:t>Proverbs 13:3 (ESV)</a:t>
            </a:r>
          </a:p>
          <a:p>
            <a:pPr>
              <a:lnSpc>
                <a:spcPct val="110000"/>
              </a:lnSpc>
            </a:pPr>
            <a:r>
              <a:rPr lang="en-CA" dirty="0" smtClean="0"/>
              <a:t>“</a:t>
            </a:r>
            <a:r>
              <a:rPr lang="en-US" dirty="0"/>
              <a:t>Even a fool who keeps silent is considered wise; when he closes his lips, he is deemed </a:t>
            </a:r>
            <a:r>
              <a:rPr lang="en-US" dirty="0" smtClean="0"/>
              <a:t>intelligent.”  </a:t>
            </a:r>
            <a:r>
              <a:rPr lang="en-CA" dirty="0" smtClean="0"/>
              <a:t>Proverbs 17:28 (ESV)</a:t>
            </a:r>
          </a:p>
          <a:p>
            <a:pPr>
              <a:lnSpc>
                <a:spcPct val="110000"/>
              </a:lnSpc>
            </a:pPr>
            <a:r>
              <a:rPr lang="en-CA" dirty="0" smtClean="0"/>
              <a:t>“</a:t>
            </a:r>
            <a:r>
              <a:rPr lang="en-US" dirty="0" err="1"/>
              <a:t>Seest</a:t>
            </a:r>
            <a:r>
              <a:rPr lang="en-US" dirty="0"/>
              <a:t> thou a man that is hasty in his words? there is more hope of a fool than of him</a:t>
            </a:r>
            <a:r>
              <a:rPr lang="en-US" dirty="0" smtClean="0"/>
              <a:t>.” Proverbs 29:20</a:t>
            </a:r>
            <a:endParaRPr lang="en-CA" dirty="0"/>
          </a:p>
          <a:p>
            <a:pPr>
              <a:lnSpc>
                <a:spcPct val="110000"/>
              </a:lnSpc>
            </a:pPr>
            <a:r>
              <a:rPr lang="en-CA" dirty="0" smtClean="0"/>
              <a:t>James 3:1-12</a:t>
            </a:r>
            <a:endParaRPr lang="en-CA" dirty="0"/>
          </a:p>
        </p:txBody>
      </p:sp>
      <p:sp>
        <p:nvSpPr>
          <p:cNvPr id="3" name="Title 2"/>
          <p:cNvSpPr>
            <a:spLocks noGrp="1"/>
          </p:cNvSpPr>
          <p:nvPr>
            <p:ph type="title"/>
          </p:nvPr>
        </p:nvSpPr>
        <p:spPr/>
        <p:txBody>
          <a:bodyPr/>
          <a:lstStyle/>
          <a:p>
            <a:r>
              <a:rPr lang="en-CA" dirty="0" smtClean="0"/>
              <a:t>Multitude of Words</a:t>
            </a:r>
            <a:endParaRPr lang="en-CA" dirty="0"/>
          </a:p>
        </p:txBody>
      </p:sp>
    </p:spTree>
    <p:extLst>
      <p:ext uri="{BB962C8B-B14F-4D97-AF65-F5344CB8AC3E}">
        <p14:creationId xmlns:p14="http://schemas.microsoft.com/office/powerpoint/2010/main" val="128155946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t>“Besides </a:t>
            </a:r>
            <a:r>
              <a:rPr lang="en-US" sz="2800" dirty="0"/>
              <a:t>that, they learn to waste their time, going from house to house. And they not only waste their time but also begin to gossip and busy themselves with other people’s lives, saying things they should not say</a:t>
            </a:r>
            <a:r>
              <a:rPr lang="en-US" sz="2800" dirty="0" smtClean="0"/>
              <a:t>.” I Tim. 5:13 (NCV)</a:t>
            </a:r>
            <a:endParaRPr lang="en-US" dirty="0"/>
          </a:p>
          <a:p>
            <a:r>
              <a:rPr lang="en-US" sz="2800" dirty="0" smtClean="0"/>
              <a:t>“A </a:t>
            </a:r>
            <a:r>
              <a:rPr lang="en-US" sz="2800" dirty="0"/>
              <a:t>troublemaker plants seeds of strife; </a:t>
            </a:r>
            <a:r>
              <a:rPr lang="en-US" sz="2800" dirty="0" smtClean="0"/>
              <a:t>gossip </a:t>
            </a:r>
            <a:r>
              <a:rPr lang="en-US" sz="2800" dirty="0"/>
              <a:t>separates the best of friends</a:t>
            </a:r>
            <a:r>
              <a:rPr lang="en-US" sz="2800" dirty="0" smtClean="0"/>
              <a:t>.” Pro. 16:28</a:t>
            </a:r>
            <a:endParaRPr lang="en-US" sz="2800" dirty="0"/>
          </a:p>
        </p:txBody>
      </p:sp>
      <p:sp>
        <p:nvSpPr>
          <p:cNvPr id="3" name="Title 2"/>
          <p:cNvSpPr>
            <a:spLocks noGrp="1"/>
          </p:cNvSpPr>
          <p:nvPr>
            <p:ph type="title"/>
          </p:nvPr>
        </p:nvSpPr>
        <p:spPr/>
        <p:txBody>
          <a:bodyPr/>
          <a:lstStyle/>
          <a:p>
            <a:r>
              <a:rPr lang="en-US" dirty="0" smtClean="0"/>
              <a:t>Multitude of Words</a:t>
            </a:r>
            <a:endParaRPr lang="en-CA" dirty="0"/>
          </a:p>
        </p:txBody>
      </p:sp>
    </p:spTree>
    <p:extLst>
      <p:ext uri="{BB962C8B-B14F-4D97-AF65-F5344CB8AC3E}">
        <p14:creationId xmlns:p14="http://schemas.microsoft.com/office/powerpoint/2010/main" val="288421753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CA" dirty="0" smtClean="0"/>
          </a:p>
          <a:p>
            <a:r>
              <a:rPr lang="en-CA" dirty="0" smtClean="0"/>
              <a:t>Matthew 23:5-12 – condemnation for pomp</a:t>
            </a:r>
          </a:p>
          <a:p>
            <a:endParaRPr lang="en-CA" dirty="0"/>
          </a:p>
          <a:p>
            <a:r>
              <a:rPr lang="en-CA" dirty="0" smtClean="0"/>
              <a:t>Social media, as with all forms of communication, can be used as a weapon!</a:t>
            </a:r>
            <a:endParaRPr lang="en-CA" dirty="0"/>
          </a:p>
          <a:p>
            <a:endParaRPr lang="en-CA" dirty="0"/>
          </a:p>
          <a:p>
            <a:r>
              <a:rPr lang="en-CA" dirty="0" smtClean="0"/>
              <a:t>Social bullying has even resulted in suicides</a:t>
            </a:r>
          </a:p>
        </p:txBody>
      </p:sp>
      <p:sp>
        <p:nvSpPr>
          <p:cNvPr id="3" name="Title 2"/>
          <p:cNvSpPr>
            <a:spLocks noGrp="1"/>
          </p:cNvSpPr>
          <p:nvPr>
            <p:ph type="title"/>
          </p:nvPr>
        </p:nvSpPr>
        <p:spPr/>
        <p:txBody>
          <a:bodyPr/>
          <a:lstStyle/>
          <a:p>
            <a:r>
              <a:rPr lang="en-CA" dirty="0" smtClean="0"/>
              <a:t>‘Friends’, Followers, Circles</a:t>
            </a:r>
            <a:endParaRPr lang="en-CA" dirty="0"/>
          </a:p>
        </p:txBody>
      </p:sp>
    </p:spTree>
    <p:extLst>
      <p:ext uri="{BB962C8B-B14F-4D97-AF65-F5344CB8AC3E}">
        <p14:creationId xmlns:p14="http://schemas.microsoft.com/office/powerpoint/2010/main" val="182527582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CA" dirty="0" smtClean="0"/>
          </a:p>
          <a:p>
            <a:r>
              <a:rPr lang="en-CA" dirty="0"/>
              <a:t>“Wherefore, my beloved brethren, let every man be swift to hear, slow to speak</a:t>
            </a:r>
            <a:r>
              <a:rPr lang="en-CA" dirty="0" smtClean="0"/>
              <a:t>,”</a:t>
            </a:r>
          </a:p>
          <a:p>
            <a:pPr lvl="1"/>
            <a:r>
              <a:rPr lang="en-CA" dirty="0" smtClean="0"/>
              <a:t>James 1:19</a:t>
            </a:r>
          </a:p>
          <a:p>
            <a:endParaRPr lang="en-CA" dirty="0"/>
          </a:p>
          <a:p>
            <a:r>
              <a:rPr lang="en-CA" dirty="0"/>
              <a:t>“He that </a:t>
            </a:r>
            <a:r>
              <a:rPr lang="en-CA" dirty="0" err="1"/>
              <a:t>answereth</a:t>
            </a:r>
            <a:r>
              <a:rPr lang="en-CA" dirty="0"/>
              <a:t> a matter before he </a:t>
            </a:r>
            <a:r>
              <a:rPr lang="en-CA" dirty="0" err="1"/>
              <a:t>heareth</a:t>
            </a:r>
            <a:r>
              <a:rPr lang="en-CA" dirty="0"/>
              <a:t> it, </a:t>
            </a:r>
            <a:r>
              <a:rPr lang="en-CA" dirty="0" smtClean="0"/>
              <a:t>it </a:t>
            </a:r>
            <a:r>
              <a:rPr lang="en-CA" dirty="0"/>
              <a:t>is folly and shame unto him</a:t>
            </a:r>
            <a:r>
              <a:rPr lang="en-CA" dirty="0" smtClean="0"/>
              <a:t>.”</a:t>
            </a:r>
          </a:p>
          <a:p>
            <a:pPr lvl="1"/>
            <a:r>
              <a:rPr lang="en-CA" dirty="0" smtClean="0"/>
              <a:t>Proverbs 18:13</a:t>
            </a:r>
          </a:p>
          <a:p>
            <a:endParaRPr lang="en-CA" dirty="0" smtClean="0"/>
          </a:p>
          <a:p>
            <a:r>
              <a:rPr lang="en-CA" dirty="0" smtClean="0"/>
              <a:t>“Seek first to understand, then to be understood.”</a:t>
            </a:r>
            <a:endParaRPr lang="en-CA" dirty="0"/>
          </a:p>
        </p:txBody>
      </p:sp>
      <p:sp>
        <p:nvSpPr>
          <p:cNvPr id="3" name="Title 2"/>
          <p:cNvSpPr>
            <a:spLocks noGrp="1"/>
          </p:cNvSpPr>
          <p:nvPr>
            <p:ph type="title"/>
          </p:nvPr>
        </p:nvSpPr>
        <p:spPr/>
        <p:txBody>
          <a:bodyPr/>
          <a:lstStyle/>
          <a:p>
            <a:r>
              <a:rPr lang="en-CA" dirty="0" smtClean="0"/>
              <a:t>Good listening</a:t>
            </a:r>
            <a:endParaRPr lang="en-CA" dirty="0"/>
          </a:p>
        </p:txBody>
      </p:sp>
    </p:spTree>
    <p:extLst>
      <p:ext uri="{BB962C8B-B14F-4D97-AF65-F5344CB8AC3E}">
        <p14:creationId xmlns:p14="http://schemas.microsoft.com/office/powerpoint/2010/main" val="331348173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CA" dirty="0" smtClean="0"/>
              <a:t>Keep a distance from </a:t>
            </a:r>
            <a:r>
              <a:rPr lang="en-CA" dirty="0"/>
              <a:t>others while talking on the phone</a:t>
            </a:r>
            <a:r>
              <a:rPr lang="en-CA" dirty="0" smtClean="0"/>
              <a:t>.</a:t>
            </a:r>
          </a:p>
          <a:p>
            <a:endParaRPr lang="en-CA" dirty="0" smtClean="0"/>
          </a:p>
          <a:p>
            <a:r>
              <a:rPr lang="en-CA" dirty="0"/>
              <a:t>Don't use your phone </a:t>
            </a:r>
            <a:r>
              <a:rPr lang="en-CA" dirty="0" smtClean="0"/>
              <a:t>(texting or talking) when </a:t>
            </a:r>
            <a:r>
              <a:rPr lang="en-CA" dirty="0"/>
              <a:t>having a meal with </a:t>
            </a:r>
            <a:r>
              <a:rPr lang="en-CA" dirty="0" smtClean="0"/>
              <a:t>someone or when in conversation.</a:t>
            </a:r>
          </a:p>
          <a:p>
            <a:endParaRPr lang="en-CA" dirty="0"/>
          </a:p>
          <a:p>
            <a:r>
              <a:rPr lang="en-CA" dirty="0" smtClean="0"/>
              <a:t>Face to face test!</a:t>
            </a:r>
            <a:endParaRPr lang="en-CA" dirty="0"/>
          </a:p>
        </p:txBody>
      </p:sp>
      <p:sp>
        <p:nvSpPr>
          <p:cNvPr id="3" name="Title 2"/>
          <p:cNvSpPr>
            <a:spLocks noGrp="1"/>
          </p:cNvSpPr>
          <p:nvPr>
            <p:ph type="title"/>
          </p:nvPr>
        </p:nvSpPr>
        <p:spPr/>
        <p:txBody>
          <a:bodyPr/>
          <a:lstStyle/>
          <a:p>
            <a:r>
              <a:rPr lang="en-CA" dirty="0" smtClean="0"/>
              <a:t>Rules of Social Etiquette</a:t>
            </a:r>
            <a:endParaRPr lang="en-CA" dirty="0"/>
          </a:p>
        </p:txBody>
      </p:sp>
    </p:spTree>
    <p:extLst>
      <p:ext uri="{BB962C8B-B14F-4D97-AF65-F5344CB8AC3E}">
        <p14:creationId xmlns:p14="http://schemas.microsoft.com/office/powerpoint/2010/main" val="16832202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Social Impact</a:t>
            </a:r>
            <a:endParaRPr lang="en-US" dirty="0"/>
          </a:p>
        </p:txBody>
      </p:sp>
    </p:spTree>
    <p:extLst>
      <p:ext uri="{BB962C8B-B14F-4D97-AF65-F5344CB8AC3E}">
        <p14:creationId xmlns:p14="http://schemas.microsoft.com/office/powerpoint/2010/main" val="1496155167"/>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dirty="0" smtClean="0"/>
              <a:t>Do all to the glory of God</a:t>
            </a:r>
          </a:p>
          <a:p>
            <a:pPr lvl="1"/>
            <a:r>
              <a:rPr lang="en-CA" dirty="0" smtClean="0"/>
              <a:t>It’s not all about you</a:t>
            </a:r>
          </a:p>
          <a:p>
            <a:r>
              <a:rPr lang="en-CA" dirty="0" smtClean="0"/>
              <a:t>Seasoned with salt</a:t>
            </a:r>
          </a:p>
          <a:p>
            <a:pPr lvl="1"/>
            <a:r>
              <a:rPr lang="en-CA" dirty="0" smtClean="0"/>
              <a:t>No corrupt communication</a:t>
            </a:r>
          </a:p>
          <a:p>
            <a:r>
              <a:rPr lang="en-CA" dirty="0" smtClean="0"/>
              <a:t>Time to … </a:t>
            </a:r>
          </a:p>
          <a:p>
            <a:r>
              <a:rPr lang="en-CA" dirty="0" smtClean="0"/>
              <a:t>In a multitude of words there is no lack of sin</a:t>
            </a:r>
          </a:p>
          <a:p>
            <a:r>
              <a:rPr lang="en-CA" dirty="0" smtClean="0"/>
              <a:t>“Friends”, Followers, Circles</a:t>
            </a:r>
          </a:p>
          <a:p>
            <a:r>
              <a:rPr lang="en-CA" dirty="0" smtClean="0"/>
              <a:t>Good listening</a:t>
            </a:r>
          </a:p>
          <a:p>
            <a:r>
              <a:rPr lang="en-CA" dirty="0" smtClean="0"/>
              <a:t>Social etiquette</a:t>
            </a:r>
          </a:p>
          <a:p>
            <a:endParaRPr lang="en-CA" dirty="0"/>
          </a:p>
        </p:txBody>
      </p:sp>
      <p:sp>
        <p:nvSpPr>
          <p:cNvPr id="2" name="Title 1"/>
          <p:cNvSpPr>
            <a:spLocks noGrp="1"/>
          </p:cNvSpPr>
          <p:nvPr>
            <p:ph type="title"/>
          </p:nvPr>
        </p:nvSpPr>
        <p:spPr/>
        <p:txBody>
          <a:bodyPr>
            <a:normAutofit fontScale="90000"/>
          </a:bodyPr>
          <a:lstStyle/>
          <a:p>
            <a:r>
              <a:rPr lang="en-CA" dirty="0" smtClean="0"/>
              <a:t>Principles to guide communication</a:t>
            </a:r>
            <a:endParaRPr lang="en-CA" dirty="0"/>
          </a:p>
        </p:txBody>
      </p:sp>
    </p:spTree>
    <p:extLst>
      <p:ext uri="{BB962C8B-B14F-4D97-AF65-F5344CB8AC3E}">
        <p14:creationId xmlns:p14="http://schemas.microsoft.com/office/powerpoint/2010/main" val="17470984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3946</TotalTime>
  <Words>1738</Words>
  <Application>Microsoft Macintosh PowerPoint</Application>
  <PresentationFormat>On-screen Show (4:3)</PresentationFormat>
  <Paragraphs>202</Paragraphs>
  <Slides>17</Slides>
  <Notes>16</Notes>
  <HiddenSlides>1</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Concourse</vt:lpstr>
      <vt:lpstr>Does the Bible provide instruction  for communication  in the 21st century?</vt:lpstr>
      <vt:lpstr>Speak often one to another</vt:lpstr>
      <vt:lpstr>Face to Face</vt:lpstr>
      <vt:lpstr>Face to Face</vt:lpstr>
      <vt:lpstr>Principles to guide communication</vt:lpstr>
      <vt:lpstr>It’s ALL about ME</vt:lpstr>
      <vt:lpstr>Do ALL to the glory of God</vt:lpstr>
      <vt:lpstr>Seasoned with Salt</vt:lpstr>
      <vt:lpstr>Seasoned with Salt</vt:lpstr>
      <vt:lpstr>Time to …</vt:lpstr>
      <vt:lpstr>Multitude of Words</vt:lpstr>
      <vt:lpstr>Multitude of Words</vt:lpstr>
      <vt:lpstr>‘Friends’, Followers, Circles</vt:lpstr>
      <vt:lpstr>Good listening</vt:lpstr>
      <vt:lpstr>Rules of Social Etiquette</vt:lpstr>
      <vt:lpstr>Social Impact</vt:lpstr>
      <vt:lpstr>Principles to guide communication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Wisniewski</dc:creator>
  <cp:lastModifiedBy>David Wisniewski</cp:lastModifiedBy>
  <cp:revision>61</cp:revision>
  <cp:lastPrinted>2012-12-04T23:38:46Z</cp:lastPrinted>
  <dcterms:created xsi:type="dcterms:W3CDTF">2012-12-03T01:10:18Z</dcterms:created>
  <dcterms:modified xsi:type="dcterms:W3CDTF">2014-05-18T02:24:17Z</dcterms:modified>
</cp:coreProperties>
</file>