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05" r:id="rId2"/>
    <p:sldId id="310" r:id="rId3"/>
    <p:sldId id="311" r:id="rId4"/>
    <p:sldId id="313" r:id="rId5"/>
    <p:sldId id="314" r:id="rId6"/>
    <p:sldId id="317" r:id="rId7"/>
    <p:sldId id="318" r:id="rId8"/>
    <p:sldId id="319" r:id="rId9"/>
    <p:sldId id="320" r:id="rId10"/>
    <p:sldId id="321" r:id="rId11"/>
    <p:sldId id="322" r:id="rId12"/>
    <p:sldId id="323" r:id="rId13"/>
    <p:sldId id="332" r:id="rId14"/>
    <p:sldId id="326" r:id="rId15"/>
    <p:sldId id="328" r:id="rId16"/>
    <p:sldId id="327" r:id="rId17"/>
    <p:sldId id="329" r:id="rId18"/>
    <p:sldId id="330" r:id="rId19"/>
  </p:sldIdLst>
  <p:sldSz cx="9144000" cy="6858000" type="screen4x3"/>
  <p:notesSz cx="6954838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23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0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40175" y="0"/>
            <a:ext cx="30130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729036-2F7F-459A-B4C6-78EC90E133D4}" type="datetimeFigureOut">
              <a:rPr lang="en-CA" smtClean="0"/>
              <a:t>20/06/2014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130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40175" y="8842375"/>
            <a:ext cx="30130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28A410-4EB2-4410-A04C-8C2B52C7170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45474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0148FFB4-30AE-4011-80D2-AD0EEB7C58FD}" type="datetimeFigureOut">
              <a:rPr lang="en-CA" smtClean="0"/>
              <a:t>20/06/2014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21823"/>
            <a:ext cx="5563870" cy="4189095"/>
          </a:xfrm>
          <a:prstGeom prst="rect">
            <a:avLst/>
          </a:prstGeom>
        </p:spPr>
        <p:txBody>
          <a:bodyPr vert="horz" lIns="92930" tIns="46465" rIns="92930" bIns="4646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6C1CD00C-87CE-4347-BF3F-AB401ED7F34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4978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1E38-2478-41F5-95BB-9FBBC54121F4}" type="datetimeFigureOut">
              <a:rPr lang="en-CA" smtClean="0"/>
              <a:t>20/06/2014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AEA8-802C-470B-9343-F6814917E59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70393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1E38-2478-41F5-95BB-9FBBC54121F4}" type="datetimeFigureOut">
              <a:rPr lang="en-CA" smtClean="0"/>
              <a:t>20/06/2014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AEA8-802C-470B-9343-F6814917E59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38327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1E38-2478-41F5-95BB-9FBBC54121F4}" type="datetimeFigureOut">
              <a:rPr lang="en-CA" smtClean="0"/>
              <a:t>20/06/2014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AEA8-802C-470B-9343-F6814917E59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53442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1E38-2478-41F5-95BB-9FBBC54121F4}" type="datetimeFigureOut">
              <a:rPr lang="en-CA" smtClean="0"/>
              <a:t>20/06/2014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AEA8-802C-470B-9343-F6814917E59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90921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1E38-2478-41F5-95BB-9FBBC54121F4}" type="datetimeFigureOut">
              <a:rPr lang="en-CA" smtClean="0"/>
              <a:t>20/06/2014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AEA8-802C-470B-9343-F6814917E59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414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1E38-2478-41F5-95BB-9FBBC54121F4}" type="datetimeFigureOut">
              <a:rPr lang="en-CA" smtClean="0"/>
              <a:t>20/06/2014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AEA8-802C-470B-9343-F6814917E59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87990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1E38-2478-41F5-95BB-9FBBC54121F4}" type="datetimeFigureOut">
              <a:rPr lang="en-CA" smtClean="0"/>
              <a:t>20/06/2014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AEA8-802C-470B-9343-F6814917E59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39802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1E38-2478-41F5-95BB-9FBBC54121F4}" type="datetimeFigureOut">
              <a:rPr lang="en-CA" smtClean="0"/>
              <a:t>20/06/2014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AEA8-802C-470B-9343-F6814917E59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8093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1E38-2478-41F5-95BB-9FBBC54121F4}" type="datetimeFigureOut">
              <a:rPr lang="en-CA" smtClean="0"/>
              <a:t>20/06/2014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AEA8-802C-470B-9343-F6814917E59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86678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1E38-2478-41F5-95BB-9FBBC54121F4}" type="datetimeFigureOut">
              <a:rPr lang="en-CA" smtClean="0"/>
              <a:t>20/06/2014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AEA8-802C-470B-9343-F6814917E59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99953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1E38-2478-41F5-95BB-9FBBC54121F4}" type="datetimeFigureOut">
              <a:rPr lang="en-CA" smtClean="0"/>
              <a:t>20/06/2014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AEA8-802C-470B-9343-F6814917E59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41924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</a:defRPr>
            </a:lvl1pPr>
          </a:lstStyle>
          <a:p>
            <a:fld id="{01E11E38-2478-41F5-95BB-9FBBC54121F4}" type="datetimeFigureOut">
              <a:rPr lang="en-CA" smtClean="0"/>
              <a:pPr/>
              <a:t>20/06/2014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</a:defRPr>
            </a:lvl1pPr>
          </a:lstStyle>
          <a:p>
            <a:fld id="{50ECAEA8-802C-470B-9343-F6814917E593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70988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2630016" y="2130425"/>
            <a:ext cx="3886200" cy="938535"/>
          </a:xfrm>
          <a:solidFill>
            <a:schemeClr val="bg1">
              <a:alpha val="81000"/>
            </a:schemeClr>
          </a:solidFill>
          <a:effectLst>
            <a:softEdge rad="127000"/>
          </a:effectLst>
        </p:spPr>
        <p:txBody>
          <a:bodyPr/>
          <a:lstStyle/>
          <a:p>
            <a:r>
              <a:rPr lang="en-CA" b="1" dirty="0" smtClean="0"/>
              <a:t>Follow Me</a:t>
            </a:r>
            <a:endParaRPr lang="en-CA" b="1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731640" y="3886200"/>
            <a:ext cx="5720680" cy="1126976"/>
          </a:xfrm>
          <a:solidFill>
            <a:schemeClr val="bg1">
              <a:alpha val="80000"/>
            </a:schemeClr>
          </a:solidFill>
          <a:effectLst>
            <a:softEdge rad="63500"/>
          </a:effectLst>
        </p:spPr>
        <p:txBody>
          <a:bodyPr/>
          <a:lstStyle/>
          <a:p>
            <a:r>
              <a:rPr lang="en-CA" b="1" dirty="0" smtClean="0">
                <a:solidFill>
                  <a:schemeClr val="tx1"/>
                </a:solidFill>
              </a:rPr>
              <a:t>Exhortation </a:t>
            </a:r>
          </a:p>
          <a:p>
            <a:r>
              <a:rPr lang="en-CA" sz="2000" b="1" dirty="0" smtClean="0">
                <a:solidFill>
                  <a:schemeClr val="tx1"/>
                </a:solidFill>
              </a:rPr>
              <a:t>(More Blessed to Give than to Receive)</a:t>
            </a:r>
            <a:endParaRPr lang="en-CA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43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CA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Bread given to us … to give</a:t>
            </a:r>
            <a:endParaRPr lang="en-CA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sz="2800" b="1" dirty="0"/>
              <a:t>Matthew 26:26-28</a:t>
            </a:r>
          </a:p>
          <a:p>
            <a:r>
              <a:rPr lang="en-CA" sz="2800" dirty="0"/>
              <a:t>26  And as they were eating, Jesus </a:t>
            </a:r>
            <a:r>
              <a:rPr lang="en-CA" sz="2800" b="1" dirty="0"/>
              <a:t>took</a:t>
            </a:r>
            <a:r>
              <a:rPr lang="en-CA" sz="2800" dirty="0"/>
              <a:t> bread, and blessed it, and brake it, and </a:t>
            </a:r>
            <a:r>
              <a:rPr lang="en-CA" sz="2800" b="1" dirty="0"/>
              <a:t>gave</a:t>
            </a:r>
            <a:r>
              <a:rPr lang="en-CA" sz="2800" dirty="0"/>
              <a:t> it to the disciples, and said, </a:t>
            </a:r>
            <a:r>
              <a:rPr lang="en-CA" sz="2800" b="1" dirty="0"/>
              <a:t>Take</a:t>
            </a:r>
            <a:r>
              <a:rPr lang="en-CA" sz="2800" dirty="0"/>
              <a:t>, eat; this is my body.</a:t>
            </a:r>
          </a:p>
          <a:p>
            <a:r>
              <a:rPr lang="en-CA" sz="2800" dirty="0"/>
              <a:t>27  And he </a:t>
            </a:r>
            <a:r>
              <a:rPr lang="en-CA" sz="2800" b="1" dirty="0"/>
              <a:t>took</a:t>
            </a:r>
            <a:r>
              <a:rPr lang="en-CA" sz="2800" dirty="0"/>
              <a:t> the cup, and gave thanks, and </a:t>
            </a:r>
            <a:r>
              <a:rPr lang="en-CA" sz="2800" b="1" dirty="0"/>
              <a:t>gave</a:t>
            </a:r>
            <a:r>
              <a:rPr lang="en-CA" sz="2800" dirty="0"/>
              <a:t> it to them, saying, Drink ye all of it;</a:t>
            </a:r>
          </a:p>
          <a:p>
            <a:r>
              <a:rPr lang="en-CA" sz="2800" dirty="0"/>
              <a:t>28  For this is my blood of the new testament, which is </a:t>
            </a:r>
            <a:r>
              <a:rPr lang="en-CA" sz="2800" b="1" dirty="0"/>
              <a:t>shed for many for the remission of sins.</a:t>
            </a:r>
          </a:p>
          <a:p>
            <a:endParaRPr lang="en-CA" sz="2800" dirty="0"/>
          </a:p>
          <a:p>
            <a:endParaRPr lang="en-CA" sz="2800" dirty="0"/>
          </a:p>
          <a:p>
            <a:endParaRPr lang="en-CA" sz="2800" dirty="0"/>
          </a:p>
          <a:p>
            <a:endParaRPr lang="en-CA" sz="2800" dirty="0"/>
          </a:p>
          <a:p>
            <a:endParaRPr lang="en-CA" sz="2800" dirty="0"/>
          </a:p>
          <a:p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272934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CA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n-CA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taketh</a:t>
            </a:r>
            <a:r>
              <a:rPr lang="en-CA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bread &amp; </a:t>
            </a:r>
            <a:r>
              <a:rPr lang="en-CA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giveth</a:t>
            </a:r>
            <a:r>
              <a:rPr lang="en-CA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them”</a:t>
            </a:r>
            <a:endParaRPr lang="en-CA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CA" sz="2800" b="1" dirty="0"/>
              <a:t>John 21:13-14</a:t>
            </a:r>
          </a:p>
          <a:p>
            <a:r>
              <a:rPr lang="en-CA" sz="2800" dirty="0"/>
              <a:t>13  Jesus then cometh, and </a:t>
            </a:r>
            <a:r>
              <a:rPr lang="en-CA" sz="2800" b="1" dirty="0" err="1"/>
              <a:t>taketh</a:t>
            </a:r>
            <a:r>
              <a:rPr lang="en-CA" sz="2800" dirty="0"/>
              <a:t> bread, and </a:t>
            </a:r>
            <a:r>
              <a:rPr lang="en-CA" sz="2800" b="1" dirty="0" err="1"/>
              <a:t>giveth</a:t>
            </a:r>
            <a:r>
              <a:rPr lang="en-CA" sz="2800" dirty="0"/>
              <a:t> them, and fish likewise.</a:t>
            </a:r>
          </a:p>
          <a:p>
            <a:r>
              <a:rPr lang="en-CA" sz="2800" dirty="0"/>
              <a:t>14  This is now the third time that Jesus </a:t>
            </a:r>
            <a:r>
              <a:rPr lang="en-CA" sz="2800" dirty="0" err="1"/>
              <a:t>shewed</a:t>
            </a:r>
            <a:r>
              <a:rPr lang="en-CA" sz="2800" dirty="0"/>
              <a:t> himself to his disciples, after that he was risen from the dead.</a:t>
            </a:r>
          </a:p>
          <a:p>
            <a:endParaRPr lang="en-CA" sz="2800" dirty="0"/>
          </a:p>
          <a:p>
            <a:endParaRPr lang="en-CA" sz="2800" dirty="0"/>
          </a:p>
          <a:p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161014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CA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“Feed my lambs”</a:t>
            </a:r>
            <a:endParaRPr lang="en-CA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CA" sz="2800" b="1" dirty="0"/>
              <a:t>John 21:14-15</a:t>
            </a:r>
          </a:p>
          <a:p>
            <a:r>
              <a:rPr lang="en-CA" sz="2800" dirty="0"/>
              <a:t>14  This is now the third time that Jesus </a:t>
            </a:r>
            <a:r>
              <a:rPr lang="en-CA" sz="2800" dirty="0" err="1"/>
              <a:t>shewed</a:t>
            </a:r>
            <a:r>
              <a:rPr lang="en-CA" sz="2800" dirty="0"/>
              <a:t> himself to his disciples, after that he was risen from the dead.</a:t>
            </a:r>
          </a:p>
          <a:p>
            <a:r>
              <a:rPr lang="en-CA" sz="2800" dirty="0"/>
              <a:t>15  So when they had dined, Jesus </a:t>
            </a:r>
            <a:r>
              <a:rPr lang="en-CA" sz="2800" dirty="0" err="1"/>
              <a:t>saith</a:t>
            </a:r>
            <a:r>
              <a:rPr lang="en-CA" sz="2800" dirty="0"/>
              <a:t> to Simon Peter, Simon, son of Jonas, </a:t>
            </a:r>
            <a:r>
              <a:rPr lang="en-CA" sz="2800" dirty="0" err="1"/>
              <a:t>lovest</a:t>
            </a:r>
            <a:r>
              <a:rPr lang="en-CA" sz="2800" dirty="0"/>
              <a:t> thou me more than these? He </a:t>
            </a:r>
            <a:r>
              <a:rPr lang="en-CA" sz="2800" dirty="0" err="1"/>
              <a:t>saith</a:t>
            </a:r>
            <a:r>
              <a:rPr lang="en-CA" sz="2800" dirty="0"/>
              <a:t> unto him, Yea, Lord; thou </a:t>
            </a:r>
            <a:r>
              <a:rPr lang="en-CA" sz="2800" dirty="0" err="1"/>
              <a:t>knowest</a:t>
            </a:r>
            <a:r>
              <a:rPr lang="en-CA" sz="2800" dirty="0"/>
              <a:t> that I love thee. </a:t>
            </a:r>
            <a:r>
              <a:rPr lang="en-CA" sz="2800" b="1" dirty="0"/>
              <a:t>He </a:t>
            </a:r>
            <a:r>
              <a:rPr lang="en-CA" sz="2800" b="1" dirty="0" err="1"/>
              <a:t>saith</a:t>
            </a:r>
            <a:r>
              <a:rPr lang="en-CA" sz="2800" b="1" dirty="0"/>
              <a:t> unto him, Feed my lambs</a:t>
            </a:r>
            <a:r>
              <a:rPr lang="en-CA" sz="2800" dirty="0"/>
              <a:t>.</a:t>
            </a:r>
          </a:p>
          <a:p>
            <a:endParaRPr lang="en-CA" sz="2800" dirty="0"/>
          </a:p>
          <a:p>
            <a:endParaRPr lang="en-CA" sz="2800" dirty="0"/>
          </a:p>
          <a:p>
            <a:endParaRPr lang="en-CA" sz="2800" dirty="0"/>
          </a:p>
          <a:p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60259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CA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Parable of the Vine</a:t>
            </a:r>
            <a:endParaRPr lang="en-CA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CA" sz="2800" b="1" dirty="0" smtClean="0"/>
              <a:t>John </a:t>
            </a:r>
            <a:r>
              <a:rPr lang="en-CA" sz="2800" b="1" dirty="0"/>
              <a:t>15:1-2</a:t>
            </a:r>
          </a:p>
          <a:p>
            <a:r>
              <a:rPr lang="en-CA" sz="2800" dirty="0"/>
              <a:t>1  I am the true vine, and my Father is the husbandman.</a:t>
            </a:r>
          </a:p>
          <a:p>
            <a:r>
              <a:rPr lang="en-CA" sz="2800" dirty="0"/>
              <a:t>2  Every branch in me that </a:t>
            </a:r>
            <a:r>
              <a:rPr lang="en-CA" sz="2800" dirty="0" err="1"/>
              <a:t>beareth</a:t>
            </a:r>
            <a:r>
              <a:rPr lang="en-CA" sz="2800" dirty="0"/>
              <a:t> not fruit he </a:t>
            </a:r>
            <a:r>
              <a:rPr lang="en-CA" sz="2800" dirty="0" err="1"/>
              <a:t>taketh</a:t>
            </a:r>
            <a:r>
              <a:rPr lang="en-CA" sz="2800" dirty="0"/>
              <a:t> away: and every branch that </a:t>
            </a:r>
            <a:r>
              <a:rPr lang="en-CA" sz="2800" dirty="0" err="1"/>
              <a:t>beareth</a:t>
            </a:r>
            <a:r>
              <a:rPr lang="en-CA" sz="2800" dirty="0"/>
              <a:t> fruit, he </a:t>
            </a:r>
            <a:r>
              <a:rPr lang="en-CA" sz="2800" dirty="0" err="1"/>
              <a:t>purgeth</a:t>
            </a:r>
            <a:r>
              <a:rPr lang="en-CA" sz="2800" dirty="0"/>
              <a:t> it, that it may bring forth more fruit.</a:t>
            </a:r>
          </a:p>
          <a:p>
            <a:endParaRPr lang="en-CA" sz="2800" dirty="0"/>
          </a:p>
          <a:p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417391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CA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Parable of the Talents</a:t>
            </a:r>
            <a:endParaRPr lang="en-CA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CA" b="1" dirty="0"/>
              <a:t>Matthew 25:14-18</a:t>
            </a:r>
          </a:p>
          <a:p>
            <a:r>
              <a:rPr lang="en-CA" dirty="0"/>
              <a:t>14  For the kingdom of heaven is as a man travelling into a far country, who called his own servants, and </a:t>
            </a:r>
            <a:r>
              <a:rPr lang="en-CA" b="1" dirty="0"/>
              <a:t>delivered unto them his goods.</a:t>
            </a:r>
          </a:p>
          <a:p>
            <a:r>
              <a:rPr lang="en-CA" dirty="0"/>
              <a:t>15  And unto one he gave </a:t>
            </a:r>
            <a:r>
              <a:rPr lang="en-CA" b="1" dirty="0"/>
              <a:t>five</a:t>
            </a:r>
            <a:r>
              <a:rPr lang="en-CA" dirty="0"/>
              <a:t> talents, to another </a:t>
            </a:r>
            <a:r>
              <a:rPr lang="en-CA" b="1" dirty="0"/>
              <a:t>two</a:t>
            </a:r>
            <a:r>
              <a:rPr lang="en-CA" dirty="0"/>
              <a:t>, and to another </a:t>
            </a:r>
            <a:r>
              <a:rPr lang="en-CA" b="1" dirty="0"/>
              <a:t>one</a:t>
            </a:r>
            <a:r>
              <a:rPr lang="en-CA" dirty="0"/>
              <a:t>; to every man </a:t>
            </a:r>
            <a:r>
              <a:rPr lang="en-CA" b="1" dirty="0"/>
              <a:t>according to his several ability</a:t>
            </a:r>
            <a:r>
              <a:rPr lang="en-CA" dirty="0"/>
              <a:t>; and straightway took his journey.</a:t>
            </a:r>
          </a:p>
          <a:p>
            <a:r>
              <a:rPr lang="en-CA" dirty="0"/>
              <a:t>16  Then he that had received the five talents went and </a:t>
            </a:r>
            <a:r>
              <a:rPr lang="en-CA" b="1" dirty="0"/>
              <a:t>traded</a:t>
            </a:r>
            <a:r>
              <a:rPr lang="en-CA" dirty="0"/>
              <a:t> with the same, and made them other five talents.</a:t>
            </a:r>
          </a:p>
          <a:p>
            <a:r>
              <a:rPr lang="en-CA" dirty="0"/>
              <a:t>17  And likewise he that had received two, he also </a:t>
            </a:r>
            <a:r>
              <a:rPr lang="en-CA" b="1" dirty="0"/>
              <a:t>gained</a:t>
            </a:r>
            <a:r>
              <a:rPr lang="en-CA" dirty="0"/>
              <a:t> other two.</a:t>
            </a:r>
          </a:p>
          <a:p>
            <a:r>
              <a:rPr lang="en-CA" dirty="0"/>
              <a:t>18  But he that had received one went and </a:t>
            </a:r>
            <a:r>
              <a:rPr lang="en-CA" dirty="0" err="1"/>
              <a:t>digged</a:t>
            </a:r>
            <a:r>
              <a:rPr lang="en-CA" dirty="0"/>
              <a:t> in the earth, and </a:t>
            </a:r>
            <a:r>
              <a:rPr lang="en-CA" b="1" dirty="0"/>
              <a:t>hid</a:t>
            </a:r>
            <a:r>
              <a:rPr lang="en-CA" dirty="0"/>
              <a:t> his lord's money.</a:t>
            </a:r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8014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CA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Take the Talent from Him </a:t>
            </a:r>
            <a:endParaRPr lang="en-CA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CA" b="1" dirty="0"/>
              <a:t>Matthew </a:t>
            </a:r>
            <a:r>
              <a:rPr lang="en-CA" b="1" dirty="0" smtClean="0"/>
              <a:t>25:27-28</a:t>
            </a:r>
            <a:endParaRPr lang="en-CA" b="1" dirty="0"/>
          </a:p>
          <a:p>
            <a:r>
              <a:rPr lang="en-CA" dirty="0"/>
              <a:t>27  Thou </a:t>
            </a:r>
            <a:r>
              <a:rPr lang="en-CA" dirty="0" err="1"/>
              <a:t>oughtest</a:t>
            </a:r>
            <a:r>
              <a:rPr lang="en-CA" dirty="0"/>
              <a:t> therefore to have put my money to the exchangers, and then at my coming I should have received mine own with usury.</a:t>
            </a:r>
          </a:p>
          <a:p>
            <a:r>
              <a:rPr lang="en-CA" dirty="0"/>
              <a:t>28  </a:t>
            </a:r>
            <a:r>
              <a:rPr lang="en-CA" b="1" dirty="0"/>
              <a:t>Take therefore the talent from him,</a:t>
            </a:r>
            <a:r>
              <a:rPr lang="en-CA" dirty="0"/>
              <a:t> and give it unto him which hath ten talents.</a:t>
            </a:r>
          </a:p>
          <a:p>
            <a:endParaRPr lang="en-CA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en-CA" dirty="0" smtClean="0"/>
          </a:p>
          <a:p>
            <a:r>
              <a:rPr lang="en-CA" dirty="0" smtClean="0"/>
              <a:t>The person who achieved nothing did nothing.</a:t>
            </a:r>
          </a:p>
          <a:p>
            <a:r>
              <a:rPr lang="en-CA" dirty="0" smtClean="0"/>
              <a:t>Should have given it to others who at least would have provided interest.</a:t>
            </a:r>
          </a:p>
          <a:p>
            <a:r>
              <a:rPr lang="en-CA" dirty="0" smtClean="0"/>
              <a:t>He lost his life.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9378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CA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Parable of the Talents - Words</a:t>
            </a:r>
            <a:endParaRPr lang="en-CA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CA" b="1" dirty="0" smtClean="0"/>
              <a:t>Goods</a:t>
            </a:r>
            <a:r>
              <a:rPr lang="en-CA" dirty="0" smtClean="0"/>
              <a:t> G5224 </a:t>
            </a:r>
            <a:r>
              <a:rPr lang="en-CA" i="1" dirty="0" smtClean="0"/>
              <a:t>hoop-</a:t>
            </a:r>
            <a:r>
              <a:rPr lang="en-CA" i="1" dirty="0" err="1" smtClean="0"/>
              <a:t>ar</a:t>
            </a:r>
            <a:r>
              <a:rPr lang="en-CA" i="1" dirty="0"/>
              <a:t>'-</a:t>
            </a:r>
            <a:r>
              <a:rPr lang="en-CA" i="1" dirty="0" err="1"/>
              <a:t>khon</a:t>
            </a:r>
            <a:r>
              <a:rPr lang="en-CA" i="1" dirty="0"/>
              <a:t>-</a:t>
            </a:r>
            <a:r>
              <a:rPr lang="en-CA" i="1" dirty="0" err="1"/>
              <a:t>tah</a:t>
            </a:r>
            <a:endParaRPr lang="en-CA" dirty="0"/>
          </a:p>
          <a:p>
            <a:r>
              <a:rPr lang="en-CA" dirty="0"/>
              <a:t>Neuter plural of present participle active of G5225 as noun; things </a:t>
            </a:r>
            <a:r>
              <a:rPr lang="en-CA" i="1" dirty="0"/>
              <a:t>extant</a:t>
            </a:r>
            <a:r>
              <a:rPr lang="en-CA" dirty="0"/>
              <a:t> or </a:t>
            </a:r>
            <a:r>
              <a:rPr lang="en-CA" i="1" dirty="0"/>
              <a:t>in</a:t>
            </a:r>
            <a:r>
              <a:rPr lang="en-CA" dirty="0"/>
              <a:t> </a:t>
            </a:r>
            <a:r>
              <a:rPr lang="en-CA" i="1" dirty="0"/>
              <a:t>hand</a:t>
            </a:r>
            <a:r>
              <a:rPr lang="en-CA" dirty="0"/>
              <a:t>, that is, </a:t>
            </a:r>
            <a:r>
              <a:rPr lang="en-CA" i="1" dirty="0"/>
              <a:t>property</a:t>
            </a:r>
            <a:r>
              <a:rPr lang="en-CA" dirty="0"/>
              <a:t> or </a:t>
            </a:r>
            <a:r>
              <a:rPr lang="en-CA" i="1" dirty="0"/>
              <a:t>possessions:</a:t>
            </a:r>
            <a:r>
              <a:rPr lang="en-CA" dirty="0"/>
              <a:t> - goods, that which one has, things which (one) </a:t>
            </a:r>
            <a:r>
              <a:rPr lang="en-CA" dirty="0" err="1"/>
              <a:t>possesseth</a:t>
            </a:r>
            <a:r>
              <a:rPr lang="en-CA" dirty="0"/>
              <a:t>, substance, that hast.</a:t>
            </a:r>
          </a:p>
          <a:p>
            <a:pPr marL="0" indent="0">
              <a:buNone/>
            </a:pPr>
            <a:endParaRPr lang="en-CA" dirty="0" smtClean="0"/>
          </a:p>
          <a:p>
            <a:pPr marL="0" indent="0">
              <a:buNone/>
            </a:pPr>
            <a:r>
              <a:rPr lang="en-CA" b="1" dirty="0" smtClean="0"/>
              <a:t>Gave</a:t>
            </a:r>
            <a:r>
              <a:rPr lang="en-CA" dirty="0" smtClean="0"/>
              <a:t> G1325</a:t>
            </a:r>
          </a:p>
          <a:p>
            <a:pPr marL="0" indent="0">
              <a:buNone/>
            </a:pPr>
            <a:r>
              <a:rPr lang="en-CA" b="1" dirty="0" smtClean="0"/>
              <a:t>Received</a:t>
            </a:r>
            <a:r>
              <a:rPr lang="en-CA" dirty="0" smtClean="0"/>
              <a:t> G2893</a:t>
            </a:r>
          </a:p>
          <a:p>
            <a:endParaRPr lang="en-CA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CA" b="1" dirty="0" smtClean="0"/>
              <a:t>Traded</a:t>
            </a:r>
            <a:r>
              <a:rPr lang="en-CA" dirty="0" smtClean="0"/>
              <a:t> </a:t>
            </a:r>
            <a:r>
              <a:rPr lang="en-CA" dirty="0"/>
              <a:t>G2038</a:t>
            </a:r>
            <a:r>
              <a:rPr lang="en-CA" b="1" dirty="0"/>
              <a:t>  </a:t>
            </a:r>
            <a:r>
              <a:rPr lang="en-CA" i="1" dirty="0" err="1"/>
              <a:t>er</a:t>
            </a:r>
            <a:r>
              <a:rPr lang="en-CA" i="1" dirty="0"/>
              <a:t>-gad'-</a:t>
            </a:r>
            <a:r>
              <a:rPr lang="en-CA" i="1" dirty="0" err="1"/>
              <a:t>zom</a:t>
            </a:r>
            <a:r>
              <a:rPr lang="en-CA" i="1" dirty="0"/>
              <a:t>-</a:t>
            </a:r>
            <a:r>
              <a:rPr lang="en-CA" i="1" dirty="0" err="1"/>
              <a:t>ahee</a:t>
            </a:r>
            <a:endParaRPr lang="en-CA" dirty="0"/>
          </a:p>
          <a:p>
            <a:r>
              <a:rPr lang="en-CA" dirty="0"/>
              <a:t>Middle voice from G2041; to </a:t>
            </a:r>
            <a:r>
              <a:rPr lang="en-CA" i="1" dirty="0"/>
              <a:t>toil</a:t>
            </a:r>
            <a:r>
              <a:rPr lang="en-CA" dirty="0"/>
              <a:t> (as a task, occupation, etc.), (by implication) </a:t>
            </a:r>
            <a:r>
              <a:rPr lang="en-CA" i="1" dirty="0"/>
              <a:t>effect</a:t>
            </a:r>
            <a:r>
              <a:rPr lang="en-CA" dirty="0"/>
              <a:t>, </a:t>
            </a:r>
            <a:r>
              <a:rPr lang="en-CA" i="1" dirty="0"/>
              <a:t>be</a:t>
            </a:r>
            <a:r>
              <a:rPr lang="en-CA" dirty="0"/>
              <a:t> </a:t>
            </a:r>
            <a:r>
              <a:rPr lang="en-CA" i="1" dirty="0"/>
              <a:t>engaged</a:t>
            </a:r>
            <a:r>
              <a:rPr lang="en-CA" dirty="0"/>
              <a:t> </a:t>
            </a:r>
            <a:r>
              <a:rPr lang="en-CA" i="1" dirty="0"/>
              <a:t>in</a:t>
            </a:r>
            <a:r>
              <a:rPr lang="en-CA" dirty="0"/>
              <a:t> or </a:t>
            </a:r>
            <a:r>
              <a:rPr lang="en-CA" i="1" dirty="0"/>
              <a:t>with</a:t>
            </a:r>
            <a:r>
              <a:rPr lang="en-CA" dirty="0"/>
              <a:t>, etc.: - commit, do, labor for, minister about, trade (by), work</a:t>
            </a:r>
            <a:r>
              <a:rPr lang="en-CA" dirty="0" smtClean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1485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en-CA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Giving is Better</a:t>
            </a:r>
            <a:endParaRPr lang="en-CA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dirty="0" smtClean="0"/>
              <a:t>Children receive better than give.</a:t>
            </a:r>
          </a:p>
          <a:p>
            <a:r>
              <a:rPr lang="en-CA" dirty="0" smtClean="0"/>
              <a:t>Almost anyone can receive; but relatively few can give.</a:t>
            </a:r>
          </a:p>
          <a:p>
            <a:r>
              <a:rPr lang="en-CA" dirty="0" smtClean="0"/>
              <a:t>To give one must be industrious – but to give one can become dependent.</a:t>
            </a:r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CA" dirty="0" smtClean="0"/>
              <a:t>It is more noble to give than to receive.</a:t>
            </a:r>
          </a:p>
          <a:p>
            <a:r>
              <a:rPr lang="en-CA" dirty="0" smtClean="0"/>
              <a:t>Thou shalt lend but not borrow.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8390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625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CA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Grievous wolves</a:t>
            </a:r>
            <a:endParaRPr lang="en-CA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CA" sz="2400" b="1" dirty="0"/>
              <a:t>Acts 20:29-31</a:t>
            </a:r>
          </a:p>
          <a:p>
            <a:r>
              <a:rPr lang="en-CA" sz="2400" dirty="0"/>
              <a:t>29  For I know this, that after my departing shall </a:t>
            </a:r>
            <a:r>
              <a:rPr lang="en-CA" sz="2400" b="1" dirty="0"/>
              <a:t>grievous wolves </a:t>
            </a:r>
            <a:r>
              <a:rPr lang="en-CA" sz="2400" dirty="0"/>
              <a:t>enter in among you, not sparing the flock.</a:t>
            </a:r>
          </a:p>
          <a:p>
            <a:r>
              <a:rPr lang="en-CA" sz="2400" dirty="0"/>
              <a:t>30  Also </a:t>
            </a:r>
            <a:r>
              <a:rPr lang="en-CA" sz="2400" b="1" dirty="0"/>
              <a:t>of your own selves </a:t>
            </a:r>
            <a:r>
              <a:rPr lang="en-CA" sz="2400" dirty="0"/>
              <a:t>shall men arise, speaking perverse things, to draw away disciples after them.</a:t>
            </a:r>
          </a:p>
          <a:p>
            <a:r>
              <a:rPr lang="en-CA" sz="2400" dirty="0"/>
              <a:t>31  Therefore watch, and remember, that by the space of three years I ceased not to warn every one night and day with tears.</a:t>
            </a:r>
          </a:p>
          <a:p>
            <a:endParaRPr lang="en-CA" sz="2400" dirty="0"/>
          </a:p>
          <a:p>
            <a:endParaRPr lang="en-CA" sz="2400" dirty="0"/>
          </a:p>
          <a:p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157714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CA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 labouring … support the weak!</a:t>
            </a:r>
            <a:endParaRPr lang="en-CA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CA" b="1" dirty="0"/>
              <a:t>Acts 20:32-36</a:t>
            </a:r>
          </a:p>
          <a:p>
            <a:r>
              <a:rPr lang="en-CA" dirty="0"/>
              <a:t>32  And now, brethren, I commend you to God, and to the word of his grace, which is able </a:t>
            </a:r>
            <a:r>
              <a:rPr lang="en-CA" b="1" dirty="0"/>
              <a:t>to build you up, and to give you </a:t>
            </a:r>
            <a:r>
              <a:rPr lang="en-CA" dirty="0"/>
              <a:t>an inheritance among all them which are sanctified.</a:t>
            </a:r>
          </a:p>
          <a:p>
            <a:r>
              <a:rPr lang="en-CA" dirty="0"/>
              <a:t>33  I have coveted no man's silver, or gold, or apparel.</a:t>
            </a:r>
          </a:p>
          <a:p>
            <a:r>
              <a:rPr lang="en-CA" dirty="0"/>
              <a:t>34  Yea, ye yourselves know, that these hands have </a:t>
            </a:r>
            <a:r>
              <a:rPr lang="en-CA" b="1" dirty="0"/>
              <a:t>ministered</a:t>
            </a:r>
            <a:r>
              <a:rPr lang="en-CA" dirty="0"/>
              <a:t> </a:t>
            </a:r>
            <a:r>
              <a:rPr lang="en-CA" b="1" dirty="0"/>
              <a:t>unto my necessities, </a:t>
            </a:r>
            <a:r>
              <a:rPr lang="en-CA" dirty="0"/>
              <a:t>and to them that were with me.</a:t>
            </a:r>
          </a:p>
          <a:p>
            <a:r>
              <a:rPr lang="en-CA" dirty="0"/>
              <a:t>35  I have </a:t>
            </a:r>
            <a:r>
              <a:rPr lang="en-CA" dirty="0" err="1"/>
              <a:t>shewed</a:t>
            </a:r>
            <a:r>
              <a:rPr lang="en-CA" dirty="0"/>
              <a:t> you all things, how that </a:t>
            </a:r>
            <a:r>
              <a:rPr lang="en-CA" b="1" dirty="0"/>
              <a:t>so labouring ye ought to support the weak, </a:t>
            </a:r>
            <a:r>
              <a:rPr lang="en-CA" dirty="0"/>
              <a:t>and to remember the words of the Lord Jesus, how he said, It is more blessed to give than to receive.</a:t>
            </a:r>
          </a:p>
          <a:p>
            <a:r>
              <a:rPr lang="en-CA" dirty="0"/>
              <a:t>36  And when he had thus spoken, he kneeled down, and prayed with them all.</a:t>
            </a:r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0513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CA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More Blessed to Give</a:t>
            </a:r>
            <a:endParaRPr lang="en-CA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CA" b="1" dirty="0" smtClean="0"/>
          </a:p>
          <a:p>
            <a:pPr marL="0" indent="0">
              <a:buNone/>
            </a:pPr>
            <a:r>
              <a:rPr lang="en-CA" b="1" dirty="0" smtClean="0"/>
              <a:t>Acts </a:t>
            </a:r>
            <a:r>
              <a:rPr lang="en-CA" b="1" dirty="0"/>
              <a:t>20:34-35</a:t>
            </a:r>
          </a:p>
          <a:p>
            <a:r>
              <a:rPr lang="en-CA" dirty="0"/>
              <a:t>34  Yea, ye yourselves know, that these hands have ministered unto my necessities, and to them that were with me.</a:t>
            </a:r>
          </a:p>
          <a:p>
            <a:r>
              <a:rPr lang="en-CA" dirty="0"/>
              <a:t>35  I have </a:t>
            </a:r>
            <a:r>
              <a:rPr lang="en-CA" dirty="0" err="1"/>
              <a:t>shewed</a:t>
            </a:r>
            <a:r>
              <a:rPr lang="en-CA" dirty="0"/>
              <a:t> you all things, how that so labouring ye ought to support the weak, and to remember the words of the Lord Jesus, how he said, It is more blessed to </a:t>
            </a:r>
            <a:r>
              <a:rPr lang="en-CA" b="1" dirty="0"/>
              <a:t>give</a:t>
            </a:r>
            <a:r>
              <a:rPr lang="en-CA" dirty="0"/>
              <a:t> than to </a:t>
            </a:r>
            <a:r>
              <a:rPr lang="en-CA" b="1" dirty="0"/>
              <a:t>receive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b="1" dirty="0"/>
              <a:t>Give</a:t>
            </a:r>
            <a:r>
              <a:rPr lang="en-CA" dirty="0"/>
              <a:t> </a:t>
            </a:r>
            <a:r>
              <a:rPr lang="en-CA" dirty="0" smtClean="0"/>
              <a:t>G1325</a:t>
            </a:r>
            <a:r>
              <a:rPr lang="en-CA" b="1" dirty="0" smtClean="0"/>
              <a:t>  </a:t>
            </a:r>
            <a:r>
              <a:rPr lang="en-CA" dirty="0" err="1"/>
              <a:t>didō</a:t>
            </a:r>
            <a:r>
              <a:rPr lang="en-CA" dirty="0" err="1" smtClean="0"/>
              <a:t>mi</a:t>
            </a:r>
            <a:r>
              <a:rPr lang="en-CA" dirty="0" smtClean="0"/>
              <a:t>  Thayer </a:t>
            </a:r>
            <a:r>
              <a:rPr lang="en-CA" dirty="0"/>
              <a:t>Definition:</a:t>
            </a:r>
          </a:p>
          <a:p>
            <a:r>
              <a:rPr lang="en-CA" dirty="0"/>
              <a:t>1) to give</a:t>
            </a:r>
          </a:p>
          <a:p>
            <a:r>
              <a:rPr lang="en-CA" dirty="0"/>
              <a:t>2) to give something to someone</a:t>
            </a:r>
          </a:p>
          <a:p>
            <a:r>
              <a:rPr lang="en-CA" dirty="0"/>
              <a:t>2a) of one’s own accord to give one something, to his advantage</a:t>
            </a:r>
          </a:p>
          <a:p>
            <a:pPr lvl="1"/>
            <a:r>
              <a:rPr lang="en-CA" dirty="0"/>
              <a:t>2a1) to bestow a gift</a:t>
            </a:r>
          </a:p>
          <a:p>
            <a:r>
              <a:rPr lang="en-CA" dirty="0"/>
              <a:t>2b) to grant, give to one </a:t>
            </a:r>
            <a:r>
              <a:rPr lang="en-CA" dirty="0" smtClean="0"/>
              <a:t>as king</a:t>
            </a:r>
            <a:r>
              <a:rPr lang="en-CA" dirty="0"/>
              <a:t>, let have</a:t>
            </a:r>
          </a:p>
          <a:p>
            <a:r>
              <a:rPr lang="en-CA" dirty="0"/>
              <a:t>2c) to supply, furnish, necessary things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4063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CA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 to Receive</a:t>
            </a:r>
            <a:endParaRPr lang="en-CA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CA" b="1" dirty="0" smtClean="0"/>
          </a:p>
          <a:p>
            <a:pPr marL="0" indent="0">
              <a:buNone/>
            </a:pPr>
            <a:r>
              <a:rPr lang="en-CA" b="1" dirty="0" smtClean="0"/>
              <a:t>Acts </a:t>
            </a:r>
            <a:r>
              <a:rPr lang="en-CA" b="1" dirty="0"/>
              <a:t>20:34-35</a:t>
            </a:r>
          </a:p>
          <a:p>
            <a:r>
              <a:rPr lang="en-CA" dirty="0"/>
              <a:t>34  Yea, ye yourselves know, that these hands have ministered unto my necessities, and to them that were with me.</a:t>
            </a:r>
          </a:p>
          <a:p>
            <a:r>
              <a:rPr lang="en-CA" dirty="0"/>
              <a:t>35  I have </a:t>
            </a:r>
            <a:r>
              <a:rPr lang="en-CA" dirty="0" err="1"/>
              <a:t>shewed</a:t>
            </a:r>
            <a:r>
              <a:rPr lang="en-CA" dirty="0"/>
              <a:t> you all things, how that so labouring ye ought to support the weak, and to remember the words of the Lord Jesus, how he said, It is more blessed to </a:t>
            </a:r>
            <a:r>
              <a:rPr lang="en-CA" b="1" dirty="0"/>
              <a:t>give</a:t>
            </a:r>
            <a:r>
              <a:rPr lang="en-CA" dirty="0"/>
              <a:t> than to </a:t>
            </a:r>
            <a:r>
              <a:rPr lang="en-CA" b="1" dirty="0"/>
              <a:t>receive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b="1" dirty="0" smtClean="0"/>
              <a:t>Receive G2983  </a:t>
            </a:r>
            <a:r>
              <a:rPr lang="en-CA" dirty="0" err="1" smtClean="0"/>
              <a:t>lambano</a:t>
            </a:r>
            <a:r>
              <a:rPr lang="en-CA" dirty="0" smtClean="0"/>
              <a:t>̄  </a:t>
            </a:r>
            <a:r>
              <a:rPr lang="en-CA" b="1" dirty="0" smtClean="0"/>
              <a:t>Thayer </a:t>
            </a:r>
            <a:r>
              <a:rPr lang="en-CA" b="1" dirty="0"/>
              <a:t>Definition:</a:t>
            </a:r>
            <a:endParaRPr lang="en-CA" dirty="0"/>
          </a:p>
          <a:p>
            <a:r>
              <a:rPr lang="en-CA" dirty="0"/>
              <a:t>1) to take</a:t>
            </a:r>
          </a:p>
          <a:p>
            <a:r>
              <a:rPr lang="en-CA" dirty="0"/>
              <a:t>1a) to take with the hand, lay hold of, any person or thing in order to use it</a:t>
            </a:r>
          </a:p>
          <a:p>
            <a:pPr lvl="1"/>
            <a:r>
              <a:rPr lang="en-CA" dirty="0"/>
              <a:t>1a1) to take up a thing to be carried</a:t>
            </a:r>
          </a:p>
          <a:p>
            <a:pPr lvl="1"/>
            <a:r>
              <a:rPr lang="en-CA" dirty="0"/>
              <a:t>1a2) to take upon one’s self</a:t>
            </a:r>
          </a:p>
          <a:p>
            <a:r>
              <a:rPr lang="en-CA" dirty="0"/>
              <a:t>1b) to take in order to carry away</a:t>
            </a:r>
          </a:p>
          <a:p>
            <a:pPr lvl="1"/>
            <a:r>
              <a:rPr lang="en-CA" dirty="0"/>
              <a:t>1b1) without the notion of violence, </a:t>
            </a:r>
            <a:r>
              <a:rPr lang="en-CA" dirty="0" err="1"/>
              <a:t>i,e</a:t>
            </a:r>
            <a:r>
              <a:rPr lang="en-CA" dirty="0"/>
              <a:t> to remove, take away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6576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C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“Freely ye have received, freely give”</a:t>
            </a:r>
            <a:endParaRPr lang="en-CA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CA" b="1" dirty="0"/>
              <a:t>Matthew 10:7-8</a:t>
            </a:r>
          </a:p>
          <a:p>
            <a:r>
              <a:rPr lang="en-CA" dirty="0"/>
              <a:t>7  And as ye go, preach, saying, The kingdom of heaven is at hand.</a:t>
            </a:r>
          </a:p>
          <a:p>
            <a:r>
              <a:rPr lang="en-CA" dirty="0"/>
              <a:t>8  Heal the sick, cleanse the lepers, raise the dead, cast out devils: freely ye have </a:t>
            </a:r>
            <a:r>
              <a:rPr lang="en-CA" b="1" dirty="0"/>
              <a:t>received</a:t>
            </a:r>
            <a:r>
              <a:rPr lang="en-CA" dirty="0"/>
              <a:t>, freely </a:t>
            </a:r>
            <a:r>
              <a:rPr lang="en-CA" b="1" dirty="0"/>
              <a:t>give</a:t>
            </a:r>
            <a:r>
              <a:rPr lang="en-CA" dirty="0"/>
              <a:t>.</a:t>
            </a:r>
          </a:p>
          <a:p>
            <a:endParaRPr lang="en-CA" dirty="0"/>
          </a:p>
          <a:p>
            <a:endParaRPr lang="en-CA" dirty="0"/>
          </a:p>
          <a:p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b="1" dirty="0" smtClean="0"/>
              <a:t>Freely </a:t>
            </a:r>
            <a:r>
              <a:rPr lang="en-CA" dirty="0" smtClean="0"/>
              <a:t>G1432</a:t>
            </a:r>
            <a:r>
              <a:rPr lang="en-CA" b="1" dirty="0" smtClean="0"/>
              <a:t> </a:t>
            </a:r>
            <a:r>
              <a:rPr lang="en-CA" dirty="0" err="1" smtClean="0"/>
              <a:t>do</a:t>
            </a:r>
            <a:r>
              <a:rPr lang="en-CA" dirty="0" err="1"/>
              <a:t>̄rean</a:t>
            </a:r>
            <a:endParaRPr lang="en-CA" dirty="0"/>
          </a:p>
          <a:p>
            <a:r>
              <a:rPr lang="en-CA" dirty="0"/>
              <a:t>Thayer Definition:</a:t>
            </a:r>
          </a:p>
          <a:p>
            <a:r>
              <a:rPr lang="en-CA" dirty="0"/>
              <a:t>1) </a:t>
            </a:r>
            <a:r>
              <a:rPr lang="en-CA" b="1" dirty="0"/>
              <a:t>freely, </a:t>
            </a:r>
            <a:r>
              <a:rPr lang="en-CA" b="1" dirty="0" smtClean="0"/>
              <a:t>undeservedly</a:t>
            </a:r>
          </a:p>
          <a:p>
            <a:endParaRPr lang="en-CA" sz="1700" b="1" dirty="0"/>
          </a:p>
          <a:p>
            <a:r>
              <a:rPr lang="en-CA" dirty="0" smtClean="0"/>
              <a:t>This context tells us immediately why it is more blessed to give than to receive.</a:t>
            </a:r>
          </a:p>
          <a:p>
            <a:r>
              <a:rPr lang="en-CA" dirty="0" smtClean="0"/>
              <a:t>This is the way it spreads - leaven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9235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C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Took the loaves / Gave to Others (5000)</a:t>
            </a:r>
            <a:endParaRPr lang="en-CA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CA" b="1" dirty="0"/>
              <a:t>John 6:5-9</a:t>
            </a:r>
          </a:p>
          <a:p>
            <a:r>
              <a:rPr lang="en-CA" dirty="0"/>
              <a:t>5  When Jesus then lifted up his eyes, and saw a great company come unto him, he </a:t>
            </a:r>
            <a:r>
              <a:rPr lang="en-CA" dirty="0" err="1"/>
              <a:t>saith</a:t>
            </a:r>
            <a:r>
              <a:rPr lang="en-CA" dirty="0"/>
              <a:t> unto Philip, Whence shall we buy bread, that these may eat?</a:t>
            </a:r>
          </a:p>
          <a:p>
            <a:r>
              <a:rPr lang="en-CA" dirty="0"/>
              <a:t>6  And this he said to prove him: </a:t>
            </a:r>
            <a:r>
              <a:rPr lang="en-CA" b="1" dirty="0"/>
              <a:t>for he himself knew what he would do.</a:t>
            </a:r>
          </a:p>
          <a:p>
            <a:r>
              <a:rPr lang="en-CA" dirty="0"/>
              <a:t>7  Philip answered him, Two hundred pennyworth of bread is not sufficient for them, that every one of them may take a little.</a:t>
            </a:r>
          </a:p>
          <a:p>
            <a:r>
              <a:rPr lang="en-CA" dirty="0"/>
              <a:t>8  One of his disciples, Andrew, Simon Peter's brother, </a:t>
            </a:r>
            <a:r>
              <a:rPr lang="en-CA" dirty="0" err="1"/>
              <a:t>saith</a:t>
            </a:r>
            <a:r>
              <a:rPr lang="en-CA" dirty="0"/>
              <a:t> unto him,</a:t>
            </a:r>
          </a:p>
          <a:p>
            <a:r>
              <a:rPr lang="en-CA" dirty="0"/>
              <a:t>9  There is a lad here, which hath five barley loaves, and two small fishes: but what are they among so many?</a:t>
            </a:r>
          </a:p>
          <a:p>
            <a:endParaRPr lang="en-CA" dirty="0"/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7404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C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Took the loaves / Gave to Others (5000)</a:t>
            </a:r>
            <a:endParaRPr lang="en-CA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CA" b="1" dirty="0"/>
              <a:t>Luke 9:13-17</a:t>
            </a:r>
          </a:p>
          <a:p>
            <a:r>
              <a:rPr lang="en-CA" dirty="0"/>
              <a:t>13  But he said unto them, </a:t>
            </a:r>
            <a:r>
              <a:rPr lang="en-CA" b="1" dirty="0"/>
              <a:t>Give</a:t>
            </a:r>
            <a:r>
              <a:rPr lang="en-CA" dirty="0"/>
              <a:t> ye them to eat. And they said, We have no more but five loaves and two fishes; except we should go and buy meat for all this people.</a:t>
            </a:r>
          </a:p>
          <a:p>
            <a:r>
              <a:rPr lang="en-CA" dirty="0"/>
              <a:t>14  For they were about five thousand men. And he said to his disciples, Make them sit down by fifties in a company.</a:t>
            </a:r>
          </a:p>
          <a:p>
            <a:r>
              <a:rPr lang="en-CA" dirty="0"/>
              <a:t>15  And they did so, and made them all sit down.</a:t>
            </a:r>
          </a:p>
          <a:p>
            <a:r>
              <a:rPr lang="en-CA" dirty="0"/>
              <a:t>16  Then he </a:t>
            </a:r>
            <a:r>
              <a:rPr lang="en-CA" b="1" dirty="0"/>
              <a:t>took</a:t>
            </a:r>
            <a:r>
              <a:rPr lang="en-CA" dirty="0"/>
              <a:t> the five loaves and the two fishes, and looking up to heaven, he blessed them, and brake, and </a:t>
            </a:r>
            <a:r>
              <a:rPr lang="en-CA" b="1" dirty="0"/>
              <a:t>gave</a:t>
            </a:r>
            <a:r>
              <a:rPr lang="en-CA" dirty="0"/>
              <a:t> to the disciples to set before the multitude.</a:t>
            </a:r>
          </a:p>
          <a:p>
            <a:r>
              <a:rPr lang="en-CA" dirty="0"/>
              <a:t>17  And they did eat, and </a:t>
            </a:r>
            <a:r>
              <a:rPr lang="en-CA" b="1" dirty="0"/>
              <a:t>were all filled: </a:t>
            </a:r>
            <a:r>
              <a:rPr lang="en-CA" dirty="0"/>
              <a:t>and there was taken up of fragments that remained to them twelve baskets</a:t>
            </a:r>
            <a:r>
              <a:rPr lang="en-CA" dirty="0" smtClean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1664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CA" b="1" dirty="0"/>
              <a:t>Matthew 15:35-38</a:t>
            </a:r>
          </a:p>
          <a:p>
            <a:r>
              <a:rPr lang="en-CA" dirty="0"/>
              <a:t>35  And he commanded the multitude to sit down on the ground.</a:t>
            </a:r>
          </a:p>
          <a:p>
            <a:r>
              <a:rPr lang="en-CA" dirty="0"/>
              <a:t>36  And he </a:t>
            </a:r>
            <a:r>
              <a:rPr lang="en-CA" b="1" dirty="0"/>
              <a:t>took</a:t>
            </a:r>
            <a:r>
              <a:rPr lang="en-CA" dirty="0"/>
              <a:t> the seven loaves and the fishes, and gave thanks, and brake them, and </a:t>
            </a:r>
            <a:r>
              <a:rPr lang="en-CA" b="1" dirty="0"/>
              <a:t>gave</a:t>
            </a:r>
            <a:r>
              <a:rPr lang="en-CA" dirty="0"/>
              <a:t> to his disciples, and the disciples to the multitude.</a:t>
            </a:r>
          </a:p>
          <a:p>
            <a:r>
              <a:rPr lang="en-CA" dirty="0"/>
              <a:t>37  And they did all eat, and </a:t>
            </a:r>
            <a:r>
              <a:rPr lang="en-CA" b="1" dirty="0"/>
              <a:t>were filled: </a:t>
            </a:r>
            <a:r>
              <a:rPr lang="en-CA" dirty="0"/>
              <a:t>and they took up of the broken meat that was left seven baskets full.</a:t>
            </a:r>
          </a:p>
          <a:p>
            <a:r>
              <a:rPr lang="en-CA" dirty="0"/>
              <a:t>38  And they that did eat were four thousand men, beside women and children.</a:t>
            </a:r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6868" y="294306"/>
            <a:ext cx="8229600" cy="1143000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r>
              <a:rPr lang="en-C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Took the loaves / Gave to Others (4000)</a:t>
            </a:r>
            <a:endParaRPr lang="en-CA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331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1262</TotalTime>
  <Words>1634</Words>
  <Application>Microsoft Office PowerPoint</Application>
  <PresentationFormat>On-screen Show (4:3)</PresentationFormat>
  <Paragraphs>130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Follow Me</vt:lpstr>
      <vt:lpstr>Grievous wolves</vt:lpstr>
      <vt:lpstr>So labouring … support the weak!</vt:lpstr>
      <vt:lpstr>More Blessed to Give</vt:lpstr>
      <vt:lpstr>Than to Receive</vt:lpstr>
      <vt:lpstr>“Freely ye have received, freely give”</vt:lpstr>
      <vt:lpstr>Took the loaves / Gave to Others (5000)</vt:lpstr>
      <vt:lpstr>Took the loaves / Gave to Others (5000)</vt:lpstr>
      <vt:lpstr>PowerPoint Presentation</vt:lpstr>
      <vt:lpstr>Bread given to us … to give</vt:lpstr>
      <vt:lpstr>“taketh bread &amp; giveth them”</vt:lpstr>
      <vt:lpstr>“Feed my lambs”</vt:lpstr>
      <vt:lpstr>Parable of the Vine</vt:lpstr>
      <vt:lpstr>Parable of the Talents</vt:lpstr>
      <vt:lpstr>Take the Talent from Him </vt:lpstr>
      <vt:lpstr>Parable of the Talents - Words</vt:lpstr>
      <vt:lpstr>Giving is Better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Membership</dc:title>
  <dc:creator>Frank Abel</dc:creator>
  <cp:lastModifiedBy>Frank Abel</cp:lastModifiedBy>
  <cp:revision>60</cp:revision>
  <cp:lastPrinted>2014-06-20T12:15:39Z</cp:lastPrinted>
  <dcterms:created xsi:type="dcterms:W3CDTF">2014-04-27T11:23:41Z</dcterms:created>
  <dcterms:modified xsi:type="dcterms:W3CDTF">2014-06-20T12:52:58Z</dcterms:modified>
</cp:coreProperties>
</file>