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29"/>
  </p:notesMasterIdLst>
  <p:sldIdLst>
    <p:sldId id="256" r:id="rId2"/>
    <p:sldId id="286" r:id="rId3"/>
    <p:sldId id="287" r:id="rId4"/>
    <p:sldId id="288" r:id="rId5"/>
    <p:sldId id="289" r:id="rId6"/>
    <p:sldId id="290" r:id="rId7"/>
    <p:sldId id="291" r:id="rId8"/>
    <p:sldId id="292" r:id="rId9"/>
    <p:sldId id="293" r:id="rId10"/>
    <p:sldId id="285" r:id="rId11"/>
    <p:sldId id="257" r:id="rId12"/>
    <p:sldId id="258" r:id="rId13"/>
    <p:sldId id="259" r:id="rId14"/>
    <p:sldId id="260" r:id="rId15"/>
    <p:sldId id="261" r:id="rId16"/>
    <p:sldId id="262" r:id="rId17"/>
    <p:sldId id="263" r:id="rId18"/>
    <p:sldId id="277" r:id="rId19"/>
    <p:sldId id="278" r:id="rId20"/>
    <p:sldId id="279" r:id="rId21"/>
    <p:sldId id="280" r:id="rId22"/>
    <p:sldId id="264" r:id="rId23"/>
    <p:sldId id="281" r:id="rId24"/>
    <p:sldId id="283" r:id="rId25"/>
    <p:sldId id="282" r:id="rId26"/>
    <p:sldId id="265" r:id="rId27"/>
    <p:sldId id="274"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EAFF"/>
    <a:srgbClr val="66FF33"/>
    <a:srgbClr val="FF3300"/>
    <a:srgbClr val="FFC6B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B212E-CF9E-47A7-96D2-CDB1C12EF284}" type="datetimeFigureOut">
              <a:rPr lang="en-US" smtClean="0"/>
              <a:pPr/>
              <a:t>7/14/2014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D9C0E6-0609-4428-B7DB-A8FEFAFDDA54}" type="slidenum">
              <a:rPr lang="en-US" smtClean="0"/>
              <a:pPr/>
              <a:t>‹#›</a:t>
            </a:fld>
            <a:endParaRPr lang="en-US"/>
          </a:p>
        </p:txBody>
      </p:sp>
    </p:spTree>
    <p:extLst>
      <p:ext uri="{BB962C8B-B14F-4D97-AF65-F5344CB8AC3E}">
        <p14:creationId xmlns:p14="http://schemas.microsoft.com/office/powerpoint/2010/main" val="390339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D9C0E6-0609-4428-B7DB-A8FEFAFDDA54}" type="slidenum">
              <a:rPr lang="en-US" smtClean="0"/>
              <a:pPr/>
              <a:t>1</a:t>
            </a:fld>
            <a:endParaRPr lang="en-US"/>
          </a:p>
        </p:txBody>
      </p:sp>
    </p:spTree>
    <p:extLst>
      <p:ext uri="{BB962C8B-B14F-4D97-AF65-F5344CB8AC3E}">
        <p14:creationId xmlns:p14="http://schemas.microsoft.com/office/powerpoint/2010/main" val="2347302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10</a:t>
            </a:fld>
            <a:endParaRPr lang="en-US"/>
          </a:p>
        </p:txBody>
      </p:sp>
    </p:spTree>
    <p:extLst>
      <p:ext uri="{BB962C8B-B14F-4D97-AF65-F5344CB8AC3E}">
        <p14:creationId xmlns:p14="http://schemas.microsoft.com/office/powerpoint/2010/main" val="1450972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11</a:t>
            </a:fld>
            <a:endParaRPr lang="en-US"/>
          </a:p>
        </p:txBody>
      </p:sp>
    </p:spTree>
    <p:extLst>
      <p:ext uri="{BB962C8B-B14F-4D97-AF65-F5344CB8AC3E}">
        <p14:creationId xmlns:p14="http://schemas.microsoft.com/office/powerpoint/2010/main" val="3196228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12</a:t>
            </a:fld>
            <a:endParaRPr lang="en-US"/>
          </a:p>
        </p:txBody>
      </p:sp>
    </p:spTree>
    <p:extLst>
      <p:ext uri="{BB962C8B-B14F-4D97-AF65-F5344CB8AC3E}">
        <p14:creationId xmlns:p14="http://schemas.microsoft.com/office/powerpoint/2010/main" val="1744867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13</a:t>
            </a:fld>
            <a:endParaRPr lang="en-US"/>
          </a:p>
        </p:txBody>
      </p:sp>
    </p:spTree>
    <p:extLst>
      <p:ext uri="{BB962C8B-B14F-4D97-AF65-F5344CB8AC3E}">
        <p14:creationId xmlns:p14="http://schemas.microsoft.com/office/powerpoint/2010/main" val="2151381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14</a:t>
            </a:fld>
            <a:endParaRPr lang="en-US"/>
          </a:p>
        </p:txBody>
      </p:sp>
    </p:spTree>
    <p:extLst>
      <p:ext uri="{BB962C8B-B14F-4D97-AF65-F5344CB8AC3E}">
        <p14:creationId xmlns:p14="http://schemas.microsoft.com/office/powerpoint/2010/main" val="3701165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15</a:t>
            </a:fld>
            <a:endParaRPr lang="en-US"/>
          </a:p>
        </p:txBody>
      </p:sp>
    </p:spTree>
    <p:extLst>
      <p:ext uri="{BB962C8B-B14F-4D97-AF65-F5344CB8AC3E}">
        <p14:creationId xmlns:p14="http://schemas.microsoft.com/office/powerpoint/2010/main" val="469677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16</a:t>
            </a:fld>
            <a:endParaRPr lang="en-US"/>
          </a:p>
        </p:txBody>
      </p:sp>
    </p:spTree>
    <p:extLst>
      <p:ext uri="{BB962C8B-B14F-4D97-AF65-F5344CB8AC3E}">
        <p14:creationId xmlns:p14="http://schemas.microsoft.com/office/powerpoint/2010/main" val="3483751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17</a:t>
            </a:fld>
            <a:endParaRPr lang="en-US"/>
          </a:p>
        </p:txBody>
      </p:sp>
    </p:spTree>
    <p:extLst>
      <p:ext uri="{BB962C8B-B14F-4D97-AF65-F5344CB8AC3E}">
        <p14:creationId xmlns:p14="http://schemas.microsoft.com/office/powerpoint/2010/main" val="818776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18</a:t>
            </a:fld>
            <a:endParaRPr lang="en-US"/>
          </a:p>
        </p:txBody>
      </p:sp>
    </p:spTree>
    <p:extLst>
      <p:ext uri="{BB962C8B-B14F-4D97-AF65-F5344CB8AC3E}">
        <p14:creationId xmlns:p14="http://schemas.microsoft.com/office/powerpoint/2010/main" val="4022475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19</a:t>
            </a:fld>
            <a:endParaRPr lang="en-US"/>
          </a:p>
        </p:txBody>
      </p:sp>
    </p:spTree>
    <p:extLst>
      <p:ext uri="{BB962C8B-B14F-4D97-AF65-F5344CB8AC3E}">
        <p14:creationId xmlns:p14="http://schemas.microsoft.com/office/powerpoint/2010/main" val="188598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C6A7D9-4233-41AC-95AB-D7AA39D61C57}" type="slidenum">
              <a:rPr lang="en-US" smtClean="0"/>
              <a:pPr/>
              <a:t>2</a:t>
            </a:fld>
            <a:endParaRPr lang="en-US"/>
          </a:p>
        </p:txBody>
      </p:sp>
    </p:spTree>
    <p:extLst>
      <p:ext uri="{BB962C8B-B14F-4D97-AF65-F5344CB8AC3E}">
        <p14:creationId xmlns:p14="http://schemas.microsoft.com/office/powerpoint/2010/main" val="2595876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20</a:t>
            </a:fld>
            <a:endParaRPr lang="en-US"/>
          </a:p>
        </p:txBody>
      </p:sp>
    </p:spTree>
    <p:extLst>
      <p:ext uri="{BB962C8B-B14F-4D97-AF65-F5344CB8AC3E}">
        <p14:creationId xmlns:p14="http://schemas.microsoft.com/office/powerpoint/2010/main" val="2236042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21</a:t>
            </a:fld>
            <a:endParaRPr lang="en-US"/>
          </a:p>
        </p:txBody>
      </p:sp>
    </p:spTree>
    <p:extLst>
      <p:ext uri="{BB962C8B-B14F-4D97-AF65-F5344CB8AC3E}">
        <p14:creationId xmlns:p14="http://schemas.microsoft.com/office/powerpoint/2010/main" val="2036420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22</a:t>
            </a:fld>
            <a:endParaRPr lang="en-US"/>
          </a:p>
        </p:txBody>
      </p:sp>
    </p:spTree>
    <p:extLst>
      <p:ext uri="{BB962C8B-B14F-4D97-AF65-F5344CB8AC3E}">
        <p14:creationId xmlns:p14="http://schemas.microsoft.com/office/powerpoint/2010/main" val="2319430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23</a:t>
            </a:fld>
            <a:endParaRPr lang="en-US"/>
          </a:p>
        </p:txBody>
      </p:sp>
    </p:spTree>
    <p:extLst>
      <p:ext uri="{BB962C8B-B14F-4D97-AF65-F5344CB8AC3E}">
        <p14:creationId xmlns:p14="http://schemas.microsoft.com/office/powerpoint/2010/main" val="2117413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24</a:t>
            </a:fld>
            <a:endParaRPr lang="en-US"/>
          </a:p>
        </p:txBody>
      </p:sp>
    </p:spTree>
    <p:extLst>
      <p:ext uri="{BB962C8B-B14F-4D97-AF65-F5344CB8AC3E}">
        <p14:creationId xmlns:p14="http://schemas.microsoft.com/office/powerpoint/2010/main" val="3671519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25</a:t>
            </a:fld>
            <a:endParaRPr lang="en-US"/>
          </a:p>
        </p:txBody>
      </p:sp>
    </p:spTree>
    <p:extLst>
      <p:ext uri="{BB962C8B-B14F-4D97-AF65-F5344CB8AC3E}">
        <p14:creationId xmlns:p14="http://schemas.microsoft.com/office/powerpoint/2010/main" val="3982742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26</a:t>
            </a:fld>
            <a:endParaRPr lang="en-US"/>
          </a:p>
        </p:txBody>
      </p:sp>
    </p:spTree>
    <p:extLst>
      <p:ext uri="{BB962C8B-B14F-4D97-AF65-F5344CB8AC3E}">
        <p14:creationId xmlns:p14="http://schemas.microsoft.com/office/powerpoint/2010/main" val="2526616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D9C0E6-0609-4428-B7DB-A8FEFAFDDA54}" type="slidenum">
              <a:rPr lang="en-US" smtClean="0"/>
              <a:pPr/>
              <a:t>27</a:t>
            </a:fld>
            <a:endParaRPr lang="en-US"/>
          </a:p>
        </p:txBody>
      </p:sp>
    </p:spTree>
    <p:extLst>
      <p:ext uri="{BB962C8B-B14F-4D97-AF65-F5344CB8AC3E}">
        <p14:creationId xmlns:p14="http://schemas.microsoft.com/office/powerpoint/2010/main" val="2022729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C6A7D9-4233-41AC-95AB-D7AA39D61C57}" type="slidenum">
              <a:rPr lang="en-US" smtClean="0"/>
              <a:pPr/>
              <a:t>3</a:t>
            </a:fld>
            <a:endParaRPr lang="en-US"/>
          </a:p>
        </p:txBody>
      </p:sp>
    </p:spTree>
    <p:extLst>
      <p:ext uri="{BB962C8B-B14F-4D97-AF65-F5344CB8AC3E}">
        <p14:creationId xmlns:p14="http://schemas.microsoft.com/office/powerpoint/2010/main" val="2006961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C6A7D9-4233-41AC-95AB-D7AA39D61C57}" type="slidenum">
              <a:rPr lang="en-US" smtClean="0"/>
              <a:pPr/>
              <a:t>4</a:t>
            </a:fld>
            <a:endParaRPr lang="en-US"/>
          </a:p>
        </p:txBody>
      </p:sp>
    </p:spTree>
    <p:extLst>
      <p:ext uri="{BB962C8B-B14F-4D97-AF65-F5344CB8AC3E}">
        <p14:creationId xmlns:p14="http://schemas.microsoft.com/office/powerpoint/2010/main" val="325561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C6A7D9-4233-41AC-95AB-D7AA39D61C57}" type="slidenum">
              <a:rPr lang="en-US" smtClean="0"/>
              <a:pPr/>
              <a:t>5</a:t>
            </a:fld>
            <a:endParaRPr lang="en-US"/>
          </a:p>
        </p:txBody>
      </p:sp>
    </p:spTree>
    <p:extLst>
      <p:ext uri="{BB962C8B-B14F-4D97-AF65-F5344CB8AC3E}">
        <p14:creationId xmlns:p14="http://schemas.microsoft.com/office/powerpoint/2010/main" val="3039396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C6A7D9-4233-41AC-95AB-D7AA39D61C57}" type="slidenum">
              <a:rPr lang="en-US" smtClean="0"/>
              <a:pPr/>
              <a:t>6</a:t>
            </a:fld>
            <a:endParaRPr lang="en-US"/>
          </a:p>
        </p:txBody>
      </p:sp>
    </p:spTree>
    <p:extLst>
      <p:ext uri="{BB962C8B-B14F-4D97-AF65-F5344CB8AC3E}">
        <p14:creationId xmlns:p14="http://schemas.microsoft.com/office/powerpoint/2010/main" val="601414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C6A7D9-4233-41AC-95AB-D7AA39D61C57}" type="slidenum">
              <a:rPr lang="en-US" smtClean="0"/>
              <a:pPr/>
              <a:t>7</a:t>
            </a:fld>
            <a:endParaRPr lang="en-US"/>
          </a:p>
        </p:txBody>
      </p:sp>
    </p:spTree>
    <p:extLst>
      <p:ext uri="{BB962C8B-B14F-4D97-AF65-F5344CB8AC3E}">
        <p14:creationId xmlns:p14="http://schemas.microsoft.com/office/powerpoint/2010/main" val="2913489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extLst>
      <p:ext uri="{BB962C8B-B14F-4D97-AF65-F5344CB8AC3E}">
        <p14:creationId xmlns:p14="http://schemas.microsoft.com/office/powerpoint/2010/main" val="3810663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9</a:t>
            </a:fld>
            <a:endParaRPr lang="en-US"/>
          </a:p>
        </p:txBody>
      </p:sp>
    </p:spTree>
    <p:extLst>
      <p:ext uri="{BB962C8B-B14F-4D97-AF65-F5344CB8AC3E}">
        <p14:creationId xmlns:p14="http://schemas.microsoft.com/office/powerpoint/2010/main" val="1393668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157698" name="Group 2"/>
          <p:cNvGrpSpPr>
            <a:grpSpLocks/>
          </p:cNvGrpSpPr>
          <p:nvPr/>
        </p:nvGrpSpPr>
        <p:grpSpPr bwMode="auto">
          <a:xfrm>
            <a:off x="0" y="0"/>
            <a:ext cx="9140825" cy="6850063"/>
            <a:chOff x="0" y="0"/>
            <a:chExt cx="5758" cy="4315"/>
          </a:xfrm>
        </p:grpSpPr>
        <p:grpSp>
          <p:nvGrpSpPr>
            <p:cNvPr id="157699" name="Group 3"/>
            <p:cNvGrpSpPr>
              <a:grpSpLocks/>
            </p:cNvGrpSpPr>
            <p:nvPr userDrawn="1"/>
          </p:nvGrpSpPr>
          <p:grpSpPr bwMode="auto">
            <a:xfrm>
              <a:off x="1728" y="2230"/>
              <a:ext cx="4027" cy="2085"/>
              <a:chOff x="1728" y="2230"/>
              <a:chExt cx="4027" cy="2085"/>
            </a:xfrm>
          </p:grpSpPr>
          <p:sp>
            <p:nvSpPr>
              <p:cNvPr id="157700"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157701"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157702"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157703"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157704"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157705"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157706"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5770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577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57709"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157710"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157711" name="Rectangle 15"/>
          <p:cNvSpPr>
            <a:spLocks noGrp="1" noChangeArrowheads="1"/>
          </p:cNvSpPr>
          <p:nvPr>
            <p:ph type="sldNum" sz="quarter" idx="4"/>
          </p:nvPr>
        </p:nvSpPr>
        <p:spPr>
          <a:xfrm>
            <a:off x="6553200" y="6254750"/>
            <a:ext cx="2133600" cy="476250"/>
          </a:xfrm>
        </p:spPr>
        <p:txBody>
          <a:bodyPr/>
          <a:lstStyle>
            <a:lvl1pPr>
              <a:defRPr/>
            </a:lvl1pPr>
          </a:lstStyle>
          <a:p>
            <a:fld id="{C8599E81-D5A6-47C9-99A9-9D21B2BFF225}" type="slidenum">
              <a:rPr lang="en-US"/>
              <a:pPr/>
              <a:t>‹#›</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7707"/>
                                        </p:tgtEl>
                                        <p:attrNameLst>
                                          <p:attrName>style.visibility</p:attrName>
                                        </p:attrNameLst>
                                      </p:cBhvr>
                                      <p:to>
                                        <p:strVal val="visible"/>
                                      </p:to>
                                    </p:set>
                                    <p:animEffect transition="in" filter="dissolve">
                                      <p:cBhvr>
                                        <p:cTn id="7" dur="500"/>
                                        <p:tgtEl>
                                          <p:spTgt spid="15770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7708">
                                            <p:txEl>
                                              <p:pRg st="0" end="0"/>
                                            </p:txEl>
                                          </p:spTgt>
                                        </p:tgtEl>
                                        <p:attrNameLst>
                                          <p:attrName>style.visibility</p:attrName>
                                        </p:attrNameLst>
                                      </p:cBhvr>
                                      <p:to>
                                        <p:strVal val="visible"/>
                                      </p:to>
                                    </p:set>
                                    <p:animEffect transition="in" filter="dissolve">
                                      <p:cBhvr>
                                        <p:cTn id="12" dur="500"/>
                                        <p:tgtEl>
                                          <p:spTgt spid="1577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7" grpId="0"/>
      <p:bldP spid="157708" grpId="0" build="p">
        <p:tmplLst>
          <p:tmpl lvl="1">
            <p:tnLst>
              <p:par>
                <p:cTn presetID="9" presetClass="entr" presetSubtype="0" fill="hold" nodeType="clickEffect">
                  <p:stCondLst>
                    <p:cond delay="0"/>
                  </p:stCondLst>
                  <p:childTnLst>
                    <p:set>
                      <p:cBhvr>
                        <p:cTn dur="1" fill="hold">
                          <p:stCondLst>
                            <p:cond delay="0"/>
                          </p:stCondLst>
                        </p:cTn>
                        <p:tgtEl>
                          <p:spTgt spid="157708"/>
                        </p:tgtEl>
                        <p:attrNameLst>
                          <p:attrName>style.visibility</p:attrName>
                        </p:attrNameLst>
                      </p:cBhvr>
                      <p:to>
                        <p:strVal val="visible"/>
                      </p:to>
                    </p:set>
                    <p:animEffect transition="in" filter="dissolve">
                      <p:cBhvr>
                        <p:cTn dur="500"/>
                        <p:tgtEl>
                          <p:spTgt spid="157708"/>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C3E8C27D-9AB9-4304-A1F0-DB32958BF6F7}"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CDCC74F9-6070-4E58-B8CC-FA57931312A2}"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C79EFC9D-BBF8-44A5-83DA-C814C71C1480}" type="slidenum">
              <a:rPr lang="en-US"/>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294CA57-6AD8-4E09-BF0F-2E1844384003}"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4EE1604-4190-4CB1-9361-CCBA92BEE8C3}"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527147B-258A-491B-9A55-737D0C45ED39}"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42FD003D-62E2-4E25-8481-057436148884}"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334D5A9F-98A2-488F-98E2-8DD52FE9E521}"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F6808A22-879B-449A-BC50-4ED84F2DB1FE}"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CA1E57FC-316B-43D0-A921-71755D12DB26}"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2FD23DD5-50FB-49DE-8BF2-927299882B81}"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5667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2A10741A-83BB-4590-95BB-71C660ED3BA7}" type="slidenum">
              <a:rPr lang="en-US"/>
              <a:pPr/>
              <a:t>‹#›</a:t>
            </a:fld>
            <a:endParaRPr lang="en-US"/>
          </a:p>
        </p:txBody>
      </p:sp>
      <p:grpSp>
        <p:nvGrpSpPr>
          <p:cNvPr id="156676" name="Group 4"/>
          <p:cNvGrpSpPr>
            <a:grpSpLocks/>
          </p:cNvGrpSpPr>
          <p:nvPr/>
        </p:nvGrpSpPr>
        <p:grpSpPr bwMode="auto">
          <a:xfrm>
            <a:off x="0" y="0"/>
            <a:ext cx="9140825" cy="6850063"/>
            <a:chOff x="0" y="0"/>
            <a:chExt cx="5758" cy="4315"/>
          </a:xfrm>
        </p:grpSpPr>
        <p:grpSp>
          <p:nvGrpSpPr>
            <p:cNvPr id="156677" name="Group 5"/>
            <p:cNvGrpSpPr>
              <a:grpSpLocks/>
            </p:cNvGrpSpPr>
            <p:nvPr userDrawn="1"/>
          </p:nvGrpSpPr>
          <p:grpSpPr bwMode="auto">
            <a:xfrm>
              <a:off x="1728" y="2230"/>
              <a:ext cx="4027" cy="2085"/>
              <a:chOff x="1728" y="2230"/>
              <a:chExt cx="4027" cy="2085"/>
            </a:xfrm>
          </p:grpSpPr>
          <p:sp>
            <p:nvSpPr>
              <p:cNvPr id="15667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15667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15668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15668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15668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15668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15668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5668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668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endParaRPr lang="en-US"/>
          </a:p>
        </p:txBody>
      </p:sp>
      <p:sp>
        <p:nvSpPr>
          <p:cNvPr id="15668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6685"/>
                                        </p:tgtEl>
                                        <p:attrNameLst>
                                          <p:attrName>style.visibility</p:attrName>
                                        </p:attrNameLst>
                                      </p:cBhvr>
                                      <p:to>
                                        <p:strVal val="visible"/>
                                      </p:to>
                                    </p:set>
                                    <p:animEffect transition="in" filter="dissolve">
                                      <p:cBhvr>
                                        <p:cTn id="7" dur="500"/>
                                        <p:tgtEl>
                                          <p:spTgt spid="15668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6687">
                                            <p:txEl>
                                              <p:pRg st="0" end="0"/>
                                            </p:txEl>
                                          </p:spTgt>
                                        </p:tgtEl>
                                        <p:attrNameLst>
                                          <p:attrName>style.visibility</p:attrName>
                                        </p:attrNameLst>
                                      </p:cBhvr>
                                      <p:to>
                                        <p:strVal val="visible"/>
                                      </p:to>
                                    </p:set>
                                    <p:animEffect transition="in" filter="dissolve">
                                      <p:cBhvr>
                                        <p:cTn id="12" dur="500"/>
                                        <p:tgtEl>
                                          <p:spTgt spid="15668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56687">
                                            <p:txEl>
                                              <p:pRg st="1" end="1"/>
                                            </p:txEl>
                                          </p:spTgt>
                                        </p:tgtEl>
                                        <p:attrNameLst>
                                          <p:attrName>style.visibility</p:attrName>
                                        </p:attrNameLst>
                                      </p:cBhvr>
                                      <p:to>
                                        <p:strVal val="visible"/>
                                      </p:to>
                                    </p:set>
                                    <p:animEffect transition="in" filter="dissolve">
                                      <p:cBhvr>
                                        <p:cTn id="15" dur="500"/>
                                        <p:tgtEl>
                                          <p:spTgt spid="15668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6687">
                                            <p:txEl>
                                              <p:pRg st="2" end="2"/>
                                            </p:txEl>
                                          </p:spTgt>
                                        </p:tgtEl>
                                        <p:attrNameLst>
                                          <p:attrName>style.visibility</p:attrName>
                                        </p:attrNameLst>
                                      </p:cBhvr>
                                      <p:to>
                                        <p:strVal val="visible"/>
                                      </p:to>
                                    </p:set>
                                    <p:animEffect transition="in" filter="dissolve">
                                      <p:cBhvr>
                                        <p:cTn id="18" dur="500"/>
                                        <p:tgtEl>
                                          <p:spTgt spid="15668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56687">
                                            <p:txEl>
                                              <p:pRg st="3" end="3"/>
                                            </p:txEl>
                                          </p:spTgt>
                                        </p:tgtEl>
                                        <p:attrNameLst>
                                          <p:attrName>style.visibility</p:attrName>
                                        </p:attrNameLst>
                                      </p:cBhvr>
                                      <p:to>
                                        <p:strVal val="visible"/>
                                      </p:to>
                                    </p:set>
                                    <p:animEffect transition="in" filter="dissolve">
                                      <p:cBhvr>
                                        <p:cTn id="21" dur="500"/>
                                        <p:tgtEl>
                                          <p:spTgt spid="15668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6687">
                                            <p:txEl>
                                              <p:pRg st="4" end="4"/>
                                            </p:txEl>
                                          </p:spTgt>
                                        </p:tgtEl>
                                        <p:attrNameLst>
                                          <p:attrName>style.visibility</p:attrName>
                                        </p:attrNameLst>
                                      </p:cBhvr>
                                      <p:to>
                                        <p:strVal val="visible"/>
                                      </p:to>
                                    </p:set>
                                    <p:animEffect transition="in" filter="dissolve">
                                      <p:cBhvr>
                                        <p:cTn id="24" dur="500"/>
                                        <p:tgtEl>
                                          <p:spTgt spid="1566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5" grpId="0"/>
      <p:bldP spid="156687" grpId="0" build="p">
        <p:tmplLst>
          <p:tmpl lvl="1">
            <p:tnLst>
              <p:par>
                <p:cTn presetID="9" presetClass="entr" presetSubtype="0" fill="hold" nodeType="clickEffect">
                  <p:stCondLst>
                    <p:cond delay="0"/>
                  </p:stCondLst>
                  <p:childTnLst>
                    <p:set>
                      <p:cBhvr>
                        <p:cTn dur="1" fill="hold">
                          <p:stCondLst>
                            <p:cond delay="0"/>
                          </p:stCondLst>
                        </p:cTn>
                        <p:tgtEl>
                          <p:spTgt spid="156687"/>
                        </p:tgtEl>
                        <p:attrNameLst>
                          <p:attrName>style.visibility</p:attrName>
                        </p:attrNameLst>
                      </p:cBhvr>
                      <p:to>
                        <p:strVal val="visible"/>
                      </p:to>
                    </p:set>
                    <p:animEffect transition="in" filter="dissolve">
                      <p:cBhvr>
                        <p:cTn dur="500"/>
                        <p:tgtEl>
                          <p:spTgt spid="15668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56687"/>
                        </p:tgtEl>
                        <p:attrNameLst>
                          <p:attrName>style.visibility</p:attrName>
                        </p:attrNameLst>
                      </p:cBhvr>
                      <p:to>
                        <p:strVal val="visible"/>
                      </p:to>
                    </p:set>
                    <p:animEffect transition="in" filter="dissolve">
                      <p:cBhvr>
                        <p:cTn dur="500"/>
                        <p:tgtEl>
                          <p:spTgt spid="15668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56687"/>
                        </p:tgtEl>
                        <p:attrNameLst>
                          <p:attrName>style.visibility</p:attrName>
                        </p:attrNameLst>
                      </p:cBhvr>
                      <p:to>
                        <p:strVal val="visible"/>
                      </p:to>
                    </p:set>
                    <p:animEffect transition="in" filter="dissolve">
                      <p:cBhvr>
                        <p:cTn dur="500"/>
                        <p:tgtEl>
                          <p:spTgt spid="15668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56687"/>
                        </p:tgtEl>
                        <p:attrNameLst>
                          <p:attrName>style.visibility</p:attrName>
                        </p:attrNameLst>
                      </p:cBhvr>
                      <p:to>
                        <p:strVal val="visible"/>
                      </p:to>
                    </p:set>
                    <p:animEffect transition="in" filter="dissolve">
                      <p:cBhvr>
                        <p:cTn dur="500"/>
                        <p:tgtEl>
                          <p:spTgt spid="15668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56687"/>
                        </p:tgtEl>
                        <p:attrNameLst>
                          <p:attrName>style.visibility</p:attrName>
                        </p:attrNameLst>
                      </p:cBhvr>
                      <p:to>
                        <p:strVal val="visible"/>
                      </p:to>
                    </p:set>
                    <p:animEffect transition="in" filter="dissolve">
                      <p:cBhvr>
                        <p:cTn dur="500"/>
                        <p:tgtEl>
                          <p:spTgt spid="156687"/>
                        </p:tgtEl>
                      </p:cBhvr>
                    </p:animEffect>
                  </p:childTnLst>
                </p:cTn>
              </p:par>
            </p:tnLst>
          </p:tmpl>
        </p:tmplLst>
      </p:bldP>
    </p:bld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533400"/>
            <a:ext cx="7772400" cy="2667000"/>
          </a:xfrm>
        </p:spPr>
        <p:txBody>
          <a:bodyPr/>
          <a:lstStyle/>
          <a:p>
            <a:r>
              <a:rPr lang="en-US" sz="6600" dirty="0">
                <a:solidFill>
                  <a:srgbClr val="91EAFF"/>
                </a:solidFill>
              </a:rPr>
              <a:t>God’s Wonderful Plan of Redemption</a:t>
            </a:r>
          </a:p>
        </p:txBody>
      </p:sp>
      <p:sp>
        <p:nvSpPr>
          <p:cNvPr id="2051" name="Rectangle 3"/>
          <p:cNvSpPr>
            <a:spLocks noGrp="1" noChangeArrowheads="1"/>
          </p:cNvSpPr>
          <p:nvPr>
            <p:ph type="subTitle" idx="1"/>
          </p:nvPr>
        </p:nvSpPr>
        <p:spPr>
          <a:xfrm>
            <a:off x="533400" y="3429000"/>
            <a:ext cx="4038600" cy="2133600"/>
          </a:xfrm>
        </p:spPr>
        <p:txBody>
          <a:bodyPr/>
          <a:lstStyle/>
          <a:p>
            <a:r>
              <a:rPr lang="en-US" sz="3600" dirty="0">
                <a:solidFill>
                  <a:srgbClr val="FFFF00"/>
                </a:solidFill>
                <a:latin typeface="Futura Hv" pitchFamily="34" charset="0"/>
              </a:rPr>
              <a:t>Class 3</a:t>
            </a:r>
            <a:r>
              <a:rPr lang="en-US" sz="3600" dirty="0" smtClean="0">
                <a:solidFill>
                  <a:srgbClr val="FFFF00"/>
                </a:solidFill>
                <a:latin typeface="Futura Hv" pitchFamily="34" charset="0"/>
              </a:rPr>
              <a:t>: </a:t>
            </a:r>
            <a:endParaRPr lang="en-US" sz="3600" dirty="0">
              <a:solidFill>
                <a:srgbClr val="FFFF00"/>
              </a:solidFill>
              <a:latin typeface="Futura Hv" pitchFamily="34" charset="0"/>
            </a:endParaRPr>
          </a:p>
          <a:p>
            <a:r>
              <a:rPr lang="en-US" sz="3600" dirty="0">
                <a:solidFill>
                  <a:srgbClr val="FFFF00"/>
                </a:solidFill>
                <a:latin typeface="Futura Hv" pitchFamily="34" charset="0"/>
              </a:rPr>
              <a:t> God can and will Redeem us</a:t>
            </a:r>
          </a:p>
        </p:txBody>
      </p:sp>
      <p:pic>
        <p:nvPicPr>
          <p:cNvPr id="1026" name="Picture 2" descr="C:\Documents and Settings\Jim Styles\Desktop\Pics that move\God So Loved the World.gif"/>
          <p:cNvPicPr>
            <a:picLocks noChangeAspect="1" noChangeArrowheads="1" noCrop="1"/>
          </p:cNvPicPr>
          <p:nvPr/>
        </p:nvPicPr>
        <p:blipFill>
          <a:blip r:embed="rId3" cstate="print"/>
          <a:srcRect/>
          <a:stretch>
            <a:fillRect/>
          </a:stretch>
        </p:blipFill>
        <p:spPr bwMode="auto">
          <a:xfrm>
            <a:off x="4808970" y="2971800"/>
            <a:ext cx="4135006" cy="3276600"/>
          </a:xfrm>
          <a:prstGeom prst="rect">
            <a:avLst/>
          </a:prstGeom>
          <a:noFill/>
        </p:spPr>
      </p:pic>
    </p:spTree>
  </p:cSld>
  <p:clrMapOvr>
    <a:masterClrMapping/>
  </p:clrMapOvr>
  <p:transition spd="med">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p:cNvSpPr>
            <a:spLocks noGrp="1" noRot="1" noChangeArrowheads="1"/>
          </p:cNvSpPr>
          <p:nvPr>
            <p:ph type="title"/>
          </p:nvPr>
        </p:nvSpPr>
        <p:spPr>
          <a:xfrm>
            <a:off x="1981200" y="0"/>
            <a:ext cx="7162800" cy="1143000"/>
          </a:xfrm>
        </p:spPr>
        <p:txBody>
          <a:bodyPr/>
          <a:lstStyle/>
          <a:p>
            <a:r>
              <a:rPr lang="en-US" sz="4200" dirty="0">
                <a:solidFill>
                  <a:schemeClr val="hlink"/>
                </a:solidFill>
                <a:latin typeface="Vagabond" pitchFamily="2" charset="0"/>
              </a:rPr>
              <a:t>It’s all driven by God’s Love</a:t>
            </a:r>
          </a:p>
        </p:txBody>
      </p:sp>
      <p:sp>
        <p:nvSpPr>
          <p:cNvPr id="171011" name="Rectangle 3"/>
          <p:cNvSpPr>
            <a:spLocks noGrp="1" noChangeArrowheads="1"/>
          </p:cNvSpPr>
          <p:nvPr>
            <p:ph type="body" idx="1"/>
          </p:nvPr>
        </p:nvSpPr>
        <p:spPr>
          <a:xfrm>
            <a:off x="457200" y="990600"/>
            <a:ext cx="8229600" cy="4830763"/>
          </a:xfrm>
        </p:spPr>
        <p:txBody>
          <a:bodyPr/>
          <a:lstStyle/>
          <a:p>
            <a:pPr marL="0" indent="282575" algn="ctr">
              <a:lnSpc>
                <a:spcPct val="90000"/>
              </a:lnSpc>
              <a:buFont typeface="Wingdings" pitchFamily="2" charset="2"/>
              <a:buNone/>
            </a:pPr>
            <a:r>
              <a:rPr lang="en-US" b="1" dirty="0" smtClean="0">
                <a:solidFill>
                  <a:srgbClr val="91EAFF"/>
                </a:solidFill>
                <a:latin typeface="Arial" charset="0"/>
                <a:cs typeface="Arial" charset="0"/>
              </a:rPr>
              <a:t> John </a:t>
            </a:r>
            <a:r>
              <a:rPr lang="en-US" b="1" dirty="0">
                <a:solidFill>
                  <a:srgbClr val="91EAFF"/>
                </a:solidFill>
                <a:latin typeface="Arial" charset="0"/>
                <a:cs typeface="Arial" charset="0"/>
              </a:rPr>
              <a:t>3:16-18</a:t>
            </a:r>
          </a:p>
          <a:p>
            <a:pPr marL="0" indent="282575">
              <a:lnSpc>
                <a:spcPct val="90000"/>
              </a:lnSpc>
              <a:buFont typeface="Wingdings" pitchFamily="2" charset="2"/>
              <a:buNone/>
            </a:pPr>
            <a:r>
              <a:rPr lang="en-US" sz="2400" dirty="0" smtClean="0">
                <a:latin typeface="Arial" charset="0"/>
                <a:cs typeface="Arial" charset="0"/>
              </a:rPr>
              <a:t>               16  </a:t>
            </a:r>
            <a:r>
              <a:rPr lang="en-US" sz="2400" dirty="0">
                <a:latin typeface="Arial" charset="0"/>
                <a:cs typeface="Arial" charset="0"/>
              </a:rPr>
              <a:t>"For God so loved the world that He gave His only begotten Son, that whoever believes in Him should not perish but have everlasting life.</a:t>
            </a:r>
          </a:p>
          <a:p>
            <a:pPr marL="0" indent="282575">
              <a:lnSpc>
                <a:spcPct val="90000"/>
              </a:lnSpc>
              <a:buFont typeface="Wingdings" pitchFamily="2" charset="2"/>
              <a:buNone/>
            </a:pPr>
            <a:r>
              <a:rPr lang="en-US" sz="2400" dirty="0">
                <a:latin typeface="Arial" charset="0"/>
                <a:cs typeface="Arial" charset="0"/>
              </a:rPr>
              <a:t>17  "For God did not send His Son into the world to condemn the world, but that the world through Him might be saved.</a:t>
            </a:r>
          </a:p>
          <a:p>
            <a:pPr marL="0" indent="282575">
              <a:lnSpc>
                <a:spcPct val="90000"/>
              </a:lnSpc>
              <a:buFont typeface="Wingdings" pitchFamily="2" charset="2"/>
              <a:buNone/>
            </a:pPr>
            <a:r>
              <a:rPr lang="en-US" sz="2400" dirty="0">
                <a:latin typeface="Arial" charset="0"/>
                <a:cs typeface="Arial" charset="0"/>
              </a:rPr>
              <a:t>18  "He who believes in Him is not </a:t>
            </a:r>
            <a:r>
              <a:rPr lang="en-US" sz="2400" dirty="0" smtClean="0">
                <a:latin typeface="Arial" charset="0"/>
                <a:cs typeface="Arial" charset="0"/>
              </a:rPr>
              <a:t>                             condemned</a:t>
            </a:r>
            <a:r>
              <a:rPr lang="en-US" sz="2400" dirty="0">
                <a:latin typeface="Arial" charset="0"/>
                <a:cs typeface="Arial" charset="0"/>
              </a:rPr>
              <a:t>; but he who does not </a:t>
            </a:r>
            <a:r>
              <a:rPr lang="en-US" sz="2400" dirty="0" smtClean="0">
                <a:latin typeface="Arial" charset="0"/>
                <a:cs typeface="Arial" charset="0"/>
              </a:rPr>
              <a:t>believe                                     </a:t>
            </a:r>
            <a:r>
              <a:rPr lang="en-US" sz="2400" dirty="0">
                <a:latin typeface="Arial" charset="0"/>
                <a:cs typeface="Arial" charset="0"/>
              </a:rPr>
              <a:t>is condemned already, because he has </a:t>
            </a:r>
            <a:r>
              <a:rPr lang="en-US" sz="2400" dirty="0" smtClean="0">
                <a:latin typeface="Arial" charset="0"/>
                <a:cs typeface="Arial" charset="0"/>
              </a:rPr>
              <a:t>                                   not </a:t>
            </a:r>
            <a:r>
              <a:rPr lang="en-US" sz="2400" dirty="0">
                <a:latin typeface="Arial" charset="0"/>
                <a:cs typeface="Arial" charset="0"/>
              </a:rPr>
              <a:t>believed in the name of the only </a:t>
            </a:r>
            <a:r>
              <a:rPr lang="en-US" sz="2400" dirty="0" smtClean="0">
                <a:latin typeface="Arial" charset="0"/>
                <a:cs typeface="Arial" charset="0"/>
              </a:rPr>
              <a:t>                                      begotten </a:t>
            </a:r>
            <a:r>
              <a:rPr lang="en-US" sz="2400" dirty="0">
                <a:latin typeface="Arial" charset="0"/>
                <a:cs typeface="Arial" charset="0"/>
              </a:rPr>
              <a:t>Son of God.</a:t>
            </a:r>
            <a:endParaRPr lang="en-US" sz="2400" dirty="0"/>
          </a:p>
        </p:txBody>
      </p:sp>
      <p:pic>
        <p:nvPicPr>
          <p:cNvPr id="2050" name="Picture 2"/>
          <p:cNvPicPr>
            <a:picLocks noChangeAspect="1" noChangeArrowheads="1"/>
          </p:cNvPicPr>
          <p:nvPr/>
        </p:nvPicPr>
        <p:blipFill>
          <a:blip r:embed="rId3" cstate="print"/>
          <a:srcRect/>
          <a:stretch>
            <a:fillRect/>
          </a:stretch>
        </p:blipFill>
        <p:spPr bwMode="auto">
          <a:xfrm>
            <a:off x="6248400" y="3505200"/>
            <a:ext cx="2681288" cy="176313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52400" y="0"/>
            <a:ext cx="1812616" cy="1828800"/>
          </a:xfrm>
          <a:prstGeom prst="rect">
            <a:avLst/>
          </a:prstGeom>
          <a:noFill/>
          <a:ln w="9525">
            <a:noFill/>
            <a:miter lim="800000"/>
            <a:headEnd/>
            <a:tailEnd/>
          </a:ln>
        </p:spPr>
      </p:pic>
      <p:sp>
        <p:nvSpPr>
          <p:cNvPr id="6" name="Text Box 4"/>
          <p:cNvSpPr txBox="1">
            <a:spLocks noChangeArrowheads="1"/>
          </p:cNvSpPr>
          <p:nvPr/>
        </p:nvSpPr>
        <p:spPr bwMode="auto">
          <a:xfrm>
            <a:off x="609600" y="5313050"/>
            <a:ext cx="8077200" cy="1569660"/>
          </a:xfrm>
          <a:prstGeom prst="rect">
            <a:avLst/>
          </a:prstGeom>
          <a:noFill/>
          <a:ln w="9525">
            <a:noFill/>
            <a:miter lim="800000"/>
            <a:headEnd/>
            <a:tailEnd/>
          </a:ln>
          <a:effectLst/>
        </p:spPr>
        <p:txBody>
          <a:bodyPr>
            <a:spAutoFit/>
          </a:bodyPr>
          <a:lstStyle/>
          <a:p>
            <a:pPr algn="ctr">
              <a:spcBef>
                <a:spcPct val="50000"/>
              </a:spcBef>
            </a:pPr>
            <a:r>
              <a:rPr lang="en-US" sz="3200" b="1" dirty="0" smtClean="0">
                <a:solidFill>
                  <a:srgbClr val="66FF33"/>
                </a:solidFill>
                <a:latin typeface="Comic Sans MS" pitchFamily="66" charset="0"/>
              </a:rPr>
              <a:t>God hopes that when we understand and appreciate His love, we will feel compelled to show His love to others</a:t>
            </a:r>
            <a:endParaRPr lang="en-US" sz="3200" b="1" dirty="0">
              <a:solidFill>
                <a:srgbClr val="66FF33"/>
              </a:solidFill>
              <a:latin typeface="Comic Sans MS" pitchFamily="66" charset="0"/>
            </a:endParaRPr>
          </a:p>
        </p:txBody>
      </p:sp>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457200" y="838200"/>
            <a:ext cx="6248400" cy="731838"/>
          </a:xfrm>
        </p:spPr>
        <p:txBody>
          <a:bodyPr/>
          <a:lstStyle/>
          <a:p>
            <a:r>
              <a:rPr lang="en-US" dirty="0">
                <a:solidFill>
                  <a:srgbClr val="91EAFF"/>
                </a:solidFill>
                <a:latin typeface="Vagabond" pitchFamily="2" charset="0"/>
              </a:rPr>
              <a:t>Philippians 2:11-14</a:t>
            </a:r>
          </a:p>
        </p:txBody>
      </p:sp>
      <p:sp>
        <p:nvSpPr>
          <p:cNvPr id="3075" name="Rectangle 3"/>
          <p:cNvSpPr>
            <a:spLocks noGrp="1" noChangeArrowheads="1"/>
          </p:cNvSpPr>
          <p:nvPr>
            <p:ph type="body" idx="1"/>
          </p:nvPr>
        </p:nvSpPr>
        <p:spPr>
          <a:xfrm>
            <a:off x="304800" y="1600200"/>
            <a:ext cx="8458200" cy="4373563"/>
          </a:xfrm>
        </p:spPr>
        <p:txBody>
          <a:bodyPr/>
          <a:lstStyle/>
          <a:p>
            <a:pPr marL="0" indent="288925">
              <a:lnSpc>
                <a:spcPct val="80000"/>
              </a:lnSpc>
              <a:buFont typeface="Wingdings" pitchFamily="2" charset="2"/>
              <a:buNone/>
            </a:pPr>
            <a:r>
              <a:rPr lang="en-US" sz="2400" dirty="0">
                <a:latin typeface="Arial" charset="0"/>
              </a:rPr>
              <a:t>11	and that every tongue should confess </a:t>
            </a:r>
            <a:r>
              <a:rPr lang="en-US" sz="2400" dirty="0" smtClean="0">
                <a:latin typeface="Arial" charset="0"/>
              </a:rPr>
              <a:t>                             that </a:t>
            </a:r>
            <a:r>
              <a:rPr lang="en-US" sz="2400" dirty="0">
                <a:latin typeface="Arial" charset="0"/>
              </a:rPr>
              <a:t>Jesus Christ is Lord, to the glory of God </a:t>
            </a:r>
            <a:r>
              <a:rPr lang="en-US" sz="2400" dirty="0" smtClean="0">
                <a:latin typeface="Arial" charset="0"/>
              </a:rPr>
              <a:t>                      the </a:t>
            </a:r>
            <a:r>
              <a:rPr lang="en-US" sz="2400" dirty="0">
                <a:latin typeface="Arial" charset="0"/>
              </a:rPr>
              <a:t>Father.</a:t>
            </a:r>
          </a:p>
          <a:p>
            <a:pPr marL="0" indent="288925">
              <a:lnSpc>
                <a:spcPct val="80000"/>
              </a:lnSpc>
              <a:buFont typeface="Wingdings" pitchFamily="2" charset="2"/>
              <a:buNone/>
            </a:pPr>
            <a:r>
              <a:rPr lang="en-US" sz="2400" dirty="0">
                <a:latin typeface="Arial" charset="0"/>
              </a:rPr>
              <a:t>12	Therefore, my beloved, as you </a:t>
            </a:r>
            <a:r>
              <a:rPr lang="en-US" sz="2400" dirty="0" smtClean="0">
                <a:latin typeface="Arial" charset="0"/>
              </a:rPr>
              <a:t>have                            </a:t>
            </a:r>
            <a:r>
              <a:rPr lang="en-US" sz="2400" dirty="0">
                <a:latin typeface="Arial" charset="0"/>
              </a:rPr>
              <a:t>always obeyed, not as in my presence only, but now much more in my absence, </a:t>
            </a:r>
            <a:r>
              <a:rPr lang="en-US" sz="2400" b="1" dirty="0">
                <a:solidFill>
                  <a:srgbClr val="FFFF00"/>
                </a:solidFill>
                <a:latin typeface="Arial" charset="0"/>
              </a:rPr>
              <a:t>work out your own salvation with fear and trembling;</a:t>
            </a:r>
          </a:p>
          <a:p>
            <a:pPr marL="0" indent="288925">
              <a:lnSpc>
                <a:spcPct val="80000"/>
              </a:lnSpc>
              <a:buFont typeface="Wingdings" pitchFamily="2" charset="2"/>
              <a:buNone/>
            </a:pPr>
            <a:r>
              <a:rPr lang="en-US" sz="2400" dirty="0">
                <a:latin typeface="Arial" charset="0"/>
              </a:rPr>
              <a:t>13	for it is God who works in you both to will and to do for His good pleasure.</a:t>
            </a:r>
          </a:p>
          <a:p>
            <a:pPr marL="0" indent="288925">
              <a:lnSpc>
                <a:spcPct val="80000"/>
              </a:lnSpc>
              <a:buFont typeface="Wingdings" pitchFamily="2" charset="2"/>
              <a:buNone/>
            </a:pPr>
            <a:r>
              <a:rPr lang="en-US" sz="2400" dirty="0">
                <a:latin typeface="Arial" charset="0"/>
              </a:rPr>
              <a:t>14	Do all things without complaining and disputing,</a:t>
            </a:r>
          </a:p>
        </p:txBody>
      </p:sp>
      <p:sp>
        <p:nvSpPr>
          <p:cNvPr id="3076" name="Text Box 4"/>
          <p:cNvSpPr txBox="1">
            <a:spLocks noChangeArrowheads="1"/>
          </p:cNvSpPr>
          <p:nvPr/>
        </p:nvSpPr>
        <p:spPr bwMode="auto">
          <a:xfrm>
            <a:off x="533400" y="5105400"/>
            <a:ext cx="8077200" cy="1569660"/>
          </a:xfrm>
          <a:prstGeom prst="rect">
            <a:avLst/>
          </a:prstGeom>
          <a:noFill/>
          <a:ln w="9525">
            <a:noFill/>
            <a:miter lim="800000"/>
            <a:headEnd/>
            <a:tailEnd/>
          </a:ln>
          <a:effectLst/>
        </p:spPr>
        <p:txBody>
          <a:bodyPr>
            <a:spAutoFit/>
          </a:bodyPr>
          <a:lstStyle/>
          <a:p>
            <a:pPr algn="ctr">
              <a:spcBef>
                <a:spcPct val="50000"/>
              </a:spcBef>
            </a:pPr>
            <a:r>
              <a:rPr lang="en-US" sz="3200" b="1" dirty="0">
                <a:solidFill>
                  <a:srgbClr val="66FF33"/>
                </a:solidFill>
                <a:latin typeface="Comic Sans MS" pitchFamily="66" charset="0"/>
              </a:rPr>
              <a:t>It is God’s work in us, but we must show our agreement and participation by the choices we make!</a:t>
            </a:r>
          </a:p>
        </p:txBody>
      </p:sp>
      <p:sp>
        <p:nvSpPr>
          <p:cNvPr id="3077" name="Text Box 5"/>
          <p:cNvSpPr txBox="1">
            <a:spLocks noChangeArrowheads="1"/>
          </p:cNvSpPr>
          <p:nvPr/>
        </p:nvSpPr>
        <p:spPr bwMode="auto">
          <a:xfrm>
            <a:off x="228600" y="152400"/>
            <a:ext cx="8686800" cy="519113"/>
          </a:xfrm>
          <a:prstGeom prst="rect">
            <a:avLst/>
          </a:prstGeom>
          <a:noFill/>
          <a:ln w="9525">
            <a:noFill/>
            <a:miter lim="800000"/>
            <a:headEnd/>
            <a:tailEnd/>
          </a:ln>
          <a:effectLst/>
        </p:spPr>
        <p:txBody>
          <a:bodyPr>
            <a:spAutoFit/>
          </a:bodyPr>
          <a:lstStyle/>
          <a:p>
            <a:pPr algn="ctr">
              <a:spcBef>
                <a:spcPct val="50000"/>
              </a:spcBef>
            </a:pPr>
            <a:r>
              <a:rPr lang="en-US" sz="2800" b="1" i="1" dirty="0">
                <a:solidFill>
                  <a:schemeClr val="hlink"/>
                </a:solidFill>
                <a:latin typeface="Times New Roman" pitchFamily="18" charset="0"/>
              </a:rPr>
              <a:t>God has provided the motive force to redeem us from Sin</a:t>
            </a:r>
          </a:p>
        </p:txBody>
      </p:sp>
      <p:pic>
        <p:nvPicPr>
          <p:cNvPr id="1026" name="Picture 2"/>
          <p:cNvPicPr>
            <a:picLocks noChangeAspect="1" noChangeArrowheads="1"/>
          </p:cNvPicPr>
          <p:nvPr/>
        </p:nvPicPr>
        <p:blipFill>
          <a:blip r:embed="rId3" cstate="print"/>
          <a:srcRect/>
          <a:stretch>
            <a:fillRect/>
          </a:stretch>
        </p:blipFill>
        <p:spPr bwMode="auto">
          <a:xfrm>
            <a:off x="6629400" y="685800"/>
            <a:ext cx="2353826" cy="2141982"/>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457200" y="0"/>
            <a:ext cx="5791200" cy="1143000"/>
          </a:xfrm>
        </p:spPr>
        <p:txBody>
          <a:bodyPr/>
          <a:lstStyle/>
          <a:p>
            <a:r>
              <a:rPr lang="en-US" sz="4800" dirty="0">
                <a:solidFill>
                  <a:srgbClr val="91EAFF"/>
                </a:solidFill>
                <a:latin typeface="Vagabond" pitchFamily="2" charset="0"/>
              </a:rPr>
              <a:t>Ephesians 1:18-20</a:t>
            </a:r>
          </a:p>
        </p:txBody>
      </p:sp>
      <p:sp>
        <p:nvSpPr>
          <p:cNvPr id="4099" name="Rectangle 3"/>
          <p:cNvSpPr>
            <a:spLocks noGrp="1" noChangeArrowheads="1"/>
          </p:cNvSpPr>
          <p:nvPr>
            <p:ph type="body" idx="1"/>
          </p:nvPr>
        </p:nvSpPr>
        <p:spPr>
          <a:xfrm>
            <a:off x="457200" y="1143000"/>
            <a:ext cx="8229600" cy="4343400"/>
          </a:xfrm>
        </p:spPr>
        <p:txBody>
          <a:bodyPr/>
          <a:lstStyle/>
          <a:p>
            <a:pPr marL="0" indent="288925">
              <a:lnSpc>
                <a:spcPct val="90000"/>
              </a:lnSpc>
              <a:buFont typeface="Wingdings" pitchFamily="2" charset="2"/>
              <a:buNone/>
            </a:pPr>
            <a:r>
              <a:rPr lang="en-US" sz="2400" dirty="0">
                <a:latin typeface="Arial" charset="0"/>
              </a:rPr>
              <a:t>18	the eyes of your understanding </a:t>
            </a:r>
            <a:r>
              <a:rPr lang="en-US" sz="2400" dirty="0" smtClean="0">
                <a:latin typeface="Arial" charset="0"/>
              </a:rPr>
              <a:t>                                     being </a:t>
            </a:r>
            <a:r>
              <a:rPr lang="en-US" sz="2400" dirty="0">
                <a:latin typeface="Arial" charset="0"/>
              </a:rPr>
              <a:t>enlightened; that you may know </a:t>
            </a:r>
            <a:r>
              <a:rPr lang="en-US" sz="2400" dirty="0" smtClean="0">
                <a:latin typeface="Arial" charset="0"/>
              </a:rPr>
              <a:t>                                what </a:t>
            </a:r>
            <a:r>
              <a:rPr lang="en-US" sz="2400" dirty="0">
                <a:latin typeface="Arial" charset="0"/>
              </a:rPr>
              <a:t>is the hope of His calling, what are the riches of the glory of His inheritance in the saints,</a:t>
            </a:r>
          </a:p>
          <a:p>
            <a:pPr marL="0" indent="288925">
              <a:lnSpc>
                <a:spcPct val="90000"/>
              </a:lnSpc>
              <a:buFont typeface="Wingdings" pitchFamily="2" charset="2"/>
              <a:buNone/>
            </a:pPr>
            <a:r>
              <a:rPr lang="en-US" sz="2400" dirty="0">
                <a:latin typeface="Arial" charset="0"/>
              </a:rPr>
              <a:t>19	and </a:t>
            </a:r>
            <a:r>
              <a:rPr lang="en-US" sz="2400" dirty="0">
                <a:solidFill>
                  <a:srgbClr val="FFFF00"/>
                </a:solidFill>
                <a:latin typeface="Arial" charset="0"/>
              </a:rPr>
              <a:t>what is the exceeding greatness of His power toward us who believe, according to the working of His mighty power</a:t>
            </a:r>
          </a:p>
          <a:p>
            <a:pPr marL="0" indent="288925">
              <a:lnSpc>
                <a:spcPct val="90000"/>
              </a:lnSpc>
              <a:buFont typeface="Wingdings" pitchFamily="2" charset="2"/>
              <a:buNone/>
            </a:pPr>
            <a:r>
              <a:rPr lang="en-US" sz="2400" dirty="0">
                <a:latin typeface="Arial" charset="0"/>
              </a:rPr>
              <a:t>20	which He worked in Christ when He raised Him from the dead and seated Him at His right hand in the heavenly places,</a:t>
            </a:r>
          </a:p>
        </p:txBody>
      </p:sp>
      <p:sp>
        <p:nvSpPr>
          <p:cNvPr id="4100" name="Text Box 4"/>
          <p:cNvSpPr txBox="1">
            <a:spLocks noChangeArrowheads="1"/>
          </p:cNvSpPr>
          <p:nvPr/>
        </p:nvSpPr>
        <p:spPr bwMode="auto">
          <a:xfrm>
            <a:off x="381000" y="4953000"/>
            <a:ext cx="8382000" cy="1569660"/>
          </a:xfrm>
          <a:prstGeom prst="rect">
            <a:avLst/>
          </a:prstGeom>
          <a:noFill/>
          <a:ln w="9525">
            <a:noFill/>
            <a:miter lim="800000"/>
            <a:headEnd/>
            <a:tailEnd/>
          </a:ln>
          <a:effectLst/>
        </p:spPr>
        <p:txBody>
          <a:bodyPr>
            <a:spAutoFit/>
          </a:bodyPr>
          <a:lstStyle/>
          <a:p>
            <a:pPr algn="ctr">
              <a:spcBef>
                <a:spcPct val="50000"/>
              </a:spcBef>
            </a:pPr>
            <a:r>
              <a:rPr lang="en-US" sz="3200" b="1" dirty="0">
                <a:solidFill>
                  <a:srgbClr val="66FF33"/>
                </a:solidFill>
                <a:latin typeface="Comic Sans MS" pitchFamily="66" charset="0"/>
              </a:rPr>
              <a:t>That same power which brought Christ through life sinless and resurrected him, is available to us by faith</a:t>
            </a:r>
          </a:p>
        </p:txBody>
      </p:sp>
      <p:pic>
        <p:nvPicPr>
          <p:cNvPr id="2050" name="Picture 2"/>
          <p:cNvPicPr>
            <a:picLocks noChangeAspect="1" noChangeArrowheads="1"/>
          </p:cNvPicPr>
          <p:nvPr/>
        </p:nvPicPr>
        <p:blipFill>
          <a:blip r:embed="rId3" cstate="print"/>
          <a:srcRect/>
          <a:stretch>
            <a:fillRect/>
          </a:stretch>
        </p:blipFill>
        <p:spPr bwMode="auto">
          <a:xfrm>
            <a:off x="6020426" y="152400"/>
            <a:ext cx="2914088" cy="16002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81000" y="0"/>
            <a:ext cx="5486400" cy="1143000"/>
          </a:xfrm>
        </p:spPr>
        <p:txBody>
          <a:bodyPr/>
          <a:lstStyle/>
          <a:p>
            <a:r>
              <a:rPr lang="en-US" sz="4800" dirty="0">
                <a:solidFill>
                  <a:srgbClr val="91EAFF"/>
                </a:solidFill>
                <a:latin typeface="Vagabond" pitchFamily="2" charset="0"/>
              </a:rPr>
              <a:t>Ephesians 3:20-21</a:t>
            </a:r>
          </a:p>
        </p:txBody>
      </p:sp>
      <p:sp>
        <p:nvSpPr>
          <p:cNvPr id="5123" name="Rectangle 3"/>
          <p:cNvSpPr>
            <a:spLocks noGrp="1" noChangeArrowheads="1"/>
          </p:cNvSpPr>
          <p:nvPr>
            <p:ph type="body" idx="1"/>
          </p:nvPr>
        </p:nvSpPr>
        <p:spPr>
          <a:xfrm>
            <a:off x="457200" y="990600"/>
            <a:ext cx="8229600" cy="3810000"/>
          </a:xfrm>
        </p:spPr>
        <p:txBody>
          <a:bodyPr/>
          <a:lstStyle/>
          <a:p>
            <a:pPr marL="0" indent="288925">
              <a:buFont typeface="Wingdings" pitchFamily="2" charset="2"/>
              <a:buNone/>
            </a:pPr>
            <a:r>
              <a:rPr lang="en-US" dirty="0">
                <a:latin typeface="Arial" charset="0"/>
              </a:rPr>
              <a:t>20	</a:t>
            </a:r>
            <a:r>
              <a:rPr lang="en-US" dirty="0">
                <a:solidFill>
                  <a:srgbClr val="FFFF00"/>
                </a:solidFill>
                <a:latin typeface="Arial" charset="0"/>
              </a:rPr>
              <a:t>Now to Him who is </a:t>
            </a:r>
            <a:r>
              <a:rPr lang="en-US" dirty="0" smtClean="0">
                <a:solidFill>
                  <a:srgbClr val="FFFF00"/>
                </a:solidFill>
                <a:latin typeface="Arial" charset="0"/>
              </a:rPr>
              <a:t>able                               </a:t>
            </a:r>
            <a:r>
              <a:rPr lang="en-US" dirty="0">
                <a:solidFill>
                  <a:srgbClr val="FFFF00"/>
                </a:solidFill>
                <a:latin typeface="Arial" charset="0"/>
              </a:rPr>
              <a:t>to do exceedingly abundantly </a:t>
            </a:r>
            <a:r>
              <a:rPr lang="en-US" dirty="0" smtClean="0">
                <a:solidFill>
                  <a:srgbClr val="FFFF00"/>
                </a:solidFill>
                <a:latin typeface="Arial" charset="0"/>
              </a:rPr>
              <a:t>                               above </a:t>
            </a:r>
            <a:r>
              <a:rPr lang="en-US" dirty="0">
                <a:solidFill>
                  <a:srgbClr val="FFFF00"/>
                </a:solidFill>
                <a:latin typeface="Arial" charset="0"/>
              </a:rPr>
              <a:t>all that we ask or think</a:t>
            </a:r>
            <a:r>
              <a:rPr lang="en-US" dirty="0" smtClean="0">
                <a:solidFill>
                  <a:srgbClr val="FFFF00"/>
                </a:solidFill>
                <a:latin typeface="Arial" charset="0"/>
              </a:rPr>
              <a:t>,                              </a:t>
            </a:r>
            <a:r>
              <a:rPr lang="en-US" dirty="0">
                <a:solidFill>
                  <a:srgbClr val="FFFF00"/>
                </a:solidFill>
                <a:latin typeface="Arial" charset="0"/>
              </a:rPr>
              <a:t>according to the power that works in us,</a:t>
            </a:r>
          </a:p>
          <a:p>
            <a:pPr marL="0" indent="288925">
              <a:buFont typeface="Wingdings" pitchFamily="2" charset="2"/>
              <a:buNone/>
            </a:pPr>
            <a:r>
              <a:rPr lang="en-US" dirty="0">
                <a:latin typeface="Arial" charset="0"/>
              </a:rPr>
              <a:t>21	to Him be glory in the church by Christ Jesus to all generations, forever and ever. Amen.</a:t>
            </a:r>
          </a:p>
        </p:txBody>
      </p:sp>
      <p:sp>
        <p:nvSpPr>
          <p:cNvPr id="5124" name="Text Box 4"/>
          <p:cNvSpPr txBox="1">
            <a:spLocks noChangeArrowheads="1"/>
          </p:cNvSpPr>
          <p:nvPr/>
        </p:nvSpPr>
        <p:spPr bwMode="auto">
          <a:xfrm>
            <a:off x="370703" y="5038635"/>
            <a:ext cx="8382000" cy="1200329"/>
          </a:xfrm>
          <a:prstGeom prst="rect">
            <a:avLst/>
          </a:prstGeom>
          <a:noFill/>
          <a:ln w="9525">
            <a:noFill/>
            <a:miter lim="800000"/>
            <a:headEnd/>
            <a:tailEnd/>
          </a:ln>
          <a:effectLst/>
        </p:spPr>
        <p:txBody>
          <a:bodyPr>
            <a:spAutoFit/>
          </a:bodyPr>
          <a:lstStyle/>
          <a:p>
            <a:pPr algn="ctr">
              <a:spcBef>
                <a:spcPct val="50000"/>
              </a:spcBef>
            </a:pPr>
            <a:r>
              <a:rPr lang="en-US" sz="3600" b="1" dirty="0">
                <a:solidFill>
                  <a:srgbClr val="66FF33"/>
                </a:solidFill>
                <a:latin typeface="Comic Sans MS" pitchFamily="66" charset="0"/>
              </a:rPr>
              <a:t>God’s power can accomplish in us by faith, what is humanly impossible! </a:t>
            </a:r>
          </a:p>
        </p:txBody>
      </p:sp>
      <p:pic>
        <p:nvPicPr>
          <p:cNvPr id="3074" name="Picture 2"/>
          <p:cNvPicPr>
            <a:picLocks noChangeAspect="1" noChangeArrowheads="1"/>
          </p:cNvPicPr>
          <p:nvPr/>
        </p:nvPicPr>
        <p:blipFill>
          <a:blip r:embed="rId3" cstate="print"/>
          <a:srcRect/>
          <a:stretch>
            <a:fillRect/>
          </a:stretch>
        </p:blipFill>
        <p:spPr bwMode="auto">
          <a:xfrm>
            <a:off x="5994400" y="152400"/>
            <a:ext cx="3048000" cy="22860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457200" y="0"/>
            <a:ext cx="5867400" cy="914400"/>
          </a:xfrm>
        </p:spPr>
        <p:txBody>
          <a:bodyPr/>
          <a:lstStyle/>
          <a:p>
            <a:r>
              <a:rPr lang="en-US" dirty="0">
                <a:solidFill>
                  <a:srgbClr val="91EAFF"/>
                </a:solidFill>
                <a:latin typeface="Vagabond" pitchFamily="2" charset="0"/>
              </a:rPr>
              <a:t>Romans 1:16-17</a:t>
            </a:r>
          </a:p>
        </p:txBody>
      </p:sp>
      <p:sp>
        <p:nvSpPr>
          <p:cNvPr id="6147" name="Rectangle 3"/>
          <p:cNvSpPr>
            <a:spLocks noGrp="1" noChangeArrowheads="1"/>
          </p:cNvSpPr>
          <p:nvPr>
            <p:ph type="body" idx="1"/>
          </p:nvPr>
        </p:nvSpPr>
        <p:spPr>
          <a:xfrm>
            <a:off x="381000" y="914400"/>
            <a:ext cx="8229600" cy="3581400"/>
          </a:xfrm>
        </p:spPr>
        <p:txBody>
          <a:bodyPr/>
          <a:lstStyle/>
          <a:p>
            <a:pPr marL="0" indent="228600">
              <a:lnSpc>
                <a:spcPct val="90000"/>
              </a:lnSpc>
              <a:buFont typeface="Wingdings" pitchFamily="2" charset="2"/>
              <a:buNone/>
            </a:pPr>
            <a:r>
              <a:rPr lang="en-US" dirty="0">
                <a:latin typeface="Arial" charset="0"/>
              </a:rPr>
              <a:t>16	For I am not ashamed </a:t>
            </a:r>
            <a:r>
              <a:rPr lang="en-US" dirty="0" smtClean="0">
                <a:latin typeface="Arial" charset="0"/>
              </a:rPr>
              <a:t>of                           </a:t>
            </a:r>
            <a:r>
              <a:rPr lang="en-US" dirty="0">
                <a:solidFill>
                  <a:srgbClr val="FFFF00"/>
                </a:solidFill>
                <a:latin typeface="Arial" charset="0"/>
              </a:rPr>
              <a:t>the gospel of Christ, for it is </a:t>
            </a:r>
            <a:r>
              <a:rPr lang="en-US" dirty="0" smtClean="0">
                <a:solidFill>
                  <a:srgbClr val="FFFF00"/>
                </a:solidFill>
                <a:latin typeface="Arial" charset="0"/>
              </a:rPr>
              <a:t>the                             </a:t>
            </a:r>
            <a:r>
              <a:rPr lang="en-US" dirty="0">
                <a:solidFill>
                  <a:srgbClr val="FFFF00"/>
                </a:solidFill>
                <a:latin typeface="Arial" charset="0"/>
              </a:rPr>
              <a:t>power of God to salvation </a:t>
            </a:r>
            <a:r>
              <a:rPr lang="en-US" dirty="0" smtClean="0">
                <a:solidFill>
                  <a:srgbClr val="FFFF00"/>
                </a:solidFill>
                <a:latin typeface="Arial" charset="0"/>
              </a:rPr>
              <a:t>for                               </a:t>
            </a:r>
            <a:r>
              <a:rPr lang="en-US" dirty="0">
                <a:solidFill>
                  <a:srgbClr val="FFFF00"/>
                </a:solidFill>
                <a:latin typeface="Arial" charset="0"/>
              </a:rPr>
              <a:t>everyone who </a:t>
            </a:r>
            <a:r>
              <a:rPr lang="en-US" dirty="0" smtClean="0">
                <a:solidFill>
                  <a:srgbClr val="FFFF00"/>
                </a:solidFill>
                <a:latin typeface="Arial" charset="0"/>
              </a:rPr>
              <a:t>believes [has faith],</a:t>
            </a:r>
            <a:r>
              <a:rPr lang="en-US" dirty="0" smtClean="0">
                <a:latin typeface="Arial" charset="0"/>
              </a:rPr>
              <a:t> </a:t>
            </a:r>
            <a:r>
              <a:rPr lang="en-US" dirty="0">
                <a:latin typeface="Arial" charset="0"/>
              </a:rPr>
              <a:t>for the Jew first and also for the Greek.</a:t>
            </a:r>
          </a:p>
          <a:p>
            <a:pPr marL="0" indent="228600">
              <a:lnSpc>
                <a:spcPct val="90000"/>
              </a:lnSpc>
              <a:buFont typeface="Wingdings" pitchFamily="2" charset="2"/>
              <a:buNone/>
            </a:pPr>
            <a:r>
              <a:rPr lang="en-US" dirty="0">
                <a:latin typeface="Arial" charset="0"/>
              </a:rPr>
              <a:t>17	For in it the righteousness of God is revealed from faith to faith; as it is written, "The just shall live by faith."</a:t>
            </a:r>
          </a:p>
        </p:txBody>
      </p:sp>
      <p:sp>
        <p:nvSpPr>
          <p:cNvPr id="6148" name="Text Box 4"/>
          <p:cNvSpPr txBox="1">
            <a:spLocks noChangeArrowheads="1"/>
          </p:cNvSpPr>
          <p:nvPr/>
        </p:nvSpPr>
        <p:spPr bwMode="auto">
          <a:xfrm>
            <a:off x="609600" y="4876800"/>
            <a:ext cx="7772400" cy="1569660"/>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rgbClr val="66FF33"/>
                </a:solidFill>
                <a:latin typeface="Comic Sans MS" pitchFamily="66" charset="0"/>
              </a:rPr>
              <a:t>The gospel of Christ is the power of God to save because it reveals the righteousness which is by faith</a:t>
            </a:r>
          </a:p>
        </p:txBody>
      </p:sp>
      <p:pic>
        <p:nvPicPr>
          <p:cNvPr id="4098" name="Picture 2"/>
          <p:cNvPicPr>
            <a:picLocks noChangeAspect="1" noChangeArrowheads="1"/>
          </p:cNvPicPr>
          <p:nvPr/>
        </p:nvPicPr>
        <p:blipFill>
          <a:blip r:embed="rId3" cstate="print"/>
          <a:srcRect/>
          <a:stretch>
            <a:fillRect/>
          </a:stretch>
        </p:blipFill>
        <p:spPr bwMode="auto">
          <a:xfrm>
            <a:off x="6248400" y="152400"/>
            <a:ext cx="2686050" cy="2066925"/>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0" y="0"/>
            <a:ext cx="6324600" cy="1143000"/>
          </a:xfrm>
        </p:spPr>
        <p:txBody>
          <a:bodyPr/>
          <a:lstStyle/>
          <a:p>
            <a:r>
              <a:rPr lang="en-US" sz="4800" dirty="0">
                <a:solidFill>
                  <a:srgbClr val="91EAFF"/>
                </a:solidFill>
                <a:latin typeface="Vagabond" pitchFamily="2" charset="0"/>
              </a:rPr>
              <a:t>1 Corinthians 1:22-25</a:t>
            </a:r>
          </a:p>
        </p:txBody>
      </p:sp>
      <p:sp>
        <p:nvSpPr>
          <p:cNvPr id="7171" name="Rectangle 3"/>
          <p:cNvSpPr>
            <a:spLocks noGrp="1" noChangeArrowheads="1"/>
          </p:cNvSpPr>
          <p:nvPr>
            <p:ph type="body" idx="1"/>
          </p:nvPr>
        </p:nvSpPr>
        <p:spPr>
          <a:xfrm>
            <a:off x="381000" y="990600"/>
            <a:ext cx="8382000" cy="4114800"/>
          </a:xfrm>
        </p:spPr>
        <p:txBody>
          <a:bodyPr/>
          <a:lstStyle/>
          <a:p>
            <a:pPr marL="0" indent="288925">
              <a:lnSpc>
                <a:spcPct val="80000"/>
              </a:lnSpc>
              <a:buFont typeface="Wingdings" pitchFamily="2" charset="2"/>
              <a:buNone/>
            </a:pPr>
            <a:r>
              <a:rPr lang="en-US" sz="2800" dirty="0">
                <a:latin typeface="Arial" charset="0"/>
              </a:rPr>
              <a:t>22	For Jews request a sign, and </a:t>
            </a:r>
            <a:r>
              <a:rPr lang="en-US" sz="2800" dirty="0" smtClean="0">
                <a:latin typeface="Arial" charset="0"/>
              </a:rPr>
              <a:t>                             Greeks </a:t>
            </a:r>
            <a:r>
              <a:rPr lang="en-US" sz="2800" dirty="0">
                <a:latin typeface="Arial" charset="0"/>
              </a:rPr>
              <a:t>seek after wisdom;</a:t>
            </a:r>
          </a:p>
          <a:p>
            <a:pPr marL="0" indent="288925">
              <a:lnSpc>
                <a:spcPct val="80000"/>
              </a:lnSpc>
              <a:buFont typeface="Wingdings" pitchFamily="2" charset="2"/>
              <a:buNone/>
            </a:pPr>
            <a:r>
              <a:rPr lang="en-US" sz="2800" dirty="0">
                <a:latin typeface="Arial" charset="0"/>
              </a:rPr>
              <a:t>23	but </a:t>
            </a:r>
            <a:r>
              <a:rPr lang="en-US" sz="2800" dirty="0">
                <a:solidFill>
                  <a:srgbClr val="FFFF00"/>
                </a:solidFill>
                <a:latin typeface="Arial" charset="0"/>
              </a:rPr>
              <a:t>we preach Christ crucified</a:t>
            </a:r>
            <a:r>
              <a:rPr lang="en-US" sz="2800" dirty="0">
                <a:latin typeface="Arial" charset="0"/>
              </a:rPr>
              <a:t>, to the Jews a stumbling block and to the Greeks foolishness,</a:t>
            </a:r>
          </a:p>
          <a:p>
            <a:pPr marL="0" indent="288925">
              <a:lnSpc>
                <a:spcPct val="80000"/>
              </a:lnSpc>
              <a:buFont typeface="Wingdings" pitchFamily="2" charset="2"/>
              <a:buNone/>
            </a:pPr>
            <a:r>
              <a:rPr lang="en-US" sz="2800" dirty="0">
                <a:latin typeface="Arial" charset="0"/>
              </a:rPr>
              <a:t>24	but to those who are called, both Jews and Greeks, </a:t>
            </a:r>
            <a:r>
              <a:rPr lang="en-US" sz="2800" dirty="0">
                <a:solidFill>
                  <a:srgbClr val="FFFF00"/>
                </a:solidFill>
                <a:latin typeface="Arial" charset="0"/>
              </a:rPr>
              <a:t>Christ the power of God and the wisdom of God.</a:t>
            </a:r>
          </a:p>
          <a:p>
            <a:pPr marL="0" indent="288925">
              <a:lnSpc>
                <a:spcPct val="80000"/>
              </a:lnSpc>
              <a:buFont typeface="Wingdings" pitchFamily="2" charset="2"/>
              <a:buNone/>
            </a:pPr>
            <a:r>
              <a:rPr lang="en-US" sz="2800" dirty="0">
                <a:latin typeface="Arial" charset="0"/>
              </a:rPr>
              <a:t>25	Because the foolishness of God is wiser than men, and the weakness of God is stronger than men.</a:t>
            </a:r>
          </a:p>
        </p:txBody>
      </p:sp>
      <p:sp>
        <p:nvSpPr>
          <p:cNvPr id="7172" name="Text Box 4"/>
          <p:cNvSpPr txBox="1">
            <a:spLocks noChangeArrowheads="1"/>
          </p:cNvSpPr>
          <p:nvPr/>
        </p:nvSpPr>
        <p:spPr bwMode="auto">
          <a:xfrm>
            <a:off x="685800" y="5029200"/>
            <a:ext cx="7772400" cy="1569660"/>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rgbClr val="66FF33"/>
                </a:solidFill>
                <a:latin typeface="Comic Sans MS" pitchFamily="66" charset="0"/>
              </a:rPr>
              <a:t>Christ’s death on a cross becomes a moral power in our lives to empower us to continue the war against Sin</a:t>
            </a:r>
          </a:p>
        </p:txBody>
      </p:sp>
      <p:pic>
        <p:nvPicPr>
          <p:cNvPr id="5" name="Picture 2"/>
          <p:cNvPicPr>
            <a:picLocks noChangeAspect="1" noChangeArrowheads="1"/>
          </p:cNvPicPr>
          <p:nvPr/>
        </p:nvPicPr>
        <p:blipFill>
          <a:blip r:embed="rId3" cstate="print"/>
          <a:srcRect/>
          <a:stretch>
            <a:fillRect/>
          </a:stretch>
        </p:blipFill>
        <p:spPr bwMode="auto">
          <a:xfrm>
            <a:off x="6324599" y="76200"/>
            <a:ext cx="2755725" cy="16764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304800" y="0"/>
            <a:ext cx="6400800" cy="1524000"/>
          </a:xfrm>
        </p:spPr>
        <p:txBody>
          <a:bodyPr/>
          <a:lstStyle/>
          <a:p>
            <a:r>
              <a:rPr lang="en-US" sz="4000" dirty="0">
                <a:solidFill>
                  <a:schemeClr val="hlink"/>
                </a:solidFill>
                <a:latin typeface="Vagabond" pitchFamily="2" charset="0"/>
              </a:rPr>
              <a:t>There’s only one Redemptive Plan</a:t>
            </a:r>
          </a:p>
        </p:txBody>
      </p:sp>
      <p:sp>
        <p:nvSpPr>
          <p:cNvPr id="8195" name="Rectangle 3"/>
          <p:cNvSpPr>
            <a:spLocks noGrp="1" noChangeArrowheads="1"/>
          </p:cNvSpPr>
          <p:nvPr>
            <p:ph type="body" idx="1"/>
          </p:nvPr>
        </p:nvSpPr>
        <p:spPr>
          <a:xfrm>
            <a:off x="228600" y="1371600"/>
            <a:ext cx="8610600" cy="4373563"/>
          </a:xfrm>
        </p:spPr>
        <p:txBody>
          <a:bodyPr/>
          <a:lstStyle/>
          <a:p>
            <a:pPr marL="0" indent="288925">
              <a:lnSpc>
                <a:spcPct val="90000"/>
              </a:lnSpc>
              <a:buFont typeface="Wingdings" pitchFamily="2" charset="2"/>
              <a:buNone/>
            </a:pPr>
            <a:r>
              <a:rPr lang="en-US" sz="3600" b="1" dirty="0" smtClean="0">
                <a:solidFill>
                  <a:srgbClr val="91EAFF"/>
                </a:solidFill>
                <a:latin typeface="Vagabond" pitchFamily="2" charset="0"/>
              </a:rPr>
              <a:t>               Luke </a:t>
            </a:r>
            <a:r>
              <a:rPr lang="en-US" sz="3600" b="1" dirty="0">
                <a:solidFill>
                  <a:srgbClr val="91EAFF"/>
                </a:solidFill>
                <a:latin typeface="Vagabond" pitchFamily="2" charset="0"/>
              </a:rPr>
              <a:t>9:22-24</a:t>
            </a:r>
            <a:endParaRPr lang="en-US" b="1" dirty="0">
              <a:latin typeface="Arial" charset="0"/>
            </a:endParaRPr>
          </a:p>
          <a:p>
            <a:pPr marL="0" indent="288925">
              <a:lnSpc>
                <a:spcPct val="90000"/>
              </a:lnSpc>
              <a:buFont typeface="Wingdings" pitchFamily="2" charset="2"/>
              <a:buNone/>
            </a:pPr>
            <a:r>
              <a:rPr lang="en-US" sz="2400" dirty="0">
                <a:latin typeface="Arial" charset="0"/>
              </a:rPr>
              <a:t>22	saying, "The Son of Man must </a:t>
            </a:r>
            <a:r>
              <a:rPr lang="en-US" sz="2400" dirty="0" smtClean="0">
                <a:latin typeface="Arial" charset="0"/>
              </a:rPr>
              <a:t>suffer                                  </a:t>
            </a:r>
            <a:r>
              <a:rPr lang="en-US" sz="2400" dirty="0">
                <a:latin typeface="Arial" charset="0"/>
              </a:rPr>
              <a:t>many things, and be rejected by the elders </a:t>
            </a:r>
            <a:r>
              <a:rPr lang="en-US" sz="2400" dirty="0" smtClean="0">
                <a:latin typeface="Arial" charset="0"/>
              </a:rPr>
              <a:t>                                    and </a:t>
            </a:r>
            <a:r>
              <a:rPr lang="en-US" sz="2400" dirty="0">
                <a:latin typeface="Arial" charset="0"/>
              </a:rPr>
              <a:t>chief priests and scribes, and be </a:t>
            </a:r>
            <a:r>
              <a:rPr lang="en-US" sz="2400" dirty="0" smtClean="0">
                <a:latin typeface="Arial" charset="0"/>
              </a:rPr>
              <a:t>killed,                                </a:t>
            </a:r>
            <a:r>
              <a:rPr lang="en-US" sz="2400" dirty="0">
                <a:latin typeface="Arial" charset="0"/>
              </a:rPr>
              <a:t>and be raised the third day."</a:t>
            </a:r>
          </a:p>
          <a:p>
            <a:pPr marL="0" indent="288925">
              <a:lnSpc>
                <a:spcPct val="90000"/>
              </a:lnSpc>
              <a:buFont typeface="Wingdings" pitchFamily="2" charset="2"/>
              <a:buNone/>
            </a:pPr>
            <a:r>
              <a:rPr lang="en-US" sz="2400" dirty="0">
                <a:latin typeface="Arial" charset="0"/>
              </a:rPr>
              <a:t>23	Then He said to them all, </a:t>
            </a:r>
            <a:r>
              <a:rPr lang="en-US" sz="2400" dirty="0">
                <a:solidFill>
                  <a:srgbClr val="FFFF00"/>
                </a:solidFill>
                <a:latin typeface="Arial" charset="0"/>
              </a:rPr>
              <a:t>"If anyone desires to come after Me, let him deny </a:t>
            </a:r>
            <a:r>
              <a:rPr lang="en-US" sz="2400" dirty="0" smtClean="0">
                <a:solidFill>
                  <a:srgbClr val="FFFF00"/>
                </a:solidFill>
                <a:latin typeface="Arial" charset="0"/>
              </a:rPr>
              <a:t>himself  [“not my will”], </a:t>
            </a:r>
            <a:r>
              <a:rPr lang="en-US" sz="2400" dirty="0">
                <a:solidFill>
                  <a:srgbClr val="FFFF00"/>
                </a:solidFill>
                <a:latin typeface="Arial" charset="0"/>
              </a:rPr>
              <a:t>and take up his cross daily, and follow Me.</a:t>
            </a:r>
          </a:p>
          <a:p>
            <a:pPr marL="0" indent="288925">
              <a:lnSpc>
                <a:spcPct val="90000"/>
              </a:lnSpc>
              <a:buFont typeface="Wingdings" pitchFamily="2" charset="2"/>
              <a:buNone/>
            </a:pPr>
            <a:r>
              <a:rPr lang="en-US" sz="2400" dirty="0">
                <a:latin typeface="Arial" charset="0"/>
              </a:rPr>
              <a:t>24	"For whoever desires to save his life will lose it, but whoever loses his life for My sake will save it.</a:t>
            </a:r>
          </a:p>
        </p:txBody>
      </p:sp>
      <p:sp>
        <p:nvSpPr>
          <p:cNvPr id="8196" name="Text Box 4"/>
          <p:cNvSpPr txBox="1">
            <a:spLocks noChangeArrowheads="1"/>
          </p:cNvSpPr>
          <p:nvPr/>
        </p:nvSpPr>
        <p:spPr bwMode="auto">
          <a:xfrm>
            <a:off x="1104900" y="5257800"/>
            <a:ext cx="6858000" cy="1323439"/>
          </a:xfrm>
          <a:prstGeom prst="rect">
            <a:avLst/>
          </a:prstGeom>
          <a:noFill/>
          <a:ln w="9525">
            <a:noFill/>
            <a:miter lim="800000"/>
            <a:headEnd/>
            <a:tailEnd/>
          </a:ln>
          <a:effectLst/>
        </p:spPr>
        <p:txBody>
          <a:bodyPr wrap="square">
            <a:spAutoFit/>
          </a:bodyPr>
          <a:lstStyle/>
          <a:p>
            <a:pPr algn="ctr">
              <a:spcBef>
                <a:spcPct val="50000"/>
              </a:spcBef>
            </a:pPr>
            <a:r>
              <a:rPr lang="en-US" sz="4000" b="1" dirty="0">
                <a:solidFill>
                  <a:srgbClr val="66FF33"/>
                </a:solidFill>
                <a:latin typeface="Comic Sans MS" pitchFamily="66" charset="0"/>
              </a:rPr>
              <a:t>We must join Christ daily in the battle with Sin</a:t>
            </a:r>
          </a:p>
        </p:txBody>
      </p:sp>
      <p:pic>
        <p:nvPicPr>
          <p:cNvPr id="5122" name="Picture 2"/>
          <p:cNvPicPr>
            <a:picLocks noChangeAspect="1" noChangeArrowheads="1"/>
          </p:cNvPicPr>
          <p:nvPr/>
        </p:nvPicPr>
        <p:blipFill>
          <a:blip r:embed="rId3" cstate="print"/>
          <a:srcRect/>
          <a:stretch>
            <a:fillRect/>
          </a:stretch>
        </p:blipFill>
        <p:spPr bwMode="auto">
          <a:xfrm>
            <a:off x="6248400" y="152400"/>
            <a:ext cx="2695575" cy="2632887"/>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57200" y="0"/>
            <a:ext cx="6629400" cy="868363"/>
          </a:xfrm>
        </p:spPr>
        <p:txBody>
          <a:bodyPr/>
          <a:lstStyle/>
          <a:p>
            <a:r>
              <a:rPr lang="en-US" dirty="0">
                <a:solidFill>
                  <a:srgbClr val="91EAFF"/>
                </a:solidFill>
                <a:latin typeface="Vagabond" pitchFamily="2" charset="0"/>
              </a:rPr>
              <a:t>Romans 8:3-5</a:t>
            </a:r>
          </a:p>
        </p:txBody>
      </p:sp>
      <p:sp>
        <p:nvSpPr>
          <p:cNvPr id="9219" name="Rectangle 3"/>
          <p:cNvSpPr>
            <a:spLocks noGrp="1" noChangeArrowheads="1"/>
          </p:cNvSpPr>
          <p:nvPr>
            <p:ph type="body" idx="1"/>
          </p:nvPr>
        </p:nvSpPr>
        <p:spPr>
          <a:xfrm>
            <a:off x="381000" y="914400"/>
            <a:ext cx="8229600" cy="4191000"/>
          </a:xfrm>
        </p:spPr>
        <p:txBody>
          <a:bodyPr/>
          <a:lstStyle/>
          <a:p>
            <a:pPr marL="0" indent="288925">
              <a:lnSpc>
                <a:spcPct val="80000"/>
              </a:lnSpc>
              <a:buFont typeface="Wingdings" pitchFamily="2" charset="2"/>
              <a:buNone/>
            </a:pPr>
            <a:r>
              <a:rPr lang="en-US" sz="2800" dirty="0">
                <a:latin typeface="Arial" charset="0"/>
              </a:rPr>
              <a:t>3	For what the law could not do in </a:t>
            </a:r>
            <a:r>
              <a:rPr lang="en-US" sz="2800" dirty="0" smtClean="0">
                <a:latin typeface="Arial" charset="0"/>
              </a:rPr>
              <a:t>                       that </a:t>
            </a:r>
            <a:r>
              <a:rPr lang="en-US" sz="2800" dirty="0">
                <a:latin typeface="Arial" charset="0"/>
              </a:rPr>
              <a:t>it was weak through the flesh, God </a:t>
            </a:r>
            <a:r>
              <a:rPr lang="en-US" sz="2800" dirty="0" smtClean="0">
                <a:latin typeface="Arial" charset="0"/>
              </a:rPr>
              <a:t>                           did </a:t>
            </a:r>
            <a:r>
              <a:rPr lang="en-US" sz="2800" dirty="0">
                <a:latin typeface="Arial" charset="0"/>
              </a:rPr>
              <a:t>by sending His own Son in the </a:t>
            </a:r>
            <a:r>
              <a:rPr lang="en-US" sz="2800" dirty="0" smtClean="0">
                <a:latin typeface="Arial" charset="0"/>
              </a:rPr>
              <a:t>like-                            </a:t>
            </a:r>
            <a:r>
              <a:rPr lang="en-US" sz="2800" dirty="0" err="1" smtClean="0">
                <a:latin typeface="Arial" charset="0"/>
              </a:rPr>
              <a:t>ness</a:t>
            </a:r>
            <a:r>
              <a:rPr lang="en-US" sz="2800" dirty="0" smtClean="0">
                <a:latin typeface="Arial" charset="0"/>
              </a:rPr>
              <a:t> </a:t>
            </a:r>
            <a:r>
              <a:rPr lang="en-US" sz="2800" dirty="0">
                <a:latin typeface="Arial" charset="0"/>
              </a:rPr>
              <a:t>of sinful flesh, on account of sin: He condemned sin in the flesh,</a:t>
            </a:r>
          </a:p>
          <a:p>
            <a:pPr marL="0" indent="288925">
              <a:lnSpc>
                <a:spcPct val="80000"/>
              </a:lnSpc>
              <a:buFont typeface="Wingdings" pitchFamily="2" charset="2"/>
              <a:buNone/>
            </a:pPr>
            <a:r>
              <a:rPr lang="en-US" sz="2800" dirty="0">
                <a:latin typeface="Arial" charset="0"/>
              </a:rPr>
              <a:t>4	</a:t>
            </a:r>
            <a:r>
              <a:rPr lang="en-US" sz="2800" dirty="0">
                <a:solidFill>
                  <a:srgbClr val="FFFF00"/>
                </a:solidFill>
                <a:latin typeface="Arial" charset="0"/>
              </a:rPr>
              <a:t>that the righteous requirement of the law might be fulfilled in us who do not walk according to the flesh but according to the Spirit.</a:t>
            </a:r>
          </a:p>
          <a:p>
            <a:pPr marL="0" indent="288925">
              <a:lnSpc>
                <a:spcPct val="80000"/>
              </a:lnSpc>
              <a:buFont typeface="Wingdings" pitchFamily="2" charset="2"/>
              <a:buNone/>
            </a:pPr>
            <a:r>
              <a:rPr lang="en-US" sz="2800" dirty="0">
                <a:latin typeface="Arial" charset="0"/>
              </a:rPr>
              <a:t>5	For those who live according to the flesh set their minds on the things of the flesh, but those who live according to the Spirit, the things of the Spirit.</a:t>
            </a:r>
          </a:p>
        </p:txBody>
      </p:sp>
      <p:sp>
        <p:nvSpPr>
          <p:cNvPr id="9220" name="Text Box 4"/>
          <p:cNvSpPr txBox="1">
            <a:spLocks noChangeArrowheads="1"/>
          </p:cNvSpPr>
          <p:nvPr/>
        </p:nvSpPr>
        <p:spPr bwMode="auto">
          <a:xfrm>
            <a:off x="762000" y="5334000"/>
            <a:ext cx="7772400" cy="1384995"/>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66FF33"/>
                </a:solidFill>
                <a:latin typeface="Comic Sans MS" pitchFamily="66" charset="0"/>
              </a:rPr>
              <a:t>We fulfill the righteous requirement of the law by walking according to the Spirit and putting to death the deeds of the body</a:t>
            </a:r>
          </a:p>
        </p:txBody>
      </p:sp>
      <p:pic>
        <p:nvPicPr>
          <p:cNvPr id="6146" name="Picture 2"/>
          <p:cNvPicPr>
            <a:picLocks noChangeAspect="1" noChangeArrowheads="1"/>
          </p:cNvPicPr>
          <p:nvPr/>
        </p:nvPicPr>
        <p:blipFill>
          <a:blip r:embed="rId3" cstate="print"/>
          <a:srcRect/>
          <a:stretch>
            <a:fillRect/>
          </a:stretch>
        </p:blipFill>
        <p:spPr bwMode="auto">
          <a:xfrm>
            <a:off x="7086600" y="152400"/>
            <a:ext cx="1962150" cy="2143125"/>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Rot="1" noChangeArrowheads="1"/>
          </p:cNvSpPr>
          <p:nvPr>
            <p:ph type="title"/>
          </p:nvPr>
        </p:nvSpPr>
        <p:spPr>
          <a:xfrm>
            <a:off x="457200" y="0"/>
            <a:ext cx="5867400" cy="1143000"/>
          </a:xfrm>
        </p:spPr>
        <p:txBody>
          <a:bodyPr/>
          <a:lstStyle/>
          <a:p>
            <a:r>
              <a:rPr lang="en-US" dirty="0">
                <a:solidFill>
                  <a:srgbClr val="91EAFF"/>
                </a:solidFill>
                <a:latin typeface="Vagabond" pitchFamily="2" charset="0"/>
              </a:rPr>
              <a:t>Colossians 3:5-10</a:t>
            </a:r>
          </a:p>
        </p:txBody>
      </p:sp>
      <p:sp>
        <p:nvSpPr>
          <p:cNvPr id="158723" name="Rectangle 3"/>
          <p:cNvSpPr>
            <a:spLocks noGrp="1" noChangeArrowheads="1"/>
          </p:cNvSpPr>
          <p:nvPr>
            <p:ph type="body" idx="1"/>
          </p:nvPr>
        </p:nvSpPr>
        <p:spPr>
          <a:xfrm>
            <a:off x="304800" y="990600"/>
            <a:ext cx="8610600" cy="5059363"/>
          </a:xfrm>
        </p:spPr>
        <p:txBody>
          <a:bodyPr/>
          <a:lstStyle/>
          <a:p>
            <a:pPr marL="0" indent="288925">
              <a:lnSpc>
                <a:spcPct val="90000"/>
              </a:lnSpc>
              <a:buFont typeface="Wingdings" pitchFamily="2" charset="2"/>
              <a:buNone/>
            </a:pPr>
            <a:r>
              <a:rPr lang="en-US" sz="2400" dirty="0">
                <a:latin typeface="Arial" charset="0"/>
              </a:rPr>
              <a:t>5  Therefore </a:t>
            </a:r>
            <a:r>
              <a:rPr lang="en-US" sz="2400" dirty="0">
                <a:solidFill>
                  <a:srgbClr val="FFFF00"/>
                </a:solidFill>
                <a:latin typeface="Arial" charset="0"/>
              </a:rPr>
              <a:t>put to death your </a:t>
            </a:r>
            <a:r>
              <a:rPr lang="en-US" sz="2400" dirty="0" smtClean="0">
                <a:solidFill>
                  <a:srgbClr val="FFFF00"/>
                </a:solidFill>
                <a:latin typeface="Arial" charset="0"/>
              </a:rPr>
              <a:t>members                                     </a:t>
            </a:r>
            <a:r>
              <a:rPr lang="en-US" sz="2400" dirty="0">
                <a:solidFill>
                  <a:srgbClr val="FFFF00"/>
                </a:solidFill>
                <a:latin typeface="Arial" charset="0"/>
              </a:rPr>
              <a:t>which are on the earth:</a:t>
            </a:r>
            <a:r>
              <a:rPr lang="en-US" sz="2400" dirty="0">
                <a:latin typeface="Arial" charset="0"/>
              </a:rPr>
              <a:t> fornication, </a:t>
            </a:r>
            <a:r>
              <a:rPr lang="en-US" sz="2400" dirty="0" smtClean="0">
                <a:latin typeface="Arial" charset="0"/>
              </a:rPr>
              <a:t>unclean-                                         </a:t>
            </a:r>
            <a:r>
              <a:rPr lang="en-US" sz="2400" dirty="0" err="1" smtClean="0">
                <a:latin typeface="Arial" charset="0"/>
              </a:rPr>
              <a:t>ness</a:t>
            </a:r>
            <a:r>
              <a:rPr lang="en-US" sz="2400" dirty="0">
                <a:latin typeface="Arial" charset="0"/>
              </a:rPr>
              <a:t>, passion, evil desire, and </a:t>
            </a:r>
            <a:r>
              <a:rPr lang="en-US" sz="2400" dirty="0" smtClean="0">
                <a:latin typeface="Arial" charset="0"/>
              </a:rPr>
              <a:t>covetous-                                  </a:t>
            </a:r>
            <a:r>
              <a:rPr lang="en-US" sz="2400" dirty="0" err="1" smtClean="0">
                <a:latin typeface="Arial" charset="0"/>
              </a:rPr>
              <a:t>ness</a:t>
            </a:r>
            <a:r>
              <a:rPr lang="en-US" sz="2400" dirty="0">
                <a:latin typeface="Arial" charset="0"/>
              </a:rPr>
              <a:t>, which is idolatry.</a:t>
            </a:r>
          </a:p>
          <a:p>
            <a:pPr marL="0" indent="288925">
              <a:lnSpc>
                <a:spcPct val="90000"/>
              </a:lnSpc>
              <a:buFont typeface="Wingdings" pitchFamily="2" charset="2"/>
              <a:buNone/>
            </a:pPr>
            <a:r>
              <a:rPr lang="en-US" sz="2400" dirty="0">
                <a:latin typeface="Arial" charset="0"/>
              </a:rPr>
              <a:t>6  Because of these things the wrath </a:t>
            </a:r>
            <a:r>
              <a:rPr lang="en-US" sz="2400" dirty="0" smtClean="0">
                <a:latin typeface="Arial" charset="0"/>
              </a:rPr>
              <a:t>of                                 </a:t>
            </a:r>
            <a:r>
              <a:rPr lang="en-US" sz="2400" dirty="0">
                <a:latin typeface="Arial" charset="0"/>
              </a:rPr>
              <a:t>God is coming upon the sons of disobedience,</a:t>
            </a:r>
          </a:p>
          <a:p>
            <a:pPr marL="0" indent="288925">
              <a:lnSpc>
                <a:spcPct val="90000"/>
              </a:lnSpc>
              <a:buFont typeface="Wingdings" pitchFamily="2" charset="2"/>
              <a:buNone/>
            </a:pPr>
            <a:r>
              <a:rPr lang="en-US" sz="2400" dirty="0">
                <a:latin typeface="Arial" charset="0"/>
              </a:rPr>
              <a:t>7  in which </a:t>
            </a:r>
            <a:r>
              <a:rPr lang="en-US" sz="2400" dirty="0">
                <a:solidFill>
                  <a:srgbClr val="FFFF00"/>
                </a:solidFill>
                <a:latin typeface="Arial" charset="0"/>
              </a:rPr>
              <a:t>you yourselves once walked</a:t>
            </a:r>
            <a:r>
              <a:rPr lang="en-US" sz="2400" dirty="0">
                <a:latin typeface="Arial" charset="0"/>
              </a:rPr>
              <a:t> when you lived in them.</a:t>
            </a:r>
          </a:p>
          <a:p>
            <a:pPr marL="0" indent="288925">
              <a:lnSpc>
                <a:spcPct val="90000"/>
              </a:lnSpc>
              <a:buFont typeface="Wingdings" pitchFamily="2" charset="2"/>
              <a:buNone/>
            </a:pPr>
            <a:r>
              <a:rPr lang="en-US" sz="2400" dirty="0">
                <a:latin typeface="Arial" charset="0"/>
              </a:rPr>
              <a:t>8  </a:t>
            </a:r>
            <a:r>
              <a:rPr lang="en-US" sz="2400" dirty="0">
                <a:solidFill>
                  <a:srgbClr val="FFFF00"/>
                </a:solidFill>
                <a:latin typeface="Arial" charset="0"/>
              </a:rPr>
              <a:t>But now you yourselves are to put off all these:</a:t>
            </a:r>
            <a:r>
              <a:rPr lang="en-US" sz="2400" dirty="0">
                <a:latin typeface="Arial" charset="0"/>
              </a:rPr>
              <a:t> anger, wrath, malice, blasphemy, filthy language out of your mouth.</a:t>
            </a:r>
          </a:p>
          <a:p>
            <a:pPr marL="0" indent="288925">
              <a:lnSpc>
                <a:spcPct val="90000"/>
              </a:lnSpc>
              <a:buFont typeface="Wingdings" pitchFamily="2" charset="2"/>
              <a:buNone/>
            </a:pPr>
            <a:r>
              <a:rPr lang="en-US" sz="2400" dirty="0">
                <a:latin typeface="Arial" charset="0"/>
              </a:rPr>
              <a:t>9  Do not lie to one another, since you have put off the old man with his deeds,</a:t>
            </a:r>
          </a:p>
          <a:p>
            <a:pPr marL="0" indent="288925">
              <a:lnSpc>
                <a:spcPct val="90000"/>
              </a:lnSpc>
              <a:buFont typeface="Wingdings" pitchFamily="2" charset="2"/>
              <a:buNone/>
            </a:pPr>
            <a:r>
              <a:rPr lang="en-US" sz="2400" dirty="0">
                <a:latin typeface="Arial" charset="0"/>
              </a:rPr>
              <a:t>10  and have </a:t>
            </a:r>
            <a:r>
              <a:rPr lang="en-US" sz="2400" dirty="0">
                <a:solidFill>
                  <a:srgbClr val="FFFF00"/>
                </a:solidFill>
                <a:latin typeface="Arial" charset="0"/>
              </a:rPr>
              <a:t>put on the new man who is renewed in knowledge according to the image of Him who created him,</a:t>
            </a:r>
          </a:p>
        </p:txBody>
      </p:sp>
      <p:pic>
        <p:nvPicPr>
          <p:cNvPr id="7170" name="Picture 2"/>
          <p:cNvPicPr>
            <a:picLocks noChangeAspect="1" noChangeArrowheads="1"/>
          </p:cNvPicPr>
          <p:nvPr/>
        </p:nvPicPr>
        <p:blipFill>
          <a:blip r:embed="rId3" cstate="print"/>
          <a:srcRect/>
          <a:stretch>
            <a:fillRect/>
          </a:stretch>
        </p:blipFill>
        <p:spPr bwMode="auto">
          <a:xfrm>
            <a:off x="6324600" y="152400"/>
            <a:ext cx="2650394" cy="2686050"/>
          </a:xfrm>
          <a:prstGeom prst="rect">
            <a:avLst/>
          </a:prstGeom>
          <a:noFill/>
          <a:ln w="9525">
            <a:noFill/>
            <a:miter lim="800000"/>
            <a:headEnd/>
            <a:tailEnd/>
          </a:ln>
        </p:spPr>
      </p:pic>
      <p:sp>
        <p:nvSpPr>
          <p:cNvPr id="5" name="Text Box 4"/>
          <p:cNvSpPr txBox="1">
            <a:spLocks noChangeArrowheads="1"/>
          </p:cNvSpPr>
          <p:nvPr/>
        </p:nvSpPr>
        <p:spPr bwMode="auto">
          <a:xfrm>
            <a:off x="457200" y="6172200"/>
            <a:ext cx="8077200" cy="584775"/>
          </a:xfrm>
          <a:prstGeom prst="rect">
            <a:avLst/>
          </a:prstGeom>
          <a:noFill/>
          <a:ln w="9525">
            <a:noFill/>
            <a:miter lim="800000"/>
            <a:headEnd/>
            <a:tailEnd/>
          </a:ln>
          <a:effectLst/>
        </p:spPr>
        <p:txBody>
          <a:bodyPr>
            <a:spAutoFit/>
          </a:bodyPr>
          <a:lstStyle/>
          <a:p>
            <a:pPr algn="ctr">
              <a:spcBef>
                <a:spcPct val="50000"/>
              </a:spcBef>
            </a:pPr>
            <a:r>
              <a:rPr lang="en-US" sz="3200" b="1" dirty="0" smtClean="0">
                <a:solidFill>
                  <a:srgbClr val="66FF33"/>
                </a:solidFill>
                <a:latin typeface="Comic Sans MS" pitchFamily="66" charset="0"/>
              </a:rPr>
              <a:t>This should change the way we live!</a:t>
            </a:r>
            <a:endParaRPr lang="en-US" sz="3200" b="1" dirty="0">
              <a:solidFill>
                <a:srgbClr val="66FF33"/>
              </a:solidFill>
              <a:latin typeface="Comic Sans MS" pitchFamily="66" charset="0"/>
            </a:endParaRPr>
          </a:p>
        </p:txBody>
      </p:sp>
    </p:spTree>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a:xfrm>
            <a:off x="457200" y="0"/>
            <a:ext cx="6553200" cy="914400"/>
          </a:xfrm>
        </p:spPr>
        <p:txBody>
          <a:bodyPr/>
          <a:lstStyle/>
          <a:p>
            <a:r>
              <a:rPr lang="en-US" sz="4800" dirty="0">
                <a:solidFill>
                  <a:srgbClr val="91EAFF"/>
                </a:solidFill>
                <a:latin typeface="Vagabond" pitchFamily="2" charset="0"/>
              </a:rPr>
              <a:t>Titus 2:11-14</a:t>
            </a:r>
          </a:p>
        </p:txBody>
      </p:sp>
      <p:sp>
        <p:nvSpPr>
          <p:cNvPr id="159747" name="Rectangle 3"/>
          <p:cNvSpPr>
            <a:spLocks noGrp="1" noChangeArrowheads="1"/>
          </p:cNvSpPr>
          <p:nvPr>
            <p:ph type="body" idx="1"/>
          </p:nvPr>
        </p:nvSpPr>
        <p:spPr>
          <a:xfrm>
            <a:off x="457200" y="838200"/>
            <a:ext cx="8229600" cy="4495800"/>
          </a:xfrm>
        </p:spPr>
        <p:txBody>
          <a:bodyPr/>
          <a:lstStyle/>
          <a:p>
            <a:pPr marL="0" indent="288925">
              <a:lnSpc>
                <a:spcPct val="80000"/>
              </a:lnSpc>
              <a:buFont typeface="Wingdings" pitchFamily="2" charset="2"/>
              <a:buNone/>
            </a:pPr>
            <a:r>
              <a:rPr lang="en-US" sz="2800" dirty="0">
                <a:latin typeface="Arial" charset="0"/>
              </a:rPr>
              <a:t>11	For </a:t>
            </a:r>
            <a:r>
              <a:rPr lang="en-US" sz="2800" dirty="0">
                <a:solidFill>
                  <a:srgbClr val="FFFF00"/>
                </a:solidFill>
                <a:latin typeface="Arial" charset="0"/>
              </a:rPr>
              <a:t>the grace of God that brings </a:t>
            </a:r>
            <a:r>
              <a:rPr lang="en-US" sz="2800" dirty="0" smtClean="0">
                <a:solidFill>
                  <a:srgbClr val="FFFF00"/>
                </a:solidFill>
                <a:latin typeface="Arial" charset="0"/>
              </a:rPr>
              <a:t>                        salvation</a:t>
            </a:r>
            <a:r>
              <a:rPr lang="en-US" sz="2800" dirty="0" smtClean="0">
                <a:latin typeface="Arial" charset="0"/>
              </a:rPr>
              <a:t> </a:t>
            </a:r>
            <a:r>
              <a:rPr lang="en-US" sz="2800" dirty="0">
                <a:latin typeface="Arial" charset="0"/>
              </a:rPr>
              <a:t>has appeared to all men,</a:t>
            </a:r>
          </a:p>
          <a:p>
            <a:pPr marL="0" indent="288925">
              <a:lnSpc>
                <a:spcPct val="80000"/>
              </a:lnSpc>
              <a:buFont typeface="Wingdings" pitchFamily="2" charset="2"/>
              <a:buNone/>
            </a:pPr>
            <a:r>
              <a:rPr lang="en-US" sz="2800" dirty="0">
                <a:latin typeface="Arial" charset="0"/>
              </a:rPr>
              <a:t>12	teaching us that, denying </a:t>
            </a:r>
            <a:r>
              <a:rPr lang="en-US" sz="2800" dirty="0" err="1" smtClean="0">
                <a:latin typeface="Arial" charset="0"/>
              </a:rPr>
              <a:t>ungod</a:t>
            </a:r>
            <a:r>
              <a:rPr lang="en-US" sz="2800" dirty="0" smtClean="0">
                <a:latin typeface="Arial" charset="0"/>
              </a:rPr>
              <a:t>-                         </a:t>
            </a:r>
            <a:r>
              <a:rPr lang="en-US" sz="2800" dirty="0" err="1" smtClean="0">
                <a:latin typeface="Arial" charset="0"/>
              </a:rPr>
              <a:t>liness</a:t>
            </a:r>
            <a:r>
              <a:rPr lang="en-US" sz="2800" dirty="0" smtClean="0">
                <a:latin typeface="Arial" charset="0"/>
              </a:rPr>
              <a:t> </a:t>
            </a:r>
            <a:r>
              <a:rPr lang="en-US" sz="2800" dirty="0">
                <a:latin typeface="Arial" charset="0"/>
              </a:rPr>
              <a:t>and worldly lusts, </a:t>
            </a:r>
            <a:r>
              <a:rPr lang="en-US" sz="2800" dirty="0">
                <a:solidFill>
                  <a:srgbClr val="FFFF00"/>
                </a:solidFill>
                <a:latin typeface="Arial" charset="0"/>
              </a:rPr>
              <a:t>we should live</a:t>
            </a:r>
            <a:r>
              <a:rPr lang="en-US" sz="2800" dirty="0">
                <a:latin typeface="Arial" charset="0"/>
              </a:rPr>
              <a:t> </a:t>
            </a:r>
            <a:r>
              <a:rPr lang="en-US" sz="2800" dirty="0" smtClean="0">
                <a:latin typeface="Arial" charset="0"/>
              </a:rPr>
              <a:t>                       soberly</a:t>
            </a:r>
            <a:r>
              <a:rPr lang="en-US" sz="2800" dirty="0">
                <a:latin typeface="Arial" charset="0"/>
              </a:rPr>
              <a:t>, righteously, and godly in the present age,</a:t>
            </a:r>
          </a:p>
          <a:p>
            <a:pPr marL="0" indent="288925">
              <a:lnSpc>
                <a:spcPct val="80000"/>
              </a:lnSpc>
              <a:buFont typeface="Wingdings" pitchFamily="2" charset="2"/>
              <a:buNone/>
            </a:pPr>
            <a:r>
              <a:rPr lang="en-US" sz="2800" dirty="0">
                <a:latin typeface="Arial" charset="0"/>
              </a:rPr>
              <a:t>13	looking for the blessed hope and glorious appearing of our great God and Savior Jesus Christ,</a:t>
            </a:r>
          </a:p>
          <a:p>
            <a:pPr marL="0" indent="288925">
              <a:lnSpc>
                <a:spcPct val="80000"/>
              </a:lnSpc>
              <a:buFont typeface="Wingdings" pitchFamily="2" charset="2"/>
              <a:buNone/>
            </a:pPr>
            <a:r>
              <a:rPr lang="en-US" sz="2800" dirty="0">
                <a:latin typeface="Arial" charset="0"/>
              </a:rPr>
              <a:t>14	who gave Himself for us, </a:t>
            </a:r>
            <a:r>
              <a:rPr lang="en-US" sz="2800" dirty="0">
                <a:solidFill>
                  <a:srgbClr val="FFFF00"/>
                </a:solidFill>
                <a:latin typeface="Arial" charset="0"/>
              </a:rPr>
              <a:t>that He might redeem us from every lawless deed </a:t>
            </a:r>
            <a:r>
              <a:rPr lang="en-US" sz="2800" u="sng" dirty="0">
                <a:solidFill>
                  <a:srgbClr val="91EAFF"/>
                </a:solidFill>
                <a:latin typeface="Arial" charset="0"/>
              </a:rPr>
              <a:t>and</a:t>
            </a:r>
            <a:r>
              <a:rPr lang="en-US" sz="2800" dirty="0">
                <a:solidFill>
                  <a:srgbClr val="00B0F0"/>
                </a:solidFill>
                <a:latin typeface="Arial" charset="0"/>
              </a:rPr>
              <a:t> </a:t>
            </a:r>
            <a:r>
              <a:rPr lang="en-US" sz="2800" dirty="0">
                <a:solidFill>
                  <a:srgbClr val="FFFF00"/>
                </a:solidFill>
                <a:latin typeface="Arial" charset="0"/>
              </a:rPr>
              <a:t>purify for Himself His own special people, zealous for good works.</a:t>
            </a:r>
          </a:p>
        </p:txBody>
      </p:sp>
      <p:sp>
        <p:nvSpPr>
          <p:cNvPr id="159748" name="Text Box 4"/>
          <p:cNvSpPr txBox="1">
            <a:spLocks noChangeArrowheads="1"/>
          </p:cNvSpPr>
          <p:nvPr/>
        </p:nvSpPr>
        <p:spPr bwMode="auto">
          <a:xfrm>
            <a:off x="990600" y="5103674"/>
            <a:ext cx="7696200" cy="1754326"/>
          </a:xfrm>
          <a:prstGeom prst="rect">
            <a:avLst/>
          </a:prstGeom>
          <a:noFill/>
          <a:ln w="9525">
            <a:noFill/>
            <a:miter lim="800000"/>
            <a:headEnd/>
            <a:tailEnd/>
          </a:ln>
          <a:effectLst/>
        </p:spPr>
        <p:txBody>
          <a:bodyPr wrap="square">
            <a:spAutoFit/>
          </a:bodyPr>
          <a:lstStyle/>
          <a:p>
            <a:pPr algn="ctr">
              <a:spcBef>
                <a:spcPct val="50000"/>
              </a:spcBef>
            </a:pPr>
            <a:r>
              <a:rPr lang="en-US" sz="3600" b="1" dirty="0">
                <a:solidFill>
                  <a:srgbClr val="66FF33"/>
                </a:solidFill>
                <a:latin typeface="Comic Sans MS" pitchFamily="66" charset="0"/>
              </a:rPr>
              <a:t>God’s redemptive plan provides forgiveness of sins, and motivates us to live for God</a:t>
            </a:r>
          </a:p>
        </p:txBody>
      </p:sp>
      <p:pic>
        <p:nvPicPr>
          <p:cNvPr id="8194" name="Picture 2"/>
          <p:cNvPicPr>
            <a:picLocks noChangeAspect="1" noChangeArrowheads="1"/>
          </p:cNvPicPr>
          <p:nvPr/>
        </p:nvPicPr>
        <p:blipFill>
          <a:blip r:embed="rId3" cstate="print"/>
          <a:srcRect/>
          <a:stretch>
            <a:fillRect/>
          </a:stretch>
        </p:blipFill>
        <p:spPr bwMode="auto">
          <a:xfrm>
            <a:off x="6934200" y="152400"/>
            <a:ext cx="2057400" cy="20574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04568" y="44084"/>
            <a:ext cx="7467600" cy="914400"/>
          </a:xfrm>
        </p:spPr>
        <p:txBody>
          <a:bodyPr/>
          <a:lstStyle/>
          <a:p>
            <a:r>
              <a:rPr lang="en-US" b="1" i="1" dirty="0">
                <a:solidFill>
                  <a:srgbClr val="FFC000"/>
                </a:solidFill>
                <a:latin typeface="Times New Roman" pitchFamily="18" charset="0"/>
              </a:rPr>
              <a:t>How did God save His Son?</a:t>
            </a:r>
          </a:p>
        </p:txBody>
      </p:sp>
      <p:sp>
        <p:nvSpPr>
          <p:cNvPr id="38915" name="Rectangle 3"/>
          <p:cNvSpPr>
            <a:spLocks noGrp="1" noChangeArrowheads="1"/>
          </p:cNvSpPr>
          <p:nvPr>
            <p:ph type="body" idx="1"/>
          </p:nvPr>
        </p:nvSpPr>
        <p:spPr>
          <a:xfrm>
            <a:off x="685800" y="2057400"/>
            <a:ext cx="7772400" cy="3810000"/>
          </a:xfrm>
        </p:spPr>
        <p:txBody>
          <a:bodyPr/>
          <a:lstStyle/>
          <a:p>
            <a:pPr marL="0" indent="288925">
              <a:buFontTx/>
              <a:buNone/>
            </a:pPr>
            <a:r>
              <a:rPr lang="en-US" sz="3600" b="1" dirty="0" smtClean="0">
                <a:solidFill>
                  <a:srgbClr val="A87000"/>
                </a:solidFill>
              </a:rPr>
              <a:t>             </a:t>
            </a:r>
            <a:r>
              <a:rPr lang="en-US" sz="3600" b="1" dirty="0" smtClean="0">
                <a:solidFill>
                  <a:srgbClr val="91EAFF"/>
                </a:solidFill>
              </a:rPr>
              <a:t>Isaiah </a:t>
            </a:r>
            <a:r>
              <a:rPr lang="en-US" sz="3600" b="1" dirty="0">
                <a:solidFill>
                  <a:srgbClr val="91EAFF"/>
                </a:solidFill>
              </a:rPr>
              <a:t>50:4-5</a:t>
            </a:r>
          </a:p>
          <a:p>
            <a:pPr marL="0" indent="288925">
              <a:buFontTx/>
              <a:buNone/>
            </a:pPr>
            <a:r>
              <a:rPr lang="en-US" sz="2800" dirty="0"/>
              <a:t>4  The Lord GOD has given Me the tongue of the learned, that I should know how to speak a word in season to him who is weary. He awakens Me morning by morning, he awakens My ear to hear as the learned.</a:t>
            </a:r>
          </a:p>
          <a:p>
            <a:pPr marL="0" indent="288925">
              <a:buFontTx/>
              <a:buNone/>
            </a:pPr>
            <a:r>
              <a:rPr lang="en-US" sz="2800" dirty="0"/>
              <a:t>5  The Lord GOD has opened My ear; and I was not rebellious, nor did I turn away.</a:t>
            </a:r>
          </a:p>
        </p:txBody>
      </p:sp>
      <p:sp>
        <p:nvSpPr>
          <p:cNvPr id="38916" name="Text Box 4"/>
          <p:cNvSpPr txBox="1">
            <a:spLocks noChangeArrowheads="1"/>
          </p:cNvSpPr>
          <p:nvPr/>
        </p:nvSpPr>
        <p:spPr bwMode="auto">
          <a:xfrm>
            <a:off x="1319894" y="964662"/>
            <a:ext cx="4495800" cy="1175706"/>
          </a:xfrm>
          <a:prstGeom prst="rect">
            <a:avLst/>
          </a:prstGeom>
          <a:noFill/>
          <a:ln w="9525">
            <a:noFill/>
            <a:miter lim="800000"/>
            <a:headEnd/>
            <a:tailEnd/>
          </a:ln>
          <a:effectLst/>
        </p:spPr>
        <p:txBody>
          <a:bodyPr wrap="square">
            <a:spAutoFit/>
          </a:bodyPr>
          <a:lstStyle/>
          <a:p>
            <a:pPr algn="ctr">
              <a:lnSpc>
                <a:spcPct val="80000"/>
              </a:lnSpc>
              <a:spcBef>
                <a:spcPct val="20000"/>
              </a:spcBef>
            </a:pPr>
            <a:r>
              <a:rPr lang="en-US" sz="4400" b="1" dirty="0">
                <a:solidFill>
                  <a:srgbClr val="FFFF00"/>
                </a:solidFill>
                <a:latin typeface="Comic Sans MS" pitchFamily="66" charset="0"/>
              </a:rPr>
              <a:t>Immersed him in the word </a:t>
            </a:r>
          </a:p>
        </p:txBody>
      </p:sp>
      <p:sp>
        <p:nvSpPr>
          <p:cNvPr id="38917" name="Text Box 5"/>
          <p:cNvSpPr txBox="1">
            <a:spLocks noChangeArrowheads="1"/>
          </p:cNvSpPr>
          <p:nvPr/>
        </p:nvSpPr>
        <p:spPr bwMode="auto">
          <a:xfrm>
            <a:off x="533400" y="6019800"/>
            <a:ext cx="8153400" cy="579438"/>
          </a:xfrm>
          <a:prstGeom prst="rect">
            <a:avLst/>
          </a:prstGeom>
          <a:noFill/>
          <a:ln w="9525">
            <a:noFill/>
            <a:miter lim="800000"/>
            <a:headEnd/>
            <a:tailEnd/>
          </a:ln>
          <a:effectLst/>
        </p:spPr>
        <p:txBody>
          <a:bodyPr>
            <a:spAutoFit/>
          </a:bodyPr>
          <a:lstStyle/>
          <a:p>
            <a:pPr algn="ctr">
              <a:spcBef>
                <a:spcPct val="50000"/>
              </a:spcBef>
            </a:pPr>
            <a:r>
              <a:rPr lang="en-US" sz="3200" b="1" dirty="0">
                <a:solidFill>
                  <a:srgbClr val="66FF33"/>
                </a:solidFill>
                <a:latin typeface="Comic Sans MS" pitchFamily="66" charset="0"/>
              </a:rPr>
              <a:t>Should be part of our daily food too!</a:t>
            </a:r>
          </a:p>
        </p:txBody>
      </p:sp>
      <p:pic>
        <p:nvPicPr>
          <p:cNvPr id="60418" name="Picture 2"/>
          <p:cNvPicPr>
            <a:picLocks noChangeAspect="1" noChangeArrowheads="1"/>
          </p:cNvPicPr>
          <p:nvPr/>
        </p:nvPicPr>
        <p:blipFill>
          <a:blip r:embed="rId3" cstate="print"/>
          <a:srcRect/>
          <a:stretch>
            <a:fillRect/>
          </a:stretch>
        </p:blipFill>
        <p:spPr bwMode="auto">
          <a:xfrm>
            <a:off x="6449787" y="798682"/>
            <a:ext cx="2389413" cy="1868318"/>
          </a:xfrm>
          <a:prstGeom prst="rect">
            <a:avLst/>
          </a:prstGeom>
          <a:noFill/>
          <a:ln w="9525">
            <a:noFill/>
            <a:miter lim="800000"/>
            <a:headEnd/>
            <a:tailEnd/>
          </a:ln>
        </p:spPr>
      </p:pic>
    </p:spTree>
    <p:extLst>
      <p:ext uri="{BB962C8B-B14F-4D97-AF65-F5344CB8AC3E}">
        <p14:creationId xmlns:p14="http://schemas.microsoft.com/office/powerpoint/2010/main" val="1788816030"/>
      </p:ext>
    </p:extLst>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a:xfrm>
            <a:off x="457200" y="0"/>
            <a:ext cx="6553200" cy="914400"/>
          </a:xfrm>
        </p:spPr>
        <p:txBody>
          <a:bodyPr/>
          <a:lstStyle/>
          <a:p>
            <a:r>
              <a:rPr lang="en-US" sz="4800" dirty="0">
                <a:solidFill>
                  <a:srgbClr val="91EAFF"/>
                </a:solidFill>
                <a:latin typeface="Vagabond" pitchFamily="2" charset="0"/>
              </a:rPr>
              <a:t>Acts 3:25-26</a:t>
            </a:r>
          </a:p>
        </p:txBody>
      </p:sp>
      <p:sp>
        <p:nvSpPr>
          <p:cNvPr id="160771" name="Rectangle 3"/>
          <p:cNvSpPr>
            <a:spLocks noGrp="1" noChangeArrowheads="1"/>
          </p:cNvSpPr>
          <p:nvPr>
            <p:ph type="body" idx="1"/>
          </p:nvPr>
        </p:nvSpPr>
        <p:spPr>
          <a:xfrm>
            <a:off x="304800" y="838200"/>
            <a:ext cx="8229600" cy="4525963"/>
          </a:xfrm>
        </p:spPr>
        <p:txBody>
          <a:bodyPr/>
          <a:lstStyle/>
          <a:p>
            <a:pPr marL="0" indent="288925">
              <a:lnSpc>
                <a:spcPct val="90000"/>
              </a:lnSpc>
              <a:buFont typeface="Wingdings" pitchFamily="2" charset="2"/>
              <a:buNone/>
            </a:pPr>
            <a:r>
              <a:rPr lang="en-US" sz="3000" dirty="0" smtClean="0">
                <a:latin typeface="Arial" charset="0"/>
              </a:rPr>
              <a:t>25	"You are sons of the prophets,                            and of the covenant which God made                         with our fathers, saying to Abraham,                         </a:t>
            </a:r>
            <a:r>
              <a:rPr lang="en-US" sz="3000" dirty="0" smtClean="0">
                <a:solidFill>
                  <a:srgbClr val="FFFF00"/>
                </a:solidFill>
                <a:latin typeface="Arial" charset="0"/>
              </a:rPr>
              <a:t>'And in your seed all the families of                              the earth shall be blessed.'</a:t>
            </a:r>
          </a:p>
          <a:p>
            <a:pPr marL="0" indent="288925">
              <a:lnSpc>
                <a:spcPct val="90000"/>
              </a:lnSpc>
              <a:buFont typeface="Wingdings" pitchFamily="2" charset="2"/>
              <a:buNone/>
            </a:pPr>
            <a:r>
              <a:rPr lang="en-US" sz="3000" dirty="0" smtClean="0">
                <a:latin typeface="Arial" charset="0"/>
              </a:rPr>
              <a:t>26	"To you first, God, having raised up His Servant Jesus, </a:t>
            </a:r>
            <a:r>
              <a:rPr lang="en-US" sz="3000" dirty="0" smtClean="0">
                <a:solidFill>
                  <a:srgbClr val="FFFF00"/>
                </a:solidFill>
                <a:latin typeface="Arial" charset="0"/>
              </a:rPr>
              <a:t>sent Him to bless you, in turning away every one of you from your iniquities."</a:t>
            </a:r>
            <a:endParaRPr lang="en-US" sz="3000" dirty="0">
              <a:solidFill>
                <a:srgbClr val="FFFF00"/>
              </a:solidFill>
              <a:latin typeface="Arial" charset="0"/>
            </a:endParaRPr>
          </a:p>
        </p:txBody>
      </p:sp>
      <p:sp>
        <p:nvSpPr>
          <p:cNvPr id="160772" name="Text Box 4"/>
          <p:cNvSpPr txBox="1">
            <a:spLocks noChangeArrowheads="1"/>
          </p:cNvSpPr>
          <p:nvPr/>
        </p:nvSpPr>
        <p:spPr bwMode="auto">
          <a:xfrm>
            <a:off x="457200" y="4495800"/>
            <a:ext cx="8153400" cy="2062103"/>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rgbClr val="66FF33"/>
                </a:solidFill>
                <a:latin typeface="Comic Sans MS" pitchFamily="66" charset="0"/>
              </a:rPr>
              <a:t>Part of the promise to Abraham was that God would convince his descendents to turn away from their iniquities – God would change their lives!</a:t>
            </a:r>
          </a:p>
        </p:txBody>
      </p:sp>
      <p:pic>
        <p:nvPicPr>
          <p:cNvPr id="9218" name="Picture 2"/>
          <p:cNvPicPr>
            <a:picLocks noChangeAspect="1" noChangeArrowheads="1"/>
          </p:cNvPicPr>
          <p:nvPr/>
        </p:nvPicPr>
        <p:blipFill>
          <a:blip r:embed="rId3" cstate="print"/>
          <a:srcRect/>
          <a:stretch>
            <a:fillRect/>
          </a:stretch>
        </p:blipFill>
        <p:spPr bwMode="auto">
          <a:xfrm>
            <a:off x="6846113" y="152400"/>
            <a:ext cx="2031187" cy="25908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a:xfrm>
            <a:off x="457200" y="0"/>
            <a:ext cx="6172200" cy="914400"/>
          </a:xfrm>
        </p:spPr>
        <p:txBody>
          <a:bodyPr/>
          <a:lstStyle/>
          <a:p>
            <a:r>
              <a:rPr lang="en-US" dirty="0">
                <a:solidFill>
                  <a:srgbClr val="91EAFF"/>
                </a:solidFill>
                <a:latin typeface="Vagabond" pitchFamily="2" charset="0"/>
              </a:rPr>
              <a:t>Galatians 5:13-16</a:t>
            </a:r>
          </a:p>
        </p:txBody>
      </p:sp>
      <p:sp>
        <p:nvSpPr>
          <p:cNvPr id="161795" name="Rectangle 3"/>
          <p:cNvSpPr>
            <a:spLocks noGrp="1" noChangeArrowheads="1"/>
          </p:cNvSpPr>
          <p:nvPr>
            <p:ph type="body" idx="1"/>
          </p:nvPr>
        </p:nvSpPr>
        <p:spPr>
          <a:xfrm>
            <a:off x="304800" y="838200"/>
            <a:ext cx="8229600" cy="5059363"/>
          </a:xfrm>
        </p:spPr>
        <p:txBody>
          <a:bodyPr/>
          <a:lstStyle/>
          <a:p>
            <a:pPr marL="0" indent="288925">
              <a:buFont typeface="Wingdings" pitchFamily="2" charset="2"/>
              <a:buNone/>
            </a:pPr>
            <a:r>
              <a:rPr lang="en-US" sz="2400" dirty="0">
                <a:latin typeface="Arial" charset="0"/>
              </a:rPr>
              <a:t>13	For you, brethren, </a:t>
            </a:r>
            <a:r>
              <a:rPr lang="en-US" sz="2400" dirty="0">
                <a:solidFill>
                  <a:srgbClr val="FFFF00"/>
                </a:solidFill>
                <a:latin typeface="Arial" charset="0"/>
              </a:rPr>
              <a:t>have </a:t>
            </a:r>
            <a:r>
              <a:rPr lang="en-US" sz="2400" dirty="0" smtClean="0">
                <a:solidFill>
                  <a:srgbClr val="FFFF00"/>
                </a:solidFill>
                <a:latin typeface="Arial" charset="0"/>
              </a:rPr>
              <a:t>been called </a:t>
            </a:r>
            <a:r>
              <a:rPr lang="en-US" sz="2400" dirty="0">
                <a:solidFill>
                  <a:srgbClr val="FFFF00"/>
                </a:solidFill>
                <a:latin typeface="Arial" charset="0"/>
              </a:rPr>
              <a:t>to </a:t>
            </a:r>
            <a:r>
              <a:rPr lang="en-US" sz="2400" dirty="0" smtClean="0">
                <a:solidFill>
                  <a:srgbClr val="FFFF00"/>
                </a:solidFill>
                <a:latin typeface="Arial" charset="0"/>
              </a:rPr>
              <a:t>                        liberty</a:t>
            </a:r>
            <a:r>
              <a:rPr lang="en-US" sz="2400" dirty="0">
                <a:solidFill>
                  <a:srgbClr val="FFFF00"/>
                </a:solidFill>
                <a:latin typeface="Arial" charset="0"/>
              </a:rPr>
              <a:t>;</a:t>
            </a:r>
            <a:r>
              <a:rPr lang="en-US" sz="2400" dirty="0">
                <a:latin typeface="Arial" charset="0"/>
              </a:rPr>
              <a:t> only do not use </a:t>
            </a:r>
            <a:r>
              <a:rPr lang="en-US" sz="2400" dirty="0" smtClean="0">
                <a:latin typeface="Arial" charset="0"/>
              </a:rPr>
              <a:t>liberty </a:t>
            </a:r>
            <a:r>
              <a:rPr lang="en-US" sz="2400" dirty="0">
                <a:latin typeface="Arial" charset="0"/>
              </a:rPr>
              <a:t>as an </a:t>
            </a:r>
            <a:r>
              <a:rPr lang="en-US" sz="2400" dirty="0" smtClean="0">
                <a:latin typeface="Arial" charset="0"/>
              </a:rPr>
              <a:t>opportunity                          </a:t>
            </a:r>
            <a:r>
              <a:rPr lang="en-US" sz="2400" dirty="0">
                <a:latin typeface="Arial" charset="0"/>
              </a:rPr>
              <a:t>for the flesh, </a:t>
            </a:r>
            <a:r>
              <a:rPr lang="en-US" sz="2400" dirty="0" smtClean="0">
                <a:latin typeface="Arial" charset="0"/>
              </a:rPr>
              <a:t>but </a:t>
            </a:r>
            <a:r>
              <a:rPr lang="en-US" sz="2400" dirty="0" smtClean="0">
                <a:solidFill>
                  <a:srgbClr val="FFFF00"/>
                </a:solidFill>
                <a:latin typeface="Arial" charset="0"/>
              </a:rPr>
              <a:t>through </a:t>
            </a:r>
            <a:r>
              <a:rPr lang="en-US" sz="2400" dirty="0">
                <a:solidFill>
                  <a:srgbClr val="FFFF00"/>
                </a:solidFill>
                <a:latin typeface="Arial" charset="0"/>
              </a:rPr>
              <a:t>love serve one </a:t>
            </a:r>
            <a:r>
              <a:rPr lang="en-US" sz="2400" dirty="0" smtClean="0">
                <a:solidFill>
                  <a:srgbClr val="FFFF00"/>
                </a:solidFill>
                <a:latin typeface="Arial" charset="0"/>
              </a:rPr>
              <a:t>another</a:t>
            </a:r>
            <a:r>
              <a:rPr lang="en-US" sz="2400" dirty="0">
                <a:solidFill>
                  <a:srgbClr val="FFFF00"/>
                </a:solidFill>
                <a:latin typeface="Arial" charset="0"/>
              </a:rPr>
              <a:t>.</a:t>
            </a:r>
          </a:p>
          <a:p>
            <a:pPr marL="0" indent="288925">
              <a:buFont typeface="Wingdings" pitchFamily="2" charset="2"/>
              <a:buNone/>
            </a:pPr>
            <a:r>
              <a:rPr lang="en-US" sz="2400" dirty="0">
                <a:latin typeface="Arial" charset="0"/>
              </a:rPr>
              <a:t>14	For all the law is fulfilled in one </a:t>
            </a:r>
            <a:r>
              <a:rPr lang="en-US" sz="2400" dirty="0" smtClean="0">
                <a:latin typeface="Arial" charset="0"/>
              </a:rPr>
              <a:t>word</a:t>
            </a:r>
            <a:r>
              <a:rPr lang="en-US" sz="2400" dirty="0">
                <a:latin typeface="Arial" charset="0"/>
              </a:rPr>
              <a:t>, </a:t>
            </a:r>
            <a:r>
              <a:rPr lang="en-US" sz="2400" dirty="0" smtClean="0">
                <a:latin typeface="Arial" charset="0"/>
              </a:rPr>
              <a:t>                         even </a:t>
            </a:r>
            <a:r>
              <a:rPr lang="en-US" sz="2400" dirty="0">
                <a:latin typeface="Arial" charset="0"/>
              </a:rPr>
              <a:t>in this: "You shall love your neighbor as </a:t>
            </a:r>
            <a:r>
              <a:rPr lang="en-US" sz="2400" dirty="0" smtClean="0">
                <a:latin typeface="Arial" charset="0"/>
              </a:rPr>
              <a:t>                   yourself</a:t>
            </a:r>
            <a:r>
              <a:rPr lang="en-US" sz="2400" dirty="0">
                <a:latin typeface="Arial" charset="0"/>
              </a:rPr>
              <a:t>."</a:t>
            </a:r>
          </a:p>
          <a:p>
            <a:pPr marL="0" indent="288925">
              <a:buFont typeface="Wingdings" pitchFamily="2" charset="2"/>
              <a:buNone/>
            </a:pPr>
            <a:r>
              <a:rPr lang="en-US" sz="2400" dirty="0">
                <a:latin typeface="Arial" charset="0"/>
              </a:rPr>
              <a:t>15	But if you bite and devour one another, beware lest you be consumed by one another!</a:t>
            </a:r>
          </a:p>
          <a:p>
            <a:pPr marL="0" indent="288925">
              <a:buFont typeface="Wingdings" pitchFamily="2" charset="2"/>
              <a:buNone/>
            </a:pPr>
            <a:r>
              <a:rPr lang="en-US" sz="2400" dirty="0">
                <a:latin typeface="Arial" charset="0"/>
              </a:rPr>
              <a:t>16	I say then: </a:t>
            </a:r>
            <a:r>
              <a:rPr lang="en-US" sz="2400" dirty="0">
                <a:solidFill>
                  <a:srgbClr val="FFFF00"/>
                </a:solidFill>
                <a:latin typeface="Arial" charset="0"/>
              </a:rPr>
              <a:t>Walk in the Spirit, and you shall not fulfill the lust of the flesh.</a:t>
            </a:r>
          </a:p>
        </p:txBody>
      </p:sp>
      <p:sp>
        <p:nvSpPr>
          <p:cNvPr id="161796" name="Text Box 4"/>
          <p:cNvSpPr txBox="1">
            <a:spLocks noChangeArrowheads="1"/>
          </p:cNvSpPr>
          <p:nvPr/>
        </p:nvSpPr>
        <p:spPr bwMode="auto">
          <a:xfrm>
            <a:off x="685800" y="4829037"/>
            <a:ext cx="7696200" cy="1754326"/>
          </a:xfrm>
          <a:prstGeom prst="rect">
            <a:avLst/>
          </a:prstGeom>
          <a:noFill/>
          <a:ln w="9525">
            <a:noFill/>
            <a:miter lim="800000"/>
            <a:headEnd/>
            <a:tailEnd/>
          </a:ln>
          <a:effectLst/>
        </p:spPr>
        <p:txBody>
          <a:bodyPr wrap="square">
            <a:spAutoFit/>
          </a:bodyPr>
          <a:lstStyle/>
          <a:p>
            <a:pPr algn="ctr">
              <a:spcBef>
                <a:spcPct val="50000"/>
              </a:spcBef>
            </a:pPr>
            <a:r>
              <a:rPr lang="en-US" sz="3600" b="1" dirty="0">
                <a:solidFill>
                  <a:srgbClr val="66FF33"/>
                </a:solidFill>
                <a:latin typeface="Comic Sans MS" pitchFamily="66" charset="0"/>
              </a:rPr>
              <a:t>We have been freed from the restrictions of the Law so we can serve one another in love</a:t>
            </a:r>
          </a:p>
        </p:txBody>
      </p:sp>
      <p:pic>
        <p:nvPicPr>
          <p:cNvPr id="10242" name="Picture 2"/>
          <p:cNvPicPr>
            <a:picLocks noChangeAspect="1" noChangeArrowheads="1"/>
          </p:cNvPicPr>
          <p:nvPr/>
        </p:nvPicPr>
        <p:blipFill>
          <a:blip r:embed="rId3" cstate="print"/>
          <a:srcRect/>
          <a:stretch>
            <a:fillRect/>
          </a:stretch>
        </p:blipFill>
        <p:spPr bwMode="auto">
          <a:xfrm>
            <a:off x="7010400" y="381000"/>
            <a:ext cx="1976886" cy="25146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457200" y="0"/>
            <a:ext cx="6553200" cy="1066800"/>
          </a:xfrm>
        </p:spPr>
        <p:txBody>
          <a:bodyPr/>
          <a:lstStyle/>
          <a:p>
            <a:r>
              <a:rPr lang="en-US" sz="4800" dirty="0">
                <a:solidFill>
                  <a:srgbClr val="91EAFF"/>
                </a:solidFill>
                <a:latin typeface="Vagabond" pitchFamily="2" charset="0"/>
              </a:rPr>
              <a:t>Galatians 5:22-26</a:t>
            </a:r>
          </a:p>
        </p:txBody>
      </p:sp>
      <p:sp>
        <p:nvSpPr>
          <p:cNvPr id="10243" name="Rectangle 3"/>
          <p:cNvSpPr>
            <a:spLocks noGrp="1" noChangeArrowheads="1"/>
          </p:cNvSpPr>
          <p:nvPr>
            <p:ph type="body" idx="1"/>
          </p:nvPr>
        </p:nvSpPr>
        <p:spPr>
          <a:xfrm>
            <a:off x="381000" y="838200"/>
            <a:ext cx="8229600" cy="4297363"/>
          </a:xfrm>
        </p:spPr>
        <p:txBody>
          <a:bodyPr/>
          <a:lstStyle/>
          <a:p>
            <a:pPr marL="0" indent="288925">
              <a:lnSpc>
                <a:spcPct val="90000"/>
              </a:lnSpc>
              <a:buFont typeface="Wingdings" pitchFamily="2" charset="2"/>
              <a:buNone/>
            </a:pPr>
            <a:r>
              <a:rPr lang="en-US" sz="2600" dirty="0">
                <a:latin typeface="Arial" charset="0"/>
              </a:rPr>
              <a:t>22	But </a:t>
            </a:r>
            <a:r>
              <a:rPr lang="en-US" sz="2600" dirty="0">
                <a:solidFill>
                  <a:srgbClr val="91EAFF"/>
                </a:solidFill>
                <a:latin typeface="Arial" charset="0"/>
              </a:rPr>
              <a:t>the fruit of the Spirit </a:t>
            </a:r>
            <a:r>
              <a:rPr lang="en-US" sz="2600" dirty="0">
                <a:latin typeface="Arial" charset="0"/>
              </a:rPr>
              <a:t>is love, joy, </a:t>
            </a:r>
            <a:r>
              <a:rPr lang="en-US" sz="2600" dirty="0" smtClean="0">
                <a:latin typeface="Arial" charset="0"/>
              </a:rPr>
              <a:t>                      peace</a:t>
            </a:r>
            <a:r>
              <a:rPr lang="en-US" sz="2600" dirty="0">
                <a:latin typeface="Arial" charset="0"/>
              </a:rPr>
              <a:t>, longsuffering, kindness, goodness</a:t>
            </a:r>
            <a:r>
              <a:rPr lang="en-US" sz="2600" dirty="0" smtClean="0">
                <a:latin typeface="Arial" charset="0"/>
              </a:rPr>
              <a:t>,                </a:t>
            </a:r>
            <a:r>
              <a:rPr lang="en-US" sz="2600" dirty="0">
                <a:latin typeface="Arial" charset="0"/>
              </a:rPr>
              <a:t>faithfulness,</a:t>
            </a:r>
          </a:p>
          <a:p>
            <a:pPr marL="0" indent="288925">
              <a:lnSpc>
                <a:spcPct val="90000"/>
              </a:lnSpc>
              <a:buFont typeface="Wingdings" pitchFamily="2" charset="2"/>
              <a:buNone/>
            </a:pPr>
            <a:r>
              <a:rPr lang="en-US" sz="2600" dirty="0">
                <a:latin typeface="Arial" charset="0"/>
              </a:rPr>
              <a:t>23	gentleness, self-control. Against </a:t>
            </a:r>
            <a:r>
              <a:rPr lang="en-US" sz="2600" dirty="0" smtClean="0">
                <a:latin typeface="Arial" charset="0"/>
              </a:rPr>
              <a:t>                        such </a:t>
            </a:r>
            <a:r>
              <a:rPr lang="en-US" sz="2600" dirty="0">
                <a:latin typeface="Arial" charset="0"/>
              </a:rPr>
              <a:t>there is no law.</a:t>
            </a:r>
          </a:p>
          <a:p>
            <a:pPr marL="0" indent="288925">
              <a:lnSpc>
                <a:spcPct val="90000"/>
              </a:lnSpc>
              <a:buFont typeface="Wingdings" pitchFamily="2" charset="2"/>
              <a:buNone/>
            </a:pPr>
            <a:r>
              <a:rPr lang="en-US" sz="2600" dirty="0">
                <a:latin typeface="Arial" charset="0"/>
              </a:rPr>
              <a:t>24	And </a:t>
            </a:r>
            <a:r>
              <a:rPr lang="en-US" sz="2600" dirty="0">
                <a:solidFill>
                  <a:srgbClr val="FFFF00"/>
                </a:solidFill>
                <a:latin typeface="Arial" charset="0"/>
              </a:rPr>
              <a:t>those who are Christ's have crucified the flesh with its passions and desires.</a:t>
            </a:r>
          </a:p>
          <a:p>
            <a:pPr marL="0" indent="288925">
              <a:lnSpc>
                <a:spcPct val="90000"/>
              </a:lnSpc>
              <a:buFont typeface="Wingdings" pitchFamily="2" charset="2"/>
              <a:buNone/>
            </a:pPr>
            <a:r>
              <a:rPr lang="en-US" sz="2600" dirty="0">
                <a:latin typeface="Arial" charset="0"/>
              </a:rPr>
              <a:t>25	If we live in the Spirit, </a:t>
            </a:r>
            <a:r>
              <a:rPr lang="en-US" sz="2600" dirty="0">
                <a:solidFill>
                  <a:srgbClr val="FFFF00"/>
                </a:solidFill>
                <a:latin typeface="Arial" charset="0"/>
              </a:rPr>
              <a:t>let us also walk in the Spirit.</a:t>
            </a:r>
          </a:p>
          <a:p>
            <a:pPr marL="0" indent="288925">
              <a:lnSpc>
                <a:spcPct val="90000"/>
              </a:lnSpc>
              <a:buFont typeface="Wingdings" pitchFamily="2" charset="2"/>
              <a:buNone/>
            </a:pPr>
            <a:r>
              <a:rPr lang="en-US" sz="2600" dirty="0">
                <a:latin typeface="Arial" charset="0"/>
              </a:rPr>
              <a:t>26	Let us not become conceited, provoking one another, envying one another.</a:t>
            </a:r>
          </a:p>
        </p:txBody>
      </p:sp>
      <p:sp>
        <p:nvSpPr>
          <p:cNvPr id="10244" name="Text Box 4"/>
          <p:cNvSpPr txBox="1">
            <a:spLocks noChangeArrowheads="1"/>
          </p:cNvSpPr>
          <p:nvPr/>
        </p:nvSpPr>
        <p:spPr bwMode="auto">
          <a:xfrm>
            <a:off x="381000" y="5181600"/>
            <a:ext cx="8305800" cy="1384995"/>
          </a:xfrm>
          <a:prstGeom prst="rect">
            <a:avLst/>
          </a:prstGeom>
          <a:noFill/>
          <a:ln w="9525">
            <a:noFill/>
            <a:miter lim="800000"/>
            <a:headEnd/>
            <a:tailEnd/>
          </a:ln>
          <a:effectLst/>
        </p:spPr>
        <p:txBody>
          <a:bodyPr>
            <a:spAutoFit/>
          </a:bodyPr>
          <a:lstStyle/>
          <a:p>
            <a:pPr algn="ctr">
              <a:spcBef>
                <a:spcPct val="50000"/>
              </a:spcBef>
            </a:pPr>
            <a:r>
              <a:rPr lang="en-US" sz="2800" b="1" dirty="0">
                <a:solidFill>
                  <a:srgbClr val="66FF33"/>
                </a:solidFill>
                <a:latin typeface="Comic Sans MS" pitchFamily="66" charset="0"/>
              </a:rPr>
              <a:t>When the mind of Christ grows in us every day, it produces the fruit of the Spirit that governs the way we treat each other </a:t>
            </a:r>
          </a:p>
        </p:txBody>
      </p:sp>
      <p:pic>
        <p:nvPicPr>
          <p:cNvPr id="11266" name="Picture 2"/>
          <p:cNvPicPr>
            <a:picLocks noChangeAspect="1" noChangeArrowheads="1"/>
          </p:cNvPicPr>
          <p:nvPr/>
        </p:nvPicPr>
        <p:blipFill>
          <a:blip r:embed="rId3" cstate="print"/>
          <a:srcRect/>
          <a:stretch>
            <a:fillRect/>
          </a:stretch>
        </p:blipFill>
        <p:spPr bwMode="auto">
          <a:xfrm>
            <a:off x="6934200" y="152400"/>
            <a:ext cx="2000250" cy="25908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Rot="1" noChangeArrowheads="1"/>
          </p:cNvSpPr>
          <p:nvPr>
            <p:ph type="title"/>
          </p:nvPr>
        </p:nvSpPr>
        <p:spPr>
          <a:xfrm>
            <a:off x="0" y="685800"/>
            <a:ext cx="6934200" cy="884238"/>
          </a:xfrm>
        </p:spPr>
        <p:txBody>
          <a:bodyPr/>
          <a:lstStyle/>
          <a:p>
            <a:r>
              <a:rPr lang="en-US" sz="4800" dirty="0">
                <a:solidFill>
                  <a:srgbClr val="91EAFF"/>
                </a:solidFill>
                <a:latin typeface="Vagabond" pitchFamily="2" charset="0"/>
              </a:rPr>
              <a:t>1 Corinthians 9:26-27</a:t>
            </a:r>
          </a:p>
        </p:txBody>
      </p:sp>
      <p:sp>
        <p:nvSpPr>
          <p:cNvPr id="162819" name="Rectangle 3"/>
          <p:cNvSpPr>
            <a:spLocks noGrp="1" noChangeArrowheads="1"/>
          </p:cNvSpPr>
          <p:nvPr>
            <p:ph type="body" idx="1"/>
          </p:nvPr>
        </p:nvSpPr>
        <p:spPr>
          <a:xfrm>
            <a:off x="304800" y="1524000"/>
            <a:ext cx="8229600" cy="3352800"/>
          </a:xfrm>
        </p:spPr>
        <p:txBody>
          <a:bodyPr/>
          <a:lstStyle/>
          <a:p>
            <a:pPr marL="0" indent="288925">
              <a:lnSpc>
                <a:spcPct val="90000"/>
              </a:lnSpc>
              <a:buFont typeface="Wingdings" pitchFamily="2" charset="2"/>
              <a:buNone/>
            </a:pPr>
            <a:r>
              <a:rPr lang="en-US" dirty="0">
                <a:latin typeface="Arial" charset="0"/>
              </a:rPr>
              <a:t>26	Therefore I run thus: not with uncertainty. Thus I fight: not as </a:t>
            </a:r>
            <a:r>
              <a:rPr lang="en-US" dirty="0" smtClean="0">
                <a:latin typeface="Arial" charset="0"/>
              </a:rPr>
              <a:t>one                   </a:t>
            </a:r>
            <a:r>
              <a:rPr lang="en-US" dirty="0">
                <a:latin typeface="Arial" charset="0"/>
              </a:rPr>
              <a:t>who beats the air.</a:t>
            </a:r>
          </a:p>
          <a:p>
            <a:pPr marL="0" indent="288925">
              <a:lnSpc>
                <a:spcPct val="90000"/>
              </a:lnSpc>
              <a:buFont typeface="Wingdings" pitchFamily="2" charset="2"/>
              <a:buNone/>
            </a:pPr>
            <a:r>
              <a:rPr lang="en-US" dirty="0">
                <a:latin typeface="Arial" charset="0"/>
              </a:rPr>
              <a:t>27	But </a:t>
            </a:r>
            <a:r>
              <a:rPr lang="en-US" dirty="0">
                <a:solidFill>
                  <a:srgbClr val="FFFF00"/>
                </a:solidFill>
                <a:latin typeface="Arial" charset="0"/>
              </a:rPr>
              <a:t>I discipline my body and bring it into subjection,</a:t>
            </a:r>
            <a:r>
              <a:rPr lang="en-US" dirty="0">
                <a:latin typeface="Arial" charset="0"/>
              </a:rPr>
              <a:t> lest, when I have preached to others, I myself should become disqualified.</a:t>
            </a:r>
          </a:p>
        </p:txBody>
      </p:sp>
      <p:sp>
        <p:nvSpPr>
          <p:cNvPr id="162820" name="Text Box 4"/>
          <p:cNvSpPr txBox="1">
            <a:spLocks noChangeArrowheads="1"/>
          </p:cNvSpPr>
          <p:nvPr/>
        </p:nvSpPr>
        <p:spPr bwMode="auto">
          <a:xfrm>
            <a:off x="609600" y="152400"/>
            <a:ext cx="6248400" cy="579438"/>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chemeClr val="hlink"/>
                </a:solidFill>
                <a:latin typeface="Comic Sans MS" pitchFamily="66" charset="0"/>
              </a:rPr>
              <a:t>Paul’s Example</a:t>
            </a:r>
          </a:p>
        </p:txBody>
      </p:sp>
      <p:sp>
        <p:nvSpPr>
          <p:cNvPr id="162821" name="Text Box 5"/>
          <p:cNvSpPr txBox="1">
            <a:spLocks noChangeArrowheads="1"/>
          </p:cNvSpPr>
          <p:nvPr/>
        </p:nvSpPr>
        <p:spPr bwMode="auto">
          <a:xfrm>
            <a:off x="1524000" y="4994983"/>
            <a:ext cx="6324600" cy="1323439"/>
          </a:xfrm>
          <a:prstGeom prst="rect">
            <a:avLst/>
          </a:prstGeom>
          <a:noFill/>
          <a:ln w="9525">
            <a:noFill/>
            <a:miter lim="800000"/>
            <a:headEnd/>
            <a:tailEnd/>
          </a:ln>
          <a:effectLst/>
        </p:spPr>
        <p:txBody>
          <a:bodyPr wrap="square">
            <a:spAutoFit/>
          </a:bodyPr>
          <a:lstStyle/>
          <a:p>
            <a:pPr algn="ctr">
              <a:spcBef>
                <a:spcPct val="50000"/>
              </a:spcBef>
            </a:pPr>
            <a:r>
              <a:rPr lang="en-US" sz="4000" b="1" dirty="0">
                <a:solidFill>
                  <a:srgbClr val="66FF33"/>
                </a:solidFill>
                <a:latin typeface="Comic Sans MS" pitchFamily="66" charset="0"/>
              </a:rPr>
              <a:t>Paul joined Christ in his battle against Sin</a:t>
            </a:r>
          </a:p>
        </p:txBody>
      </p:sp>
      <p:pic>
        <p:nvPicPr>
          <p:cNvPr id="1026" name="Picture 2"/>
          <p:cNvPicPr>
            <a:picLocks noChangeAspect="1" noChangeArrowheads="1"/>
          </p:cNvPicPr>
          <p:nvPr/>
        </p:nvPicPr>
        <p:blipFill>
          <a:blip r:embed="rId3" cstate="print"/>
          <a:srcRect/>
          <a:stretch>
            <a:fillRect/>
          </a:stretch>
        </p:blipFill>
        <p:spPr bwMode="auto">
          <a:xfrm>
            <a:off x="7010400" y="152400"/>
            <a:ext cx="2005053" cy="2386013"/>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a:xfrm>
            <a:off x="457200" y="457200"/>
            <a:ext cx="6172200" cy="884238"/>
          </a:xfrm>
        </p:spPr>
        <p:txBody>
          <a:bodyPr/>
          <a:lstStyle/>
          <a:p>
            <a:r>
              <a:rPr lang="en-US" sz="4800" dirty="0">
                <a:solidFill>
                  <a:srgbClr val="91EAFF"/>
                </a:solidFill>
                <a:latin typeface="Vagabond" pitchFamily="2" charset="0"/>
              </a:rPr>
              <a:t>2 Corinthians 4:10</a:t>
            </a:r>
          </a:p>
        </p:txBody>
      </p:sp>
      <p:sp>
        <p:nvSpPr>
          <p:cNvPr id="164867" name="Rectangle 3"/>
          <p:cNvSpPr>
            <a:spLocks noGrp="1" noChangeArrowheads="1"/>
          </p:cNvSpPr>
          <p:nvPr>
            <p:ph type="body" idx="1"/>
          </p:nvPr>
        </p:nvSpPr>
        <p:spPr>
          <a:xfrm>
            <a:off x="152400" y="1295400"/>
            <a:ext cx="8229600" cy="4495800"/>
          </a:xfrm>
        </p:spPr>
        <p:txBody>
          <a:bodyPr/>
          <a:lstStyle/>
          <a:p>
            <a:pPr marL="0" indent="288925">
              <a:lnSpc>
                <a:spcPct val="80000"/>
              </a:lnSpc>
              <a:buFont typeface="Wingdings" pitchFamily="2" charset="2"/>
              <a:buNone/>
            </a:pPr>
            <a:r>
              <a:rPr lang="en-US" sz="2400" dirty="0">
                <a:latin typeface="Arial" charset="0"/>
              </a:rPr>
              <a:t>7  But we have this treasure in earthen vessels, </a:t>
            </a:r>
            <a:r>
              <a:rPr lang="en-US" sz="2400" dirty="0" smtClean="0">
                <a:latin typeface="Arial" charset="0"/>
              </a:rPr>
              <a:t>                    </a:t>
            </a:r>
            <a:r>
              <a:rPr lang="en-US" sz="2400" dirty="0" smtClean="0">
                <a:solidFill>
                  <a:srgbClr val="FFFF00"/>
                </a:solidFill>
                <a:latin typeface="Arial" charset="0"/>
              </a:rPr>
              <a:t>that </a:t>
            </a:r>
            <a:r>
              <a:rPr lang="en-US" sz="2400" dirty="0">
                <a:solidFill>
                  <a:srgbClr val="FFFF00"/>
                </a:solidFill>
                <a:latin typeface="Arial" charset="0"/>
              </a:rPr>
              <a:t>the excellence of the power may be of God </a:t>
            </a:r>
            <a:r>
              <a:rPr lang="en-US" sz="2400" dirty="0" smtClean="0">
                <a:solidFill>
                  <a:srgbClr val="FFFF00"/>
                </a:solidFill>
                <a:latin typeface="Arial" charset="0"/>
              </a:rPr>
              <a:t>                      and </a:t>
            </a:r>
            <a:r>
              <a:rPr lang="en-US" sz="2400" dirty="0">
                <a:solidFill>
                  <a:srgbClr val="FFFF00"/>
                </a:solidFill>
                <a:latin typeface="Arial" charset="0"/>
              </a:rPr>
              <a:t>not of us.</a:t>
            </a:r>
          </a:p>
          <a:p>
            <a:pPr marL="0" indent="288925">
              <a:lnSpc>
                <a:spcPct val="80000"/>
              </a:lnSpc>
              <a:buFont typeface="Wingdings" pitchFamily="2" charset="2"/>
              <a:buNone/>
            </a:pPr>
            <a:r>
              <a:rPr lang="en-US" sz="2400" dirty="0">
                <a:latin typeface="Arial" charset="0"/>
              </a:rPr>
              <a:t>8  We are hard pressed on every side, yet not crushed; we are perplexed, but not in despair;</a:t>
            </a:r>
          </a:p>
          <a:p>
            <a:pPr marL="0" indent="288925">
              <a:lnSpc>
                <a:spcPct val="80000"/>
              </a:lnSpc>
              <a:buFont typeface="Wingdings" pitchFamily="2" charset="2"/>
              <a:buNone/>
            </a:pPr>
            <a:r>
              <a:rPr lang="en-US" sz="2400" dirty="0">
                <a:latin typeface="Arial" charset="0"/>
              </a:rPr>
              <a:t>9  persecuted, but not forsaken; struck down, but not destroyed--</a:t>
            </a:r>
          </a:p>
          <a:p>
            <a:pPr marL="0" indent="288925">
              <a:lnSpc>
                <a:spcPct val="80000"/>
              </a:lnSpc>
              <a:buFont typeface="Wingdings" pitchFamily="2" charset="2"/>
              <a:buNone/>
            </a:pPr>
            <a:r>
              <a:rPr lang="en-US" sz="2400" dirty="0" smtClean="0">
                <a:latin typeface="Arial" charset="0"/>
              </a:rPr>
              <a:t>10  </a:t>
            </a:r>
            <a:r>
              <a:rPr lang="en-US" sz="2400" dirty="0" smtClean="0">
                <a:solidFill>
                  <a:srgbClr val="FFFF00"/>
                </a:solidFill>
                <a:latin typeface="Arial" charset="0"/>
              </a:rPr>
              <a:t>always </a:t>
            </a:r>
            <a:r>
              <a:rPr lang="en-US" sz="2400" dirty="0">
                <a:solidFill>
                  <a:srgbClr val="FFFF00"/>
                </a:solidFill>
                <a:latin typeface="Arial" charset="0"/>
              </a:rPr>
              <a:t>carrying about in the body the dying of the Lord Jesus, that the life of Jesus also may be manifested in our body</a:t>
            </a:r>
            <a:r>
              <a:rPr lang="en-US" sz="2400" dirty="0" smtClean="0">
                <a:solidFill>
                  <a:srgbClr val="FFFF00"/>
                </a:solidFill>
                <a:latin typeface="Arial" charset="0"/>
              </a:rPr>
              <a:t>.</a:t>
            </a:r>
            <a:endParaRPr lang="en-US" sz="2400" dirty="0">
              <a:solidFill>
                <a:srgbClr val="FFFF00"/>
              </a:solidFill>
              <a:latin typeface="Arial" charset="0"/>
            </a:endParaRPr>
          </a:p>
        </p:txBody>
      </p:sp>
      <p:sp>
        <p:nvSpPr>
          <p:cNvPr id="164868" name="Text Box 4"/>
          <p:cNvSpPr txBox="1">
            <a:spLocks noChangeArrowheads="1"/>
          </p:cNvSpPr>
          <p:nvPr/>
        </p:nvSpPr>
        <p:spPr bwMode="auto">
          <a:xfrm>
            <a:off x="609600" y="0"/>
            <a:ext cx="6019800" cy="579438"/>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chemeClr val="hlink"/>
                </a:solidFill>
                <a:latin typeface="Comic Sans MS" pitchFamily="66" charset="0"/>
              </a:rPr>
              <a:t>Paul’s Example</a:t>
            </a:r>
          </a:p>
        </p:txBody>
      </p:sp>
      <p:pic>
        <p:nvPicPr>
          <p:cNvPr id="2050" name="Picture 2"/>
          <p:cNvPicPr>
            <a:picLocks noChangeAspect="1" noChangeArrowheads="1"/>
          </p:cNvPicPr>
          <p:nvPr/>
        </p:nvPicPr>
        <p:blipFill>
          <a:blip r:embed="rId3" cstate="print"/>
          <a:srcRect/>
          <a:stretch>
            <a:fillRect/>
          </a:stretch>
        </p:blipFill>
        <p:spPr bwMode="auto">
          <a:xfrm>
            <a:off x="7086600" y="152400"/>
            <a:ext cx="1819276" cy="19812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57200" y="4572000"/>
            <a:ext cx="1828800" cy="2159431"/>
          </a:xfrm>
          <a:prstGeom prst="rect">
            <a:avLst/>
          </a:prstGeom>
          <a:noFill/>
          <a:ln w="9525">
            <a:noFill/>
            <a:miter lim="800000"/>
            <a:headEnd/>
            <a:tailEnd/>
          </a:ln>
        </p:spPr>
      </p:pic>
      <p:sp>
        <p:nvSpPr>
          <p:cNvPr id="7" name="Rectangle 3"/>
          <p:cNvSpPr txBox="1">
            <a:spLocks noChangeArrowheads="1"/>
          </p:cNvSpPr>
          <p:nvPr/>
        </p:nvSpPr>
        <p:spPr bwMode="auto">
          <a:xfrm>
            <a:off x="2362200" y="4419600"/>
            <a:ext cx="64008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288925"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defRPr/>
            </a:pPr>
            <a:r>
              <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charset="0"/>
                <a:ea typeface="+mn-ea"/>
                <a:cs typeface="+mn-cs"/>
              </a:rPr>
              <a:t>11  For we who live are </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always delivered to death for Jesus' sake, that the life of Jesus also may be manifested in our mortal flesh.</a:t>
            </a:r>
          </a:p>
          <a:p>
            <a:pPr marL="0" marR="0" lvl="0" indent="288925"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defRPr/>
            </a:pPr>
            <a:r>
              <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charset="0"/>
                <a:ea typeface="+mn-ea"/>
                <a:cs typeface="+mn-cs"/>
              </a:rPr>
              <a:t>12  So then death is working in us, but life in you.</a:t>
            </a:r>
            <a:endParaRPr kumimoji="0" lang="en-US"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Arial" charset="0"/>
              <a:ea typeface="+mn-ea"/>
              <a:cs typeface="+mn-cs"/>
            </a:endParaRPr>
          </a:p>
        </p:txBody>
      </p:sp>
    </p:spTree>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a:xfrm>
            <a:off x="0" y="533400"/>
            <a:ext cx="6172200" cy="884238"/>
          </a:xfrm>
        </p:spPr>
        <p:txBody>
          <a:bodyPr/>
          <a:lstStyle/>
          <a:p>
            <a:r>
              <a:rPr lang="en-US" sz="4800" dirty="0">
                <a:solidFill>
                  <a:srgbClr val="91EAFF"/>
                </a:solidFill>
                <a:latin typeface="Vagabond" pitchFamily="2" charset="0"/>
              </a:rPr>
              <a:t>Galatians 2:18-21</a:t>
            </a:r>
          </a:p>
        </p:txBody>
      </p:sp>
      <p:sp>
        <p:nvSpPr>
          <p:cNvPr id="163843" name="Rectangle 3"/>
          <p:cNvSpPr>
            <a:spLocks noGrp="1" noChangeArrowheads="1"/>
          </p:cNvSpPr>
          <p:nvPr>
            <p:ph type="body" idx="1"/>
          </p:nvPr>
        </p:nvSpPr>
        <p:spPr>
          <a:xfrm>
            <a:off x="228600" y="1295400"/>
            <a:ext cx="8534400" cy="4495800"/>
          </a:xfrm>
        </p:spPr>
        <p:txBody>
          <a:bodyPr/>
          <a:lstStyle/>
          <a:p>
            <a:pPr marL="0" indent="288925">
              <a:lnSpc>
                <a:spcPct val="80000"/>
              </a:lnSpc>
              <a:buFont typeface="Wingdings" pitchFamily="2" charset="2"/>
              <a:buNone/>
            </a:pPr>
            <a:r>
              <a:rPr lang="en-US" sz="2800" dirty="0">
                <a:latin typeface="Arial" charset="0"/>
              </a:rPr>
              <a:t>18	"For if I build again those </a:t>
            </a:r>
            <a:r>
              <a:rPr lang="en-US" sz="2800" dirty="0" smtClean="0">
                <a:latin typeface="Arial" charset="0"/>
              </a:rPr>
              <a:t>things                                     </a:t>
            </a:r>
            <a:r>
              <a:rPr lang="en-US" sz="2800" dirty="0">
                <a:latin typeface="Arial" charset="0"/>
              </a:rPr>
              <a:t>which I destroyed, I make myself a </a:t>
            </a:r>
            <a:r>
              <a:rPr lang="en-US" sz="2800" dirty="0" smtClean="0">
                <a:latin typeface="Arial" charset="0"/>
              </a:rPr>
              <a:t>                                 transgressor</a:t>
            </a:r>
            <a:r>
              <a:rPr lang="en-US" sz="2800" dirty="0">
                <a:latin typeface="Arial" charset="0"/>
              </a:rPr>
              <a:t>.</a:t>
            </a:r>
          </a:p>
          <a:p>
            <a:pPr marL="0" indent="288925">
              <a:lnSpc>
                <a:spcPct val="80000"/>
              </a:lnSpc>
              <a:buFont typeface="Wingdings" pitchFamily="2" charset="2"/>
              <a:buNone/>
            </a:pPr>
            <a:r>
              <a:rPr lang="en-US" sz="2800" dirty="0">
                <a:latin typeface="Arial" charset="0"/>
              </a:rPr>
              <a:t>19	"For I through the law died to the law that I might live to God.</a:t>
            </a:r>
          </a:p>
          <a:p>
            <a:pPr marL="0" indent="288925">
              <a:lnSpc>
                <a:spcPct val="80000"/>
              </a:lnSpc>
              <a:buFont typeface="Wingdings" pitchFamily="2" charset="2"/>
              <a:buNone/>
            </a:pPr>
            <a:r>
              <a:rPr lang="en-US" sz="2800" dirty="0">
                <a:latin typeface="Arial" charset="0"/>
              </a:rPr>
              <a:t>20	</a:t>
            </a:r>
            <a:r>
              <a:rPr lang="en-US" sz="2800" dirty="0">
                <a:solidFill>
                  <a:srgbClr val="FFFF00"/>
                </a:solidFill>
                <a:latin typeface="Arial" charset="0"/>
              </a:rPr>
              <a:t>"I have been crucified with Christ; it is no longer I who live, but Christ lives in me; and the life which I now live in the flesh I live by faith</a:t>
            </a:r>
            <a:r>
              <a:rPr lang="en-US" sz="2800" dirty="0">
                <a:latin typeface="Arial" charset="0"/>
              </a:rPr>
              <a:t> in the Son of God, who loved me and gave Himself for me.</a:t>
            </a:r>
          </a:p>
          <a:p>
            <a:pPr marL="0" indent="288925">
              <a:lnSpc>
                <a:spcPct val="80000"/>
              </a:lnSpc>
              <a:buFont typeface="Wingdings" pitchFamily="2" charset="2"/>
              <a:buNone/>
            </a:pPr>
            <a:r>
              <a:rPr lang="en-US" sz="2800" dirty="0">
                <a:latin typeface="Arial" charset="0"/>
              </a:rPr>
              <a:t>21	</a:t>
            </a:r>
            <a:r>
              <a:rPr lang="en-US" sz="2800" dirty="0">
                <a:solidFill>
                  <a:srgbClr val="FFFF00"/>
                </a:solidFill>
                <a:latin typeface="Arial" charset="0"/>
              </a:rPr>
              <a:t>"I do not set aside the grace of God;</a:t>
            </a:r>
            <a:r>
              <a:rPr lang="en-US" sz="2800" dirty="0">
                <a:latin typeface="Arial" charset="0"/>
              </a:rPr>
              <a:t> for if righteousness comes through the law, then Christ died in vain."</a:t>
            </a:r>
          </a:p>
        </p:txBody>
      </p:sp>
      <p:sp>
        <p:nvSpPr>
          <p:cNvPr id="163844" name="Text Box 4"/>
          <p:cNvSpPr txBox="1">
            <a:spLocks noChangeArrowheads="1"/>
          </p:cNvSpPr>
          <p:nvPr/>
        </p:nvSpPr>
        <p:spPr bwMode="auto">
          <a:xfrm>
            <a:off x="457200" y="0"/>
            <a:ext cx="5562600" cy="579438"/>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chemeClr val="hlink"/>
                </a:solidFill>
                <a:latin typeface="Comic Sans MS" pitchFamily="66" charset="0"/>
              </a:rPr>
              <a:t>Paul’s Example</a:t>
            </a:r>
          </a:p>
        </p:txBody>
      </p:sp>
      <p:pic>
        <p:nvPicPr>
          <p:cNvPr id="3074" name="Picture 2"/>
          <p:cNvPicPr>
            <a:picLocks noChangeAspect="1" noChangeArrowheads="1"/>
          </p:cNvPicPr>
          <p:nvPr/>
        </p:nvPicPr>
        <p:blipFill>
          <a:blip r:embed="rId3" cstate="print"/>
          <a:srcRect/>
          <a:stretch>
            <a:fillRect/>
          </a:stretch>
        </p:blipFill>
        <p:spPr bwMode="auto">
          <a:xfrm>
            <a:off x="6410364" y="152401"/>
            <a:ext cx="2505036" cy="2209800"/>
          </a:xfrm>
          <a:prstGeom prst="rect">
            <a:avLst/>
          </a:prstGeom>
          <a:noFill/>
          <a:ln w="9525">
            <a:noFill/>
            <a:miter lim="800000"/>
            <a:headEnd/>
            <a:tailEnd/>
          </a:ln>
        </p:spPr>
      </p:pic>
      <p:sp>
        <p:nvSpPr>
          <p:cNvPr id="6" name="Text Box 4"/>
          <p:cNvSpPr txBox="1">
            <a:spLocks noChangeArrowheads="1"/>
          </p:cNvSpPr>
          <p:nvPr/>
        </p:nvSpPr>
        <p:spPr bwMode="auto">
          <a:xfrm>
            <a:off x="0" y="5922387"/>
            <a:ext cx="91440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66FF33"/>
                </a:solidFill>
                <a:latin typeface="Comic Sans MS" pitchFamily="66" charset="0"/>
              </a:rPr>
              <a:t>By God’s grace we can live like Christ in Faith!</a:t>
            </a:r>
            <a:endParaRPr lang="en-US" sz="2800" b="1" dirty="0">
              <a:solidFill>
                <a:srgbClr val="66FF33"/>
              </a:solidFill>
              <a:latin typeface="Comic Sans MS" pitchFamily="66" charset="0"/>
            </a:endParaRPr>
          </a:p>
        </p:txBody>
      </p:sp>
    </p:spTree>
  </p:cSld>
  <p:clrMapOvr>
    <a:masterClrMapping/>
  </p:clrMapOvr>
  <p:transition>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228600" y="457200"/>
            <a:ext cx="6400800" cy="884238"/>
          </a:xfrm>
        </p:spPr>
        <p:txBody>
          <a:bodyPr/>
          <a:lstStyle/>
          <a:p>
            <a:r>
              <a:rPr lang="en-US" sz="4800" dirty="0">
                <a:solidFill>
                  <a:srgbClr val="91EAFF"/>
                </a:solidFill>
                <a:latin typeface="Vagabond" pitchFamily="2" charset="0"/>
              </a:rPr>
              <a:t>Galatians 6:13-16</a:t>
            </a:r>
          </a:p>
        </p:txBody>
      </p:sp>
      <p:sp>
        <p:nvSpPr>
          <p:cNvPr id="11267" name="Rectangle 3"/>
          <p:cNvSpPr>
            <a:spLocks noGrp="1" noChangeArrowheads="1"/>
          </p:cNvSpPr>
          <p:nvPr>
            <p:ph type="body" idx="1"/>
          </p:nvPr>
        </p:nvSpPr>
        <p:spPr>
          <a:xfrm>
            <a:off x="152400" y="1219200"/>
            <a:ext cx="8763000" cy="4114800"/>
          </a:xfrm>
        </p:spPr>
        <p:txBody>
          <a:bodyPr/>
          <a:lstStyle/>
          <a:p>
            <a:pPr marL="0" indent="288925">
              <a:lnSpc>
                <a:spcPct val="90000"/>
              </a:lnSpc>
              <a:buFont typeface="Wingdings" pitchFamily="2" charset="2"/>
              <a:buNone/>
            </a:pPr>
            <a:r>
              <a:rPr lang="en-US" sz="2400" dirty="0">
                <a:latin typeface="Arial" charset="0"/>
              </a:rPr>
              <a:t>13	For not even those who are </a:t>
            </a:r>
            <a:r>
              <a:rPr lang="en-US" sz="2400" dirty="0" smtClean="0">
                <a:latin typeface="Arial" charset="0"/>
              </a:rPr>
              <a:t>circumcised                                  </a:t>
            </a:r>
            <a:r>
              <a:rPr lang="en-US" sz="2400" dirty="0">
                <a:latin typeface="Arial" charset="0"/>
              </a:rPr>
              <a:t>keep the law, but they desire to have you </a:t>
            </a:r>
            <a:r>
              <a:rPr lang="en-US" sz="2400" dirty="0" smtClean="0">
                <a:latin typeface="Arial" charset="0"/>
              </a:rPr>
              <a:t>                                     circumcised </a:t>
            </a:r>
            <a:r>
              <a:rPr lang="en-US" sz="2400" dirty="0">
                <a:latin typeface="Arial" charset="0"/>
              </a:rPr>
              <a:t>that they may boast in your flesh.</a:t>
            </a:r>
          </a:p>
          <a:p>
            <a:pPr marL="0" indent="288925">
              <a:lnSpc>
                <a:spcPct val="90000"/>
              </a:lnSpc>
              <a:buFont typeface="Wingdings" pitchFamily="2" charset="2"/>
              <a:buNone/>
            </a:pPr>
            <a:r>
              <a:rPr lang="en-US" sz="2400" dirty="0">
                <a:latin typeface="Arial" charset="0"/>
              </a:rPr>
              <a:t>14	But </a:t>
            </a:r>
            <a:r>
              <a:rPr lang="en-US" sz="2400" dirty="0">
                <a:solidFill>
                  <a:srgbClr val="FFFF00"/>
                </a:solidFill>
                <a:latin typeface="Arial" charset="0"/>
              </a:rPr>
              <a:t>God forbid that I should boast </a:t>
            </a:r>
            <a:r>
              <a:rPr lang="en-US" sz="2400" dirty="0" smtClean="0">
                <a:solidFill>
                  <a:srgbClr val="FFFF00"/>
                </a:solidFill>
                <a:latin typeface="Arial" charset="0"/>
              </a:rPr>
              <a:t>except                                 </a:t>
            </a:r>
            <a:r>
              <a:rPr lang="en-US" sz="2400" dirty="0">
                <a:solidFill>
                  <a:srgbClr val="FFFF00"/>
                </a:solidFill>
                <a:latin typeface="Arial" charset="0"/>
              </a:rPr>
              <a:t>in the cross of our Lord Jesus Christ, by whom the world has been crucified to me, and I to the world.</a:t>
            </a:r>
          </a:p>
          <a:p>
            <a:pPr marL="0" indent="288925">
              <a:lnSpc>
                <a:spcPct val="90000"/>
              </a:lnSpc>
              <a:buFont typeface="Wingdings" pitchFamily="2" charset="2"/>
              <a:buNone/>
            </a:pPr>
            <a:r>
              <a:rPr lang="en-US" sz="2400" dirty="0">
                <a:latin typeface="Arial" charset="0"/>
              </a:rPr>
              <a:t>15	For in Christ Jesus neither circumcision nor </a:t>
            </a:r>
            <a:r>
              <a:rPr lang="en-US" sz="2400" dirty="0" err="1">
                <a:latin typeface="Arial" charset="0"/>
              </a:rPr>
              <a:t>uncircumcision</a:t>
            </a:r>
            <a:r>
              <a:rPr lang="en-US" sz="2400" dirty="0">
                <a:latin typeface="Arial" charset="0"/>
              </a:rPr>
              <a:t> avails anything, but a new creation.</a:t>
            </a:r>
          </a:p>
          <a:p>
            <a:pPr marL="0" indent="288925">
              <a:lnSpc>
                <a:spcPct val="90000"/>
              </a:lnSpc>
              <a:buFont typeface="Wingdings" pitchFamily="2" charset="2"/>
              <a:buNone/>
            </a:pPr>
            <a:r>
              <a:rPr lang="en-US" sz="2400" dirty="0">
                <a:latin typeface="Arial" charset="0"/>
              </a:rPr>
              <a:t>16	And as many as walk according to this rule, peace and mercy be upon them, and upon the Israel of God.</a:t>
            </a:r>
          </a:p>
        </p:txBody>
      </p:sp>
      <p:sp>
        <p:nvSpPr>
          <p:cNvPr id="11268" name="Text Box 4"/>
          <p:cNvSpPr txBox="1">
            <a:spLocks noChangeArrowheads="1"/>
          </p:cNvSpPr>
          <p:nvPr/>
        </p:nvSpPr>
        <p:spPr bwMode="auto">
          <a:xfrm>
            <a:off x="533400" y="0"/>
            <a:ext cx="5791200" cy="579438"/>
          </a:xfrm>
          <a:prstGeom prst="rect">
            <a:avLst/>
          </a:prstGeom>
          <a:noFill/>
          <a:ln w="9525">
            <a:noFill/>
            <a:miter lim="800000"/>
            <a:headEnd/>
            <a:tailEnd/>
          </a:ln>
          <a:effectLst/>
        </p:spPr>
        <p:txBody>
          <a:bodyPr wrap="square">
            <a:spAutoFit/>
          </a:bodyPr>
          <a:lstStyle/>
          <a:p>
            <a:pPr algn="ctr">
              <a:spcBef>
                <a:spcPct val="50000"/>
              </a:spcBef>
            </a:pPr>
            <a:r>
              <a:rPr lang="en-US" sz="3200" b="1" dirty="0">
                <a:solidFill>
                  <a:schemeClr val="hlink"/>
                </a:solidFill>
                <a:latin typeface="Comic Sans MS" pitchFamily="66" charset="0"/>
              </a:rPr>
              <a:t>Paul’s Example</a:t>
            </a:r>
          </a:p>
        </p:txBody>
      </p:sp>
      <p:sp>
        <p:nvSpPr>
          <p:cNvPr id="11269" name="Text Box 5"/>
          <p:cNvSpPr txBox="1">
            <a:spLocks noChangeArrowheads="1"/>
          </p:cNvSpPr>
          <p:nvPr/>
        </p:nvSpPr>
        <p:spPr bwMode="auto">
          <a:xfrm>
            <a:off x="3163330" y="5076904"/>
            <a:ext cx="5715000" cy="1384995"/>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66FF33"/>
                </a:solidFill>
                <a:latin typeface="Comic Sans MS" pitchFamily="66" charset="0"/>
              </a:rPr>
              <a:t>Paul is God’s proof that the victory can be won in others besides Jesus Christ</a:t>
            </a:r>
          </a:p>
        </p:txBody>
      </p:sp>
      <p:pic>
        <p:nvPicPr>
          <p:cNvPr id="4098" name="Picture 2"/>
          <p:cNvPicPr>
            <a:picLocks noChangeAspect="1" noChangeArrowheads="1"/>
          </p:cNvPicPr>
          <p:nvPr/>
        </p:nvPicPr>
        <p:blipFill>
          <a:blip r:embed="rId3" cstate="print"/>
          <a:srcRect/>
          <a:stretch>
            <a:fillRect/>
          </a:stretch>
        </p:blipFill>
        <p:spPr bwMode="auto">
          <a:xfrm>
            <a:off x="6762750" y="0"/>
            <a:ext cx="2266950" cy="25908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33400" y="4800600"/>
            <a:ext cx="2457450" cy="1937605"/>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304800" y="617538"/>
            <a:ext cx="8229600" cy="1706562"/>
          </a:xfrm>
        </p:spPr>
        <p:txBody>
          <a:bodyPr/>
          <a:lstStyle/>
          <a:p>
            <a:r>
              <a:rPr lang="en-US" sz="6600" dirty="0" smtClean="0">
                <a:solidFill>
                  <a:srgbClr val="91EAFF"/>
                </a:solidFill>
              </a:rPr>
              <a:t>Tomorrow!</a:t>
            </a:r>
            <a:endParaRPr lang="en-US" sz="6600" dirty="0">
              <a:solidFill>
                <a:srgbClr val="91EAFF"/>
              </a:solidFill>
            </a:endParaRPr>
          </a:p>
        </p:txBody>
      </p:sp>
      <p:sp>
        <p:nvSpPr>
          <p:cNvPr id="20483" name="Rectangle 3"/>
          <p:cNvSpPr>
            <a:spLocks noGrp="1" noChangeArrowheads="1"/>
          </p:cNvSpPr>
          <p:nvPr>
            <p:ph type="body" idx="1"/>
          </p:nvPr>
        </p:nvSpPr>
        <p:spPr>
          <a:xfrm>
            <a:off x="1447800" y="2286000"/>
            <a:ext cx="6324600" cy="3306763"/>
          </a:xfrm>
        </p:spPr>
        <p:txBody>
          <a:bodyPr/>
          <a:lstStyle/>
          <a:p>
            <a:pPr marL="0" indent="0" algn="ctr">
              <a:buFont typeface="Wingdings" pitchFamily="2" charset="2"/>
              <a:buNone/>
            </a:pPr>
            <a:r>
              <a:rPr lang="en-US" sz="4400" dirty="0">
                <a:solidFill>
                  <a:srgbClr val="FFFF00"/>
                </a:solidFill>
                <a:latin typeface="Comic Sans MS" pitchFamily="66" charset="0"/>
              </a:rPr>
              <a:t>We will look at </a:t>
            </a:r>
            <a:r>
              <a:rPr lang="en-US" sz="4400" dirty="0" smtClean="0">
                <a:solidFill>
                  <a:srgbClr val="FFFF00"/>
                </a:solidFill>
                <a:latin typeface="Comic Sans MS" pitchFamily="66" charset="0"/>
              </a:rPr>
              <a:t>how God tried to explain His redemptive plan through rituals</a:t>
            </a:r>
            <a:endParaRPr lang="en-US" sz="4400" dirty="0">
              <a:solidFill>
                <a:srgbClr val="FFFF00"/>
              </a:solidFill>
              <a:latin typeface="Comic Sans MS" pitchFamily="66" charset="0"/>
            </a:endParaRPr>
          </a:p>
        </p:txBody>
      </p:sp>
      <p:pic>
        <p:nvPicPr>
          <p:cNvPr id="5122" name="Picture 2"/>
          <p:cNvPicPr>
            <a:picLocks noChangeAspect="1" noChangeArrowheads="1"/>
          </p:cNvPicPr>
          <p:nvPr/>
        </p:nvPicPr>
        <p:blipFill>
          <a:blip r:embed="rId3" cstate="print"/>
          <a:srcRect/>
          <a:stretch>
            <a:fillRect/>
          </a:stretch>
        </p:blipFill>
        <p:spPr bwMode="auto">
          <a:xfrm>
            <a:off x="228600" y="152400"/>
            <a:ext cx="1722020" cy="22860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6629400" y="152400"/>
            <a:ext cx="2295525" cy="2276475"/>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7357764" y="3505200"/>
            <a:ext cx="1637705" cy="3200400"/>
          </a:xfrm>
          <a:prstGeom prst="rect">
            <a:avLst/>
          </a:prstGeom>
          <a:noFill/>
          <a:ln w="9525">
            <a:noFill/>
            <a:miter lim="800000"/>
            <a:headEnd/>
            <a:tailEnd/>
          </a:ln>
        </p:spPr>
      </p:pic>
      <p:pic>
        <p:nvPicPr>
          <p:cNvPr id="5125" name="Picture 5"/>
          <p:cNvPicPr>
            <a:picLocks noChangeAspect="1" noChangeArrowheads="1"/>
          </p:cNvPicPr>
          <p:nvPr/>
        </p:nvPicPr>
        <p:blipFill>
          <a:blip r:embed="rId6" cstate="print"/>
          <a:srcRect/>
          <a:stretch>
            <a:fillRect/>
          </a:stretch>
        </p:blipFill>
        <p:spPr bwMode="auto">
          <a:xfrm>
            <a:off x="228600" y="4648200"/>
            <a:ext cx="2049088" cy="2071688"/>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0"/>
            <a:ext cx="7772400" cy="1066800"/>
          </a:xfrm>
        </p:spPr>
        <p:txBody>
          <a:bodyPr/>
          <a:lstStyle/>
          <a:p>
            <a:r>
              <a:rPr lang="en-US" b="1" i="1" dirty="0">
                <a:solidFill>
                  <a:srgbClr val="FFC000"/>
                </a:solidFill>
                <a:latin typeface="Times New Roman" pitchFamily="18" charset="0"/>
              </a:rPr>
              <a:t>How did God save His Son?</a:t>
            </a:r>
          </a:p>
        </p:txBody>
      </p:sp>
      <p:sp>
        <p:nvSpPr>
          <p:cNvPr id="39939" name="Rectangle 3"/>
          <p:cNvSpPr>
            <a:spLocks noGrp="1" noChangeArrowheads="1"/>
          </p:cNvSpPr>
          <p:nvPr>
            <p:ph type="body" idx="1"/>
          </p:nvPr>
        </p:nvSpPr>
        <p:spPr>
          <a:xfrm>
            <a:off x="685800" y="2133600"/>
            <a:ext cx="7772400" cy="4572000"/>
          </a:xfrm>
        </p:spPr>
        <p:txBody>
          <a:bodyPr/>
          <a:lstStyle/>
          <a:p>
            <a:pPr marL="0" indent="288925">
              <a:lnSpc>
                <a:spcPct val="80000"/>
              </a:lnSpc>
              <a:buFontTx/>
              <a:buNone/>
            </a:pPr>
            <a:r>
              <a:rPr lang="en-US" b="1" dirty="0" smtClean="0">
                <a:solidFill>
                  <a:srgbClr val="66FF33"/>
                </a:solidFill>
              </a:rPr>
              <a:t>            Hebrews </a:t>
            </a:r>
            <a:r>
              <a:rPr lang="en-US" b="1" dirty="0">
                <a:solidFill>
                  <a:srgbClr val="66FF33"/>
                </a:solidFill>
              </a:rPr>
              <a:t>2:10, 16-18</a:t>
            </a:r>
          </a:p>
          <a:p>
            <a:pPr marL="0" indent="288925">
              <a:lnSpc>
                <a:spcPct val="80000"/>
              </a:lnSpc>
              <a:spcBef>
                <a:spcPct val="10000"/>
              </a:spcBef>
              <a:buFontTx/>
              <a:buNone/>
            </a:pPr>
            <a:r>
              <a:rPr lang="en-US" b="1" dirty="0"/>
              <a:t> </a:t>
            </a:r>
            <a:r>
              <a:rPr lang="en-US" sz="2400" dirty="0"/>
              <a:t>10	For it was fitting for Him, for whom are all things and by whom are all things, in bringing many sons to glory, </a:t>
            </a:r>
            <a:r>
              <a:rPr lang="en-US" sz="2400" b="1" dirty="0">
                <a:solidFill>
                  <a:srgbClr val="91EAFF"/>
                </a:solidFill>
              </a:rPr>
              <a:t>to make the captain of their salvation perfect through sufferings.</a:t>
            </a:r>
          </a:p>
          <a:p>
            <a:pPr marL="0" indent="288925">
              <a:lnSpc>
                <a:spcPct val="80000"/>
              </a:lnSpc>
              <a:spcBef>
                <a:spcPct val="50000"/>
              </a:spcBef>
              <a:buFontTx/>
              <a:buNone/>
            </a:pPr>
            <a:r>
              <a:rPr lang="en-US" sz="2400" dirty="0"/>
              <a:t>16	For indeed He does not give aid to angels, but He does give aid to the seed of Abraham.</a:t>
            </a:r>
          </a:p>
          <a:p>
            <a:pPr marL="0" indent="288925">
              <a:lnSpc>
                <a:spcPct val="80000"/>
              </a:lnSpc>
              <a:buFontTx/>
              <a:buNone/>
            </a:pPr>
            <a:r>
              <a:rPr lang="en-US" sz="2400" dirty="0"/>
              <a:t>17	Therefore, in all things He had to be made like His brethren, </a:t>
            </a:r>
            <a:r>
              <a:rPr lang="en-US" sz="2400" b="1" dirty="0">
                <a:solidFill>
                  <a:srgbClr val="91EAFF"/>
                </a:solidFill>
              </a:rPr>
              <a:t>that He might be a merciful and faithful High Priest in things pertaining to God, </a:t>
            </a:r>
            <a:r>
              <a:rPr lang="en-US" sz="2400" dirty="0"/>
              <a:t>to make propitiation for the sins of the people.</a:t>
            </a:r>
          </a:p>
          <a:p>
            <a:pPr marL="0" indent="288925">
              <a:lnSpc>
                <a:spcPct val="80000"/>
              </a:lnSpc>
              <a:buFontTx/>
              <a:buNone/>
            </a:pPr>
            <a:r>
              <a:rPr lang="en-US" sz="2400" dirty="0"/>
              <a:t>18	</a:t>
            </a:r>
            <a:r>
              <a:rPr lang="en-US" sz="2400" b="1" dirty="0">
                <a:solidFill>
                  <a:srgbClr val="91EAFF"/>
                </a:solidFill>
              </a:rPr>
              <a:t>For in that He Himself has suffered, being tempted, He is able to aid those who are tempted.</a:t>
            </a:r>
          </a:p>
        </p:txBody>
      </p:sp>
      <p:sp>
        <p:nvSpPr>
          <p:cNvPr id="39940" name="Text Box 4"/>
          <p:cNvSpPr txBox="1">
            <a:spLocks noChangeArrowheads="1"/>
          </p:cNvSpPr>
          <p:nvPr/>
        </p:nvSpPr>
        <p:spPr bwMode="auto">
          <a:xfrm>
            <a:off x="0" y="990600"/>
            <a:ext cx="6781800" cy="1066800"/>
          </a:xfrm>
          <a:prstGeom prst="rect">
            <a:avLst/>
          </a:prstGeom>
          <a:noFill/>
          <a:ln w="9525">
            <a:noFill/>
            <a:miter lim="800000"/>
            <a:headEnd/>
            <a:tailEnd/>
          </a:ln>
          <a:effectLst/>
        </p:spPr>
        <p:txBody>
          <a:bodyPr>
            <a:spAutoFit/>
          </a:bodyPr>
          <a:lstStyle/>
          <a:p>
            <a:pPr algn="ctr">
              <a:lnSpc>
                <a:spcPct val="80000"/>
              </a:lnSpc>
              <a:spcBef>
                <a:spcPct val="20000"/>
              </a:spcBef>
            </a:pPr>
            <a:r>
              <a:rPr lang="en-US" sz="4000" b="1" dirty="0">
                <a:solidFill>
                  <a:schemeClr val="accent1">
                    <a:lumMod val="40000"/>
                    <a:lumOff val="60000"/>
                  </a:schemeClr>
                </a:solidFill>
                <a:latin typeface="Comic Sans MS" pitchFamily="66" charset="0"/>
              </a:rPr>
              <a:t>Taught him obedience through suffering &amp; trials</a:t>
            </a:r>
          </a:p>
        </p:txBody>
      </p:sp>
      <p:pic>
        <p:nvPicPr>
          <p:cNvPr id="61442" name="Picture 2"/>
          <p:cNvPicPr>
            <a:picLocks noChangeAspect="1" noChangeArrowheads="1"/>
          </p:cNvPicPr>
          <p:nvPr/>
        </p:nvPicPr>
        <p:blipFill>
          <a:blip r:embed="rId3" cstate="print"/>
          <a:srcRect/>
          <a:stretch>
            <a:fillRect/>
          </a:stretch>
        </p:blipFill>
        <p:spPr bwMode="auto">
          <a:xfrm>
            <a:off x="6705600" y="914400"/>
            <a:ext cx="2317054" cy="1524000"/>
          </a:xfrm>
          <a:prstGeom prst="rect">
            <a:avLst/>
          </a:prstGeom>
          <a:noFill/>
          <a:ln w="9525">
            <a:noFill/>
            <a:miter lim="800000"/>
            <a:headEnd/>
            <a:tailEnd/>
          </a:ln>
        </p:spPr>
      </p:pic>
    </p:spTree>
    <p:extLst>
      <p:ext uri="{BB962C8B-B14F-4D97-AF65-F5344CB8AC3E}">
        <p14:creationId xmlns:p14="http://schemas.microsoft.com/office/powerpoint/2010/main" val="33611950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0"/>
            <a:ext cx="5715000" cy="1066800"/>
          </a:xfrm>
        </p:spPr>
        <p:txBody>
          <a:bodyPr/>
          <a:lstStyle/>
          <a:p>
            <a:r>
              <a:rPr lang="en-US" sz="4800" b="1" dirty="0">
                <a:solidFill>
                  <a:srgbClr val="FFC000"/>
                </a:solidFill>
                <a:latin typeface="Vagabond" pitchFamily="2" charset="0"/>
              </a:rPr>
              <a:t>Hebrews 5:7-9</a:t>
            </a:r>
          </a:p>
        </p:txBody>
      </p:sp>
      <p:sp>
        <p:nvSpPr>
          <p:cNvPr id="15363" name="Rectangle 3"/>
          <p:cNvSpPr>
            <a:spLocks noGrp="1" noChangeArrowheads="1"/>
          </p:cNvSpPr>
          <p:nvPr>
            <p:ph type="body" idx="1"/>
          </p:nvPr>
        </p:nvSpPr>
        <p:spPr>
          <a:xfrm>
            <a:off x="381000" y="1143000"/>
            <a:ext cx="8001000" cy="3962400"/>
          </a:xfrm>
        </p:spPr>
        <p:txBody>
          <a:bodyPr/>
          <a:lstStyle/>
          <a:p>
            <a:pPr marL="0" indent="350838">
              <a:lnSpc>
                <a:spcPct val="80000"/>
              </a:lnSpc>
              <a:buFontTx/>
              <a:buNone/>
            </a:pPr>
            <a:r>
              <a:rPr lang="en-US" sz="2800" b="1" dirty="0"/>
              <a:t>7	who, in the days of His flesh, </a:t>
            </a:r>
            <a:r>
              <a:rPr lang="en-US" sz="2800" b="1" dirty="0" smtClean="0"/>
              <a:t>                     when </a:t>
            </a:r>
            <a:r>
              <a:rPr lang="en-US" sz="2800" b="1" dirty="0"/>
              <a:t>He had offered up prayers and </a:t>
            </a:r>
            <a:r>
              <a:rPr lang="en-US" sz="2800" b="1" dirty="0" smtClean="0"/>
              <a:t>            supplications</a:t>
            </a:r>
            <a:r>
              <a:rPr lang="en-US" sz="2800" b="1" dirty="0"/>
              <a:t>, with </a:t>
            </a:r>
            <a:r>
              <a:rPr lang="en-US" sz="2800" b="1" dirty="0">
                <a:solidFill>
                  <a:srgbClr val="91EAFF"/>
                </a:solidFill>
              </a:rPr>
              <a:t>vehement cries </a:t>
            </a:r>
            <a:r>
              <a:rPr lang="en-US" sz="2800" b="1" dirty="0" smtClean="0">
                <a:solidFill>
                  <a:srgbClr val="91EAFF"/>
                </a:solidFill>
              </a:rPr>
              <a:t>                        and </a:t>
            </a:r>
            <a:r>
              <a:rPr lang="en-US" sz="2800" b="1" dirty="0">
                <a:solidFill>
                  <a:srgbClr val="91EAFF"/>
                </a:solidFill>
              </a:rPr>
              <a:t>tears to Him who was able to </a:t>
            </a:r>
            <a:r>
              <a:rPr lang="en-US" sz="2800" b="1" dirty="0" smtClean="0">
                <a:solidFill>
                  <a:srgbClr val="91EAFF"/>
                </a:solidFill>
              </a:rPr>
              <a:t>                         save </a:t>
            </a:r>
            <a:r>
              <a:rPr lang="en-US" sz="2800" b="1" dirty="0">
                <a:solidFill>
                  <a:srgbClr val="91EAFF"/>
                </a:solidFill>
              </a:rPr>
              <a:t>Him from death, </a:t>
            </a:r>
            <a:r>
              <a:rPr lang="en-US" sz="2800" b="1" dirty="0"/>
              <a:t>and was </a:t>
            </a:r>
            <a:r>
              <a:rPr lang="en-US" sz="2800" b="1" dirty="0" smtClean="0"/>
              <a:t>heard               </a:t>
            </a:r>
            <a:r>
              <a:rPr lang="en-US" sz="2800" b="1" dirty="0"/>
              <a:t>because of His godly fear,</a:t>
            </a:r>
          </a:p>
          <a:p>
            <a:pPr marL="0" indent="350838">
              <a:lnSpc>
                <a:spcPct val="80000"/>
              </a:lnSpc>
              <a:buFontTx/>
              <a:buNone/>
            </a:pPr>
            <a:r>
              <a:rPr lang="en-US" sz="2800" b="1" dirty="0"/>
              <a:t>8	though He was a Son, yet </a:t>
            </a:r>
            <a:r>
              <a:rPr lang="en-US" sz="2800" b="1" dirty="0">
                <a:solidFill>
                  <a:srgbClr val="91EAFF"/>
                </a:solidFill>
              </a:rPr>
              <a:t>He learned obedience by the things which He suffered</a:t>
            </a:r>
            <a:r>
              <a:rPr lang="en-US" sz="2800" b="1" dirty="0">
                <a:solidFill>
                  <a:srgbClr val="A62A7D"/>
                </a:solidFill>
              </a:rPr>
              <a:t>.</a:t>
            </a:r>
          </a:p>
          <a:p>
            <a:pPr marL="0" indent="350838">
              <a:lnSpc>
                <a:spcPct val="80000"/>
              </a:lnSpc>
              <a:buFontTx/>
              <a:buNone/>
            </a:pPr>
            <a:r>
              <a:rPr lang="en-US" sz="2800" b="1" dirty="0"/>
              <a:t>9	And </a:t>
            </a:r>
            <a:r>
              <a:rPr lang="en-US" sz="2800" b="1" i="1" dirty="0">
                <a:solidFill>
                  <a:srgbClr val="FFFF00"/>
                </a:solidFill>
              </a:rPr>
              <a:t>having been perfected</a:t>
            </a:r>
            <a:r>
              <a:rPr lang="en-US" sz="2800" b="1" dirty="0">
                <a:solidFill>
                  <a:srgbClr val="FFFF00"/>
                </a:solidFill>
              </a:rPr>
              <a:t>, </a:t>
            </a:r>
            <a:r>
              <a:rPr lang="en-US" sz="2800" b="1" dirty="0"/>
              <a:t>He became the author of eternal salvation to all who obey Him,</a:t>
            </a:r>
          </a:p>
        </p:txBody>
      </p:sp>
      <p:sp>
        <p:nvSpPr>
          <p:cNvPr id="15364" name="Text Box 4"/>
          <p:cNvSpPr txBox="1">
            <a:spLocks noChangeArrowheads="1"/>
          </p:cNvSpPr>
          <p:nvPr/>
        </p:nvSpPr>
        <p:spPr bwMode="auto">
          <a:xfrm>
            <a:off x="609600" y="5181600"/>
            <a:ext cx="7924800" cy="1446550"/>
          </a:xfrm>
          <a:prstGeom prst="rect">
            <a:avLst/>
          </a:prstGeom>
          <a:noFill/>
          <a:ln w="9525">
            <a:noFill/>
            <a:miter lim="800000"/>
            <a:headEnd/>
            <a:tailEnd/>
          </a:ln>
          <a:effectLst/>
        </p:spPr>
        <p:txBody>
          <a:bodyPr wrap="square">
            <a:spAutoFit/>
          </a:bodyPr>
          <a:lstStyle/>
          <a:p>
            <a:pPr algn="ctr">
              <a:spcBef>
                <a:spcPct val="50000"/>
              </a:spcBef>
            </a:pPr>
            <a:r>
              <a:rPr lang="en-US" sz="4400" b="1" dirty="0">
                <a:solidFill>
                  <a:srgbClr val="66FF33"/>
                </a:solidFill>
                <a:latin typeface="Comic Sans MS" pitchFamily="66" charset="0"/>
              </a:rPr>
              <a:t>God still teaches us obedience through suffering</a:t>
            </a:r>
          </a:p>
        </p:txBody>
      </p:sp>
      <p:pic>
        <p:nvPicPr>
          <p:cNvPr id="62466" name="Picture 2"/>
          <p:cNvPicPr>
            <a:picLocks noChangeAspect="1" noChangeArrowheads="1"/>
          </p:cNvPicPr>
          <p:nvPr/>
        </p:nvPicPr>
        <p:blipFill>
          <a:blip r:embed="rId3" cstate="print"/>
          <a:srcRect/>
          <a:stretch>
            <a:fillRect/>
          </a:stretch>
        </p:blipFill>
        <p:spPr bwMode="auto">
          <a:xfrm flipH="1">
            <a:off x="6553200" y="533400"/>
            <a:ext cx="2243187" cy="2514600"/>
          </a:xfrm>
          <a:prstGeom prst="rect">
            <a:avLst/>
          </a:prstGeom>
          <a:noFill/>
          <a:ln w="9525">
            <a:noFill/>
            <a:miter lim="800000"/>
            <a:headEnd/>
            <a:tailEnd/>
          </a:ln>
        </p:spPr>
      </p:pic>
    </p:spTree>
    <p:extLst>
      <p:ext uri="{BB962C8B-B14F-4D97-AF65-F5344CB8AC3E}">
        <p14:creationId xmlns:p14="http://schemas.microsoft.com/office/powerpoint/2010/main" val="2796686372"/>
      </p:ext>
    </p:extLst>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95400" y="76200"/>
            <a:ext cx="4419600" cy="1295400"/>
          </a:xfrm>
        </p:spPr>
        <p:txBody>
          <a:bodyPr/>
          <a:lstStyle/>
          <a:p>
            <a:r>
              <a:rPr lang="en-US" b="1" i="1" dirty="0">
                <a:solidFill>
                  <a:srgbClr val="FFC000"/>
                </a:solidFill>
                <a:latin typeface="Times New Roman" pitchFamily="18" charset="0"/>
              </a:rPr>
              <a:t>How did God save His Son?</a:t>
            </a:r>
          </a:p>
        </p:txBody>
      </p:sp>
      <p:sp>
        <p:nvSpPr>
          <p:cNvPr id="40963" name="Rectangle 3"/>
          <p:cNvSpPr>
            <a:spLocks noGrp="1" noChangeArrowheads="1"/>
          </p:cNvSpPr>
          <p:nvPr>
            <p:ph type="body" idx="1"/>
          </p:nvPr>
        </p:nvSpPr>
        <p:spPr>
          <a:xfrm>
            <a:off x="533400" y="1981200"/>
            <a:ext cx="7772400" cy="3810000"/>
          </a:xfrm>
        </p:spPr>
        <p:txBody>
          <a:bodyPr/>
          <a:lstStyle/>
          <a:p>
            <a:pPr marL="0" indent="288925">
              <a:lnSpc>
                <a:spcPct val="80000"/>
              </a:lnSpc>
              <a:buFontTx/>
              <a:buNone/>
            </a:pPr>
            <a:r>
              <a:rPr lang="en-US" sz="3600" b="1" dirty="0" smtClean="0">
                <a:solidFill>
                  <a:srgbClr val="66FF33"/>
                </a:solidFill>
              </a:rPr>
              <a:t>             Luke </a:t>
            </a:r>
            <a:r>
              <a:rPr lang="en-US" sz="3600" b="1" dirty="0">
                <a:solidFill>
                  <a:srgbClr val="66FF33"/>
                </a:solidFill>
              </a:rPr>
              <a:t>9:20-23</a:t>
            </a:r>
          </a:p>
          <a:p>
            <a:pPr marL="0" indent="288925">
              <a:lnSpc>
                <a:spcPct val="80000"/>
              </a:lnSpc>
              <a:buFontTx/>
              <a:buNone/>
            </a:pPr>
            <a:r>
              <a:rPr lang="en-US" sz="2400" dirty="0"/>
              <a:t>20	He said to them, "But who do you say that I am?" Peter answered and said, "The Christ of God."</a:t>
            </a:r>
          </a:p>
          <a:p>
            <a:pPr marL="0" indent="288925">
              <a:lnSpc>
                <a:spcPct val="80000"/>
              </a:lnSpc>
              <a:buFontTx/>
              <a:buNone/>
            </a:pPr>
            <a:r>
              <a:rPr lang="en-US" sz="2400" dirty="0"/>
              <a:t>21	And He strictly warned and commanded them to tell this to no one,</a:t>
            </a:r>
          </a:p>
          <a:p>
            <a:pPr marL="0" indent="288925">
              <a:lnSpc>
                <a:spcPct val="80000"/>
              </a:lnSpc>
              <a:buFontTx/>
              <a:buNone/>
            </a:pPr>
            <a:r>
              <a:rPr lang="en-US" sz="2400" dirty="0"/>
              <a:t>22	saying, </a:t>
            </a:r>
            <a:r>
              <a:rPr lang="en-US" sz="2400" b="1" dirty="0">
                <a:solidFill>
                  <a:srgbClr val="91EAFF"/>
                </a:solidFill>
              </a:rPr>
              <a:t>"The Son of Man must suffer many things, and be rejected by the elders and chief priests and scribes, and be killed,</a:t>
            </a:r>
            <a:r>
              <a:rPr lang="en-US" sz="2400" b="1" dirty="0">
                <a:solidFill>
                  <a:srgbClr val="926100"/>
                </a:solidFill>
              </a:rPr>
              <a:t> </a:t>
            </a:r>
            <a:r>
              <a:rPr lang="en-US" sz="2400" dirty="0"/>
              <a:t>and be raised the third day."</a:t>
            </a:r>
          </a:p>
          <a:p>
            <a:pPr marL="0" indent="288925">
              <a:lnSpc>
                <a:spcPct val="80000"/>
              </a:lnSpc>
              <a:buFontTx/>
              <a:buNone/>
            </a:pPr>
            <a:r>
              <a:rPr lang="en-US" sz="2400" dirty="0"/>
              <a:t>23	Then He said to them all, "If anyone desires to come after Me, let him deny himself, and take up his cross daily, and follow Me.</a:t>
            </a:r>
          </a:p>
        </p:txBody>
      </p:sp>
      <p:sp>
        <p:nvSpPr>
          <p:cNvPr id="40964" name="Text Box 4"/>
          <p:cNvSpPr txBox="1">
            <a:spLocks noChangeArrowheads="1"/>
          </p:cNvSpPr>
          <p:nvPr/>
        </p:nvSpPr>
        <p:spPr bwMode="auto">
          <a:xfrm>
            <a:off x="0" y="1371600"/>
            <a:ext cx="6705600" cy="540597"/>
          </a:xfrm>
          <a:prstGeom prst="rect">
            <a:avLst/>
          </a:prstGeom>
          <a:noFill/>
          <a:ln w="9525">
            <a:noFill/>
            <a:miter lim="800000"/>
            <a:headEnd/>
            <a:tailEnd/>
          </a:ln>
          <a:effectLst/>
        </p:spPr>
        <p:txBody>
          <a:bodyPr wrap="square">
            <a:spAutoFit/>
          </a:bodyPr>
          <a:lstStyle/>
          <a:p>
            <a:pPr algn="ctr">
              <a:lnSpc>
                <a:spcPct val="80000"/>
              </a:lnSpc>
              <a:spcBef>
                <a:spcPct val="20000"/>
              </a:spcBef>
            </a:pPr>
            <a:r>
              <a:rPr lang="en-US" sz="3600" b="1" dirty="0">
                <a:solidFill>
                  <a:schemeClr val="accent1">
                    <a:lumMod val="20000"/>
                    <a:lumOff val="80000"/>
                  </a:schemeClr>
                </a:solidFill>
                <a:latin typeface="Comic Sans MS" pitchFamily="66" charset="0"/>
              </a:rPr>
              <a:t>Kept the Cross before him </a:t>
            </a:r>
          </a:p>
        </p:txBody>
      </p:sp>
      <p:sp>
        <p:nvSpPr>
          <p:cNvPr id="40965" name="Text Box 5"/>
          <p:cNvSpPr txBox="1">
            <a:spLocks noChangeArrowheads="1"/>
          </p:cNvSpPr>
          <p:nvPr/>
        </p:nvSpPr>
        <p:spPr bwMode="auto">
          <a:xfrm>
            <a:off x="533400" y="6019800"/>
            <a:ext cx="8153400" cy="579438"/>
          </a:xfrm>
          <a:prstGeom prst="rect">
            <a:avLst/>
          </a:prstGeom>
          <a:noFill/>
          <a:ln w="9525">
            <a:noFill/>
            <a:miter lim="800000"/>
            <a:headEnd/>
            <a:tailEnd/>
          </a:ln>
          <a:effectLst/>
        </p:spPr>
        <p:txBody>
          <a:bodyPr>
            <a:spAutoFit/>
          </a:bodyPr>
          <a:lstStyle/>
          <a:p>
            <a:pPr algn="ctr">
              <a:spcBef>
                <a:spcPct val="50000"/>
              </a:spcBef>
            </a:pPr>
            <a:r>
              <a:rPr lang="en-US" sz="3200" b="1" dirty="0">
                <a:solidFill>
                  <a:srgbClr val="66FF33"/>
                </a:solidFill>
                <a:latin typeface="Comic Sans MS" pitchFamily="66" charset="0"/>
              </a:rPr>
              <a:t>Should be part of our daily focus too!</a:t>
            </a:r>
          </a:p>
        </p:txBody>
      </p:sp>
      <p:pic>
        <p:nvPicPr>
          <p:cNvPr id="63490" name="Picture 2"/>
          <p:cNvPicPr>
            <a:picLocks noChangeAspect="1" noChangeArrowheads="1"/>
          </p:cNvPicPr>
          <p:nvPr/>
        </p:nvPicPr>
        <p:blipFill>
          <a:blip r:embed="rId3" cstate="print"/>
          <a:srcRect/>
          <a:stretch>
            <a:fillRect/>
          </a:stretch>
        </p:blipFill>
        <p:spPr bwMode="auto">
          <a:xfrm>
            <a:off x="6781800" y="152400"/>
            <a:ext cx="2238375" cy="2229164"/>
          </a:xfrm>
          <a:prstGeom prst="rect">
            <a:avLst/>
          </a:prstGeom>
          <a:noFill/>
          <a:ln w="9525">
            <a:noFill/>
            <a:miter lim="800000"/>
            <a:headEnd/>
            <a:tailEnd/>
          </a:ln>
        </p:spPr>
      </p:pic>
    </p:spTree>
    <p:extLst>
      <p:ext uri="{BB962C8B-B14F-4D97-AF65-F5344CB8AC3E}">
        <p14:creationId xmlns:p14="http://schemas.microsoft.com/office/powerpoint/2010/main" val="1971144137"/>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90600" y="0"/>
            <a:ext cx="6019800" cy="762000"/>
          </a:xfrm>
        </p:spPr>
        <p:txBody>
          <a:bodyPr/>
          <a:lstStyle/>
          <a:p>
            <a:r>
              <a:rPr lang="en-US" sz="3600" b="1" i="1" dirty="0">
                <a:solidFill>
                  <a:srgbClr val="FFC000"/>
                </a:solidFill>
                <a:latin typeface="Times New Roman" pitchFamily="18" charset="0"/>
              </a:rPr>
              <a:t>How did God save His Son?</a:t>
            </a:r>
          </a:p>
        </p:txBody>
      </p:sp>
      <p:sp>
        <p:nvSpPr>
          <p:cNvPr id="41987" name="Rectangle 3"/>
          <p:cNvSpPr>
            <a:spLocks noGrp="1" noChangeArrowheads="1"/>
          </p:cNvSpPr>
          <p:nvPr>
            <p:ph type="body" idx="1"/>
          </p:nvPr>
        </p:nvSpPr>
        <p:spPr>
          <a:xfrm>
            <a:off x="304800" y="1828800"/>
            <a:ext cx="8229600" cy="3810000"/>
          </a:xfrm>
        </p:spPr>
        <p:txBody>
          <a:bodyPr/>
          <a:lstStyle/>
          <a:p>
            <a:pPr marL="0" indent="288925">
              <a:lnSpc>
                <a:spcPct val="80000"/>
              </a:lnSpc>
              <a:buFontTx/>
              <a:buNone/>
            </a:pPr>
            <a:r>
              <a:rPr lang="en-US" b="1" dirty="0" smtClean="0">
                <a:solidFill>
                  <a:srgbClr val="66FF33"/>
                </a:solidFill>
              </a:rPr>
              <a:t>               Hebrews </a:t>
            </a:r>
            <a:r>
              <a:rPr lang="en-US" b="1" dirty="0">
                <a:solidFill>
                  <a:srgbClr val="66FF33"/>
                </a:solidFill>
              </a:rPr>
              <a:t>10:36-39</a:t>
            </a:r>
          </a:p>
          <a:p>
            <a:pPr marL="0" indent="288925">
              <a:lnSpc>
                <a:spcPct val="80000"/>
              </a:lnSpc>
              <a:buFontTx/>
              <a:buNone/>
            </a:pPr>
            <a:r>
              <a:rPr lang="en-US" sz="2400" dirty="0"/>
              <a:t>36	For you have need of endurance, so that after you have done the will of God, you may receive the promise:</a:t>
            </a:r>
          </a:p>
          <a:p>
            <a:pPr marL="0" indent="288925">
              <a:lnSpc>
                <a:spcPct val="80000"/>
              </a:lnSpc>
              <a:buFontTx/>
              <a:buNone/>
            </a:pPr>
            <a:r>
              <a:rPr lang="en-US" sz="2400" dirty="0"/>
              <a:t>37	"For yet a little while, and He who is coming will come and will not tarry.</a:t>
            </a:r>
          </a:p>
          <a:p>
            <a:pPr marL="0" indent="288925">
              <a:lnSpc>
                <a:spcPct val="80000"/>
              </a:lnSpc>
              <a:buFontTx/>
              <a:buNone/>
            </a:pPr>
            <a:r>
              <a:rPr lang="en-US" sz="2400" dirty="0"/>
              <a:t>38	</a:t>
            </a:r>
            <a:r>
              <a:rPr lang="en-US" sz="2400" b="1" dirty="0">
                <a:solidFill>
                  <a:srgbClr val="91EAFF"/>
                </a:solidFill>
              </a:rPr>
              <a:t>Now the just shall live by faith; </a:t>
            </a:r>
            <a:r>
              <a:rPr lang="en-US" sz="2400" dirty="0"/>
              <a:t>but if anyone draws back, my soul has no pleasure in him."</a:t>
            </a:r>
          </a:p>
          <a:p>
            <a:pPr marL="0" indent="288925">
              <a:lnSpc>
                <a:spcPct val="80000"/>
              </a:lnSpc>
              <a:buFontTx/>
              <a:buNone/>
            </a:pPr>
            <a:r>
              <a:rPr lang="en-US" sz="2400" dirty="0"/>
              <a:t>39	But we are not of those who draw back to perdition, but of those who believe to the saving of the soul.</a:t>
            </a:r>
          </a:p>
        </p:txBody>
      </p:sp>
      <p:sp>
        <p:nvSpPr>
          <p:cNvPr id="41988" name="Text Box 4"/>
          <p:cNvSpPr txBox="1">
            <a:spLocks noChangeArrowheads="1"/>
          </p:cNvSpPr>
          <p:nvPr/>
        </p:nvSpPr>
        <p:spPr bwMode="auto">
          <a:xfrm>
            <a:off x="586946" y="813366"/>
            <a:ext cx="6324600" cy="1077218"/>
          </a:xfrm>
          <a:prstGeom prst="rect">
            <a:avLst/>
          </a:prstGeom>
          <a:noFill/>
          <a:ln w="9525">
            <a:noFill/>
            <a:miter lim="800000"/>
            <a:headEnd/>
            <a:tailEnd/>
          </a:ln>
          <a:effectLst/>
        </p:spPr>
        <p:txBody>
          <a:bodyPr wrap="square">
            <a:spAutoFit/>
          </a:bodyPr>
          <a:lstStyle/>
          <a:p>
            <a:pPr algn="ctr">
              <a:lnSpc>
                <a:spcPct val="80000"/>
              </a:lnSpc>
              <a:spcBef>
                <a:spcPct val="20000"/>
              </a:spcBef>
            </a:pPr>
            <a:r>
              <a:rPr lang="en-US" sz="4000" b="1" dirty="0">
                <a:solidFill>
                  <a:srgbClr val="91EAFF"/>
                </a:solidFill>
                <a:latin typeface="Comic Sans MS" pitchFamily="66" charset="0"/>
              </a:rPr>
              <a:t>Developed </a:t>
            </a:r>
            <a:r>
              <a:rPr lang="en-US" sz="4000" b="1" dirty="0" smtClean="0">
                <a:solidFill>
                  <a:srgbClr val="91EAFF"/>
                </a:solidFill>
                <a:latin typeface="Comic Sans MS" pitchFamily="66" charset="0"/>
              </a:rPr>
              <a:t>a trusting</a:t>
            </a:r>
            <a:r>
              <a:rPr lang="en-US" sz="4000" b="1" dirty="0" smtClean="0">
                <a:solidFill>
                  <a:srgbClr val="91EAFF"/>
                </a:solidFill>
                <a:latin typeface="Comic Sans MS" pitchFamily="66" charset="0"/>
              </a:rPr>
              <a:t> </a:t>
            </a:r>
            <a:r>
              <a:rPr lang="en-US" sz="4000" b="1" dirty="0">
                <a:solidFill>
                  <a:srgbClr val="91EAFF"/>
                </a:solidFill>
                <a:latin typeface="Comic Sans MS" pitchFamily="66" charset="0"/>
              </a:rPr>
              <a:t>Faith in God</a:t>
            </a:r>
          </a:p>
        </p:txBody>
      </p:sp>
      <p:sp>
        <p:nvSpPr>
          <p:cNvPr id="41989" name="Text Box 5"/>
          <p:cNvSpPr txBox="1">
            <a:spLocks noChangeArrowheads="1"/>
          </p:cNvSpPr>
          <p:nvPr/>
        </p:nvSpPr>
        <p:spPr bwMode="auto">
          <a:xfrm>
            <a:off x="533400" y="5105400"/>
            <a:ext cx="8153400" cy="707886"/>
          </a:xfrm>
          <a:prstGeom prst="rect">
            <a:avLst/>
          </a:prstGeom>
          <a:noFill/>
          <a:ln w="9525">
            <a:noFill/>
            <a:miter lim="800000"/>
            <a:headEnd/>
            <a:tailEnd/>
          </a:ln>
          <a:effectLst/>
        </p:spPr>
        <p:txBody>
          <a:bodyPr>
            <a:spAutoFit/>
          </a:bodyPr>
          <a:lstStyle/>
          <a:p>
            <a:pPr algn="ctr">
              <a:spcBef>
                <a:spcPct val="50000"/>
              </a:spcBef>
            </a:pPr>
            <a:r>
              <a:rPr lang="en-US" sz="4000" b="1" dirty="0">
                <a:solidFill>
                  <a:srgbClr val="66FF33"/>
                </a:solidFill>
                <a:latin typeface="Comic Sans MS" pitchFamily="66" charset="0"/>
              </a:rPr>
              <a:t>Faith is what saves us too!</a:t>
            </a:r>
          </a:p>
        </p:txBody>
      </p:sp>
      <p:pic>
        <p:nvPicPr>
          <p:cNvPr id="64514" name="Picture 2" descr="C:\Documents and Settings\Jim Styles\Desktop\Pics that move\faith_sunset_bird.gif"/>
          <p:cNvPicPr>
            <a:picLocks noChangeAspect="1" noChangeArrowheads="1" noCrop="1"/>
          </p:cNvPicPr>
          <p:nvPr/>
        </p:nvPicPr>
        <p:blipFill>
          <a:blip r:embed="rId3" cstate="print"/>
          <a:srcRect/>
          <a:stretch>
            <a:fillRect/>
          </a:stretch>
        </p:blipFill>
        <p:spPr bwMode="auto">
          <a:xfrm>
            <a:off x="6934200" y="152400"/>
            <a:ext cx="2105025" cy="2105025"/>
          </a:xfrm>
          <a:prstGeom prst="rect">
            <a:avLst/>
          </a:prstGeom>
          <a:noFill/>
        </p:spPr>
      </p:pic>
    </p:spTree>
    <p:extLst>
      <p:ext uri="{BB962C8B-B14F-4D97-AF65-F5344CB8AC3E}">
        <p14:creationId xmlns:p14="http://schemas.microsoft.com/office/powerpoint/2010/main" val="438862590"/>
      </p:ext>
    </p:extLst>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19100" y="0"/>
            <a:ext cx="5257800" cy="1066800"/>
          </a:xfrm>
        </p:spPr>
        <p:txBody>
          <a:bodyPr/>
          <a:lstStyle/>
          <a:p>
            <a:r>
              <a:rPr lang="en-US" sz="4800" b="1" dirty="0">
                <a:solidFill>
                  <a:srgbClr val="FFC000"/>
                </a:solidFill>
                <a:latin typeface="Vagabond" pitchFamily="2" charset="0"/>
              </a:rPr>
              <a:t>Hebrews </a:t>
            </a:r>
            <a:r>
              <a:rPr lang="en-US" sz="4800" b="1" dirty="0" smtClean="0">
                <a:solidFill>
                  <a:srgbClr val="FFC000"/>
                </a:solidFill>
                <a:latin typeface="Vagabond" pitchFamily="2" charset="0"/>
              </a:rPr>
              <a:t>12:1-3</a:t>
            </a:r>
            <a:endParaRPr lang="en-US" sz="3600" b="1" dirty="0">
              <a:solidFill>
                <a:srgbClr val="FFC000"/>
              </a:solidFill>
              <a:latin typeface="Vagabond" pitchFamily="2" charset="0"/>
            </a:endParaRPr>
          </a:p>
        </p:txBody>
      </p:sp>
      <p:sp>
        <p:nvSpPr>
          <p:cNvPr id="17411" name="Rectangle 3"/>
          <p:cNvSpPr>
            <a:spLocks noGrp="1" noChangeArrowheads="1"/>
          </p:cNvSpPr>
          <p:nvPr>
            <p:ph type="body" idx="1"/>
          </p:nvPr>
        </p:nvSpPr>
        <p:spPr>
          <a:xfrm>
            <a:off x="228600" y="1066800"/>
            <a:ext cx="8305800" cy="4191000"/>
          </a:xfrm>
        </p:spPr>
        <p:txBody>
          <a:bodyPr/>
          <a:lstStyle/>
          <a:p>
            <a:pPr marL="0" indent="288925">
              <a:lnSpc>
                <a:spcPct val="90000"/>
              </a:lnSpc>
              <a:buFontTx/>
              <a:buNone/>
            </a:pPr>
            <a:r>
              <a:rPr lang="en-US" sz="2400" dirty="0"/>
              <a:t>1	Therefore, since we have so </a:t>
            </a:r>
            <a:r>
              <a:rPr lang="en-US" sz="2400" dirty="0" smtClean="0"/>
              <a:t>                                  great </a:t>
            </a:r>
            <a:r>
              <a:rPr lang="en-US" sz="2400" dirty="0"/>
              <a:t>a cloud of witnesses surrounding us, </a:t>
            </a:r>
            <a:r>
              <a:rPr lang="en-US" sz="2400" dirty="0" smtClean="0"/>
              <a:t>                                                               let </a:t>
            </a:r>
            <a:r>
              <a:rPr lang="en-US" sz="2400" dirty="0"/>
              <a:t>us also lay aside every </a:t>
            </a:r>
            <a:r>
              <a:rPr lang="en-US" sz="2400" dirty="0" smtClean="0"/>
              <a:t>encumbrance                                          </a:t>
            </a:r>
            <a:r>
              <a:rPr lang="en-US" sz="2400" dirty="0"/>
              <a:t>and the sin which so easily entangles us, and let us run with endurance the race that is set before us,</a:t>
            </a:r>
          </a:p>
          <a:p>
            <a:pPr marL="0" indent="288925">
              <a:lnSpc>
                <a:spcPct val="90000"/>
              </a:lnSpc>
              <a:buFontTx/>
              <a:buNone/>
            </a:pPr>
            <a:r>
              <a:rPr lang="en-US" sz="2400" dirty="0"/>
              <a:t>2	fixing our eyes on Jesus, </a:t>
            </a:r>
            <a:r>
              <a:rPr lang="en-US" sz="2400" b="1" i="1" dirty="0">
                <a:solidFill>
                  <a:srgbClr val="FFFF00"/>
                </a:solidFill>
              </a:rPr>
              <a:t>the author and </a:t>
            </a:r>
            <a:r>
              <a:rPr lang="en-US" sz="2400" b="1" i="1" dirty="0" err="1">
                <a:solidFill>
                  <a:srgbClr val="FFFF00"/>
                </a:solidFill>
              </a:rPr>
              <a:t>perfecter</a:t>
            </a:r>
            <a:r>
              <a:rPr lang="en-US" sz="2400" b="1" i="1" dirty="0">
                <a:solidFill>
                  <a:srgbClr val="FFFF00"/>
                </a:solidFill>
              </a:rPr>
              <a:t> of faith [not “our faith”],</a:t>
            </a:r>
            <a:r>
              <a:rPr lang="en-US" sz="2400" dirty="0">
                <a:solidFill>
                  <a:srgbClr val="91EAFF"/>
                </a:solidFill>
              </a:rPr>
              <a:t> </a:t>
            </a:r>
            <a:r>
              <a:rPr lang="en-US" sz="2400" dirty="0"/>
              <a:t>who for the joy set before Him endured the cross, despising the shame, and has sat down at the right hand of the throne of God.</a:t>
            </a:r>
          </a:p>
          <a:p>
            <a:pPr marL="0" indent="288925">
              <a:lnSpc>
                <a:spcPct val="90000"/>
              </a:lnSpc>
              <a:buFontTx/>
              <a:buNone/>
            </a:pPr>
            <a:r>
              <a:rPr lang="en-US" sz="2400" dirty="0"/>
              <a:t>3	For consider Him who has endured such hostility by sinners against Himself, so that you will not grow weary and lose </a:t>
            </a:r>
            <a:r>
              <a:rPr lang="en-US" sz="2400" dirty="0" smtClean="0"/>
              <a:t>heart. (NASB)</a:t>
            </a:r>
            <a:endParaRPr lang="en-US" sz="2400" dirty="0"/>
          </a:p>
        </p:txBody>
      </p:sp>
      <p:sp>
        <p:nvSpPr>
          <p:cNvPr id="17412" name="Text Box 4"/>
          <p:cNvSpPr txBox="1">
            <a:spLocks noChangeArrowheads="1"/>
          </p:cNvSpPr>
          <p:nvPr/>
        </p:nvSpPr>
        <p:spPr bwMode="auto">
          <a:xfrm>
            <a:off x="609600" y="5417400"/>
            <a:ext cx="7924800" cy="1384995"/>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66FF33"/>
                </a:solidFill>
                <a:latin typeface="Comic Sans MS" pitchFamily="66" charset="0"/>
              </a:rPr>
              <a:t>Jesus developed the faith that saves. He completely trusted that God could do in him what was impossible for him to do himself.</a:t>
            </a:r>
          </a:p>
        </p:txBody>
      </p:sp>
      <p:pic>
        <p:nvPicPr>
          <p:cNvPr id="65538" name="Picture 2"/>
          <p:cNvPicPr>
            <a:picLocks noChangeAspect="1" noChangeArrowheads="1"/>
          </p:cNvPicPr>
          <p:nvPr/>
        </p:nvPicPr>
        <p:blipFill>
          <a:blip r:embed="rId3" cstate="print"/>
          <a:srcRect/>
          <a:stretch>
            <a:fillRect/>
          </a:stretch>
        </p:blipFill>
        <p:spPr bwMode="auto">
          <a:xfrm>
            <a:off x="5867400" y="158430"/>
            <a:ext cx="3124200" cy="1698330"/>
          </a:xfrm>
          <a:prstGeom prst="rect">
            <a:avLst/>
          </a:prstGeom>
          <a:noFill/>
          <a:ln w="9525">
            <a:noFill/>
            <a:miter lim="800000"/>
            <a:headEnd/>
            <a:tailEnd/>
          </a:ln>
        </p:spPr>
      </p:pic>
    </p:spTree>
    <p:extLst>
      <p:ext uri="{BB962C8B-B14F-4D97-AF65-F5344CB8AC3E}">
        <p14:creationId xmlns:p14="http://schemas.microsoft.com/office/powerpoint/2010/main" val="29869157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C000"/>
                </a:solidFill>
              </a:rPr>
              <a:t>Romans 3:26  (KJV)</a:t>
            </a:r>
          </a:p>
        </p:txBody>
      </p:sp>
      <p:sp>
        <p:nvSpPr>
          <p:cNvPr id="4099" name="Rectangle 3"/>
          <p:cNvSpPr>
            <a:spLocks noGrp="1" noChangeArrowheads="1"/>
          </p:cNvSpPr>
          <p:nvPr>
            <p:ph type="body" idx="1"/>
          </p:nvPr>
        </p:nvSpPr>
        <p:spPr>
          <a:xfrm>
            <a:off x="342900" y="914400"/>
            <a:ext cx="8458200" cy="1600200"/>
          </a:xfrm>
        </p:spPr>
        <p:txBody>
          <a:bodyPr>
            <a:noAutofit/>
          </a:bodyPr>
          <a:lstStyle/>
          <a:p>
            <a:pPr marL="0" indent="0">
              <a:lnSpc>
                <a:spcPct val="90000"/>
              </a:lnSpc>
              <a:buNone/>
            </a:pPr>
            <a:r>
              <a:rPr lang="en-US" sz="3400" dirty="0" smtClean="0"/>
              <a:t>To </a:t>
            </a:r>
            <a:r>
              <a:rPr lang="en-US" sz="3400" dirty="0"/>
              <a:t>declare, I say, at this time his righteousness: </a:t>
            </a:r>
            <a:r>
              <a:rPr lang="en-US" sz="3400" dirty="0" smtClean="0"/>
              <a:t> that </a:t>
            </a:r>
            <a:r>
              <a:rPr lang="en-US" sz="3400" dirty="0"/>
              <a:t>he might be just, and the justifier of </a:t>
            </a:r>
            <a:r>
              <a:rPr lang="en-US" sz="3400" b="1" i="1" dirty="0">
                <a:solidFill>
                  <a:srgbClr val="FFFF00"/>
                </a:solidFill>
              </a:rPr>
              <a:t>him which believeth in Jesus</a:t>
            </a:r>
            <a:r>
              <a:rPr lang="en-US" sz="3400" b="1" i="1" dirty="0" smtClean="0">
                <a:solidFill>
                  <a:srgbClr val="FFFF00"/>
                </a:solidFill>
              </a:rPr>
              <a:t>.</a:t>
            </a:r>
            <a:endParaRPr lang="en-US" sz="3400" b="1" i="1" dirty="0">
              <a:solidFill>
                <a:srgbClr val="FFFF00"/>
              </a:solidFill>
            </a:endParaRPr>
          </a:p>
        </p:txBody>
      </p:sp>
      <p:sp>
        <p:nvSpPr>
          <p:cNvPr id="4100" name="Text Box 5"/>
          <p:cNvSpPr txBox="1">
            <a:spLocks noChangeArrowheads="1"/>
          </p:cNvSpPr>
          <p:nvPr/>
        </p:nvSpPr>
        <p:spPr bwMode="auto">
          <a:xfrm>
            <a:off x="685800" y="5181599"/>
            <a:ext cx="5247821"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chemeClr val="accent1">
                    <a:lumMod val="20000"/>
                    <a:lumOff val="80000"/>
                  </a:schemeClr>
                </a:solidFill>
                <a:latin typeface="Comic Sans MS" pitchFamily="66" charset="0"/>
              </a:rPr>
              <a:t>Everyone is saved by faith</a:t>
            </a:r>
            <a:endParaRPr lang="en-US" sz="4000" b="1" dirty="0">
              <a:solidFill>
                <a:schemeClr val="accent1">
                  <a:lumMod val="20000"/>
                  <a:lumOff val="80000"/>
                </a:schemeClr>
              </a:solidFill>
              <a:latin typeface="Comic Sans MS" pitchFamily="66" charset="0"/>
            </a:endParaRPr>
          </a:p>
        </p:txBody>
      </p:sp>
      <p:sp>
        <p:nvSpPr>
          <p:cNvPr id="5" name="Rectangle 2"/>
          <p:cNvSpPr txBox="1">
            <a:spLocks noChangeArrowheads="1"/>
          </p:cNvSpPr>
          <p:nvPr/>
        </p:nvSpPr>
        <p:spPr>
          <a:xfrm>
            <a:off x="2752271" y="2544303"/>
            <a:ext cx="5905500" cy="879475"/>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C000"/>
                </a:solidFill>
              </a:rPr>
              <a:t>Romans 3:26 Barnes’ Notes</a:t>
            </a:r>
          </a:p>
        </p:txBody>
      </p:sp>
      <p:sp>
        <p:nvSpPr>
          <p:cNvPr id="6" name="Rectangle 3"/>
          <p:cNvSpPr txBox="1">
            <a:spLocks noChangeArrowheads="1"/>
          </p:cNvSpPr>
          <p:nvPr/>
        </p:nvSpPr>
        <p:spPr>
          <a:xfrm>
            <a:off x="2781300" y="3309937"/>
            <a:ext cx="6057900" cy="1524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600" b="1" i="1" dirty="0" smtClean="0">
                <a:solidFill>
                  <a:srgbClr val="FFFF00"/>
                </a:solidFill>
              </a:rPr>
              <a:t>“Him which believeth in Jesus”</a:t>
            </a:r>
          </a:p>
          <a:p>
            <a:pPr marL="0" indent="0" algn="ctr">
              <a:lnSpc>
                <a:spcPct val="90000"/>
              </a:lnSpc>
              <a:buFont typeface="Arial" pitchFamily="34" charset="0"/>
              <a:buNone/>
            </a:pPr>
            <a:r>
              <a:rPr lang="en-US" sz="3600" dirty="0" smtClean="0"/>
              <a:t> </a:t>
            </a:r>
            <a:r>
              <a:rPr lang="en-US" sz="3600" b="1" dirty="0" smtClean="0">
                <a:solidFill>
                  <a:srgbClr val="66FF33"/>
                </a:solidFill>
              </a:rPr>
              <a:t>Greek, "Him who is of the faith of Jesus;"</a:t>
            </a:r>
          </a:p>
          <a:p>
            <a:pPr marL="0" indent="0">
              <a:lnSpc>
                <a:spcPct val="90000"/>
              </a:lnSpc>
              <a:buFont typeface="Arial" pitchFamily="34" charset="0"/>
              <a:buNone/>
            </a:pPr>
            <a:endParaRPr lang="en-US" b="1" dirty="0" smtClean="0">
              <a:solidFill>
                <a:srgbClr val="000099"/>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00400"/>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833937"/>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799130"/>
      </p:ext>
    </p:extLst>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886"/>
            <a:ext cx="5943600" cy="1143000"/>
          </a:xfrm>
        </p:spPr>
        <p:txBody>
          <a:bodyPr/>
          <a:lstStyle/>
          <a:p>
            <a:r>
              <a:rPr lang="en-US" b="1" dirty="0" smtClean="0">
                <a:solidFill>
                  <a:srgbClr val="FFC000"/>
                </a:solidFill>
              </a:rPr>
              <a:t>Romans 4:12, 16</a:t>
            </a:r>
            <a:endParaRPr lang="en-US" b="1" dirty="0">
              <a:solidFill>
                <a:srgbClr val="FFC000"/>
              </a:solidFill>
            </a:endParaRPr>
          </a:p>
        </p:txBody>
      </p:sp>
      <p:sp>
        <p:nvSpPr>
          <p:cNvPr id="3" name="Content Placeholder 2"/>
          <p:cNvSpPr>
            <a:spLocks noGrp="1"/>
          </p:cNvSpPr>
          <p:nvPr>
            <p:ph idx="1"/>
          </p:nvPr>
        </p:nvSpPr>
        <p:spPr>
          <a:xfrm>
            <a:off x="304800" y="1219200"/>
            <a:ext cx="8382000" cy="4525963"/>
          </a:xfrm>
        </p:spPr>
        <p:txBody>
          <a:bodyPr>
            <a:normAutofit fontScale="92500" lnSpcReduction="10000"/>
          </a:bodyPr>
          <a:lstStyle/>
          <a:p>
            <a:pPr marL="0" indent="508000">
              <a:buNone/>
            </a:pPr>
            <a:r>
              <a:rPr lang="en-US" dirty="0" smtClean="0"/>
              <a:t>12  and </a:t>
            </a:r>
            <a:r>
              <a:rPr lang="en-US" dirty="0"/>
              <a:t>the father of </a:t>
            </a:r>
            <a:r>
              <a:rPr lang="en-US" dirty="0" smtClean="0"/>
              <a:t>circumcision                       </a:t>
            </a:r>
            <a:r>
              <a:rPr lang="en-US" dirty="0"/>
              <a:t>to those who not only are of the </a:t>
            </a:r>
            <a:r>
              <a:rPr lang="en-US" dirty="0" smtClean="0"/>
              <a:t>                               circumcision</a:t>
            </a:r>
            <a:r>
              <a:rPr lang="en-US" dirty="0"/>
              <a:t>, but who also </a:t>
            </a:r>
            <a:r>
              <a:rPr lang="en-US" b="1" dirty="0">
                <a:solidFill>
                  <a:schemeClr val="accent1">
                    <a:lumMod val="60000"/>
                    <a:lumOff val="40000"/>
                  </a:schemeClr>
                </a:solidFill>
              </a:rPr>
              <a:t>walk in the steps of the faith which our father Abraham had</a:t>
            </a:r>
            <a:r>
              <a:rPr lang="en-US" dirty="0">
                <a:solidFill>
                  <a:schemeClr val="accent1">
                    <a:lumMod val="60000"/>
                    <a:lumOff val="40000"/>
                  </a:schemeClr>
                </a:solidFill>
              </a:rPr>
              <a:t> </a:t>
            </a:r>
            <a:r>
              <a:rPr lang="en-US" dirty="0"/>
              <a:t>while still uncircumcised. </a:t>
            </a:r>
          </a:p>
          <a:p>
            <a:pPr marL="0" indent="508000">
              <a:buNone/>
            </a:pPr>
            <a:r>
              <a:rPr lang="en-US" dirty="0" smtClean="0"/>
              <a:t>16 </a:t>
            </a:r>
            <a:r>
              <a:rPr lang="en-US" dirty="0"/>
              <a:t>Therefore it is of faith that it might be according to grace, so that the promise might be sure to all the seed, not only to those who are of the law, but also to </a:t>
            </a:r>
            <a:r>
              <a:rPr lang="en-US" b="1" dirty="0">
                <a:solidFill>
                  <a:schemeClr val="accent1">
                    <a:lumMod val="60000"/>
                    <a:lumOff val="40000"/>
                  </a:schemeClr>
                </a:solidFill>
              </a:rPr>
              <a:t>those who are of the faith of Abraham,</a:t>
            </a:r>
            <a:r>
              <a:rPr lang="en-US" dirty="0">
                <a:solidFill>
                  <a:srgbClr val="CC0099"/>
                </a:solidFill>
              </a:rPr>
              <a:t> </a:t>
            </a:r>
            <a:r>
              <a:rPr lang="en-US" dirty="0"/>
              <a:t>who is the father of us </a:t>
            </a:r>
            <a:r>
              <a:rPr lang="en-US" dirty="0" smtClean="0"/>
              <a:t>all.  [same </a:t>
            </a:r>
            <a:r>
              <a:rPr lang="en-US" dirty="0" err="1" smtClean="0"/>
              <a:t>greek</a:t>
            </a:r>
            <a:r>
              <a:rPr lang="en-US" dirty="0" smtClean="0"/>
              <a:t> as “faith of Jesus” (3:26)</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76199"/>
            <a:ext cx="2619375" cy="1962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304800" y="5791200"/>
            <a:ext cx="8534400" cy="707886"/>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66FF33"/>
                </a:solidFill>
                <a:latin typeface="Comic Sans MS" pitchFamily="66" charset="0"/>
              </a:rPr>
              <a:t>Abraham had the faith of Jesus</a:t>
            </a:r>
            <a:endParaRPr lang="en-US" sz="4000" b="1" dirty="0">
              <a:solidFill>
                <a:srgbClr val="66FF33"/>
              </a:solidFill>
              <a:latin typeface="Comic Sans MS" pitchFamily="66" charset="0"/>
            </a:endParaRPr>
          </a:p>
        </p:txBody>
      </p:sp>
    </p:spTree>
    <p:extLst>
      <p:ext uri="{BB962C8B-B14F-4D97-AF65-F5344CB8AC3E}">
        <p14:creationId xmlns:p14="http://schemas.microsoft.com/office/powerpoint/2010/main" val="3293745986"/>
      </p:ext>
    </p:extLst>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1541</TotalTime>
  <Words>1149</Words>
  <Application>Microsoft Office PowerPoint</Application>
  <PresentationFormat>On-screen Show (4:3)</PresentationFormat>
  <Paragraphs>182</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Comic Sans MS</vt:lpstr>
      <vt:lpstr>Futura Hv</vt:lpstr>
      <vt:lpstr>Garamond</vt:lpstr>
      <vt:lpstr>Times New Roman</vt:lpstr>
      <vt:lpstr>Vagabond</vt:lpstr>
      <vt:lpstr>Wingdings</vt:lpstr>
      <vt:lpstr>Stream</vt:lpstr>
      <vt:lpstr>God’s Wonderful Plan of Redemption</vt:lpstr>
      <vt:lpstr>How did God save His Son?</vt:lpstr>
      <vt:lpstr>How did God save His Son?</vt:lpstr>
      <vt:lpstr>Hebrews 5:7-9</vt:lpstr>
      <vt:lpstr>How did God save His Son?</vt:lpstr>
      <vt:lpstr>How did God save His Son?</vt:lpstr>
      <vt:lpstr>Hebrews 12:1-3</vt:lpstr>
      <vt:lpstr>Romans 3:26  (KJV)</vt:lpstr>
      <vt:lpstr>Romans 4:12, 16</vt:lpstr>
      <vt:lpstr>It’s all driven by God’s Love</vt:lpstr>
      <vt:lpstr>Philippians 2:11-14</vt:lpstr>
      <vt:lpstr>Ephesians 1:18-20</vt:lpstr>
      <vt:lpstr>Ephesians 3:20-21</vt:lpstr>
      <vt:lpstr>Romans 1:16-17</vt:lpstr>
      <vt:lpstr>1 Corinthians 1:22-25</vt:lpstr>
      <vt:lpstr>There’s only one Redemptive Plan</vt:lpstr>
      <vt:lpstr>Romans 8:3-5</vt:lpstr>
      <vt:lpstr>Colossians 3:5-10</vt:lpstr>
      <vt:lpstr>Titus 2:11-14</vt:lpstr>
      <vt:lpstr>Acts 3:25-26</vt:lpstr>
      <vt:lpstr>Galatians 5:13-16</vt:lpstr>
      <vt:lpstr>Galatians 5:22-26</vt:lpstr>
      <vt:lpstr>1 Corinthians 9:26-27</vt:lpstr>
      <vt:lpstr>2 Corinthians 4:10</vt:lpstr>
      <vt:lpstr>Galatians 2:18-21</vt:lpstr>
      <vt:lpstr>Galatians 6:13-16</vt:lpstr>
      <vt:lpstr>Tomorrow!</vt:lpstr>
    </vt:vector>
  </TitlesOfParts>
  <Company>Crestwood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Styles</dc:creator>
  <cp:lastModifiedBy>Dad</cp:lastModifiedBy>
  <cp:revision>49</cp:revision>
  <dcterms:created xsi:type="dcterms:W3CDTF">2006-11-29T22:15:59Z</dcterms:created>
  <dcterms:modified xsi:type="dcterms:W3CDTF">2014-07-15T20:41:34Z</dcterms:modified>
</cp:coreProperties>
</file>