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4"/>
  </p:notesMasterIdLst>
  <p:sldIdLst>
    <p:sldId id="256" r:id="rId2"/>
    <p:sldId id="291" r:id="rId3"/>
    <p:sldId id="290" r:id="rId4"/>
    <p:sldId id="296" r:id="rId5"/>
    <p:sldId id="294" r:id="rId6"/>
    <p:sldId id="295" r:id="rId7"/>
    <p:sldId id="258" r:id="rId8"/>
    <p:sldId id="261" r:id="rId9"/>
    <p:sldId id="263" r:id="rId10"/>
    <p:sldId id="264" r:id="rId11"/>
    <p:sldId id="265" r:id="rId12"/>
    <p:sldId id="273" r:id="rId13"/>
    <p:sldId id="283" r:id="rId14"/>
    <p:sldId id="274" r:id="rId15"/>
    <p:sldId id="275" r:id="rId16"/>
    <p:sldId id="285" r:id="rId17"/>
    <p:sldId id="281" r:id="rId18"/>
    <p:sldId id="282" r:id="rId19"/>
    <p:sldId id="292" r:id="rId20"/>
    <p:sldId id="286" r:id="rId21"/>
    <p:sldId id="293" r:id="rId22"/>
    <p:sldId id="287"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00"/>
    <a:srgbClr val="FF9933"/>
    <a:srgbClr val="0000CC"/>
    <a:srgbClr val="800000"/>
    <a:srgbClr val="663300"/>
    <a:srgbClr val="FF9900"/>
    <a:srgbClr val="FFCC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87846F-BB40-4068-AAA5-936549EF2C67}" type="datetimeFigureOut">
              <a:rPr lang="en-US" smtClean="0"/>
              <a:pPr/>
              <a:t>7/17/2014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05632-A841-4695-80B5-0DB657D569C2}" type="slidenum">
              <a:rPr lang="en-US" smtClean="0"/>
              <a:pPr/>
              <a:t>‹#›</a:t>
            </a:fld>
            <a:endParaRPr lang="en-US"/>
          </a:p>
        </p:txBody>
      </p:sp>
    </p:spTree>
    <p:extLst>
      <p:ext uri="{BB962C8B-B14F-4D97-AF65-F5344CB8AC3E}">
        <p14:creationId xmlns:p14="http://schemas.microsoft.com/office/powerpoint/2010/main" val="2709659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a:t>
            </a:fld>
            <a:endParaRPr lang="en-US"/>
          </a:p>
        </p:txBody>
      </p:sp>
    </p:spTree>
    <p:extLst>
      <p:ext uri="{BB962C8B-B14F-4D97-AF65-F5344CB8AC3E}">
        <p14:creationId xmlns:p14="http://schemas.microsoft.com/office/powerpoint/2010/main" val="1998358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10</a:t>
            </a:fld>
            <a:endParaRPr lang="en-US"/>
          </a:p>
        </p:txBody>
      </p:sp>
    </p:spTree>
    <p:extLst>
      <p:ext uri="{BB962C8B-B14F-4D97-AF65-F5344CB8AC3E}">
        <p14:creationId xmlns:p14="http://schemas.microsoft.com/office/powerpoint/2010/main" val="2863968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11</a:t>
            </a:fld>
            <a:endParaRPr lang="en-US"/>
          </a:p>
        </p:txBody>
      </p:sp>
    </p:spTree>
    <p:extLst>
      <p:ext uri="{BB962C8B-B14F-4D97-AF65-F5344CB8AC3E}">
        <p14:creationId xmlns:p14="http://schemas.microsoft.com/office/powerpoint/2010/main" val="361030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12</a:t>
            </a:fld>
            <a:endParaRPr lang="en-US"/>
          </a:p>
        </p:txBody>
      </p:sp>
    </p:spTree>
    <p:extLst>
      <p:ext uri="{BB962C8B-B14F-4D97-AF65-F5344CB8AC3E}">
        <p14:creationId xmlns:p14="http://schemas.microsoft.com/office/powerpoint/2010/main" val="1066948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13</a:t>
            </a:fld>
            <a:endParaRPr lang="en-US"/>
          </a:p>
        </p:txBody>
      </p:sp>
    </p:spTree>
    <p:extLst>
      <p:ext uri="{BB962C8B-B14F-4D97-AF65-F5344CB8AC3E}">
        <p14:creationId xmlns:p14="http://schemas.microsoft.com/office/powerpoint/2010/main" val="20808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14</a:t>
            </a:fld>
            <a:endParaRPr lang="en-US"/>
          </a:p>
        </p:txBody>
      </p:sp>
    </p:spTree>
    <p:extLst>
      <p:ext uri="{BB962C8B-B14F-4D97-AF65-F5344CB8AC3E}">
        <p14:creationId xmlns:p14="http://schemas.microsoft.com/office/powerpoint/2010/main" val="442829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15</a:t>
            </a:fld>
            <a:endParaRPr lang="en-US"/>
          </a:p>
        </p:txBody>
      </p:sp>
    </p:spTree>
    <p:extLst>
      <p:ext uri="{BB962C8B-B14F-4D97-AF65-F5344CB8AC3E}">
        <p14:creationId xmlns:p14="http://schemas.microsoft.com/office/powerpoint/2010/main" val="2445526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16</a:t>
            </a:fld>
            <a:endParaRPr lang="en-US"/>
          </a:p>
        </p:txBody>
      </p:sp>
    </p:spTree>
    <p:extLst>
      <p:ext uri="{BB962C8B-B14F-4D97-AF65-F5344CB8AC3E}">
        <p14:creationId xmlns:p14="http://schemas.microsoft.com/office/powerpoint/2010/main" val="4207317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17</a:t>
            </a:fld>
            <a:endParaRPr lang="en-US"/>
          </a:p>
        </p:txBody>
      </p:sp>
    </p:spTree>
    <p:extLst>
      <p:ext uri="{BB962C8B-B14F-4D97-AF65-F5344CB8AC3E}">
        <p14:creationId xmlns:p14="http://schemas.microsoft.com/office/powerpoint/2010/main" val="1882696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18</a:t>
            </a:fld>
            <a:endParaRPr lang="en-US"/>
          </a:p>
        </p:txBody>
      </p:sp>
    </p:spTree>
    <p:extLst>
      <p:ext uri="{BB962C8B-B14F-4D97-AF65-F5344CB8AC3E}">
        <p14:creationId xmlns:p14="http://schemas.microsoft.com/office/powerpoint/2010/main" val="2219007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20</a:t>
            </a:fld>
            <a:endParaRPr lang="en-US"/>
          </a:p>
        </p:txBody>
      </p:sp>
    </p:spTree>
    <p:extLst>
      <p:ext uri="{BB962C8B-B14F-4D97-AF65-F5344CB8AC3E}">
        <p14:creationId xmlns:p14="http://schemas.microsoft.com/office/powerpoint/2010/main" val="1115178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a:t>
            </a:fld>
            <a:endParaRPr lang="en-US"/>
          </a:p>
        </p:txBody>
      </p:sp>
    </p:spTree>
    <p:extLst>
      <p:ext uri="{BB962C8B-B14F-4D97-AF65-F5344CB8AC3E}">
        <p14:creationId xmlns:p14="http://schemas.microsoft.com/office/powerpoint/2010/main" val="2859247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22</a:t>
            </a:fld>
            <a:endParaRPr lang="en-US"/>
          </a:p>
        </p:txBody>
      </p:sp>
    </p:spTree>
    <p:extLst>
      <p:ext uri="{BB962C8B-B14F-4D97-AF65-F5344CB8AC3E}">
        <p14:creationId xmlns:p14="http://schemas.microsoft.com/office/powerpoint/2010/main" val="748489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3</a:t>
            </a:fld>
            <a:endParaRPr lang="en-US"/>
          </a:p>
        </p:txBody>
      </p:sp>
    </p:spTree>
    <p:extLst>
      <p:ext uri="{BB962C8B-B14F-4D97-AF65-F5344CB8AC3E}">
        <p14:creationId xmlns:p14="http://schemas.microsoft.com/office/powerpoint/2010/main" val="162623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198420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5</a:t>
            </a:fld>
            <a:endParaRPr lang="en-US"/>
          </a:p>
        </p:txBody>
      </p:sp>
    </p:spTree>
    <p:extLst>
      <p:ext uri="{BB962C8B-B14F-4D97-AF65-F5344CB8AC3E}">
        <p14:creationId xmlns:p14="http://schemas.microsoft.com/office/powerpoint/2010/main" val="4174446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6</a:t>
            </a:fld>
            <a:endParaRPr lang="en-US"/>
          </a:p>
        </p:txBody>
      </p:sp>
    </p:spTree>
    <p:extLst>
      <p:ext uri="{BB962C8B-B14F-4D97-AF65-F5344CB8AC3E}">
        <p14:creationId xmlns:p14="http://schemas.microsoft.com/office/powerpoint/2010/main" val="325311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7</a:t>
            </a:fld>
            <a:endParaRPr lang="en-US"/>
          </a:p>
        </p:txBody>
      </p:sp>
    </p:spTree>
    <p:extLst>
      <p:ext uri="{BB962C8B-B14F-4D97-AF65-F5344CB8AC3E}">
        <p14:creationId xmlns:p14="http://schemas.microsoft.com/office/powerpoint/2010/main" val="127167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8</a:t>
            </a:fld>
            <a:endParaRPr lang="en-US"/>
          </a:p>
        </p:txBody>
      </p:sp>
    </p:spTree>
    <p:extLst>
      <p:ext uri="{BB962C8B-B14F-4D97-AF65-F5344CB8AC3E}">
        <p14:creationId xmlns:p14="http://schemas.microsoft.com/office/powerpoint/2010/main" val="1784598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E805632-A841-4695-80B5-0DB657D569C2}" type="slidenum">
              <a:rPr lang="en-US" smtClean="0"/>
              <a:pPr/>
              <a:t>9</a:t>
            </a:fld>
            <a:endParaRPr lang="en-US"/>
          </a:p>
        </p:txBody>
      </p:sp>
    </p:spTree>
    <p:extLst>
      <p:ext uri="{BB962C8B-B14F-4D97-AF65-F5344CB8AC3E}">
        <p14:creationId xmlns:p14="http://schemas.microsoft.com/office/powerpoint/2010/main" val="3120909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1986" name="Group 2"/>
          <p:cNvGrpSpPr>
            <a:grpSpLocks/>
          </p:cNvGrpSpPr>
          <p:nvPr/>
        </p:nvGrpSpPr>
        <p:grpSpPr bwMode="auto">
          <a:xfrm>
            <a:off x="0" y="0"/>
            <a:ext cx="9144000" cy="6856413"/>
            <a:chOff x="0" y="0"/>
            <a:chExt cx="5760" cy="4319"/>
          </a:xfrm>
        </p:grpSpPr>
        <p:sp>
          <p:nvSpPr>
            <p:cNvPr id="4198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4198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198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4199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199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4199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4199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4199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99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4199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4199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4199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4199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200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4200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4200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4200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4200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4200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4200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4200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4200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4200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4201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4201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4201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4201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4201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4201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201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201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4201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201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4202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4202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4202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42023" name="Group 39"/>
            <p:cNvGrpSpPr>
              <a:grpSpLocks/>
            </p:cNvGrpSpPr>
            <p:nvPr userDrawn="1"/>
          </p:nvGrpSpPr>
          <p:grpSpPr bwMode="auto">
            <a:xfrm>
              <a:off x="0" y="1632"/>
              <a:ext cx="5758" cy="1858"/>
              <a:chOff x="0" y="1632"/>
              <a:chExt cx="5758" cy="1858"/>
            </a:xfrm>
          </p:grpSpPr>
          <p:sp>
            <p:nvSpPr>
              <p:cNvPr id="4202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202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42026"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42027"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42028" name="Rectangle 44"/>
          <p:cNvSpPr>
            <a:spLocks noGrp="1" noChangeArrowheads="1"/>
          </p:cNvSpPr>
          <p:nvPr>
            <p:ph type="dt" sz="quarter" idx="2"/>
          </p:nvPr>
        </p:nvSpPr>
        <p:spPr/>
        <p:txBody>
          <a:bodyPr/>
          <a:lstStyle>
            <a:lvl1pPr>
              <a:defRPr/>
            </a:lvl1pPr>
          </a:lstStyle>
          <a:p>
            <a:endParaRPr lang="en-US"/>
          </a:p>
        </p:txBody>
      </p:sp>
      <p:sp>
        <p:nvSpPr>
          <p:cNvPr id="42029" name="Rectangle 45"/>
          <p:cNvSpPr>
            <a:spLocks noGrp="1" noChangeArrowheads="1"/>
          </p:cNvSpPr>
          <p:nvPr>
            <p:ph type="ftr" sz="quarter" idx="3"/>
          </p:nvPr>
        </p:nvSpPr>
        <p:spPr/>
        <p:txBody>
          <a:bodyPr/>
          <a:lstStyle>
            <a:lvl1pPr>
              <a:defRPr/>
            </a:lvl1pPr>
          </a:lstStyle>
          <a:p>
            <a:endParaRPr lang="en-US"/>
          </a:p>
        </p:txBody>
      </p:sp>
      <p:sp>
        <p:nvSpPr>
          <p:cNvPr id="42030" name="Rectangle 46"/>
          <p:cNvSpPr>
            <a:spLocks noGrp="1" noChangeArrowheads="1"/>
          </p:cNvSpPr>
          <p:nvPr>
            <p:ph type="sldNum" sz="quarter" idx="4"/>
          </p:nvPr>
        </p:nvSpPr>
        <p:spPr/>
        <p:txBody>
          <a:bodyPr/>
          <a:lstStyle>
            <a:lvl1pPr>
              <a:defRPr/>
            </a:lvl1pPr>
          </a:lstStyle>
          <a:p>
            <a:fld id="{2DC0BC2D-A53D-47A5-90BA-7E6C6A3A8891}" type="slidenum">
              <a:rPr lang="en-US"/>
              <a:pPr/>
              <a:t>‹#›</a:t>
            </a:fld>
            <a:endParaRPr lang="en-US"/>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2026"/>
                                        </p:tgtEl>
                                        <p:attrNameLst>
                                          <p:attrName>style.visibility</p:attrName>
                                        </p:attrNameLst>
                                      </p:cBhvr>
                                      <p:to>
                                        <p:strVal val="visible"/>
                                      </p:to>
                                    </p:set>
                                    <p:anim calcmode="lin" valueType="num">
                                      <p:cBhvr>
                                        <p:cTn id="7" dur="1000" fill="hold"/>
                                        <p:tgtEl>
                                          <p:spTgt spid="42026"/>
                                        </p:tgtEl>
                                        <p:attrNameLst>
                                          <p:attrName>ppt_x</p:attrName>
                                        </p:attrNameLst>
                                      </p:cBhvr>
                                      <p:tavLst>
                                        <p:tav tm="0">
                                          <p:val>
                                            <p:strVal val="#ppt_x-.2"/>
                                          </p:val>
                                        </p:tav>
                                        <p:tav tm="100000">
                                          <p:val>
                                            <p:strVal val="#ppt_x"/>
                                          </p:val>
                                        </p:tav>
                                      </p:tavLst>
                                    </p:anim>
                                    <p:anim calcmode="lin" valueType="num">
                                      <p:cBhvr>
                                        <p:cTn id="8" dur="1000" fill="hold"/>
                                        <p:tgtEl>
                                          <p:spTgt spid="42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42026"/>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2027">
                                            <p:txEl>
                                              <p:pRg st="0" end="0"/>
                                            </p:txEl>
                                          </p:spTgt>
                                        </p:tgtEl>
                                        <p:attrNameLst>
                                          <p:attrName>style.visibility</p:attrName>
                                        </p:attrNameLst>
                                      </p:cBhvr>
                                      <p:to>
                                        <p:strVal val="visible"/>
                                      </p:to>
                                    </p:set>
                                    <p:animEffect transition="in" filter="fade">
                                      <p:cBhvr>
                                        <p:cTn id="14" dur="500"/>
                                        <p:tgtEl>
                                          <p:spTgt spid="42027">
                                            <p:txEl>
                                              <p:pRg st="0" end="0"/>
                                            </p:txEl>
                                          </p:spTgt>
                                        </p:tgtEl>
                                      </p:cBhvr>
                                    </p:animEffect>
                                    <p:anim calcmode="lin" valueType="num">
                                      <p:cBhvr>
                                        <p:cTn id="15" dur="500" fill="hold"/>
                                        <p:tgtEl>
                                          <p:spTgt spid="4202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202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26" grpId="0"/>
      <p:bldP spid="42027" grpId="0" build="p">
        <p:tmplLst>
          <p:tmpl lvl="1">
            <p:tnLst>
              <p:par>
                <p:cTn presetID="44" presetClass="entr" presetSubtype="0" fill="hold" nodeType="clickEffect">
                  <p:stCondLst>
                    <p:cond delay="0"/>
                  </p:stCondLst>
                  <p:childTnLst>
                    <p:set>
                      <p:cBhvr>
                        <p:cTn dur="1" fill="hold">
                          <p:stCondLst>
                            <p:cond delay="0"/>
                          </p:stCondLst>
                        </p:cTn>
                        <p:tgtEl>
                          <p:spTgt spid="42027"/>
                        </p:tgtEl>
                        <p:attrNameLst>
                          <p:attrName>style.visibility</p:attrName>
                        </p:attrNameLst>
                      </p:cBhvr>
                      <p:to>
                        <p:strVal val="visible"/>
                      </p:to>
                    </p:set>
                    <p:animEffect transition="in" filter="fade">
                      <p:cBhvr>
                        <p:cTn dur="500"/>
                        <p:tgtEl>
                          <p:spTgt spid="42027"/>
                        </p:tgtEl>
                      </p:cBhvr>
                    </p:animEffect>
                    <p:anim calcmode="lin" valueType="num">
                      <p:cBhvr>
                        <p:cTn dur="500" fill="hold"/>
                        <p:tgtEl>
                          <p:spTgt spid="42027"/>
                        </p:tgtEl>
                        <p:attrNameLst>
                          <p:attrName>ppt_x</p:attrName>
                        </p:attrNameLst>
                      </p:cBhvr>
                      <p:tavLst>
                        <p:tav tm="0">
                          <p:val>
                            <p:strVal val="#ppt_x"/>
                          </p:val>
                        </p:tav>
                        <p:tav tm="100000">
                          <p:val>
                            <p:strVal val="#ppt_x"/>
                          </p:val>
                        </p:tav>
                      </p:tavLst>
                    </p:anim>
                    <p:anim calcmode="lin" valueType="num">
                      <p:cBhvr>
                        <p:cTn dur="500" fill="hold"/>
                        <p:tgtEl>
                          <p:spTgt spid="42027"/>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FFF4D8-0B99-4658-8FE7-1CC2E5D2E74D}" type="slidenum">
              <a:rPr lang="en-US"/>
              <a:pPr/>
              <a:t>‹#›</a:t>
            </a:fld>
            <a:endParaRPr lang="en-US"/>
          </a:p>
        </p:txBody>
      </p:sp>
    </p:spTree>
  </p:cSld>
  <p:clrMapOvr>
    <a:masterClrMapping/>
  </p:clrMapOvr>
  <p:transition>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82892D-8E00-41B9-ABC2-33F2E753686C}" type="slidenum">
              <a:rPr lang="en-US"/>
              <a:pPr/>
              <a:t>‹#›</a:t>
            </a:fld>
            <a:endParaRPr lang="en-US"/>
          </a:p>
        </p:txBody>
      </p:sp>
    </p:spTree>
  </p:cSld>
  <p:clrMapOvr>
    <a:masterClrMapping/>
  </p:clrMapOvr>
  <p:transition>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44BE71E-EDBB-4844-B977-50A3D22F27C1}" type="slidenum">
              <a:rPr lang="en-US"/>
              <a:pPr/>
              <a:t>‹#›</a:t>
            </a:fld>
            <a:endParaRPr lang="en-US"/>
          </a:p>
        </p:txBody>
      </p:sp>
    </p:spTree>
  </p:cSld>
  <p:clrMapOvr>
    <a:masterClrMapping/>
  </p:clrMapOvr>
  <p:transition>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13596A-CEC5-49B9-B448-3DBEC918BCED}" type="slidenum">
              <a:rPr lang="en-US"/>
              <a:pPr/>
              <a:t>‹#›</a:t>
            </a:fld>
            <a:endParaRPr lang="en-US"/>
          </a:p>
        </p:txBody>
      </p:sp>
    </p:spTree>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6E0A1C-E4A3-4670-8939-3A34C5A9B1DB}" type="slidenum">
              <a:rPr lang="en-US"/>
              <a:pPr/>
              <a:t>‹#›</a:t>
            </a:fld>
            <a:endParaRPr lang="en-US"/>
          </a:p>
        </p:txBody>
      </p:sp>
    </p:spTree>
  </p:cSld>
  <p:clrMapOvr>
    <a:masterClrMapping/>
  </p:clrMapOvr>
  <p:transition>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199FE2-3426-4325-8E01-61B070FB3499}" type="slidenum">
              <a:rPr lang="en-US"/>
              <a:pPr/>
              <a:t>‹#›</a:t>
            </a:fld>
            <a:endParaRPr lang="en-US"/>
          </a:p>
        </p:txBody>
      </p:sp>
    </p:spTree>
  </p:cSld>
  <p:clrMapOvr>
    <a:masterClrMapping/>
  </p:clrMapOvr>
  <p:transition>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8286AC5-4A0C-4949-8B37-E7F274D7F7F0}" type="slidenum">
              <a:rPr lang="en-US"/>
              <a:pPr/>
              <a:t>‹#›</a:t>
            </a:fld>
            <a:endParaRPr lang="en-US"/>
          </a:p>
        </p:txBody>
      </p:sp>
    </p:spTree>
  </p:cSld>
  <p:clrMapOvr>
    <a:masterClrMapping/>
  </p:clrMapOvr>
  <p:transition>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BA01092-8B98-4A8F-9CDF-49CF681A8A2F}" type="slidenum">
              <a:rPr lang="en-US"/>
              <a:pPr/>
              <a:t>‹#›</a:t>
            </a:fld>
            <a:endParaRPr lang="en-US"/>
          </a:p>
        </p:txBody>
      </p:sp>
    </p:spTree>
  </p:cSld>
  <p:clrMapOvr>
    <a:masterClrMapping/>
  </p:clrMapOvr>
  <p:transition>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E8FFC96-F74E-45BF-B1DA-720FCF78FD14}" type="slidenum">
              <a:rPr lang="en-US"/>
              <a:pPr/>
              <a:t>‹#›</a:t>
            </a:fld>
            <a:endParaRPr lang="en-US"/>
          </a:p>
        </p:txBody>
      </p:sp>
    </p:spTree>
  </p:cSld>
  <p:clrMapOvr>
    <a:masterClrMapping/>
  </p:clrMapOvr>
  <p:transition>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B88BBF-C74F-4736-8948-82E882AD3C01}" type="slidenum">
              <a:rPr lang="en-US"/>
              <a:pPr/>
              <a:t>‹#›</a:t>
            </a:fld>
            <a:endParaRPr lang="en-US"/>
          </a:p>
        </p:txBody>
      </p:sp>
    </p:spTree>
  </p:cSld>
  <p:clrMapOvr>
    <a:masterClrMapping/>
  </p:clrMapOvr>
  <p:transition>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AE4E0B8-D6BE-4885-8CAF-564F1A5D2186}" type="slidenum">
              <a:rPr lang="en-US"/>
              <a:pPr/>
              <a:t>‹#›</a:t>
            </a:fld>
            <a:endParaRPr lang="en-US"/>
          </a:p>
        </p:txBody>
      </p:sp>
    </p:spTree>
  </p:cSld>
  <p:clrMapOvr>
    <a:masterClrMapping/>
  </p:clrMapOvr>
  <p:transition>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0962" name="Group 2"/>
          <p:cNvGrpSpPr>
            <a:grpSpLocks/>
          </p:cNvGrpSpPr>
          <p:nvPr/>
        </p:nvGrpSpPr>
        <p:grpSpPr bwMode="auto">
          <a:xfrm>
            <a:off x="0" y="0"/>
            <a:ext cx="9144000" cy="6856413"/>
            <a:chOff x="0" y="0"/>
            <a:chExt cx="5760" cy="4319"/>
          </a:xfrm>
        </p:grpSpPr>
        <p:sp>
          <p:nvSpPr>
            <p:cNvPr id="40963"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40964"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0965"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40966"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0967"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40968"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40969"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40970"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0971"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40972"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40973"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40974"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40975"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40976"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40977"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40978"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40979"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40980"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40981"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40982"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40983"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40984"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40985"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40986"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40987"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40988"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40989"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40990"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40991"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40992"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40993"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40994"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0995"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40996"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40997"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40998"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40999" name="Group 39"/>
            <p:cNvGrpSpPr>
              <a:grpSpLocks/>
            </p:cNvGrpSpPr>
            <p:nvPr userDrawn="1"/>
          </p:nvGrpSpPr>
          <p:grpSpPr bwMode="auto">
            <a:xfrm>
              <a:off x="0" y="1632"/>
              <a:ext cx="5758" cy="1858"/>
              <a:chOff x="0" y="1632"/>
              <a:chExt cx="5758" cy="1858"/>
            </a:xfrm>
          </p:grpSpPr>
          <p:sp>
            <p:nvSpPr>
              <p:cNvPr id="41000"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41001"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41002"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4"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41005"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41006"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1CF2F8D4-42AC-45FF-9212-22D1E0AEAF1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1002"/>
                                        </p:tgtEl>
                                        <p:attrNameLst>
                                          <p:attrName>style.visibility</p:attrName>
                                        </p:attrNameLst>
                                      </p:cBhvr>
                                      <p:to>
                                        <p:strVal val="visible"/>
                                      </p:to>
                                    </p:set>
                                    <p:anim calcmode="lin" valueType="num">
                                      <p:cBhvr>
                                        <p:cTn id="7" dur="1000" fill="hold"/>
                                        <p:tgtEl>
                                          <p:spTgt spid="41002"/>
                                        </p:tgtEl>
                                        <p:attrNameLst>
                                          <p:attrName>ppt_x</p:attrName>
                                        </p:attrNameLst>
                                      </p:cBhvr>
                                      <p:tavLst>
                                        <p:tav tm="0">
                                          <p:val>
                                            <p:strVal val="#ppt_x-.2"/>
                                          </p:val>
                                        </p:tav>
                                        <p:tav tm="100000">
                                          <p:val>
                                            <p:strVal val="#ppt_x"/>
                                          </p:val>
                                        </p:tav>
                                      </p:tavLst>
                                    </p:anim>
                                    <p:anim calcmode="lin" valueType="num">
                                      <p:cBhvr>
                                        <p:cTn id="8" dur="1000" fill="hold"/>
                                        <p:tgtEl>
                                          <p:spTgt spid="410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0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41003">
                                            <p:txEl>
                                              <p:pRg st="0" end="0"/>
                                            </p:txEl>
                                          </p:spTgt>
                                        </p:tgtEl>
                                        <p:attrNameLst>
                                          <p:attrName>style.visibility</p:attrName>
                                        </p:attrNameLst>
                                      </p:cBhvr>
                                      <p:to>
                                        <p:strVal val="visible"/>
                                      </p:to>
                                    </p:set>
                                    <p:animEffect transition="in" filter="fade">
                                      <p:cBhvr>
                                        <p:cTn id="14" dur="500"/>
                                        <p:tgtEl>
                                          <p:spTgt spid="41003">
                                            <p:txEl>
                                              <p:pRg st="0" end="0"/>
                                            </p:txEl>
                                          </p:spTgt>
                                        </p:tgtEl>
                                      </p:cBhvr>
                                    </p:animEffect>
                                    <p:anim calcmode="lin" valueType="num">
                                      <p:cBhvr>
                                        <p:cTn id="15" dur="500" fill="hold"/>
                                        <p:tgtEl>
                                          <p:spTgt spid="4100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100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41003">
                                            <p:txEl>
                                              <p:pRg st="1" end="1"/>
                                            </p:txEl>
                                          </p:spTgt>
                                        </p:tgtEl>
                                        <p:attrNameLst>
                                          <p:attrName>style.visibility</p:attrName>
                                        </p:attrNameLst>
                                      </p:cBhvr>
                                      <p:to>
                                        <p:strVal val="visible"/>
                                      </p:to>
                                    </p:set>
                                    <p:animEffect transition="in" filter="fade">
                                      <p:cBhvr>
                                        <p:cTn id="19" dur="500"/>
                                        <p:tgtEl>
                                          <p:spTgt spid="41003">
                                            <p:txEl>
                                              <p:pRg st="1" end="1"/>
                                            </p:txEl>
                                          </p:spTgt>
                                        </p:tgtEl>
                                      </p:cBhvr>
                                    </p:animEffect>
                                    <p:anim calcmode="lin" valueType="num">
                                      <p:cBhvr>
                                        <p:cTn id="20" dur="500" fill="hold"/>
                                        <p:tgtEl>
                                          <p:spTgt spid="4100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4100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41003">
                                            <p:txEl>
                                              <p:pRg st="2" end="2"/>
                                            </p:txEl>
                                          </p:spTgt>
                                        </p:tgtEl>
                                        <p:attrNameLst>
                                          <p:attrName>style.visibility</p:attrName>
                                        </p:attrNameLst>
                                      </p:cBhvr>
                                      <p:to>
                                        <p:strVal val="visible"/>
                                      </p:to>
                                    </p:set>
                                    <p:animEffect transition="in" filter="fade">
                                      <p:cBhvr>
                                        <p:cTn id="24" dur="500"/>
                                        <p:tgtEl>
                                          <p:spTgt spid="41003">
                                            <p:txEl>
                                              <p:pRg st="2" end="2"/>
                                            </p:txEl>
                                          </p:spTgt>
                                        </p:tgtEl>
                                      </p:cBhvr>
                                    </p:animEffect>
                                    <p:anim calcmode="lin" valueType="num">
                                      <p:cBhvr>
                                        <p:cTn id="25" dur="500" fill="hold"/>
                                        <p:tgtEl>
                                          <p:spTgt spid="4100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4100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41003">
                                            <p:txEl>
                                              <p:pRg st="3" end="3"/>
                                            </p:txEl>
                                          </p:spTgt>
                                        </p:tgtEl>
                                        <p:attrNameLst>
                                          <p:attrName>style.visibility</p:attrName>
                                        </p:attrNameLst>
                                      </p:cBhvr>
                                      <p:to>
                                        <p:strVal val="visible"/>
                                      </p:to>
                                    </p:set>
                                    <p:animEffect transition="in" filter="fade">
                                      <p:cBhvr>
                                        <p:cTn id="29" dur="500"/>
                                        <p:tgtEl>
                                          <p:spTgt spid="41003">
                                            <p:txEl>
                                              <p:pRg st="3" end="3"/>
                                            </p:txEl>
                                          </p:spTgt>
                                        </p:tgtEl>
                                      </p:cBhvr>
                                    </p:animEffect>
                                    <p:anim calcmode="lin" valueType="num">
                                      <p:cBhvr>
                                        <p:cTn id="30" dur="500" fill="hold"/>
                                        <p:tgtEl>
                                          <p:spTgt spid="4100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4100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41003">
                                            <p:txEl>
                                              <p:pRg st="4" end="4"/>
                                            </p:txEl>
                                          </p:spTgt>
                                        </p:tgtEl>
                                        <p:attrNameLst>
                                          <p:attrName>style.visibility</p:attrName>
                                        </p:attrNameLst>
                                      </p:cBhvr>
                                      <p:to>
                                        <p:strVal val="visible"/>
                                      </p:to>
                                    </p:set>
                                    <p:animEffect transition="in" filter="fade">
                                      <p:cBhvr>
                                        <p:cTn id="34" dur="500"/>
                                        <p:tgtEl>
                                          <p:spTgt spid="41003">
                                            <p:txEl>
                                              <p:pRg st="4" end="4"/>
                                            </p:txEl>
                                          </p:spTgt>
                                        </p:tgtEl>
                                      </p:cBhvr>
                                    </p:animEffect>
                                    <p:anim calcmode="lin" valueType="num">
                                      <p:cBhvr>
                                        <p:cTn id="35" dur="500" fill="hold"/>
                                        <p:tgtEl>
                                          <p:spTgt spid="4100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4100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2" grpId="0"/>
      <p:bldP spid="41003" grpId="0" build="p">
        <p:tmplLst>
          <p:tmpl lvl="1">
            <p:tnLst>
              <p:par>
                <p:cTn presetID="44" presetClass="entr" presetSubtype="0" fill="hold" nodeType="click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41003"/>
                        </p:tgtEl>
                        <p:attrNameLst>
                          <p:attrName>style.visibility</p:attrName>
                        </p:attrNameLst>
                      </p:cBhvr>
                      <p:to>
                        <p:strVal val="visible"/>
                      </p:to>
                    </p:set>
                    <p:animEffect transition="in" filter="fade">
                      <p:cBhvr>
                        <p:cTn dur="500"/>
                        <p:tgtEl>
                          <p:spTgt spid="41003"/>
                        </p:tgtEl>
                      </p:cBhvr>
                    </p:animEffect>
                    <p:anim calcmode="lin" valueType="num">
                      <p:cBhvr>
                        <p:cTn dur="500" fill="hold"/>
                        <p:tgtEl>
                          <p:spTgt spid="41003"/>
                        </p:tgtEl>
                        <p:attrNameLst>
                          <p:attrName>ppt_x</p:attrName>
                        </p:attrNameLst>
                      </p:cBhvr>
                      <p:tavLst>
                        <p:tav tm="0">
                          <p:val>
                            <p:strVal val="#ppt_x"/>
                          </p:val>
                        </p:tav>
                        <p:tav tm="100000">
                          <p:val>
                            <p:strVal val="#ppt_x"/>
                          </p:val>
                        </p:tav>
                      </p:tavLst>
                    </p:anim>
                    <p:anim calcmode="lin" valueType="num">
                      <p:cBhvr>
                        <p:cTn dur="500" fill="hold"/>
                        <p:tgtEl>
                          <p:spTgt spid="41003"/>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28600"/>
            <a:ext cx="8001000" cy="2743200"/>
          </a:xfrm>
        </p:spPr>
        <p:txBody>
          <a:bodyPr/>
          <a:lstStyle/>
          <a:p>
            <a:r>
              <a:rPr lang="en-US" sz="6000" b="1" dirty="0">
                <a:solidFill>
                  <a:srgbClr val="FFFF00"/>
                </a:solidFill>
              </a:rPr>
              <a:t>God’s wonderful Plan of Redemption</a:t>
            </a:r>
          </a:p>
        </p:txBody>
      </p:sp>
      <p:sp>
        <p:nvSpPr>
          <p:cNvPr id="2051" name="Rectangle 3"/>
          <p:cNvSpPr>
            <a:spLocks noGrp="1" noChangeArrowheads="1"/>
          </p:cNvSpPr>
          <p:nvPr>
            <p:ph type="subTitle" idx="1"/>
          </p:nvPr>
        </p:nvSpPr>
        <p:spPr>
          <a:xfrm>
            <a:off x="381000" y="3200400"/>
            <a:ext cx="5867400" cy="2895600"/>
          </a:xfrm>
        </p:spPr>
        <p:txBody>
          <a:bodyPr/>
          <a:lstStyle/>
          <a:p>
            <a:r>
              <a:rPr lang="en-US" sz="4000" b="1" dirty="0">
                <a:solidFill>
                  <a:srgbClr val="00FFFF"/>
                </a:solidFill>
              </a:rPr>
              <a:t>Class </a:t>
            </a:r>
            <a:r>
              <a:rPr lang="en-US" sz="4000" b="1" dirty="0" smtClean="0">
                <a:solidFill>
                  <a:srgbClr val="00FFFF"/>
                </a:solidFill>
              </a:rPr>
              <a:t>6:  </a:t>
            </a:r>
            <a:endParaRPr lang="en-US" sz="4000" b="1" dirty="0">
              <a:solidFill>
                <a:srgbClr val="00FFFF"/>
              </a:solidFill>
            </a:endParaRPr>
          </a:p>
          <a:p>
            <a:r>
              <a:rPr lang="en-US" sz="4000" b="1" dirty="0">
                <a:solidFill>
                  <a:srgbClr val="00FFFF"/>
                </a:solidFill>
              </a:rPr>
              <a:t>The Power of </a:t>
            </a:r>
            <a:r>
              <a:rPr lang="en-US" sz="4000" b="1" dirty="0" smtClean="0">
                <a:solidFill>
                  <a:srgbClr val="00FFFF"/>
                </a:solidFill>
              </a:rPr>
              <a:t>Faith working through Love (Gal. 5:6)</a:t>
            </a:r>
            <a:endParaRPr lang="en-US" sz="4000" b="1" dirty="0">
              <a:solidFill>
                <a:srgbClr val="00FFFF"/>
              </a:solidFill>
            </a:endParaRPr>
          </a:p>
        </p:txBody>
      </p:sp>
      <p:pic>
        <p:nvPicPr>
          <p:cNvPr id="1026" name="Picture 2"/>
          <p:cNvPicPr>
            <a:picLocks noChangeAspect="1" noChangeArrowheads="1"/>
          </p:cNvPicPr>
          <p:nvPr/>
        </p:nvPicPr>
        <p:blipFill>
          <a:blip r:embed="rId3" cstate="email"/>
          <a:srcRect/>
          <a:stretch>
            <a:fillRect/>
          </a:stretch>
        </p:blipFill>
        <p:spPr bwMode="auto">
          <a:xfrm>
            <a:off x="6477000" y="2667000"/>
            <a:ext cx="2307981" cy="333375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fade">
                                      <p:cBhvr>
                                        <p:cTn id="12" dur="500"/>
                                        <p:tgtEl>
                                          <p:spTgt spid="2051">
                                            <p:txEl>
                                              <p:pRg st="0" end="0"/>
                                            </p:txEl>
                                          </p:spTgt>
                                        </p:tgtEl>
                                      </p:cBhvr>
                                    </p:animEffect>
                                    <p:anim calcmode="lin" valueType="num">
                                      <p:cBhvr>
                                        <p:cTn id="13" dur="500" fill="hold"/>
                                        <p:tgtEl>
                                          <p:spTgt spid="2051">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2051">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fade">
                                      <p:cBhvr>
                                        <p:cTn id="17" dur="500"/>
                                        <p:tgtEl>
                                          <p:spTgt spid="2051">
                                            <p:txEl>
                                              <p:pRg st="1" end="1"/>
                                            </p:txEl>
                                          </p:spTgt>
                                        </p:tgtEl>
                                      </p:cBhvr>
                                    </p:animEffect>
                                    <p:anim calcmode="lin" valueType="num">
                                      <p:cBhvr>
                                        <p:cTn id="18" dur="500" fill="hold"/>
                                        <p:tgtEl>
                                          <p:spTgt spid="2051">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051">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28600" y="0"/>
            <a:ext cx="6477000" cy="1143000"/>
          </a:xfrm>
        </p:spPr>
        <p:txBody>
          <a:bodyPr/>
          <a:lstStyle/>
          <a:p>
            <a:r>
              <a:rPr lang="en-US" b="1" dirty="0">
                <a:solidFill>
                  <a:srgbClr val="00FFFF"/>
                </a:solidFill>
                <a:latin typeface="Vagabond" pitchFamily="2" charset="0"/>
              </a:rPr>
              <a:t>Hebrews 2:14-18 </a:t>
            </a:r>
            <a:r>
              <a:rPr lang="en-US" sz="3600" b="1" dirty="0">
                <a:solidFill>
                  <a:srgbClr val="00FFFF"/>
                </a:solidFill>
                <a:latin typeface="Vagabond" pitchFamily="2" charset="0"/>
              </a:rPr>
              <a:t>(RSV)</a:t>
            </a:r>
          </a:p>
        </p:txBody>
      </p:sp>
      <p:sp>
        <p:nvSpPr>
          <p:cNvPr id="10243" name="Rectangle 3"/>
          <p:cNvSpPr>
            <a:spLocks noGrp="1" noChangeArrowheads="1"/>
          </p:cNvSpPr>
          <p:nvPr>
            <p:ph type="body" idx="1"/>
          </p:nvPr>
        </p:nvSpPr>
        <p:spPr>
          <a:xfrm>
            <a:off x="381000" y="1066800"/>
            <a:ext cx="8229600" cy="4530725"/>
          </a:xfrm>
        </p:spPr>
        <p:txBody>
          <a:bodyPr/>
          <a:lstStyle/>
          <a:p>
            <a:pPr marL="0" indent="288925">
              <a:lnSpc>
                <a:spcPct val="80000"/>
              </a:lnSpc>
              <a:buFont typeface="Wingdings" pitchFamily="2" charset="2"/>
              <a:buNone/>
            </a:pPr>
            <a:r>
              <a:rPr lang="en-US" sz="2400" dirty="0"/>
              <a:t>14	</a:t>
            </a:r>
            <a:r>
              <a:rPr lang="en-US" sz="2400" dirty="0">
                <a:solidFill>
                  <a:srgbClr val="FFFF00"/>
                </a:solidFill>
              </a:rPr>
              <a:t>Since therefore the children share in </a:t>
            </a:r>
            <a:r>
              <a:rPr lang="en-US" sz="2400" dirty="0" smtClean="0">
                <a:solidFill>
                  <a:srgbClr val="FFFF00"/>
                </a:solidFill>
              </a:rPr>
              <a:t>                              flesh </a:t>
            </a:r>
            <a:r>
              <a:rPr lang="en-US" sz="2400" dirty="0">
                <a:solidFill>
                  <a:srgbClr val="FFFF00"/>
                </a:solidFill>
              </a:rPr>
              <a:t>and blood, he himself likewise partook </a:t>
            </a:r>
            <a:r>
              <a:rPr lang="en-US" sz="2400" dirty="0" smtClean="0">
                <a:solidFill>
                  <a:srgbClr val="FFFF00"/>
                </a:solidFill>
              </a:rPr>
              <a:t>                                  of </a:t>
            </a:r>
            <a:r>
              <a:rPr lang="en-US" sz="2400" dirty="0">
                <a:solidFill>
                  <a:srgbClr val="FFFF00"/>
                </a:solidFill>
              </a:rPr>
              <a:t>the same nature, that through death he </a:t>
            </a:r>
            <a:r>
              <a:rPr lang="en-US" sz="2400" dirty="0" smtClean="0">
                <a:solidFill>
                  <a:srgbClr val="FFFF00"/>
                </a:solidFill>
              </a:rPr>
              <a:t>                                  might </a:t>
            </a:r>
            <a:r>
              <a:rPr lang="en-US" sz="2400" dirty="0">
                <a:solidFill>
                  <a:srgbClr val="FFFF00"/>
                </a:solidFill>
              </a:rPr>
              <a:t>destroy him who has the power of </a:t>
            </a:r>
            <a:r>
              <a:rPr lang="en-US" sz="2400" dirty="0" smtClean="0">
                <a:solidFill>
                  <a:srgbClr val="FFFF00"/>
                </a:solidFill>
              </a:rPr>
              <a:t>                                                death</a:t>
            </a:r>
            <a:r>
              <a:rPr lang="en-US" sz="2400" dirty="0">
                <a:solidFill>
                  <a:srgbClr val="FFFF00"/>
                </a:solidFill>
              </a:rPr>
              <a:t>, that is, the devil,</a:t>
            </a:r>
          </a:p>
          <a:p>
            <a:pPr marL="0" indent="288925">
              <a:lnSpc>
                <a:spcPct val="80000"/>
              </a:lnSpc>
              <a:buFont typeface="Wingdings" pitchFamily="2" charset="2"/>
              <a:buNone/>
            </a:pPr>
            <a:r>
              <a:rPr lang="en-US" sz="2400" dirty="0"/>
              <a:t>15	and deliver all those who through fear of death were subject to lifelong bondage.</a:t>
            </a:r>
          </a:p>
          <a:p>
            <a:pPr marL="0" indent="288925">
              <a:lnSpc>
                <a:spcPct val="80000"/>
              </a:lnSpc>
              <a:buFont typeface="Wingdings" pitchFamily="2" charset="2"/>
              <a:buNone/>
            </a:pPr>
            <a:r>
              <a:rPr lang="en-US" sz="2400" dirty="0"/>
              <a:t>16	For surely it is not with angels that he is concerned but with the descendants of Abraham.</a:t>
            </a:r>
          </a:p>
          <a:p>
            <a:pPr marL="0" indent="288925">
              <a:lnSpc>
                <a:spcPct val="80000"/>
              </a:lnSpc>
              <a:buFont typeface="Wingdings" pitchFamily="2" charset="2"/>
              <a:buNone/>
            </a:pPr>
            <a:r>
              <a:rPr lang="en-US" sz="2400" dirty="0"/>
              <a:t>17	Therefore he had to be made like his brethren in every respect, so that he might become a merciful and faithful high priest in the service of God, to make expiation for the sins of the people.</a:t>
            </a:r>
          </a:p>
          <a:p>
            <a:pPr marL="0" indent="288925">
              <a:lnSpc>
                <a:spcPct val="80000"/>
              </a:lnSpc>
              <a:buFont typeface="Wingdings" pitchFamily="2" charset="2"/>
              <a:buNone/>
            </a:pPr>
            <a:r>
              <a:rPr lang="en-US" sz="2400" dirty="0"/>
              <a:t>18	</a:t>
            </a:r>
            <a:r>
              <a:rPr lang="en-US" sz="2400" dirty="0">
                <a:solidFill>
                  <a:srgbClr val="FFFF00"/>
                </a:solidFill>
              </a:rPr>
              <a:t>For because he himself has suffered and been tempted, he is able to help those who are tempted.</a:t>
            </a:r>
          </a:p>
        </p:txBody>
      </p:sp>
      <p:pic>
        <p:nvPicPr>
          <p:cNvPr id="2" name="Picture 2"/>
          <p:cNvPicPr>
            <a:picLocks noChangeAspect="1" noChangeArrowheads="1"/>
          </p:cNvPicPr>
          <p:nvPr/>
        </p:nvPicPr>
        <p:blipFill>
          <a:blip r:embed="rId3" cstate="email"/>
          <a:srcRect/>
          <a:stretch>
            <a:fillRect/>
          </a:stretch>
        </p:blipFill>
        <p:spPr bwMode="auto">
          <a:xfrm>
            <a:off x="6477000" y="304800"/>
            <a:ext cx="2540000" cy="1905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5715000" cy="792163"/>
          </a:xfrm>
        </p:spPr>
        <p:txBody>
          <a:bodyPr/>
          <a:lstStyle/>
          <a:p>
            <a:r>
              <a:rPr lang="en-US" b="1" dirty="0">
                <a:solidFill>
                  <a:srgbClr val="00FFFF"/>
                </a:solidFill>
                <a:latin typeface="Vagabond" pitchFamily="2" charset="0"/>
              </a:rPr>
              <a:t>Hebrews 7:22-28</a:t>
            </a:r>
          </a:p>
        </p:txBody>
      </p:sp>
      <p:sp>
        <p:nvSpPr>
          <p:cNvPr id="11267" name="Rectangle 3"/>
          <p:cNvSpPr>
            <a:spLocks noGrp="1" noChangeArrowheads="1"/>
          </p:cNvSpPr>
          <p:nvPr>
            <p:ph type="body" idx="1"/>
          </p:nvPr>
        </p:nvSpPr>
        <p:spPr>
          <a:xfrm>
            <a:off x="304800" y="838200"/>
            <a:ext cx="8229600" cy="5715000"/>
          </a:xfrm>
        </p:spPr>
        <p:txBody>
          <a:bodyPr/>
          <a:lstStyle/>
          <a:p>
            <a:pPr marL="0" indent="288925">
              <a:lnSpc>
                <a:spcPct val="80000"/>
              </a:lnSpc>
              <a:buFont typeface="Wingdings" pitchFamily="2" charset="2"/>
              <a:buNone/>
            </a:pPr>
            <a:r>
              <a:rPr lang="en-US" sz="2200" dirty="0"/>
              <a:t>22	by so much more Jesus has </a:t>
            </a:r>
            <a:r>
              <a:rPr lang="en-US" sz="2200" dirty="0" smtClean="0"/>
              <a:t>become                                         </a:t>
            </a:r>
            <a:r>
              <a:rPr lang="en-US" sz="2200" dirty="0"/>
              <a:t>a surety of a better covenant.</a:t>
            </a:r>
          </a:p>
          <a:p>
            <a:pPr marL="0" indent="288925">
              <a:lnSpc>
                <a:spcPct val="80000"/>
              </a:lnSpc>
              <a:buFont typeface="Wingdings" pitchFamily="2" charset="2"/>
              <a:buNone/>
            </a:pPr>
            <a:r>
              <a:rPr lang="en-US" sz="2200" dirty="0"/>
              <a:t>23	Also there were many priests, </a:t>
            </a:r>
            <a:r>
              <a:rPr lang="en-US" sz="2200" dirty="0" smtClean="0"/>
              <a:t>because                                       </a:t>
            </a:r>
            <a:r>
              <a:rPr lang="en-US" sz="2200" dirty="0"/>
              <a:t>they were prevented by death from continuing.</a:t>
            </a:r>
          </a:p>
          <a:p>
            <a:pPr marL="0" indent="288925">
              <a:lnSpc>
                <a:spcPct val="80000"/>
              </a:lnSpc>
              <a:buFont typeface="Wingdings" pitchFamily="2" charset="2"/>
              <a:buNone/>
            </a:pPr>
            <a:r>
              <a:rPr lang="en-US" sz="2200" dirty="0"/>
              <a:t>24	But He, because He continues forever, </a:t>
            </a:r>
            <a:r>
              <a:rPr lang="en-US" sz="2200" dirty="0" smtClean="0"/>
              <a:t>                                   has </a:t>
            </a:r>
            <a:r>
              <a:rPr lang="en-US" sz="2200" dirty="0"/>
              <a:t>an unchangeable priesthood.</a:t>
            </a:r>
          </a:p>
          <a:p>
            <a:pPr marL="0" indent="288925">
              <a:lnSpc>
                <a:spcPct val="80000"/>
              </a:lnSpc>
              <a:buFont typeface="Wingdings" pitchFamily="2" charset="2"/>
              <a:buNone/>
            </a:pPr>
            <a:r>
              <a:rPr lang="en-US" sz="2200" dirty="0"/>
              <a:t>25	Therefore He is also able to save to the uttermost those who come to God through Him, since He always lives to make intercession for them.</a:t>
            </a:r>
          </a:p>
          <a:p>
            <a:pPr marL="0" indent="288925">
              <a:lnSpc>
                <a:spcPct val="80000"/>
              </a:lnSpc>
              <a:buFont typeface="Wingdings" pitchFamily="2" charset="2"/>
              <a:buNone/>
            </a:pPr>
            <a:r>
              <a:rPr lang="en-US" sz="2200" dirty="0"/>
              <a:t>26	</a:t>
            </a:r>
            <a:r>
              <a:rPr lang="en-US" sz="2200" dirty="0">
                <a:solidFill>
                  <a:srgbClr val="FFFF00"/>
                </a:solidFill>
              </a:rPr>
              <a:t>For such a High Priest was fitting for us,</a:t>
            </a:r>
            <a:r>
              <a:rPr lang="en-US" sz="2200" dirty="0"/>
              <a:t> who is holy, harmless, undefiled, separate from sinners, and has become higher than the heavens;</a:t>
            </a:r>
          </a:p>
          <a:p>
            <a:pPr marL="0" indent="288925">
              <a:lnSpc>
                <a:spcPct val="80000"/>
              </a:lnSpc>
              <a:buFont typeface="Wingdings" pitchFamily="2" charset="2"/>
              <a:buNone/>
            </a:pPr>
            <a:r>
              <a:rPr lang="en-US" sz="2200" dirty="0"/>
              <a:t>27	</a:t>
            </a:r>
            <a:r>
              <a:rPr lang="en-US" sz="2200" dirty="0">
                <a:solidFill>
                  <a:srgbClr val="FFFF00"/>
                </a:solidFill>
              </a:rPr>
              <a:t>who does not need daily, as those high priests, to offer up sacrifices, first for His own sins and then for the people's, for this He did once for all when He offered up Himself.</a:t>
            </a:r>
          </a:p>
          <a:p>
            <a:pPr marL="0" indent="288925">
              <a:lnSpc>
                <a:spcPct val="80000"/>
              </a:lnSpc>
              <a:buFont typeface="Wingdings" pitchFamily="2" charset="2"/>
              <a:buNone/>
            </a:pPr>
            <a:r>
              <a:rPr lang="en-US" sz="2200" dirty="0"/>
              <a:t>28	For the law appoints as high priests men who have weakness, but the word of the oath, which came after the law, appoints the Son who has been perfected forever.</a:t>
            </a:r>
          </a:p>
        </p:txBody>
      </p:sp>
      <p:pic>
        <p:nvPicPr>
          <p:cNvPr id="2" name="Picture 2"/>
          <p:cNvPicPr>
            <a:picLocks noChangeAspect="1" noChangeArrowheads="1"/>
          </p:cNvPicPr>
          <p:nvPr/>
        </p:nvPicPr>
        <p:blipFill>
          <a:blip r:embed="rId3" cstate="email"/>
          <a:srcRect/>
          <a:stretch>
            <a:fillRect/>
          </a:stretch>
        </p:blipFill>
        <p:spPr bwMode="auto">
          <a:xfrm>
            <a:off x="6248400" y="304800"/>
            <a:ext cx="2746897" cy="19812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62" name="Rectangle 6"/>
          <p:cNvSpPr>
            <a:spLocks noGrp="1" noChangeArrowheads="1"/>
          </p:cNvSpPr>
          <p:nvPr>
            <p:ph type="title"/>
          </p:nvPr>
        </p:nvSpPr>
        <p:spPr/>
        <p:txBody>
          <a:bodyPr/>
          <a:lstStyle/>
          <a:p>
            <a:r>
              <a:rPr lang="en-US" sz="4000" b="1">
                <a:solidFill>
                  <a:srgbClr val="FFCC00"/>
                </a:solidFill>
                <a:latin typeface="Vagabond" pitchFamily="2" charset="0"/>
              </a:rPr>
              <a:t>This world runs on                   “carrot &amp; stick” motivation</a:t>
            </a:r>
          </a:p>
        </p:txBody>
      </p:sp>
      <p:pic>
        <p:nvPicPr>
          <p:cNvPr id="19461" name="Picture 5" descr="carrot%20&amp;%20stick"/>
          <p:cNvPicPr>
            <a:picLocks noGrp="1" noChangeAspect="1" noChangeArrowheads="1"/>
          </p:cNvPicPr>
          <p:nvPr>
            <p:ph idx="1"/>
          </p:nvPr>
        </p:nvPicPr>
        <p:blipFill>
          <a:blip r:embed="rId3" cstate="email"/>
          <a:srcRect/>
          <a:stretch>
            <a:fillRect/>
          </a:stretch>
        </p:blipFill>
        <p:spPr>
          <a:xfrm>
            <a:off x="457200" y="1752600"/>
            <a:ext cx="3421063" cy="4724400"/>
          </a:xfrm>
          <a:noFill/>
          <a:ln/>
        </p:spPr>
      </p:pic>
      <p:sp>
        <p:nvSpPr>
          <p:cNvPr id="19464" name="Text Box 8"/>
          <p:cNvSpPr txBox="1">
            <a:spLocks noChangeArrowheads="1"/>
          </p:cNvSpPr>
          <p:nvPr/>
        </p:nvSpPr>
        <p:spPr bwMode="auto">
          <a:xfrm>
            <a:off x="4572000" y="1905000"/>
            <a:ext cx="4191000" cy="3990975"/>
          </a:xfrm>
          <a:prstGeom prst="rect">
            <a:avLst/>
          </a:prstGeom>
          <a:noFill/>
          <a:ln w="9525">
            <a:noFill/>
            <a:miter lim="800000"/>
            <a:headEnd/>
            <a:tailEnd/>
          </a:ln>
          <a:effectLst/>
        </p:spPr>
        <p:txBody>
          <a:bodyPr>
            <a:spAutoFit/>
          </a:bodyPr>
          <a:lstStyle/>
          <a:p>
            <a:pPr>
              <a:spcBef>
                <a:spcPct val="50000"/>
              </a:spcBef>
            </a:pPr>
            <a:r>
              <a:rPr lang="en-US" sz="3200" dirty="0">
                <a:latin typeface="Comic Sans MS" pitchFamily="66" charset="0"/>
              </a:rPr>
              <a:t>Our educational and economic systems use this approach to motivate people.     It is based on works and we are all very comfortable and familiar with it!</a:t>
            </a:r>
          </a:p>
        </p:txBody>
      </p:sp>
    </p:spTree>
  </p:cSld>
  <p:clrMapOvr>
    <a:masterClrMapping/>
  </p:clrMapOvr>
  <p:transition>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152400"/>
            <a:ext cx="9144000" cy="1779587"/>
          </a:xfrm>
        </p:spPr>
        <p:txBody>
          <a:bodyPr/>
          <a:lstStyle/>
          <a:p>
            <a:r>
              <a:rPr lang="en-US" sz="4000" b="1" dirty="0">
                <a:solidFill>
                  <a:srgbClr val="00FF00"/>
                </a:solidFill>
                <a:latin typeface="Vagabond" pitchFamily="2" charset="0"/>
              </a:rPr>
              <a:t>God uses a different strategy:</a:t>
            </a:r>
            <a:r>
              <a:rPr lang="en-US" sz="4000" b="1" dirty="0">
                <a:solidFill>
                  <a:srgbClr val="FFCC00"/>
                </a:solidFill>
                <a:latin typeface="Vagabond" pitchFamily="2" charset="0"/>
              </a:rPr>
              <a:t>          He gives us grace as a gift and then asks us to respond to His kindness!</a:t>
            </a:r>
          </a:p>
        </p:txBody>
      </p:sp>
      <p:sp>
        <p:nvSpPr>
          <p:cNvPr id="52227" name="Rectangle 3"/>
          <p:cNvSpPr>
            <a:spLocks noGrp="1" noChangeArrowheads="1"/>
          </p:cNvSpPr>
          <p:nvPr>
            <p:ph type="body" idx="1"/>
          </p:nvPr>
        </p:nvSpPr>
        <p:spPr>
          <a:xfrm>
            <a:off x="228600" y="2286000"/>
            <a:ext cx="8686800" cy="4114800"/>
          </a:xfrm>
        </p:spPr>
        <p:txBody>
          <a:bodyPr/>
          <a:lstStyle/>
          <a:p>
            <a:pPr marL="0" indent="288925">
              <a:lnSpc>
                <a:spcPct val="90000"/>
              </a:lnSpc>
              <a:buFont typeface="Wingdings" pitchFamily="2" charset="2"/>
              <a:buNone/>
            </a:pPr>
            <a:r>
              <a:rPr lang="en-US" b="1" dirty="0" smtClean="0">
                <a:solidFill>
                  <a:srgbClr val="00FFFF"/>
                </a:solidFill>
              </a:rPr>
              <a:t>          Ephesians </a:t>
            </a:r>
            <a:r>
              <a:rPr lang="en-US" b="1" dirty="0">
                <a:solidFill>
                  <a:srgbClr val="00FFFF"/>
                </a:solidFill>
              </a:rPr>
              <a:t>2:4-10</a:t>
            </a:r>
          </a:p>
          <a:p>
            <a:pPr marL="0" indent="288925">
              <a:lnSpc>
                <a:spcPct val="90000"/>
              </a:lnSpc>
              <a:buFont typeface="Wingdings" pitchFamily="2" charset="2"/>
              <a:buNone/>
            </a:pPr>
            <a:r>
              <a:rPr lang="en-US" sz="2400" dirty="0"/>
              <a:t>4	But God, who is rich in mercy</a:t>
            </a:r>
            <a:r>
              <a:rPr lang="en-US" sz="2400" dirty="0" smtClean="0"/>
              <a:t>, </a:t>
            </a:r>
            <a:r>
              <a:rPr lang="en-US" sz="2400" dirty="0" smtClean="0">
                <a:solidFill>
                  <a:srgbClr val="FFFF00"/>
                </a:solidFill>
              </a:rPr>
              <a:t>because                          of </a:t>
            </a:r>
            <a:r>
              <a:rPr lang="en-US" sz="2400" dirty="0">
                <a:solidFill>
                  <a:srgbClr val="FFFF00"/>
                </a:solidFill>
              </a:rPr>
              <a:t>His great love with which He loved us,</a:t>
            </a:r>
          </a:p>
          <a:p>
            <a:pPr marL="0" indent="288925">
              <a:lnSpc>
                <a:spcPct val="90000"/>
              </a:lnSpc>
              <a:buFont typeface="Wingdings" pitchFamily="2" charset="2"/>
              <a:buNone/>
            </a:pPr>
            <a:r>
              <a:rPr lang="en-US" sz="2400" dirty="0"/>
              <a:t>5	even when we were dead in trespasses</a:t>
            </a:r>
            <a:r>
              <a:rPr lang="en-US" sz="2400" dirty="0" smtClean="0"/>
              <a:t>,                                </a:t>
            </a:r>
            <a:r>
              <a:rPr lang="en-US" sz="2400" dirty="0">
                <a:solidFill>
                  <a:srgbClr val="FFFF00"/>
                </a:solidFill>
              </a:rPr>
              <a:t>made us alive together with Christ (by grace </a:t>
            </a:r>
            <a:r>
              <a:rPr lang="en-US" sz="2400" dirty="0" smtClean="0">
                <a:solidFill>
                  <a:srgbClr val="FFFF00"/>
                </a:solidFill>
              </a:rPr>
              <a:t>                               you </a:t>
            </a:r>
            <a:r>
              <a:rPr lang="en-US" sz="2400" dirty="0">
                <a:solidFill>
                  <a:srgbClr val="FFFF00"/>
                </a:solidFill>
              </a:rPr>
              <a:t>have been saved),</a:t>
            </a:r>
          </a:p>
          <a:p>
            <a:pPr marL="0" indent="288925">
              <a:lnSpc>
                <a:spcPct val="90000"/>
              </a:lnSpc>
              <a:buFont typeface="Wingdings" pitchFamily="2" charset="2"/>
              <a:buNone/>
            </a:pPr>
            <a:r>
              <a:rPr lang="en-US" sz="2400" dirty="0"/>
              <a:t>6	and raised us up together, and made </a:t>
            </a:r>
            <a:r>
              <a:rPr lang="en-US" sz="2400" dirty="0" smtClean="0"/>
              <a:t>                              us </a:t>
            </a:r>
            <a:r>
              <a:rPr lang="en-US" sz="2400" dirty="0"/>
              <a:t>sit together in the heavenly places in Christ Jesus,</a:t>
            </a:r>
          </a:p>
          <a:p>
            <a:pPr marL="0" indent="288925">
              <a:lnSpc>
                <a:spcPct val="90000"/>
              </a:lnSpc>
              <a:buFont typeface="Wingdings" pitchFamily="2" charset="2"/>
              <a:buNone/>
            </a:pPr>
            <a:r>
              <a:rPr lang="en-US" sz="2400" dirty="0"/>
              <a:t>7	that in the ages to come </a:t>
            </a:r>
            <a:r>
              <a:rPr lang="en-US" sz="2400" dirty="0">
                <a:solidFill>
                  <a:srgbClr val="FFFF00"/>
                </a:solidFill>
              </a:rPr>
              <a:t>He might show the exceeding riches of His grace in His kindness toward us in Christ Jesus.</a:t>
            </a:r>
          </a:p>
        </p:txBody>
      </p:sp>
      <p:pic>
        <p:nvPicPr>
          <p:cNvPr id="12290" name="Picture 2"/>
          <p:cNvPicPr>
            <a:picLocks noChangeAspect="1" noChangeArrowheads="1"/>
          </p:cNvPicPr>
          <p:nvPr/>
        </p:nvPicPr>
        <p:blipFill>
          <a:blip r:embed="rId3" cstate="email"/>
          <a:srcRect/>
          <a:stretch>
            <a:fillRect/>
          </a:stretch>
        </p:blipFill>
        <p:spPr bwMode="auto">
          <a:xfrm>
            <a:off x="6705600" y="2057400"/>
            <a:ext cx="2303280" cy="2862263"/>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ppt_x</p:attrName>
                                        </p:attrNameLst>
                                      </p:cBhvr>
                                      <p:tavLst>
                                        <p:tav tm="0">
                                          <p:val>
                                            <p:strVal val="#ppt_x-.2"/>
                                          </p:val>
                                        </p:tav>
                                        <p:tav tm="100000">
                                          <p:val>
                                            <p:strVal val="#ppt_x"/>
                                          </p:val>
                                        </p:tav>
                                      </p:tavLst>
                                    </p:anim>
                                    <p:anim calcmode="lin" valueType="num">
                                      <p:cBhvr>
                                        <p:cTn id="8" dur="1000" fill="hold"/>
                                        <p:tgtEl>
                                          <p:spTgt spid="522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6"/>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Effect transition="in" filter="fade">
                                      <p:cBhvr>
                                        <p:cTn id="12" dur="500"/>
                                        <p:tgtEl>
                                          <p:spTgt spid="52227">
                                            <p:txEl>
                                              <p:pRg st="0" end="0"/>
                                            </p:txEl>
                                          </p:spTgt>
                                        </p:tgtEl>
                                      </p:cBhvr>
                                    </p:animEffect>
                                    <p:anim calcmode="lin" valueType="num">
                                      <p:cBhvr>
                                        <p:cTn id="13"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2227">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52227">
                                            <p:txEl>
                                              <p:pRg st="1" end="1"/>
                                            </p:txEl>
                                          </p:spTgt>
                                        </p:tgtEl>
                                        <p:attrNameLst>
                                          <p:attrName>style.visibility</p:attrName>
                                        </p:attrNameLst>
                                      </p:cBhvr>
                                      <p:to>
                                        <p:strVal val="visible"/>
                                      </p:to>
                                    </p:set>
                                    <p:animEffect transition="in" filter="fade">
                                      <p:cBhvr>
                                        <p:cTn id="17" dur="500"/>
                                        <p:tgtEl>
                                          <p:spTgt spid="52227">
                                            <p:txEl>
                                              <p:pRg st="1" end="1"/>
                                            </p:txEl>
                                          </p:spTgt>
                                        </p:tgtEl>
                                      </p:cBhvr>
                                    </p:animEffect>
                                    <p:anim calcmode="lin" valueType="num">
                                      <p:cBhvr>
                                        <p:cTn id="18"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52227">
                                            <p:txEl>
                                              <p:pRg st="1" end="1"/>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52227">
                                            <p:txEl>
                                              <p:pRg st="2" end="2"/>
                                            </p:txEl>
                                          </p:spTgt>
                                        </p:tgtEl>
                                        <p:attrNameLst>
                                          <p:attrName>style.visibility</p:attrName>
                                        </p:attrNameLst>
                                      </p:cBhvr>
                                      <p:to>
                                        <p:strVal val="visible"/>
                                      </p:to>
                                    </p:set>
                                    <p:animEffect transition="in" filter="fade">
                                      <p:cBhvr>
                                        <p:cTn id="22" dur="500"/>
                                        <p:tgtEl>
                                          <p:spTgt spid="52227">
                                            <p:txEl>
                                              <p:pRg st="2" end="2"/>
                                            </p:txEl>
                                          </p:spTgt>
                                        </p:tgtEl>
                                      </p:cBhvr>
                                    </p:animEffect>
                                    <p:anim calcmode="lin" valueType="num">
                                      <p:cBhvr>
                                        <p:cTn id="23"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52227">
                                            <p:txEl>
                                              <p:pRg st="2" end="2"/>
                                            </p:txEl>
                                          </p:spTgt>
                                        </p:tgtEl>
                                        <p:attrNameLst>
                                          <p:attrName>ppt_y</p:attrName>
                                        </p:attrNameLst>
                                      </p:cBhvr>
                                      <p:tavLst>
                                        <p:tav tm="0">
                                          <p:val>
                                            <p:strVal val="#ppt_y+.05"/>
                                          </p:val>
                                        </p:tav>
                                        <p:tav tm="100000">
                                          <p:val>
                                            <p:strVal val="#ppt_y"/>
                                          </p:val>
                                        </p:tav>
                                      </p:tavLst>
                                    </p:anim>
                                  </p:childTnLst>
                                </p:cTn>
                              </p:par>
                              <p:par>
                                <p:cTn id="25" presetID="44" presetClass="entr" presetSubtype="0" fill="hold" grpId="0" nodeType="withEffect">
                                  <p:stCondLst>
                                    <p:cond delay="0"/>
                                  </p:stCondLst>
                                  <p:childTnLst>
                                    <p:set>
                                      <p:cBhvr>
                                        <p:cTn id="26" dur="1" fill="hold">
                                          <p:stCondLst>
                                            <p:cond delay="0"/>
                                          </p:stCondLst>
                                        </p:cTn>
                                        <p:tgtEl>
                                          <p:spTgt spid="52227">
                                            <p:txEl>
                                              <p:pRg st="3" end="3"/>
                                            </p:txEl>
                                          </p:spTgt>
                                        </p:tgtEl>
                                        <p:attrNameLst>
                                          <p:attrName>style.visibility</p:attrName>
                                        </p:attrNameLst>
                                      </p:cBhvr>
                                      <p:to>
                                        <p:strVal val="visible"/>
                                      </p:to>
                                    </p:set>
                                    <p:animEffect transition="in" filter="fade">
                                      <p:cBhvr>
                                        <p:cTn id="27" dur="500"/>
                                        <p:tgtEl>
                                          <p:spTgt spid="52227">
                                            <p:txEl>
                                              <p:pRg st="3" end="3"/>
                                            </p:txEl>
                                          </p:spTgt>
                                        </p:tgtEl>
                                      </p:cBhvr>
                                    </p:animEffect>
                                    <p:anim calcmode="lin" valueType="num">
                                      <p:cBhvr>
                                        <p:cTn id="28"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52227">
                                            <p:txEl>
                                              <p:pRg st="3" end="3"/>
                                            </p:txEl>
                                          </p:spTgt>
                                        </p:tgtEl>
                                        <p:attrNameLst>
                                          <p:attrName>ppt_y</p:attrName>
                                        </p:attrNameLst>
                                      </p:cBhvr>
                                      <p:tavLst>
                                        <p:tav tm="0">
                                          <p:val>
                                            <p:strVal val="#ppt_y+.05"/>
                                          </p:val>
                                        </p:tav>
                                        <p:tav tm="100000">
                                          <p:val>
                                            <p:strVal val="#ppt_y"/>
                                          </p:val>
                                        </p:tav>
                                      </p:tavLst>
                                    </p:anim>
                                  </p:childTnLst>
                                </p:cTn>
                              </p:par>
                              <p:par>
                                <p:cTn id="30" presetID="44" presetClass="entr" presetSubtype="0" fill="hold" grpId="0" nodeType="withEffect">
                                  <p:stCondLst>
                                    <p:cond delay="0"/>
                                  </p:stCondLst>
                                  <p:childTnLst>
                                    <p:set>
                                      <p:cBhvr>
                                        <p:cTn id="31" dur="1" fill="hold">
                                          <p:stCondLst>
                                            <p:cond delay="0"/>
                                          </p:stCondLst>
                                        </p:cTn>
                                        <p:tgtEl>
                                          <p:spTgt spid="52227">
                                            <p:txEl>
                                              <p:pRg st="4" end="4"/>
                                            </p:txEl>
                                          </p:spTgt>
                                        </p:tgtEl>
                                        <p:attrNameLst>
                                          <p:attrName>style.visibility</p:attrName>
                                        </p:attrNameLst>
                                      </p:cBhvr>
                                      <p:to>
                                        <p:strVal val="visible"/>
                                      </p:to>
                                    </p:set>
                                    <p:animEffect transition="in" filter="fade">
                                      <p:cBhvr>
                                        <p:cTn id="32" dur="500"/>
                                        <p:tgtEl>
                                          <p:spTgt spid="52227">
                                            <p:txEl>
                                              <p:pRg st="4" end="4"/>
                                            </p:txEl>
                                          </p:spTgt>
                                        </p:tgtEl>
                                      </p:cBhvr>
                                    </p:animEffect>
                                    <p:anim calcmode="lin" valueType="num">
                                      <p:cBhvr>
                                        <p:cTn id="33"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52227">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76200"/>
            <a:ext cx="6553200" cy="1931987"/>
          </a:xfrm>
        </p:spPr>
        <p:txBody>
          <a:bodyPr/>
          <a:lstStyle/>
          <a:p>
            <a:r>
              <a:rPr lang="en-US" sz="4000" b="1" dirty="0">
                <a:solidFill>
                  <a:srgbClr val="FFCC00"/>
                </a:solidFill>
                <a:latin typeface="Vagabond" pitchFamily="2" charset="0"/>
              </a:rPr>
              <a:t>God gives us grace as a gift and then asks us to respond to His kindness!</a:t>
            </a:r>
          </a:p>
        </p:txBody>
      </p:sp>
      <p:sp>
        <p:nvSpPr>
          <p:cNvPr id="20483" name="Rectangle 3"/>
          <p:cNvSpPr>
            <a:spLocks noGrp="1" noChangeArrowheads="1"/>
          </p:cNvSpPr>
          <p:nvPr>
            <p:ph type="body" idx="1"/>
          </p:nvPr>
        </p:nvSpPr>
        <p:spPr>
          <a:xfrm>
            <a:off x="457200" y="2057400"/>
            <a:ext cx="8229600" cy="4149725"/>
          </a:xfrm>
        </p:spPr>
        <p:txBody>
          <a:bodyPr/>
          <a:lstStyle/>
          <a:p>
            <a:pPr marL="0" indent="288925">
              <a:buFont typeface="Wingdings" pitchFamily="2" charset="2"/>
              <a:buNone/>
            </a:pPr>
            <a:r>
              <a:rPr lang="en-US" sz="3600" b="1" dirty="0" smtClean="0">
                <a:solidFill>
                  <a:srgbClr val="00FFFF"/>
                </a:solidFill>
              </a:rPr>
              <a:t>      Ephesians </a:t>
            </a:r>
            <a:r>
              <a:rPr lang="en-US" sz="3600" b="1" dirty="0">
                <a:solidFill>
                  <a:srgbClr val="00FFFF"/>
                </a:solidFill>
              </a:rPr>
              <a:t>2:4-10</a:t>
            </a:r>
          </a:p>
          <a:p>
            <a:pPr marL="0" indent="288925">
              <a:buFont typeface="Wingdings" pitchFamily="2" charset="2"/>
              <a:buNone/>
            </a:pPr>
            <a:r>
              <a:rPr lang="en-US" sz="2800" dirty="0"/>
              <a:t>8	</a:t>
            </a:r>
            <a:r>
              <a:rPr lang="en-US" sz="2800" dirty="0">
                <a:solidFill>
                  <a:srgbClr val="FFFF00"/>
                </a:solidFill>
              </a:rPr>
              <a:t>For by grace you have been saved through faith,</a:t>
            </a:r>
            <a:r>
              <a:rPr lang="en-US" sz="2800" dirty="0"/>
              <a:t> and that not of yourselves; </a:t>
            </a:r>
            <a:r>
              <a:rPr lang="en-US" sz="2800" dirty="0">
                <a:solidFill>
                  <a:srgbClr val="FFFF00"/>
                </a:solidFill>
              </a:rPr>
              <a:t>it is the gift of God,</a:t>
            </a:r>
          </a:p>
          <a:p>
            <a:pPr marL="0" indent="288925">
              <a:buFont typeface="Wingdings" pitchFamily="2" charset="2"/>
              <a:buNone/>
            </a:pPr>
            <a:r>
              <a:rPr lang="en-US" sz="2800" dirty="0"/>
              <a:t>9	</a:t>
            </a:r>
            <a:r>
              <a:rPr lang="en-US" sz="2800" dirty="0">
                <a:solidFill>
                  <a:srgbClr val="FFFF00"/>
                </a:solidFill>
              </a:rPr>
              <a:t>not of works, lest anyone should boast.</a:t>
            </a:r>
          </a:p>
          <a:p>
            <a:pPr marL="0" indent="288925">
              <a:buFont typeface="Wingdings" pitchFamily="2" charset="2"/>
              <a:buNone/>
            </a:pPr>
            <a:r>
              <a:rPr lang="en-US" sz="2800" dirty="0"/>
              <a:t>10	For we are His workmanship, created in Christ Jesus for good works, which God prepared beforehand </a:t>
            </a:r>
            <a:r>
              <a:rPr lang="en-US" sz="2800" dirty="0">
                <a:solidFill>
                  <a:srgbClr val="FFFF00"/>
                </a:solidFill>
              </a:rPr>
              <a:t>that we should walk in them.</a:t>
            </a:r>
          </a:p>
        </p:txBody>
      </p:sp>
      <p:pic>
        <p:nvPicPr>
          <p:cNvPr id="5" name="Picture 4"/>
          <p:cNvPicPr>
            <a:picLocks noChangeAspect="1" noChangeArrowheads="1"/>
          </p:cNvPicPr>
          <p:nvPr/>
        </p:nvPicPr>
        <p:blipFill>
          <a:blip r:embed="rId3" cstate="email"/>
          <a:srcRect/>
          <a:stretch>
            <a:fillRect/>
          </a:stretch>
        </p:blipFill>
        <p:spPr bwMode="auto">
          <a:xfrm>
            <a:off x="6477000" y="152400"/>
            <a:ext cx="2457450" cy="245745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0" y="277813"/>
            <a:ext cx="5638800" cy="1143000"/>
          </a:xfrm>
        </p:spPr>
        <p:txBody>
          <a:bodyPr/>
          <a:lstStyle/>
          <a:p>
            <a:r>
              <a:rPr lang="en-US" b="1" dirty="0">
                <a:solidFill>
                  <a:srgbClr val="FFCC00"/>
                </a:solidFill>
                <a:latin typeface="Vagabond" pitchFamily="2" charset="0"/>
              </a:rPr>
              <a:t>Don’t try to be justified by Law</a:t>
            </a:r>
          </a:p>
        </p:txBody>
      </p:sp>
      <p:sp>
        <p:nvSpPr>
          <p:cNvPr id="21507" name="Rectangle 3"/>
          <p:cNvSpPr>
            <a:spLocks noGrp="1" noChangeArrowheads="1"/>
          </p:cNvSpPr>
          <p:nvPr>
            <p:ph type="body" idx="1"/>
          </p:nvPr>
        </p:nvSpPr>
        <p:spPr>
          <a:xfrm>
            <a:off x="457200" y="1828800"/>
            <a:ext cx="8229600" cy="4530725"/>
          </a:xfrm>
        </p:spPr>
        <p:txBody>
          <a:bodyPr/>
          <a:lstStyle/>
          <a:p>
            <a:pPr marL="0" indent="288925" algn="ctr">
              <a:lnSpc>
                <a:spcPct val="90000"/>
              </a:lnSpc>
              <a:buFont typeface="Wingdings" pitchFamily="2" charset="2"/>
              <a:buNone/>
            </a:pPr>
            <a:r>
              <a:rPr lang="en-US" b="1" dirty="0" smtClean="0">
                <a:solidFill>
                  <a:srgbClr val="00FFFF"/>
                </a:solidFill>
              </a:rPr>
              <a:t>                     Galatians </a:t>
            </a:r>
            <a:r>
              <a:rPr lang="en-US" b="1" dirty="0">
                <a:solidFill>
                  <a:srgbClr val="00FFFF"/>
                </a:solidFill>
              </a:rPr>
              <a:t>5:1-4</a:t>
            </a:r>
          </a:p>
          <a:p>
            <a:pPr marL="0" indent="288925">
              <a:lnSpc>
                <a:spcPct val="90000"/>
              </a:lnSpc>
              <a:buFont typeface="Wingdings" pitchFamily="2" charset="2"/>
              <a:buNone/>
            </a:pPr>
            <a:r>
              <a:rPr lang="en-US" sz="2400" dirty="0"/>
              <a:t>1  Stand fast therefore in the liberty by which Christ has made us free, and do not be entangled again with a yoke of bondage.</a:t>
            </a:r>
          </a:p>
          <a:p>
            <a:pPr marL="0" indent="288925">
              <a:lnSpc>
                <a:spcPct val="90000"/>
              </a:lnSpc>
              <a:buFont typeface="Wingdings" pitchFamily="2" charset="2"/>
              <a:buNone/>
            </a:pPr>
            <a:r>
              <a:rPr lang="en-US" sz="2400" dirty="0"/>
              <a:t>2  Indeed I, Paul, say to you that if you become circumcised, Christ will profit you nothing.</a:t>
            </a:r>
          </a:p>
          <a:p>
            <a:pPr marL="0" indent="288925">
              <a:lnSpc>
                <a:spcPct val="90000"/>
              </a:lnSpc>
              <a:buFont typeface="Wingdings" pitchFamily="2" charset="2"/>
              <a:buNone/>
            </a:pPr>
            <a:r>
              <a:rPr lang="en-US" sz="2400" dirty="0"/>
              <a:t>3  And I testify again to every man who becomes circumcised that he is a debtor to keep the whole law.</a:t>
            </a:r>
          </a:p>
          <a:p>
            <a:pPr marL="0" indent="288925">
              <a:lnSpc>
                <a:spcPct val="90000"/>
              </a:lnSpc>
              <a:buFont typeface="Wingdings" pitchFamily="2" charset="2"/>
              <a:buNone/>
            </a:pPr>
            <a:r>
              <a:rPr lang="en-US" sz="2400" dirty="0"/>
              <a:t>4  You have become estranged from Christ, </a:t>
            </a:r>
            <a:r>
              <a:rPr lang="en-US" sz="2400" dirty="0">
                <a:solidFill>
                  <a:srgbClr val="FFFF00"/>
                </a:solidFill>
              </a:rPr>
              <a:t>you who attempt to be justified by law; you have fallen from grace.</a:t>
            </a:r>
          </a:p>
        </p:txBody>
      </p:sp>
      <p:pic>
        <p:nvPicPr>
          <p:cNvPr id="14338" name="Picture 2"/>
          <p:cNvPicPr>
            <a:picLocks noChangeAspect="1" noChangeArrowheads="1"/>
          </p:cNvPicPr>
          <p:nvPr/>
        </p:nvPicPr>
        <p:blipFill>
          <a:blip r:embed="rId3" cstate="email"/>
          <a:srcRect/>
          <a:stretch>
            <a:fillRect/>
          </a:stretch>
        </p:blipFill>
        <p:spPr bwMode="auto">
          <a:xfrm>
            <a:off x="152400" y="76200"/>
            <a:ext cx="2857500" cy="222885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152400"/>
            <a:ext cx="7391400" cy="1600200"/>
          </a:xfrm>
        </p:spPr>
        <p:txBody>
          <a:bodyPr/>
          <a:lstStyle/>
          <a:p>
            <a:r>
              <a:rPr lang="en-US" b="1" dirty="0">
                <a:solidFill>
                  <a:srgbClr val="FFCC00"/>
                </a:solidFill>
                <a:latin typeface="Vagabond" pitchFamily="2" charset="0"/>
              </a:rPr>
              <a:t>How do we know if </a:t>
            </a:r>
            <a:r>
              <a:rPr lang="en-US" b="1" u="sng" dirty="0">
                <a:solidFill>
                  <a:srgbClr val="FFCC00"/>
                </a:solidFill>
                <a:latin typeface="Vagabond" pitchFamily="2" charset="0"/>
              </a:rPr>
              <a:t>we</a:t>
            </a:r>
            <a:r>
              <a:rPr lang="en-US" b="1" dirty="0">
                <a:solidFill>
                  <a:srgbClr val="FFCC00"/>
                </a:solidFill>
                <a:latin typeface="Vagabond" pitchFamily="2" charset="0"/>
              </a:rPr>
              <a:t> are living by law or by faith?</a:t>
            </a:r>
          </a:p>
        </p:txBody>
      </p:sp>
      <p:sp>
        <p:nvSpPr>
          <p:cNvPr id="54275" name="Rectangle 3"/>
          <p:cNvSpPr>
            <a:spLocks noGrp="1" noChangeArrowheads="1"/>
          </p:cNvSpPr>
          <p:nvPr>
            <p:ph type="body" idx="1"/>
          </p:nvPr>
        </p:nvSpPr>
        <p:spPr>
          <a:xfrm>
            <a:off x="457200" y="1752600"/>
            <a:ext cx="8229600" cy="4572000"/>
          </a:xfrm>
        </p:spPr>
        <p:txBody>
          <a:bodyPr/>
          <a:lstStyle/>
          <a:p>
            <a:pPr>
              <a:lnSpc>
                <a:spcPct val="90000"/>
              </a:lnSpc>
              <a:buClr>
                <a:srgbClr val="FFCC00"/>
              </a:buClr>
              <a:buFont typeface="Wingdings" pitchFamily="2" charset="2"/>
              <a:buChar char="Ø"/>
            </a:pPr>
            <a:r>
              <a:rPr lang="en-US" dirty="0"/>
              <a:t>Do we depend on rituals to save us?</a:t>
            </a:r>
          </a:p>
          <a:p>
            <a:pPr>
              <a:lnSpc>
                <a:spcPct val="90000"/>
              </a:lnSpc>
              <a:buClr>
                <a:srgbClr val="FFCC00"/>
              </a:buClr>
              <a:buFont typeface="Wingdings" pitchFamily="2" charset="2"/>
              <a:buChar char="Ø"/>
            </a:pPr>
            <a:r>
              <a:rPr lang="en-US" dirty="0"/>
              <a:t>Do we serve one another through love?</a:t>
            </a:r>
          </a:p>
          <a:p>
            <a:pPr>
              <a:lnSpc>
                <a:spcPct val="90000"/>
              </a:lnSpc>
              <a:buClr>
                <a:srgbClr val="FFCC00"/>
              </a:buClr>
              <a:buFont typeface="Wingdings" pitchFamily="2" charset="2"/>
              <a:buChar char="Ø"/>
            </a:pPr>
            <a:r>
              <a:rPr lang="en-US" dirty="0"/>
              <a:t>Do we judge ourselves, or each other?</a:t>
            </a:r>
          </a:p>
          <a:p>
            <a:pPr>
              <a:lnSpc>
                <a:spcPct val="90000"/>
              </a:lnSpc>
              <a:buClr>
                <a:srgbClr val="FFCC00"/>
              </a:buClr>
              <a:buFont typeface="Wingdings" pitchFamily="2" charset="2"/>
              <a:buChar char="Ø"/>
            </a:pPr>
            <a:r>
              <a:rPr lang="en-US" dirty="0"/>
              <a:t>Do we stress a ritual more than the principles it is supposed to teach us?</a:t>
            </a:r>
          </a:p>
          <a:p>
            <a:pPr>
              <a:lnSpc>
                <a:spcPct val="90000"/>
              </a:lnSpc>
              <a:buClr>
                <a:srgbClr val="FFCC00"/>
              </a:buClr>
              <a:buFont typeface="Wingdings" pitchFamily="2" charset="2"/>
              <a:buChar char="Ø"/>
            </a:pPr>
            <a:r>
              <a:rPr lang="en-US" dirty="0"/>
              <a:t>Do we do our Bible readings to check them off, or so we can change our lives?</a:t>
            </a:r>
          </a:p>
          <a:p>
            <a:pPr>
              <a:lnSpc>
                <a:spcPct val="90000"/>
              </a:lnSpc>
              <a:buClr>
                <a:srgbClr val="FFCC00"/>
              </a:buClr>
              <a:buFont typeface="Wingdings" pitchFamily="2" charset="2"/>
              <a:buChar char="Ø"/>
            </a:pPr>
            <a:r>
              <a:rPr lang="en-US" dirty="0"/>
              <a:t>Do we go to meeting because “we have to” or because we want to?</a:t>
            </a:r>
          </a:p>
        </p:txBody>
      </p:sp>
      <p:pic>
        <p:nvPicPr>
          <p:cNvPr id="15362" name="Picture 2"/>
          <p:cNvPicPr>
            <a:picLocks noChangeAspect="1" noChangeArrowheads="1"/>
          </p:cNvPicPr>
          <p:nvPr/>
        </p:nvPicPr>
        <p:blipFill>
          <a:blip r:embed="rId3" cstate="email"/>
          <a:srcRect/>
          <a:stretch>
            <a:fillRect/>
          </a:stretch>
        </p:blipFill>
        <p:spPr bwMode="auto">
          <a:xfrm>
            <a:off x="7543800" y="76200"/>
            <a:ext cx="1483476" cy="1900238"/>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entr" presetSubtype="0" fill="hold" grpId="0" nodeType="with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500"/>
                                        <p:tgtEl>
                                          <p:spTgt spid="54275">
                                            <p:txEl>
                                              <p:pRg st="0" end="0"/>
                                            </p:txEl>
                                          </p:spTgt>
                                        </p:tgtEl>
                                      </p:cBhvr>
                                    </p:animEffect>
                                    <p:anim calcmode="lin" valueType="num">
                                      <p:cBhvr>
                                        <p:cTn id="8"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4275">
                                            <p:txEl>
                                              <p:pRg st="0" end="0"/>
                                            </p:txEl>
                                          </p:spTgt>
                                        </p:tgtEl>
                                        <p:attrNameLst>
                                          <p:attrName>ppt_y</p:attrName>
                                        </p:attrNameLst>
                                      </p:cBhvr>
                                      <p:tavLst>
                                        <p:tav tm="0">
                                          <p:val>
                                            <p:strVal val="#ppt_y+.05"/>
                                          </p:val>
                                        </p:tav>
                                        <p:tav tm="100000">
                                          <p:val>
                                            <p:strVal val="#ppt_y"/>
                                          </p:val>
                                        </p:tav>
                                      </p:tavLst>
                                    </p:anim>
                                  </p:childTnLst>
                                </p:cTn>
                              </p:par>
                              <p:par>
                                <p:cTn id="10" presetID="44" presetClass="entr" presetSubtype="0" fill="hold" grpId="0" nodeType="with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fade">
                                      <p:cBhvr>
                                        <p:cTn id="12" dur="500"/>
                                        <p:tgtEl>
                                          <p:spTgt spid="54275">
                                            <p:txEl>
                                              <p:pRg st="1" end="1"/>
                                            </p:txEl>
                                          </p:spTgt>
                                        </p:tgtEl>
                                      </p:cBhvr>
                                    </p:animEffect>
                                    <p:anim calcmode="lin" valueType="num">
                                      <p:cBhvr>
                                        <p:cTn id="13"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4275">
                                            <p:txEl>
                                              <p:pRg st="1" end="1"/>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fade">
                                      <p:cBhvr>
                                        <p:cTn id="17" dur="500"/>
                                        <p:tgtEl>
                                          <p:spTgt spid="54275">
                                            <p:txEl>
                                              <p:pRg st="2" end="2"/>
                                            </p:txEl>
                                          </p:spTgt>
                                        </p:tgtEl>
                                      </p:cBhvr>
                                    </p:animEffect>
                                    <p:anim calcmode="lin" valueType="num">
                                      <p:cBhvr>
                                        <p:cTn id="18"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275">
                                            <p:txEl>
                                              <p:pRg st="2" end="2"/>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fade">
                                      <p:cBhvr>
                                        <p:cTn id="22" dur="500"/>
                                        <p:tgtEl>
                                          <p:spTgt spid="54275">
                                            <p:txEl>
                                              <p:pRg st="3" end="3"/>
                                            </p:txEl>
                                          </p:spTgt>
                                        </p:tgtEl>
                                      </p:cBhvr>
                                    </p:animEffect>
                                    <p:anim calcmode="lin" valueType="num">
                                      <p:cBhvr>
                                        <p:cTn id="23"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54275">
                                            <p:txEl>
                                              <p:pRg st="3" end="3"/>
                                            </p:txEl>
                                          </p:spTgt>
                                        </p:tgtEl>
                                        <p:attrNameLst>
                                          <p:attrName>ppt_y</p:attrName>
                                        </p:attrNameLst>
                                      </p:cBhvr>
                                      <p:tavLst>
                                        <p:tav tm="0">
                                          <p:val>
                                            <p:strVal val="#ppt_y+.05"/>
                                          </p:val>
                                        </p:tav>
                                        <p:tav tm="100000">
                                          <p:val>
                                            <p:strVal val="#ppt_y"/>
                                          </p:val>
                                        </p:tav>
                                      </p:tavLst>
                                    </p:anim>
                                  </p:childTnLst>
                                </p:cTn>
                              </p:par>
                              <p:par>
                                <p:cTn id="25" presetID="44" presetClass="entr" presetSubtype="0" fill="hold" grpId="0" nodeType="withEffect">
                                  <p:stCondLst>
                                    <p:cond delay="0"/>
                                  </p:stCondLst>
                                  <p:childTnLst>
                                    <p:set>
                                      <p:cBhvr>
                                        <p:cTn id="26" dur="1" fill="hold">
                                          <p:stCondLst>
                                            <p:cond delay="0"/>
                                          </p:stCondLst>
                                        </p:cTn>
                                        <p:tgtEl>
                                          <p:spTgt spid="54275">
                                            <p:txEl>
                                              <p:pRg st="4" end="4"/>
                                            </p:txEl>
                                          </p:spTgt>
                                        </p:tgtEl>
                                        <p:attrNameLst>
                                          <p:attrName>style.visibility</p:attrName>
                                        </p:attrNameLst>
                                      </p:cBhvr>
                                      <p:to>
                                        <p:strVal val="visible"/>
                                      </p:to>
                                    </p:set>
                                    <p:animEffect transition="in" filter="fade">
                                      <p:cBhvr>
                                        <p:cTn id="27" dur="500"/>
                                        <p:tgtEl>
                                          <p:spTgt spid="54275">
                                            <p:txEl>
                                              <p:pRg st="4" end="4"/>
                                            </p:txEl>
                                          </p:spTgt>
                                        </p:tgtEl>
                                      </p:cBhvr>
                                    </p:animEffect>
                                    <p:anim calcmode="lin" valueType="num">
                                      <p:cBhvr>
                                        <p:cTn id="28"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4275">
                                            <p:txEl>
                                              <p:pRg st="4" end="4"/>
                                            </p:txEl>
                                          </p:spTgt>
                                        </p:tgtEl>
                                        <p:attrNameLst>
                                          <p:attrName>ppt_y</p:attrName>
                                        </p:attrNameLst>
                                      </p:cBhvr>
                                      <p:tavLst>
                                        <p:tav tm="0">
                                          <p:val>
                                            <p:strVal val="#ppt_y+.05"/>
                                          </p:val>
                                        </p:tav>
                                        <p:tav tm="100000">
                                          <p:val>
                                            <p:strVal val="#ppt_y"/>
                                          </p:val>
                                        </p:tav>
                                      </p:tavLst>
                                    </p:anim>
                                  </p:childTnLst>
                                </p:cTn>
                              </p:par>
                              <p:par>
                                <p:cTn id="30" presetID="44" presetClass="entr" presetSubtype="0" fill="hold" grpId="0" nodeType="withEffect">
                                  <p:stCondLst>
                                    <p:cond delay="0"/>
                                  </p:stCondLst>
                                  <p:childTnLst>
                                    <p:set>
                                      <p:cBhvr>
                                        <p:cTn id="31" dur="1" fill="hold">
                                          <p:stCondLst>
                                            <p:cond delay="0"/>
                                          </p:stCondLst>
                                        </p:cTn>
                                        <p:tgtEl>
                                          <p:spTgt spid="54275">
                                            <p:txEl>
                                              <p:pRg st="5" end="5"/>
                                            </p:txEl>
                                          </p:spTgt>
                                        </p:tgtEl>
                                        <p:attrNameLst>
                                          <p:attrName>style.visibility</p:attrName>
                                        </p:attrNameLst>
                                      </p:cBhvr>
                                      <p:to>
                                        <p:strVal val="visible"/>
                                      </p:to>
                                    </p:set>
                                    <p:animEffect transition="in" filter="fade">
                                      <p:cBhvr>
                                        <p:cTn id="32" dur="500"/>
                                        <p:tgtEl>
                                          <p:spTgt spid="54275">
                                            <p:txEl>
                                              <p:pRg st="5" end="5"/>
                                            </p:txEl>
                                          </p:spTgt>
                                        </p:tgtEl>
                                      </p:cBhvr>
                                    </p:animEffect>
                                    <p:anim calcmode="lin" valueType="num">
                                      <p:cBhvr>
                                        <p:cTn id="33"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427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0"/>
            <a:ext cx="8229600" cy="1143000"/>
          </a:xfrm>
        </p:spPr>
        <p:txBody>
          <a:bodyPr/>
          <a:lstStyle/>
          <a:p>
            <a:r>
              <a:rPr lang="en-US" sz="4000" b="1">
                <a:solidFill>
                  <a:srgbClr val="FFCC00"/>
                </a:solidFill>
                <a:latin typeface="Vagabond" pitchFamily="2" charset="0"/>
              </a:rPr>
              <a:t>Faith has more power than Law</a:t>
            </a:r>
          </a:p>
        </p:txBody>
      </p:sp>
      <p:sp>
        <p:nvSpPr>
          <p:cNvPr id="50179" name="Rectangle 3"/>
          <p:cNvSpPr>
            <a:spLocks noGrp="1" noChangeArrowheads="1"/>
          </p:cNvSpPr>
          <p:nvPr>
            <p:ph type="body" idx="1"/>
          </p:nvPr>
        </p:nvSpPr>
        <p:spPr>
          <a:xfrm>
            <a:off x="381000" y="914400"/>
            <a:ext cx="6629400" cy="3810000"/>
          </a:xfrm>
        </p:spPr>
        <p:txBody>
          <a:bodyPr/>
          <a:lstStyle/>
          <a:p>
            <a:pPr marL="0" indent="282575" algn="ctr">
              <a:lnSpc>
                <a:spcPct val="80000"/>
              </a:lnSpc>
              <a:buFont typeface="Wingdings" pitchFamily="2" charset="2"/>
              <a:buNone/>
            </a:pPr>
            <a:r>
              <a:rPr lang="en-US" sz="3600" b="1" dirty="0" smtClean="0">
                <a:solidFill>
                  <a:srgbClr val="00FFFF"/>
                </a:solidFill>
              </a:rPr>
              <a:t>       Hebrews </a:t>
            </a:r>
            <a:r>
              <a:rPr lang="en-US" sz="3600" b="1" dirty="0">
                <a:solidFill>
                  <a:srgbClr val="00FFFF"/>
                </a:solidFill>
              </a:rPr>
              <a:t>11:1-6</a:t>
            </a:r>
          </a:p>
          <a:p>
            <a:pPr marL="0" indent="282575">
              <a:lnSpc>
                <a:spcPct val="80000"/>
              </a:lnSpc>
              <a:buFont typeface="Wingdings" pitchFamily="2" charset="2"/>
              <a:buNone/>
            </a:pPr>
            <a:r>
              <a:rPr lang="en-US" sz="2800" dirty="0"/>
              <a:t>1	Now faith is the substance of things hoped for, the evidence of things not seen.</a:t>
            </a:r>
          </a:p>
          <a:p>
            <a:pPr marL="0" indent="282575">
              <a:lnSpc>
                <a:spcPct val="80000"/>
              </a:lnSpc>
              <a:buFont typeface="Wingdings" pitchFamily="2" charset="2"/>
              <a:buNone/>
            </a:pPr>
            <a:r>
              <a:rPr lang="en-US" sz="2800" dirty="0"/>
              <a:t>2	</a:t>
            </a:r>
            <a:r>
              <a:rPr lang="en-US" sz="2800" dirty="0">
                <a:solidFill>
                  <a:srgbClr val="FFFF00"/>
                </a:solidFill>
              </a:rPr>
              <a:t>For by it the elders obtained a good testimony.</a:t>
            </a:r>
          </a:p>
          <a:p>
            <a:pPr marL="0" indent="282575">
              <a:lnSpc>
                <a:spcPct val="80000"/>
              </a:lnSpc>
              <a:spcBef>
                <a:spcPct val="60000"/>
              </a:spcBef>
              <a:buFont typeface="Wingdings" pitchFamily="2" charset="2"/>
              <a:buNone/>
            </a:pPr>
            <a:r>
              <a:rPr lang="en-US" sz="2800" dirty="0"/>
              <a:t>6	</a:t>
            </a:r>
            <a:r>
              <a:rPr lang="en-US" sz="2800" dirty="0">
                <a:solidFill>
                  <a:srgbClr val="FFFF00"/>
                </a:solidFill>
              </a:rPr>
              <a:t>But without faith it is impossible to please Him,</a:t>
            </a:r>
            <a:r>
              <a:rPr lang="en-US" sz="2800" dirty="0"/>
              <a:t> for he who comes to God must believe that He is, and that He is a </a:t>
            </a:r>
            <a:r>
              <a:rPr lang="en-US" sz="2800" dirty="0" err="1"/>
              <a:t>rewarder</a:t>
            </a:r>
            <a:r>
              <a:rPr lang="en-US" sz="2800" dirty="0"/>
              <a:t> of those who diligently seek Him.</a:t>
            </a:r>
          </a:p>
        </p:txBody>
      </p:sp>
      <p:sp>
        <p:nvSpPr>
          <p:cNvPr id="50180" name="Text Box 4"/>
          <p:cNvSpPr txBox="1">
            <a:spLocks noChangeArrowheads="1"/>
          </p:cNvSpPr>
          <p:nvPr/>
        </p:nvSpPr>
        <p:spPr bwMode="auto">
          <a:xfrm>
            <a:off x="381000" y="5562600"/>
            <a:ext cx="8763000" cy="822325"/>
          </a:xfrm>
          <a:prstGeom prst="rect">
            <a:avLst/>
          </a:prstGeom>
          <a:noFill/>
          <a:ln w="9525">
            <a:noFill/>
            <a:miter lim="800000"/>
            <a:headEnd/>
            <a:tailEnd/>
          </a:ln>
          <a:effectLst/>
        </p:spPr>
        <p:txBody>
          <a:bodyPr>
            <a:spAutoFit/>
          </a:bodyPr>
          <a:lstStyle/>
          <a:p>
            <a:pPr>
              <a:spcBef>
                <a:spcPct val="50000"/>
              </a:spcBef>
            </a:pPr>
            <a:r>
              <a:rPr lang="en-US" sz="2400" b="1">
                <a:solidFill>
                  <a:srgbClr val="00FF00"/>
                </a:solidFill>
                <a:latin typeface="Comic Sans MS" pitchFamily="66" charset="0"/>
              </a:rPr>
              <a:t>Hebrews 11 is a testimony of what God did in people by faith, that works of law could never have accomplished!</a:t>
            </a:r>
          </a:p>
        </p:txBody>
      </p:sp>
      <p:pic>
        <p:nvPicPr>
          <p:cNvPr id="16386" name="Picture 2"/>
          <p:cNvPicPr>
            <a:picLocks noChangeAspect="1" noChangeArrowheads="1"/>
          </p:cNvPicPr>
          <p:nvPr/>
        </p:nvPicPr>
        <p:blipFill>
          <a:blip r:embed="rId3" cstate="email"/>
          <a:srcRect/>
          <a:stretch>
            <a:fillRect/>
          </a:stretch>
        </p:blipFill>
        <p:spPr bwMode="auto">
          <a:xfrm>
            <a:off x="7010400" y="1676400"/>
            <a:ext cx="1986911" cy="28956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6400800" cy="1143000"/>
          </a:xfrm>
        </p:spPr>
        <p:txBody>
          <a:bodyPr/>
          <a:lstStyle/>
          <a:p>
            <a:r>
              <a:rPr lang="en-US" b="1" dirty="0">
                <a:solidFill>
                  <a:srgbClr val="FFCC00"/>
                </a:solidFill>
                <a:latin typeface="Vagabond" pitchFamily="2" charset="0"/>
              </a:rPr>
              <a:t>So</a:t>
            </a:r>
            <a:r>
              <a:rPr lang="en-US" b="1" dirty="0" smtClean="0">
                <a:solidFill>
                  <a:srgbClr val="FFCC00"/>
                </a:solidFill>
                <a:latin typeface="Vagabond" pitchFamily="2" charset="0"/>
              </a:rPr>
              <a:t>, as we leave this camp….</a:t>
            </a:r>
            <a:endParaRPr lang="en-US" b="1" dirty="0">
              <a:solidFill>
                <a:srgbClr val="FFCC00"/>
              </a:solidFill>
              <a:latin typeface="Vagabond" pitchFamily="2" charset="0"/>
            </a:endParaRPr>
          </a:p>
        </p:txBody>
      </p:sp>
      <p:sp>
        <p:nvSpPr>
          <p:cNvPr id="51203" name="Rectangle 3"/>
          <p:cNvSpPr>
            <a:spLocks noGrp="1" noChangeArrowheads="1"/>
          </p:cNvSpPr>
          <p:nvPr>
            <p:ph type="body" idx="1"/>
          </p:nvPr>
        </p:nvSpPr>
        <p:spPr>
          <a:xfrm>
            <a:off x="457200" y="1676400"/>
            <a:ext cx="8229600" cy="4530725"/>
          </a:xfrm>
        </p:spPr>
        <p:txBody>
          <a:bodyPr/>
          <a:lstStyle/>
          <a:p>
            <a:pPr>
              <a:lnSpc>
                <a:spcPct val="90000"/>
              </a:lnSpc>
              <a:buClr>
                <a:srgbClr val="FFCC00"/>
              </a:buClr>
              <a:buFont typeface="Wingdings" pitchFamily="2" charset="2"/>
              <a:buChar char="Ø"/>
            </a:pPr>
            <a:r>
              <a:rPr lang="en-US" dirty="0"/>
              <a:t>Give thanks to God for his gift of kindness in redeeming us from Sin</a:t>
            </a:r>
          </a:p>
          <a:p>
            <a:pPr>
              <a:lnSpc>
                <a:spcPct val="90000"/>
              </a:lnSpc>
              <a:buClr>
                <a:srgbClr val="FFCC00"/>
              </a:buClr>
              <a:buFont typeface="Wingdings" pitchFamily="2" charset="2"/>
              <a:buChar char="Ø"/>
            </a:pPr>
            <a:r>
              <a:rPr lang="en-US" dirty="0"/>
              <a:t>Respond to God’s gift by walking with Him</a:t>
            </a:r>
          </a:p>
          <a:p>
            <a:pPr>
              <a:lnSpc>
                <a:spcPct val="90000"/>
              </a:lnSpc>
              <a:buClr>
                <a:srgbClr val="FFCC00"/>
              </a:buClr>
              <a:buFont typeface="Wingdings" pitchFamily="2" charset="2"/>
              <a:buChar char="Ø"/>
            </a:pPr>
            <a:r>
              <a:rPr lang="en-US" dirty="0"/>
              <a:t>Serve His family in love</a:t>
            </a:r>
          </a:p>
          <a:p>
            <a:pPr>
              <a:lnSpc>
                <a:spcPct val="90000"/>
              </a:lnSpc>
              <a:buClr>
                <a:srgbClr val="FFCC00"/>
              </a:buClr>
              <a:buFont typeface="Wingdings" pitchFamily="2" charset="2"/>
              <a:buChar char="Ø"/>
            </a:pPr>
            <a:r>
              <a:rPr lang="en-US" dirty="0"/>
              <a:t>Read our Bibles daily so we can join Christ in victory over sin</a:t>
            </a:r>
          </a:p>
          <a:p>
            <a:pPr>
              <a:lnSpc>
                <a:spcPct val="90000"/>
              </a:lnSpc>
              <a:buClr>
                <a:srgbClr val="FFCC00"/>
              </a:buClr>
              <a:buFont typeface="Wingdings" pitchFamily="2" charset="2"/>
              <a:buChar char="Ø"/>
            </a:pPr>
            <a:r>
              <a:rPr lang="en-US" dirty="0"/>
              <a:t>Attend meeting so we can help each other</a:t>
            </a:r>
          </a:p>
          <a:p>
            <a:pPr>
              <a:lnSpc>
                <a:spcPct val="90000"/>
              </a:lnSpc>
              <a:buClr>
                <a:srgbClr val="FFCC00"/>
              </a:buClr>
              <a:buFont typeface="Wingdings" pitchFamily="2" charset="2"/>
              <a:buChar char="Ø"/>
            </a:pPr>
            <a:r>
              <a:rPr lang="en-US" dirty="0"/>
              <a:t>Witness to our friends about God’s power to change our lives</a:t>
            </a:r>
          </a:p>
        </p:txBody>
      </p:sp>
      <p:pic>
        <p:nvPicPr>
          <p:cNvPr id="17410" name="Picture 2"/>
          <p:cNvPicPr>
            <a:picLocks noChangeAspect="1" noChangeArrowheads="1"/>
          </p:cNvPicPr>
          <p:nvPr/>
        </p:nvPicPr>
        <p:blipFill>
          <a:blip r:embed="rId3" cstate="email"/>
          <a:srcRect/>
          <a:stretch>
            <a:fillRect/>
          </a:stretch>
        </p:blipFill>
        <p:spPr bwMode="auto">
          <a:xfrm>
            <a:off x="6781800" y="76200"/>
            <a:ext cx="2232432" cy="16002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p:cTn id="7" dur="1000" fill="hold"/>
                                        <p:tgtEl>
                                          <p:spTgt spid="51202"/>
                                        </p:tgtEl>
                                        <p:attrNameLst>
                                          <p:attrName>ppt_x</p:attrName>
                                        </p:attrNameLst>
                                      </p:cBhvr>
                                      <p:tavLst>
                                        <p:tav tm="0">
                                          <p:val>
                                            <p:strVal val="#ppt_x-.2"/>
                                          </p:val>
                                        </p:tav>
                                        <p:tav tm="100000">
                                          <p:val>
                                            <p:strVal val="#ppt_x"/>
                                          </p:val>
                                        </p:tav>
                                      </p:tavLst>
                                    </p:anim>
                                    <p:anim calcmode="lin" valueType="num">
                                      <p:cBhvr>
                                        <p:cTn id="8" dur="1000" fill="hold"/>
                                        <p:tgtEl>
                                          <p:spTgt spid="5120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02"/>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51203">
                                            <p:txEl>
                                              <p:pRg st="0" end="0"/>
                                            </p:txEl>
                                          </p:spTgt>
                                        </p:tgtEl>
                                        <p:attrNameLst>
                                          <p:attrName>style.visibility</p:attrName>
                                        </p:attrNameLst>
                                      </p:cBhvr>
                                      <p:to>
                                        <p:strVal val="visible"/>
                                      </p:to>
                                    </p:set>
                                    <p:animEffect transition="in" filter="fade">
                                      <p:cBhvr>
                                        <p:cTn id="12" dur="500"/>
                                        <p:tgtEl>
                                          <p:spTgt spid="51203">
                                            <p:txEl>
                                              <p:pRg st="0" end="0"/>
                                            </p:txEl>
                                          </p:spTgt>
                                        </p:tgtEl>
                                      </p:cBhvr>
                                    </p:animEffect>
                                    <p:anim calcmode="lin" valueType="num">
                                      <p:cBhvr>
                                        <p:cTn id="13"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120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4" presetClass="entr" presetSubtype="0" fill="hold" grpId="0" nodeType="clickEffect">
                                  <p:stCondLst>
                                    <p:cond delay="0"/>
                                  </p:stCondLst>
                                  <p:childTnLst>
                                    <p:set>
                                      <p:cBhvr>
                                        <p:cTn id="18" dur="1" fill="hold">
                                          <p:stCondLst>
                                            <p:cond delay="0"/>
                                          </p:stCondLst>
                                        </p:cTn>
                                        <p:tgtEl>
                                          <p:spTgt spid="51203">
                                            <p:txEl>
                                              <p:pRg st="1" end="1"/>
                                            </p:txEl>
                                          </p:spTgt>
                                        </p:tgtEl>
                                        <p:attrNameLst>
                                          <p:attrName>style.visibility</p:attrName>
                                        </p:attrNameLst>
                                      </p:cBhvr>
                                      <p:to>
                                        <p:strVal val="visible"/>
                                      </p:to>
                                    </p:set>
                                    <p:animEffect transition="in" filter="fade">
                                      <p:cBhvr>
                                        <p:cTn id="19" dur="500"/>
                                        <p:tgtEl>
                                          <p:spTgt spid="51203">
                                            <p:txEl>
                                              <p:pRg st="1" end="1"/>
                                            </p:txEl>
                                          </p:spTgt>
                                        </p:tgtEl>
                                      </p:cBhvr>
                                    </p:animEffect>
                                    <p:anim calcmode="lin" valueType="num">
                                      <p:cBhvr>
                                        <p:cTn id="20" dur="5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5120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4" presetClass="entr" presetSubtype="0" fill="hold" grpId="0" nodeType="clickEffect">
                                  <p:stCondLst>
                                    <p:cond delay="0"/>
                                  </p:stCondLst>
                                  <p:childTnLst>
                                    <p:set>
                                      <p:cBhvr>
                                        <p:cTn id="25" dur="1" fill="hold">
                                          <p:stCondLst>
                                            <p:cond delay="0"/>
                                          </p:stCondLst>
                                        </p:cTn>
                                        <p:tgtEl>
                                          <p:spTgt spid="51203">
                                            <p:txEl>
                                              <p:pRg st="2" end="2"/>
                                            </p:txEl>
                                          </p:spTgt>
                                        </p:tgtEl>
                                        <p:attrNameLst>
                                          <p:attrName>style.visibility</p:attrName>
                                        </p:attrNameLst>
                                      </p:cBhvr>
                                      <p:to>
                                        <p:strVal val="visible"/>
                                      </p:to>
                                    </p:set>
                                    <p:animEffect transition="in" filter="fade">
                                      <p:cBhvr>
                                        <p:cTn id="26" dur="500"/>
                                        <p:tgtEl>
                                          <p:spTgt spid="51203">
                                            <p:txEl>
                                              <p:pRg st="2" end="2"/>
                                            </p:txEl>
                                          </p:spTgt>
                                        </p:tgtEl>
                                      </p:cBhvr>
                                    </p:animEffect>
                                    <p:anim calcmode="lin" valueType="num">
                                      <p:cBhvr>
                                        <p:cTn id="27"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5120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4" presetClass="entr" presetSubtype="0" fill="hold" grpId="0" nodeType="clickEffect">
                                  <p:stCondLst>
                                    <p:cond delay="0"/>
                                  </p:stCondLst>
                                  <p:childTnLst>
                                    <p:set>
                                      <p:cBhvr>
                                        <p:cTn id="32" dur="1" fill="hold">
                                          <p:stCondLst>
                                            <p:cond delay="0"/>
                                          </p:stCondLst>
                                        </p:cTn>
                                        <p:tgtEl>
                                          <p:spTgt spid="51203">
                                            <p:txEl>
                                              <p:pRg st="3" end="3"/>
                                            </p:txEl>
                                          </p:spTgt>
                                        </p:tgtEl>
                                        <p:attrNameLst>
                                          <p:attrName>style.visibility</p:attrName>
                                        </p:attrNameLst>
                                      </p:cBhvr>
                                      <p:to>
                                        <p:strVal val="visible"/>
                                      </p:to>
                                    </p:set>
                                    <p:animEffect transition="in" filter="fade">
                                      <p:cBhvr>
                                        <p:cTn id="33" dur="500"/>
                                        <p:tgtEl>
                                          <p:spTgt spid="51203">
                                            <p:txEl>
                                              <p:pRg st="3" end="3"/>
                                            </p:txEl>
                                          </p:spTgt>
                                        </p:tgtEl>
                                      </p:cBhvr>
                                    </p:animEffect>
                                    <p:anim calcmode="lin" valueType="num">
                                      <p:cBhvr>
                                        <p:cTn id="34" dur="500" fill="hold"/>
                                        <p:tgtEl>
                                          <p:spTgt spid="51203">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51203">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4" presetClass="entr" presetSubtype="0" fill="hold" grpId="0" nodeType="clickEffect">
                                  <p:stCondLst>
                                    <p:cond delay="0"/>
                                  </p:stCondLst>
                                  <p:childTnLst>
                                    <p:set>
                                      <p:cBhvr>
                                        <p:cTn id="39" dur="1" fill="hold">
                                          <p:stCondLst>
                                            <p:cond delay="0"/>
                                          </p:stCondLst>
                                        </p:cTn>
                                        <p:tgtEl>
                                          <p:spTgt spid="51203">
                                            <p:txEl>
                                              <p:pRg st="4" end="4"/>
                                            </p:txEl>
                                          </p:spTgt>
                                        </p:tgtEl>
                                        <p:attrNameLst>
                                          <p:attrName>style.visibility</p:attrName>
                                        </p:attrNameLst>
                                      </p:cBhvr>
                                      <p:to>
                                        <p:strVal val="visible"/>
                                      </p:to>
                                    </p:set>
                                    <p:animEffect transition="in" filter="fade">
                                      <p:cBhvr>
                                        <p:cTn id="40" dur="500"/>
                                        <p:tgtEl>
                                          <p:spTgt spid="51203">
                                            <p:txEl>
                                              <p:pRg st="4" end="4"/>
                                            </p:txEl>
                                          </p:spTgt>
                                        </p:tgtEl>
                                      </p:cBhvr>
                                    </p:animEffect>
                                    <p:anim calcmode="lin" valueType="num">
                                      <p:cBhvr>
                                        <p:cTn id="41"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51203">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4" presetClass="entr" presetSubtype="0" fill="hold" grpId="0" nodeType="clickEffect">
                                  <p:stCondLst>
                                    <p:cond delay="0"/>
                                  </p:stCondLst>
                                  <p:childTnLst>
                                    <p:set>
                                      <p:cBhvr>
                                        <p:cTn id="46" dur="1" fill="hold">
                                          <p:stCondLst>
                                            <p:cond delay="0"/>
                                          </p:stCondLst>
                                        </p:cTn>
                                        <p:tgtEl>
                                          <p:spTgt spid="51203">
                                            <p:txEl>
                                              <p:pRg st="5" end="5"/>
                                            </p:txEl>
                                          </p:spTgt>
                                        </p:tgtEl>
                                        <p:attrNameLst>
                                          <p:attrName>style.visibility</p:attrName>
                                        </p:attrNameLst>
                                      </p:cBhvr>
                                      <p:to>
                                        <p:strVal val="visible"/>
                                      </p:to>
                                    </p:set>
                                    <p:animEffect transition="in" filter="fade">
                                      <p:cBhvr>
                                        <p:cTn id="47" dur="500"/>
                                        <p:tgtEl>
                                          <p:spTgt spid="51203">
                                            <p:txEl>
                                              <p:pRg st="5" end="5"/>
                                            </p:txEl>
                                          </p:spTgt>
                                        </p:tgtEl>
                                      </p:cBhvr>
                                    </p:animEffect>
                                    <p:anim calcmode="lin" valueType="num">
                                      <p:cBhvr>
                                        <p:cTn id="48" dur="500" fill="hold"/>
                                        <p:tgtEl>
                                          <p:spTgt spid="51203">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51203">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cstate="email"/>
          <a:srcRect/>
          <a:stretch>
            <a:fillRect/>
          </a:stretch>
        </p:blipFill>
        <p:spPr bwMode="auto">
          <a:xfrm>
            <a:off x="0" y="0"/>
            <a:ext cx="9131136" cy="6858000"/>
          </a:xfrm>
          <a:prstGeom prst="rect">
            <a:avLst/>
          </a:prstGeom>
          <a:noFill/>
          <a:ln w="9525">
            <a:noFill/>
            <a:miter lim="800000"/>
            <a:headEnd/>
            <a:tailEnd/>
          </a:ln>
        </p:spPr>
      </p:pic>
      <p:sp>
        <p:nvSpPr>
          <p:cNvPr id="7" name="Rectangle 2"/>
          <p:cNvSpPr txBox="1">
            <a:spLocks noChangeArrowheads="1"/>
          </p:cNvSpPr>
          <p:nvPr/>
        </p:nvSpPr>
        <p:spPr>
          <a:xfrm>
            <a:off x="6019800" y="3581400"/>
            <a:ext cx="2438400" cy="1447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rgbClr val="00FF00"/>
                </a:solidFill>
                <a:effectLst>
                  <a:outerShdw blurRad="38100" dist="38100" dir="2700000" algn="tl">
                    <a:srgbClr val="000000"/>
                  </a:outerShdw>
                </a:effectLst>
                <a:latin typeface="Vagabond" pitchFamily="2" charset="0"/>
                <a:ea typeface="+mj-ea"/>
                <a:cs typeface="+mj-cs"/>
              </a:rPr>
              <a:t>Eternal           </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kern="0" dirty="0" smtClean="0">
                <a:solidFill>
                  <a:srgbClr val="00FF00"/>
                </a:solidFill>
                <a:effectLst>
                  <a:outerShdw blurRad="38100" dist="38100" dir="2700000" algn="tl">
                    <a:srgbClr val="000000"/>
                  </a:outerShdw>
                </a:effectLst>
                <a:latin typeface="Vagabond" pitchFamily="2" charset="0"/>
                <a:ea typeface="+mj-ea"/>
                <a:cs typeface="+mj-cs"/>
              </a:rPr>
              <a:t>life in God’s family</a:t>
            </a:r>
            <a:endParaRPr kumimoji="0" lang="en-US" sz="3200" b="1" i="0" u="none" strike="noStrike" kern="0" cap="none" spc="0" normalizeH="0" baseline="0" noProof="0" dirty="0">
              <a:ln>
                <a:noFill/>
              </a:ln>
              <a:solidFill>
                <a:srgbClr val="00FF00"/>
              </a:solidFill>
              <a:effectLst>
                <a:outerShdw blurRad="38100" dist="38100" dir="2700000" algn="tl">
                  <a:srgbClr val="000000"/>
                </a:outerShdw>
              </a:effectLst>
              <a:uLnTx/>
              <a:uFillTx/>
              <a:latin typeface="Vagabond" pitchFamily="2" charset="0"/>
              <a:ea typeface="+mj-ea"/>
              <a:cs typeface="+mj-cs"/>
            </a:endParaRPr>
          </a:p>
        </p:txBody>
      </p:sp>
      <p:sp>
        <p:nvSpPr>
          <p:cNvPr id="8" name="Rectangle 2"/>
          <p:cNvSpPr txBox="1">
            <a:spLocks noChangeArrowheads="1"/>
          </p:cNvSpPr>
          <p:nvPr/>
        </p:nvSpPr>
        <p:spPr>
          <a:xfrm>
            <a:off x="685800" y="3657600"/>
            <a:ext cx="2057400" cy="14478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600" b="1" kern="0" dirty="0" smtClean="0">
                <a:solidFill>
                  <a:srgbClr val="FF0000"/>
                </a:solidFill>
                <a:effectLst>
                  <a:outerShdw blurRad="38100" dist="38100" dir="2700000" algn="tl">
                    <a:srgbClr val="000000"/>
                  </a:outerShdw>
                </a:effectLst>
                <a:latin typeface="Vagabond" pitchFamily="2" charset="0"/>
                <a:ea typeface="+mj-ea"/>
                <a:cs typeface="+mj-cs"/>
              </a:rPr>
              <a:t>Satisfy our flesh </a:t>
            </a:r>
            <a:endParaRPr kumimoji="0" lang="en-US" sz="3600" b="1" i="0" u="none" strike="noStrike" kern="0" cap="none" spc="0" normalizeH="0" baseline="0" noProof="0" dirty="0">
              <a:ln>
                <a:noFill/>
              </a:ln>
              <a:solidFill>
                <a:srgbClr val="FF0000"/>
              </a:solidFill>
              <a:effectLst>
                <a:outerShdw blurRad="38100" dist="38100" dir="2700000" algn="tl">
                  <a:srgbClr val="000000"/>
                </a:outerShdw>
              </a:effectLst>
              <a:uLnTx/>
              <a:uFillTx/>
              <a:latin typeface="Vagabond" pitchFamily="2" charset="0"/>
              <a:ea typeface="+mj-ea"/>
              <a:cs typeface="+mj-cs"/>
            </a:endParaRPr>
          </a:p>
        </p:txBody>
      </p:sp>
      <p:sp>
        <p:nvSpPr>
          <p:cNvPr id="3" name="Rectangle 2"/>
          <p:cNvSpPr txBox="1">
            <a:spLocks noChangeArrowheads="1"/>
          </p:cNvSpPr>
          <p:nvPr/>
        </p:nvSpPr>
        <p:spPr>
          <a:xfrm>
            <a:off x="457200" y="152401"/>
            <a:ext cx="8305800" cy="838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600" b="1" kern="0" dirty="0" smtClean="0">
                <a:solidFill>
                  <a:srgbClr val="FFCC00"/>
                </a:solidFill>
                <a:effectLst>
                  <a:outerShdw blurRad="38100" dist="38100" dir="2700000" algn="tl">
                    <a:srgbClr val="000000"/>
                  </a:outerShdw>
                </a:effectLst>
                <a:latin typeface="Vagabond" pitchFamily="2" charset="0"/>
                <a:ea typeface="+mj-ea"/>
                <a:cs typeface="+mj-cs"/>
              </a:rPr>
              <a:t>God wants us to make a choice</a:t>
            </a:r>
            <a:endParaRPr kumimoji="0" lang="en-US" sz="6600" b="1" i="0" u="none" strike="noStrike" kern="0" cap="none" spc="0" normalizeH="0" baseline="0" noProof="0" dirty="0">
              <a:ln>
                <a:noFill/>
              </a:ln>
              <a:solidFill>
                <a:srgbClr val="FFCC00"/>
              </a:solidFill>
              <a:effectLst>
                <a:outerShdw blurRad="38100" dist="38100" dir="2700000" algn="tl">
                  <a:srgbClr val="000000"/>
                </a:outerShdw>
              </a:effectLst>
              <a:uLnTx/>
              <a:uFillTx/>
              <a:latin typeface="Vagabond" pitchFamily="2" charset="0"/>
              <a:ea typeface="+mj-ea"/>
              <a:cs typeface="+mj-cs"/>
            </a:endParaRPr>
          </a:p>
        </p:txBody>
      </p:sp>
      <p:sp>
        <p:nvSpPr>
          <p:cNvPr id="9" name="TextBox 8"/>
          <p:cNvSpPr txBox="1"/>
          <p:nvPr/>
        </p:nvSpPr>
        <p:spPr>
          <a:xfrm>
            <a:off x="228600" y="5486400"/>
            <a:ext cx="8686800" cy="1077218"/>
          </a:xfrm>
          <a:prstGeom prst="rect">
            <a:avLst/>
          </a:prstGeom>
          <a:noFill/>
        </p:spPr>
        <p:txBody>
          <a:bodyPr wrap="square" rtlCol="0">
            <a:spAutoFit/>
          </a:bodyPr>
          <a:lstStyle/>
          <a:p>
            <a:pPr algn="ctr"/>
            <a:r>
              <a:rPr lang="en-US" sz="3200" b="1" dirty="0" smtClean="0">
                <a:solidFill>
                  <a:srgbClr val="0000CC"/>
                </a:solidFill>
                <a:latin typeface="Comic Sans MS" pitchFamily="66" charset="0"/>
              </a:rPr>
              <a:t>therefore choose life, that both you and your descendants may live (Deut 30:19)</a:t>
            </a:r>
            <a:endParaRPr lang="en-US" sz="2000" b="1" dirty="0">
              <a:solidFill>
                <a:srgbClr val="0000CC"/>
              </a:solidFill>
              <a:latin typeface="Comic Sans MS" pitchFamily="66"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23" presetClass="entr" presetSubtype="16" fill="hold" grpId="0" nodeType="afterEffect">
                                  <p:stCondLst>
                                    <p:cond delay="4000"/>
                                  </p:stCondLst>
                                  <p:childTnLst>
                                    <p:set>
                                      <p:cBhvr>
                                        <p:cTn id="15" dur="1" fill="hold">
                                          <p:stCondLst>
                                            <p:cond delay="0"/>
                                          </p:stCondLst>
                                        </p:cTn>
                                        <p:tgtEl>
                                          <p:spTgt spid="9"/>
                                        </p:tgtEl>
                                        <p:attrNameLst>
                                          <p:attrName>style.visibility</p:attrName>
                                        </p:attrNameLst>
                                      </p:cBhvr>
                                      <p:to>
                                        <p:strVal val="visible"/>
                                      </p:to>
                                    </p:set>
                                    <p:anim calcmode="lin" valueType="num">
                                      <p:cBhvr>
                                        <p:cTn id="16" dur="2000" fill="hold"/>
                                        <p:tgtEl>
                                          <p:spTgt spid="9"/>
                                        </p:tgtEl>
                                        <p:attrNameLst>
                                          <p:attrName>ppt_w</p:attrName>
                                        </p:attrNameLst>
                                      </p:cBhvr>
                                      <p:tavLst>
                                        <p:tav tm="0">
                                          <p:val>
                                            <p:fltVal val="0"/>
                                          </p:val>
                                        </p:tav>
                                        <p:tav tm="100000">
                                          <p:val>
                                            <p:strVal val="#ppt_w"/>
                                          </p:val>
                                        </p:tav>
                                      </p:tavLst>
                                    </p:anim>
                                    <p:anim calcmode="lin" valueType="num">
                                      <p:cBhvr>
                                        <p:cTn id="17" dur="20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81000" y="0"/>
            <a:ext cx="8229600" cy="788988"/>
          </a:xfrm>
        </p:spPr>
        <p:txBody>
          <a:bodyPr/>
          <a:lstStyle/>
          <a:p>
            <a:r>
              <a:rPr lang="en-US" b="1" dirty="0">
                <a:solidFill>
                  <a:srgbClr val="FFCC00"/>
                </a:solidFill>
                <a:latin typeface="Vagabond" pitchFamily="2" charset="0"/>
              </a:rPr>
              <a:t>The Power of Faith in Jesus</a:t>
            </a:r>
          </a:p>
        </p:txBody>
      </p:sp>
      <p:sp>
        <p:nvSpPr>
          <p:cNvPr id="60419" name="Rectangle 3"/>
          <p:cNvSpPr>
            <a:spLocks noGrp="1" noChangeArrowheads="1"/>
          </p:cNvSpPr>
          <p:nvPr>
            <p:ph type="body" idx="1"/>
          </p:nvPr>
        </p:nvSpPr>
        <p:spPr>
          <a:xfrm>
            <a:off x="457200" y="762000"/>
            <a:ext cx="8382000" cy="5562600"/>
          </a:xfrm>
        </p:spPr>
        <p:txBody>
          <a:bodyPr/>
          <a:lstStyle/>
          <a:p>
            <a:pPr marL="0" indent="282575" algn="ctr">
              <a:lnSpc>
                <a:spcPct val="90000"/>
              </a:lnSpc>
              <a:buFont typeface="Wingdings" pitchFamily="2" charset="2"/>
              <a:buNone/>
            </a:pPr>
            <a:r>
              <a:rPr lang="en-US" dirty="0">
                <a:solidFill>
                  <a:srgbClr val="00FF00"/>
                </a:solidFill>
              </a:rPr>
              <a:t>Romans 3:19-28</a:t>
            </a:r>
          </a:p>
          <a:p>
            <a:pPr marL="0" indent="282575">
              <a:lnSpc>
                <a:spcPct val="90000"/>
              </a:lnSpc>
              <a:buFont typeface="Wingdings" pitchFamily="2" charset="2"/>
              <a:buNone/>
            </a:pPr>
            <a:r>
              <a:rPr lang="en-US" sz="2400" dirty="0"/>
              <a:t>19  Now we know that whatever the law says, </a:t>
            </a:r>
            <a:r>
              <a:rPr lang="en-US" sz="2400" dirty="0" smtClean="0"/>
              <a:t>                                             it says </a:t>
            </a:r>
            <a:r>
              <a:rPr lang="en-US" sz="2400" dirty="0"/>
              <a:t>to those who are under the law, that every </a:t>
            </a:r>
            <a:r>
              <a:rPr lang="en-US" sz="2400" dirty="0" smtClean="0"/>
              <a:t>                              mouth </a:t>
            </a:r>
            <a:r>
              <a:rPr lang="en-US" sz="2400" dirty="0"/>
              <a:t>may be stopped, and all the world </a:t>
            </a:r>
            <a:r>
              <a:rPr lang="en-US" sz="2400" dirty="0" smtClean="0"/>
              <a:t>may                            </a:t>
            </a:r>
            <a:r>
              <a:rPr lang="en-US" sz="2400" dirty="0"/>
              <a:t>become guilty before God.</a:t>
            </a:r>
          </a:p>
          <a:p>
            <a:pPr marL="0" indent="282575">
              <a:lnSpc>
                <a:spcPct val="90000"/>
              </a:lnSpc>
              <a:buFont typeface="Wingdings" pitchFamily="2" charset="2"/>
              <a:buNone/>
            </a:pPr>
            <a:r>
              <a:rPr lang="en-US" sz="2400" dirty="0"/>
              <a:t>20  </a:t>
            </a:r>
            <a:r>
              <a:rPr lang="en-US" sz="2400" dirty="0">
                <a:solidFill>
                  <a:srgbClr val="FFFF00"/>
                </a:solidFill>
              </a:rPr>
              <a:t>Therefore by the deeds of the law no </a:t>
            </a:r>
            <a:r>
              <a:rPr lang="en-US" sz="2400" dirty="0" smtClean="0">
                <a:solidFill>
                  <a:srgbClr val="FFFF00"/>
                </a:solidFill>
              </a:rPr>
              <a:t>flesh                                </a:t>
            </a:r>
            <a:r>
              <a:rPr lang="en-US" sz="2400" dirty="0">
                <a:solidFill>
                  <a:srgbClr val="FFFF00"/>
                </a:solidFill>
              </a:rPr>
              <a:t>will be justified in His sight, for by the law is the knowledge of sin.</a:t>
            </a:r>
          </a:p>
          <a:p>
            <a:pPr marL="0" indent="282575">
              <a:lnSpc>
                <a:spcPct val="90000"/>
              </a:lnSpc>
              <a:buFont typeface="Wingdings" pitchFamily="2" charset="2"/>
              <a:buNone/>
            </a:pPr>
            <a:r>
              <a:rPr lang="en-US" sz="2400" dirty="0"/>
              <a:t>21  But </a:t>
            </a:r>
            <a:r>
              <a:rPr lang="en-US" sz="2400" dirty="0">
                <a:solidFill>
                  <a:srgbClr val="00FF00"/>
                </a:solidFill>
              </a:rPr>
              <a:t>now the righteousness of God apart from the law is revealed</a:t>
            </a:r>
            <a:r>
              <a:rPr lang="en-US" sz="2400" dirty="0"/>
              <a:t>, being witnessed by the Law and the Prophets,</a:t>
            </a:r>
          </a:p>
          <a:p>
            <a:pPr marL="0" indent="282575">
              <a:lnSpc>
                <a:spcPct val="90000"/>
              </a:lnSpc>
              <a:buFont typeface="Wingdings" pitchFamily="2" charset="2"/>
              <a:buNone/>
            </a:pPr>
            <a:r>
              <a:rPr lang="en-US" sz="2400" dirty="0"/>
              <a:t>22  even </a:t>
            </a:r>
            <a:r>
              <a:rPr lang="en-US" sz="2400" dirty="0">
                <a:solidFill>
                  <a:srgbClr val="00FF00"/>
                </a:solidFill>
              </a:rPr>
              <a:t>the righteousness of God, through faith in Jesus Christ, to all and on all who believe</a:t>
            </a:r>
            <a:r>
              <a:rPr lang="en-US" sz="2400" dirty="0"/>
              <a:t>. For there is no difference;</a:t>
            </a:r>
          </a:p>
          <a:p>
            <a:pPr marL="0" indent="282575">
              <a:lnSpc>
                <a:spcPct val="90000"/>
              </a:lnSpc>
              <a:buFont typeface="Wingdings" pitchFamily="2" charset="2"/>
              <a:buNone/>
            </a:pPr>
            <a:r>
              <a:rPr lang="en-US" sz="2400" dirty="0"/>
              <a:t>23  for all have sinned and fall short of the glory of God,</a:t>
            </a:r>
          </a:p>
          <a:p>
            <a:pPr marL="0" indent="282575" algn="ctr">
              <a:lnSpc>
                <a:spcPct val="90000"/>
              </a:lnSpc>
              <a:spcBef>
                <a:spcPct val="100000"/>
              </a:spcBef>
              <a:buFont typeface="Wingdings" pitchFamily="2" charset="2"/>
              <a:buNone/>
            </a:pPr>
            <a:r>
              <a:rPr lang="en-US" sz="2000" dirty="0" smtClean="0">
                <a:solidFill>
                  <a:schemeClr val="hlink"/>
                </a:solidFill>
                <a:latin typeface="Manuscript" pitchFamily="2" charset="0"/>
              </a:rPr>
              <a:t>Continued                                       </a:t>
            </a:r>
            <a:endParaRPr lang="en-US" sz="2000" dirty="0">
              <a:solidFill>
                <a:schemeClr val="hlink"/>
              </a:solidFill>
              <a:latin typeface="Manuscript" pitchFamily="2" charset="0"/>
            </a:endParaRPr>
          </a:p>
        </p:txBody>
      </p:sp>
      <p:pic>
        <p:nvPicPr>
          <p:cNvPr id="3074" name="Picture 2"/>
          <p:cNvPicPr>
            <a:picLocks noChangeAspect="1" noChangeArrowheads="1"/>
          </p:cNvPicPr>
          <p:nvPr/>
        </p:nvPicPr>
        <p:blipFill>
          <a:blip r:embed="rId3" cstate="email"/>
          <a:srcRect/>
          <a:stretch>
            <a:fillRect/>
          </a:stretch>
        </p:blipFill>
        <p:spPr bwMode="auto">
          <a:xfrm>
            <a:off x="7391400" y="762000"/>
            <a:ext cx="1490184" cy="2233524"/>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81000" y="0"/>
            <a:ext cx="6858000" cy="1143000"/>
          </a:xfrm>
        </p:spPr>
        <p:txBody>
          <a:bodyPr/>
          <a:lstStyle/>
          <a:p>
            <a:r>
              <a:rPr lang="en-US" sz="4800" b="1" dirty="0">
                <a:solidFill>
                  <a:srgbClr val="FFCC00"/>
                </a:solidFill>
                <a:latin typeface="Vagabond" pitchFamily="2" charset="0"/>
              </a:rPr>
              <a:t>Titus 2:11-14</a:t>
            </a:r>
          </a:p>
        </p:txBody>
      </p:sp>
      <p:sp>
        <p:nvSpPr>
          <p:cNvPr id="55299" name="Rectangle 3"/>
          <p:cNvSpPr>
            <a:spLocks noGrp="1" noChangeArrowheads="1"/>
          </p:cNvSpPr>
          <p:nvPr>
            <p:ph type="body" idx="1"/>
          </p:nvPr>
        </p:nvSpPr>
        <p:spPr>
          <a:xfrm>
            <a:off x="381000" y="990601"/>
            <a:ext cx="8229600" cy="3048000"/>
          </a:xfrm>
        </p:spPr>
        <p:txBody>
          <a:bodyPr/>
          <a:lstStyle/>
          <a:p>
            <a:pPr marL="0" indent="288925">
              <a:lnSpc>
                <a:spcPct val="80000"/>
              </a:lnSpc>
              <a:buFont typeface="Wingdings" pitchFamily="2" charset="2"/>
              <a:buNone/>
            </a:pPr>
            <a:r>
              <a:rPr lang="en-US" sz="2800" dirty="0"/>
              <a:t>11	For </a:t>
            </a:r>
            <a:r>
              <a:rPr lang="en-US" sz="2800" b="1" dirty="0">
                <a:solidFill>
                  <a:srgbClr val="00FF00"/>
                </a:solidFill>
              </a:rPr>
              <a:t>the grace of God that brings </a:t>
            </a:r>
            <a:r>
              <a:rPr lang="en-US" sz="2800" b="1" dirty="0" smtClean="0">
                <a:solidFill>
                  <a:srgbClr val="00FF00"/>
                </a:solidFill>
              </a:rPr>
              <a:t>            salvation</a:t>
            </a:r>
            <a:r>
              <a:rPr lang="en-US" sz="2800" dirty="0" smtClean="0"/>
              <a:t> </a:t>
            </a:r>
            <a:r>
              <a:rPr lang="en-US" sz="2800" dirty="0"/>
              <a:t>has appeared to all men,</a:t>
            </a:r>
          </a:p>
          <a:p>
            <a:pPr marL="0" indent="288925">
              <a:lnSpc>
                <a:spcPct val="80000"/>
              </a:lnSpc>
              <a:buFont typeface="Wingdings" pitchFamily="2" charset="2"/>
              <a:buNone/>
            </a:pPr>
            <a:r>
              <a:rPr lang="en-US" sz="2800" dirty="0"/>
              <a:t>12	</a:t>
            </a:r>
            <a:r>
              <a:rPr lang="en-US" sz="2800" dirty="0">
                <a:solidFill>
                  <a:srgbClr val="FFFF00"/>
                </a:solidFill>
              </a:rPr>
              <a:t>teaching us that, denying ungodliness </a:t>
            </a:r>
            <a:r>
              <a:rPr lang="en-US" sz="2800" dirty="0" smtClean="0">
                <a:solidFill>
                  <a:srgbClr val="FFFF00"/>
                </a:solidFill>
              </a:rPr>
              <a:t>      and </a:t>
            </a:r>
            <a:r>
              <a:rPr lang="en-US" sz="2800" dirty="0">
                <a:solidFill>
                  <a:srgbClr val="FFFF00"/>
                </a:solidFill>
              </a:rPr>
              <a:t>worldly lusts, we should live soberly, righteously, and godly in the present age,</a:t>
            </a:r>
          </a:p>
          <a:p>
            <a:pPr marL="0" indent="288925">
              <a:lnSpc>
                <a:spcPct val="80000"/>
              </a:lnSpc>
              <a:buFont typeface="Wingdings" pitchFamily="2" charset="2"/>
              <a:buNone/>
            </a:pPr>
            <a:r>
              <a:rPr lang="en-US" sz="2800" dirty="0"/>
              <a:t>13	looking for the blessed hope and glorious appearing of our great God and Savior Jesus </a:t>
            </a:r>
            <a:r>
              <a:rPr lang="en-US" sz="2800" dirty="0" smtClean="0"/>
              <a:t>Christ,</a:t>
            </a:r>
            <a:endParaRPr lang="en-US" sz="2800" dirty="0"/>
          </a:p>
        </p:txBody>
      </p:sp>
      <p:pic>
        <p:nvPicPr>
          <p:cNvPr id="4" name="Picture 6" descr="jesus_crucified"/>
          <p:cNvPicPr>
            <a:picLocks noChangeAspect="1" noChangeArrowheads="1"/>
          </p:cNvPicPr>
          <p:nvPr/>
        </p:nvPicPr>
        <p:blipFill>
          <a:blip r:embed="rId3" cstate="email"/>
          <a:srcRect/>
          <a:stretch>
            <a:fillRect/>
          </a:stretch>
        </p:blipFill>
        <p:spPr>
          <a:xfrm>
            <a:off x="7247047" y="76200"/>
            <a:ext cx="1896953" cy="2885856"/>
          </a:xfrm>
          <a:prstGeom prst="rect">
            <a:avLst/>
          </a:prstGeom>
          <a:noFill/>
          <a:ln/>
        </p:spPr>
      </p:pic>
      <p:pic>
        <p:nvPicPr>
          <p:cNvPr id="18434" name="Picture 2"/>
          <p:cNvPicPr>
            <a:picLocks noChangeAspect="1" noChangeArrowheads="1"/>
          </p:cNvPicPr>
          <p:nvPr/>
        </p:nvPicPr>
        <p:blipFill>
          <a:blip r:embed="rId4" cstate="email"/>
          <a:srcRect/>
          <a:stretch>
            <a:fillRect/>
          </a:stretch>
        </p:blipFill>
        <p:spPr bwMode="auto">
          <a:xfrm>
            <a:off x="228600" y="4038600"/>
            <a:ext cx="1785938" cy="2381251"/>
          </a:xfrm>
          <a:prstGeom prst="rect">
            <a:avLst/>
          </a:prstGeom>
          <a:noFill/>
          <a:ln w="9525">
            <a:noFill/>
            <a:miter lim="800000"/>
            <a:headEnd/>
            <a:tailEnd/>
          </a:ln>
        </p:spPr>
      </p:pic>
      <p:sp>
        <p:nvSpPr>
          <p:cNvPr id="6" name="Rectangle 3"/>
          <p:cNvSpPr txBox="1">
            <a:spLocks noChangeArrowheads="1"/>
          </p:cNvSpPr>
          <p:nvPr/>
        </p:nvSpPr>
        <p:spPr bwMode="auto">
          <a:xfrm>
            <a:off x="2362200" y="3886200"/>
            <a:ext cx="6400800" cy="190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288925"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14	</a:t>
            </a:r>
            <a:r>
              <a:rPr kumimoji="0" lang="en-US"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who gave Himself for us, that He might redeem us from every lawless deed and purify for Himself His own special people, zealous for good works.</a:t>
            </a:r>
            <a:endParaRPr kumimoji="0" lang="en-US" sz="28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email"/>
          <a:srcRect/>
          <a:stretch>
            <a:fillRect/>
          </a:stretch>
        </p:blipFill>
        <p:spPr bwMode="auto">
          <a:xfrm>
            <a:off x="0" y="0"/>
            <a:ext cx="9144000" cy="6931426"/>
          </a:xfrm>
          <a:prstGeom prst="rect">
            <a:avLst/>
          </a:prstGeom>
          <a:noFill/>
          <a:ln w="9525">
            <a:noFill/>
            <a:miter lim="800000"/>
            <a:headEnd/>
            <a:tailEnd/>
          </a:ln>
        </p:spPr>
      </p:pic>
      <p:sp>
        <p:nvSpPr>
          <p:cNvPr id="2" name="Title 1"/>
          <p:cNvSpPr>
            <a:spLocks noGrp="1"/>
          </p:cNvSpPr>
          <p:nvPr>
            <p:ph type="title"/>
          </p:nvPr>
        </p:nvSpPr>
        <p:spPr/>
        <p:txBody>
          <a:bodyPr/>
          <a:lstStyle/>
          <a:p>
            <a:r>
              <a:rPr lang="en-US" sz="4800" dirty="0" smtClean="0">
                <a:solidFill>
                  <a:srgbClr val="FF9933"/>
                </a:solidFill>
                <a:latin typeface="Comic Sans MS" pitchFamily="66" charset="0"/>
              </a:rPr>
              <a:t>Christ has invited YOU to join God’s family forever...</a:t>
            </a:r>
            <a:endParaRPr lang="en-US" sz="4800" dirty="0">
              <a:solidFill>
                <a:srgbClr val="FF9933"/>
              </a:solidFill>
              <a:latin typeface="Comic Sans MS" pitchFamily="66" charset="0"/>
            </a:endParaRPr>
          </a:p>
        </p:txBody>
      </p:sp>
      <p:sp>
        <p:nvSpPr>
          <p:cNvPr id="5" name="Title 1"/>
          <p:cNvSpPr txBox="1">
            <a:spLocks/>
          </p:cNvSpPr>
          <p:nvPr/>
        </p:nvSpPr>
        <p:spPr bwMode="auto">
          <a:xfrm>
            <a:off x="762000" y="5638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6600" kern="0" dirty="0" smtClean="0">
                <a:solidFill>
                  <a:srgbClr val="FFFF00"/>
                </a:solidFill>
                <a:effectLst>
                  <a:outerShdw blurRad="38100" dist="38100" dir="2700000" algn="tl">
                    <a:srgbClr val="000000"/>
                  </a:outerShdw>
                </a:effectLst>
                <a:latin typeface="Comic Sans MS" pitchFamily="66" charset="0"/>
                <a:ea typeface="+mj-ea"/>
                <a:cs typeface="+mj-cs"/>
              </a:rPr>
              <a:t>d</a:t>
            </a:r>
            <a:r>
              <a:rPr kumimoji="0" lang="en-US" sz="66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Comic Sans MS" pitchFamily="66" charset="0"/>
                <a:ea typeface="+mj-ea"/>
                <a:cs typeface="+mj-cs"/>
              </a:rPr>
              <a:t>on’t</a:t>
            </a:r>
            <a:r>
              <a:rPr kumimoji="0" lang="en-US" sz="66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Comic Sans MS" pitchFamily="66" charset="0"/>
                <a:ea typeface="+mj-ea"/>
                <a:cs typeface="+mj-cs"/>
              </a:rPr>
              <a:t> miss out!</a:t>
            </a:r>
            <a:endParaRPr kumimoji="0" lang="en-US" sz="6600" b="0" i="0" u="none" strike="noStrike" kern="0" cap="none" spc="0" normalizeH="0" baseline="0" noProof="0" dirty="0">
              <a:ln>
                <a:noFill/>
              </a:ln>
              <a:solidFill>
                <a:srgbClr val="FFFF00"/>
              </a:solidFill>
              <a:effectLst>
                <a:outerShdw blurRad="38100" dist="38100" dir="2700000" algn="tl">
                  <a:srgbClr val="000000"/>
                </a:outerShdw>
              </a:effectLst>
              <a:uLnTx/>
              <a:uFillTx/>
              <a:latin typeface="Comic Sans MS" pitchFamily="66" charset="0"/>
              <a:ea typeface="+mj-ea"/>
              <a:cs typeface="+mj-cs"/>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19" presetClass="entr" presetSubtype="10" fill="hold" grpId="0" nodeType="afterEffect">
                                  <p:stCondLst>
                                    <p:cond delay="3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0" fill="hold"/>
                                        <p:tgtEl>
                                          <p:spTgt spid="5"/>
                                        </p:tgtEl>
                                        <p:attrNameLst>
                                          <p:attrName>ppt_w</p:attrName>
                                        </p:attrNameLst>
                                      </p:cBhvr>
                                      <p:tavLst>
                                        <p:tav tm="0" fmla="#ppt_w*sin(2.5*pi*$)">
                                          <p:val>
                                            <p:fltVal val="0"/>
                                          </p:val>
                                        </p:tav>
                                        <p:tav tm="100000">
                                          <p:val>
                                            <p:fltVal val="1"/>
                                          </p:val>
                                        </p:tav>
                                      </p:tavLst>
                                    </p:anim>
                                    <p:anim calcmode="lin" valueType="num">
                                      <p:cBhvr>
                                        <p:cTn id="14"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srcRect/>
          <a:stretch>
            <a:fillRect/>
          </a:stretch>
        </p:blipFill>
        <p:spPr bwMode="auto">
          <a:xfrm>
            <a:off x="-1" y="0"/>
            <a:ext cx="9122535" cy="6858000"/>
          </a:xfrm>
          <a:prstGeom prst="rect">
            <a:avLst/>
          </a:prstGeom>
          <a:noFill/>
          <a:ln w="9525">
            <a:noFill/>
            <a:miter lim="800000"/>
            <a:headEnd/>
            <a:tailEnd/>
          </a:ln>
        </p:spPr>
      </p:pic>
      <p:sp>
        <p:nvSpPr>
          <p:cNvPr id="56322" name="Rectangle 2"/>
          <p:cNvSpPr>
            <a:spLocks noGrp="1" noChangeArrowheads="1"/>
          </p:cNvSpPr>
          <p:nvPr>
            <p:ph type="title"/>
          </p:nvPr>
        </p:nvSpPr>
        <p:spPr>
          <a:xfrm>
            <a:off x="990600" y="304800"/>
            <a:ext cx="7543800" cy="6199188"/>
          </a:xfrm>
        </p:spPr>
        <p:txBody>
          <a:bodyPr/>
          <a:lstStyle/>
          <a:p>
            <a:r>
              <a:rPr lang="en-US" sz="8000" dirty="0">
                <a:solidFill>
                  <a:srgbClr val="FF9900"/>
                </a:solidFill>
                <a:latin typeface="EraserDust" pitchFamily="34" charset="0"/>
              </a:rPr>
              <a:t>Thanks be to God for His indescribable gift!</a:t>
            </a:r>
            <a:r>
              <a:rPr lang="en-US" sz="6600" dirty="0">
                <a:solidFill>
                  <a:srgbClr val="FF9900"/>
                </a:solidFill>
                <a:latin typeface="EraserDust" pitchFamily="34" charset="0"/>
              </a:rPr>
              <a:t/>
            </a:r>
            <a:br>
              <a:rPr lang="en-US" sz="6600" dirty="0">
                <a:solidFill>
                  <a:srgbClr val="FF9900"/>
                </a:solidFill>
                <a:latin typeface="EraserDust" pitchFamily="34" charset="0"/>
              </a:rPr>
            </a:br>
            <a:r>
              <a:rPr lang="en-US" sz="4000" dirty="0">
                <a:solidFill>
                  <a:srgbClr val="FF9900"/>
                </a:solidFill>
              </a:rPr>
              <a:t> </a:t>
            </a:r>
            <a:r>
              <a:rPr lang="en-US" sz="2400" b="1" dirty="0">
                <a:solidFill>
                  <a:srgbClr val="FF9900"/>
                </a:solidFill>
              </a:rPr>
              <a:t>(2 Corinthians 9:15)</a:t>
            </a:r>
            <a:r>
              <a:rPr lang="en-US" sz="2000" b="1" dirty="0">
                <a:solidFill>
                  <a:srgbClr val="FF9900"/>
                </a:solidFill>
              </a:rPr>
              <a:t> </a:t>
            </a:r>
            <a:br>
              <a:rPr lang="en-US" sz="2000" b="1" dirty="0">
                <a:solidFill>
                  <a:srgbClr val="FF9900"/>
                </a:solidFill>
              </a:rPr>
            </a:br>
            <a:endParaRPr lang="en-US" sz="2000" b="1" dirty="0">
              <a:solidFill>
                <a:srgbClr val="FF9900"/>
              </a:solidFill>
            </a:endParaRPr>
          </a:p>
        </p:txBody>
      </p:sp>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81000" y="304800"/>
            <a:ext cx="8229600" cy="788988"/>
          </a:xfrm>
        </p:spPr>
        <p:txBody>
          <a:bodyPr/>
          <a:lstStyle/>
          <a:p>
            <a:r>
              <a:rPr lang="en-US" b="1">
                <a:solidFill>
                  <a:srgbClr val="FFCC00"/>
                </a:solidFill>
                <a:latin typeface="Vagabond" pitchFamily="2" charset="0"/>
              </a:rPr>
              <a:t>The Power of Faith in Jesus</a:t>
            </a:r>
          </a:p>
        </p:txBody>
      </p:sp>
      <p:sp>
        <p:nvSpPr>
          <p:cNvPr id="59395" name="Rectangle 3"/>
          <p:cNvSpPr>
            <a:spLocks noGrp="1" noChangeArrowheads="1"/>
          </p:cNvSpPr>
          <p:nvPr>
            <p:ph type="body" idx="1"/>
          </p:nvPr>
        </p:nvSpPr>
        <p:spPr>
          <a:xfrm>
            <a:off x="457200" y="1219200"/>
            <a:ext cx="8382000" cy="3276600"/>
          </a:xfrm>
        </p:spPr>
        <p:txBody>
          <a:bodyPr/>
          <a:lstStyle/>
          <a:p>
            <a:pPr marL="0" indent="282575" algn="ctr">
              <a:lnSpc>
                <a:spcPct val="80000"/>
              </a:lnSpc>
              <a:buFont typeface="Wingdings" pitchFamily="2" charset="2"/>
              <a:buNone/>
            </a:pPr>
            <a:r>
              <a:rPr lang="en-US" dirty="0">
                <a:solidFill>
                  <a:srgbClr val="00FF00"/>
                </a:solidFill>
              </a:rPr>
              <a:t>Romans 3:19-28</a:t>
            </a:r>
          </a:p>
          <a:p>
            <a:pPr marL="0" indent="282575">
              <a:lnSpc>
                <a:spcPct val="80000"/>
              </a:lnSpc>
              <a:buFont typeface="Wingdings" pitchFamily="2" charset="2"/>
              <a:buNone/>
            </a:pPr>
            <a:r>
              <a:rPr lang="en-US" sz="2400" dirty="0"/>
              <a:t>24  being justified freely by His grace through the redemption that is in Christ Jesus,</a:t>
            </a:r>
          </a:p>
          <a:p>
            <a:pPr marL="0" indent="282575">
              <a:lnSpc>
                <a:spcPct val="80000"/>
              </a:lnSpc>
              <a:buFont typeface="Wingdings" pitchFamily="2" charset="2"/>
              <a:buNone/>
            </a:pPr>
            <a:r>
              <a:rPr lang="en-US" sz="2400" dirty="0"/>
              <a:t>25  whom God set forth as a </a:t>
            </a:r>
            <a:r>
              <a:rPr lang="en-US" sz="2400" dirty="0" smtClean="0"/>
              <a:t>propitiation [a gift that generates peace] </a:t>
            </a:r>
            <a:r>
              <a:rPr lang="en-US" sz="2400" dirty="0"/>
              <a:t>by His blood, through faith, to demonstrate His righteousness, because in His forbearance God had passed over the sins that were previously committed,</a:t>
            </a:r>
          </a:p>
          <a:p>
            <a:pPr marL="0" indent="282575">
              <a:lnSpc>
                <a:spcPct val="80000"/>
              </a:lnSpc>
              <a:buFont typeface="Wingdings" pitchFamily="2" charset="2"/>
              <a:buNone/>
            </a:pPr>
            <a:r>
              <a:rPr lang="en-US" sz="2400" dirty="0"/>
              <a:t>26  to demonstrate at the present time </a:t>
            </a:r>
            <a:r>
              <a:rPr lang="en-US" sz="2400" dirty="0">
                <a:solidFill>
                  <a:srgbClr val="00FF00"/>
                </a:solidFill>
              </a:rPr>
              <a:t>His righteousness, that He might be just and the justifier of the one who has faith in Jesus</a:t>
            </a:r>
            <a:r>
              <a:rPr lang="en-US" sz="2400" dirty="0" smtClean="0">
                <a:solidFill>
                  <a:srgbClr val="00FF00"/>
                </a:solidFill>
              </a:rPr>
              <a:t>.   [the faith of Jesus]</a:t>
            </a:r>
            <a:endParaRPr lang="en-US" sz="2400" dirty="0">
              <a:solidFill>
                <a:srgbClr val="00FF00"/>
              </a:solidFill>
            </a:endParaRPr>
          </a:p>
        </p:txBody>
      </p:sp>
      <p:pic>
        <p:nvPicPr>
          <p:cNvPr id="4" name="Picture 2"/>
          <p:cNvPicPr>
            <a:picLocks noChangeAspect="1" noChangeArrowheads="1"/>
          </p:cNvPicPr>
          <p:nvPr/>
        </p:nvPicPr>
        <p:blipFill>
          <a:blip r:embed="rId3" cstate="email"/>
          <a:srcRect/>
          <a:stretch>
            <a:fillRect/>
          </a:stretch>
        </p:blipFill>
        <p:spPr bwMode="auto">
          <a:xfrm>
            <a:off x="228600" y="4572000"/>
            <a:ext cx="2336800" cy="1752600"/>
          </a:xfrm>
          <a:prstGeom prst="rect">
            <a:avLst/>
          </a:prstGeom>
          <a:noFill/>
          <a:ln w="9525">
            <a:noFill/>
            <a:miter lim="800000"/>
            <a:headEnd/>
            <a:tailEnd/>
          </a:ln>
        </p:spPr>
      </p:pic>
      <p:pic>
        <p:nvPicPr>
          <p:cNvPr id="4098" name="Picture 2"/>
          <p:cNvPicPr>
            <a:picLocks noChangeAspect="1" noChangeArrowheads="1"/>
          </p:cNvPicPr>
          <p:nvPr/>
        </p:nvPicPr>
        <p:blipFill>
          <a:blip r:embed="rId4" cstate="email"/>
          <a:srcRect/>
          <a:stretch>
            <a:fillRect/>
          </a:stretch>
        </p:blipFill>
        <p:spPr bwMode="auto">
          <a:xfrm>
            <a:off x="7696200" y="1219200"/>
            <a:ext cx="1168320" cy="971550"/>
          </a:xfrm>
          <a:prstGeom prst="rect">
            <a:avLst/>
          </a:prstGeom>
          <a:noFill/>
          <a:ln w="9525">
            <a:noFill/>
            <a:miter lim="800000"/>
            <a:headEnd/>
            <a:tailEnd/>
          </a:ln>
        </p:spPr>
      </p:pic>
      <p:sp>
        <p:nvSpPr>
          <p:cNvPr id="6" name="Rectangle 3"/>
          <p:cNvSpPr txBox="1">
            <a:spLocks noChangeArrowheads="1"/>
          </p:cNvSpPr>
          <p:nvPr/>
        </p:nvSpPr>
        <p:spPr bwMode="auto">
          <a:xfrm>
            <a:off x="2667000" y="4495800"/>
            <a:ext cx="63246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282575"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27  Where is boasting then? It is excluded. By what law? Of works? No, but by the law of faith.</a:t>
            </a:r>
          </a:p>
          <a:p>
            <a:pPr marL="0" marR="0" lvl="0" indent="282575" algn="l" defTabSz="914400" rtl="0" eaLnBrk="1" fontAlgn="base" latinLnBrk="0" hangingPunct="1">
              <a:lnSpc>
                <a:spcPct val="80000"/>
              </a:lnSpc>
              <a:spcBef>
                <a:spcPct val="20000"/>
              </a:spcBef>
              <a:spcAft>
                <a:spcPct val="0"/>
              </a:spcAft>
              <a:buClr>
                <a:schemeClr val="hlink"/>
              </a:buClr>
              <a:buSzPct val="90000"/>
              <a:buFont typeface="Wingdings" pitchFamily="2" charset="2"/>
              <a:buNone/>
              <a:tabLst/>
              <a:defRPr/>
            </a:pPr>
            <a:r>
              <a:rPr kumimoji="0" 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28  </a:t>
            </a:r>
            <a:r>
              <a:rPr kumimoji="0" lang="en-US" sz="24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n-lt"/>
                <a:ea typeface="+mn-ea"/>
                <a:cs typeface="+mn-cs"/>
              </a:rPr>
              <a:t>Therefore we conclude that a man is justified by faith apart from the deeds of the law.</a:t>
            </a:r>
            <a:endParaRPr kumimoji="0" lang="en-US" sz="2400" b="0" i="0" u="none" strike="noStrike" kern="0" cap="none" spc="0" normalizeH="0" baseline="0" noProof="0" dirty="0">
              <a:ln>
                <a:noFill/>
              </a:ln>
              <a:solidFill>
                <a:srgbClr val="FFFF00"/>
              </a:solidFill>
              <a:effectLst>
                <a:outerShdw blurRad="38100" dist="38100" dir="2700000" algn="tl">
                  <a:srgbClr val="000000"/>
                </a:outerShdw>
              </a:effectLst>
              <a:uLnTx/>
              <a:uFillTx/>
              <a:latin typeface="+mn-lt"/>
              <a:ea typeface="+mn-ea"/>
              <a:cs typeface="+mn-cs"/>
            </a:endParaRPr>
          </a:p>
        </p:txBody>
      </p:sp>
    </p:spTree>
  </p:cSld>
  <p:clrMapOvr>
    <a:masterClrMapping/>
  </p:clrMapOvr>
  <p:transition>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752" y="699294"/>
            <a:ext cx="5181600" cy="1600200"/>
          </a:xfrm>
        </p:spPr>
        <p:txBody>
          <a:bodyPr/>
          <a:lstStyle/>
          <a:p>
            <a:pPr eaLnBrk="1" hangingPunct="1"/>
            <a:r>
              <a:rPr lang="en-US" sz="4000" b="1" dirty="0" smtClean="0">
                <a:solidFill>
                  <a:srgbClr val="00FFFF"/>
                </a:solidFill>
              </a:rPr>
              <a:t>Abraham believed the Lord (Gen 15:6)</a:t>
            </a:r>
          </a:p>
        </p:txBody>
      </p:sp>
      <p:sp>
        <p:nvSpPr>
          <p:cNvPr id="4099" name="Rectangle 3"/>
          <p:cNvSpPr>
            <a:spLocks noGrp="1" noChangeArrowheads="1"/>
          </p:cNvSpPr>
          <p:nvPr>
            <p:ph type="body" idx="1"/>
          </p:nvPr>
        </p:nvSpPr>
        <p:spPr>
          <a:xfrm>
            <a:off x="303035" y="2209799"/>
            <a:ext cx="8447903" cy="3561615"/>
          </a:xfrm>
        </p:spPr>
        <p:txBody>
          <a:bodyPr/>
          <a:lstStyle/>
          <a:p>
            <a:pPr eaLnBrk="1" hangingPunct="1">
              <a:lnSpc>
                <a:spcPct val="90000"/>
              </a:lnSpc>
              <a:buFont typeface="Wingdings" panose="05000000000000000000" pitchFamily="2" charset="2"/>
              <a:buChar char="v"/>
            </a:pPr>
            <a:r>
              <a:rPr lang="en-US" dirty="0" smtClean="0"/>
              <a:t>The one who will come from                                                    your own body will be your  heir (15:4)</a:t>
            </a:r>
          </a:p>
          <a:p>
            <a:pPr eaLnBrk="1" hangingPunct="1">
              <a:lnSpc>
                <a:spcPct val="90000"/>
              </a:lnSpc>
              <a:buFont typeface="Wingdings" panose="05000000000000000000" pitchFamily="2" charset="2"/>
              <a:buChar char="v"/>
            </a:pPr>
            <a:r>
              <a:rPr lang="en-US" dirty="0" smtClean="0"/>
              <a:t>Count the stars… so will your descendants be (v.5)</a:t>
            </a:r>
          </a:p>
          <a:p>
            <a:pPr eaLnBrk="1" hangingPunct="1">
              <a:lnSpc>
                <a:spcPct val="90000"/>
              </a:lnSpc>
              <a:buFont typeface="Wingdings" panose="05000000000000000000" pitchFamily="2" charset="2"/>
              <a:buChar char="v"/>
            </a:pPr>
            <a:r>
              <a:rPr lang="en-US" dirty="0" smtClean="0"/>
              <a:t>Abraham believed the Lord &amp; He </a:t>
            </a:r>
            <a:r>
              <a:rPr lang="en-US" b="1" i="1" dirty="0" smtClean="0">
                <a:solidFill>
                  <a:srgbClr val="00FF00"/>
                </a:solidFill>
              </a:rPr>
              <a:t>counted</a:t>
            </a:r>
            <a:r>
              <a:rPr lang="en-US" dirty="0" smtClean="0"/>
              <a:t> it to him for righteousness (v.6)</a:t>
            </a:r>
          </a:p>
        </p:txBody>
      </p:sp>
      <p:sp>
        <p:nvSpPr>
          <p:cNvPr id="4100" name="Text Box 5"/>
          <p:cNvSpPr txBox="1">
            <a:spLocks noChangeArrowheads="1"/>
          </p:cNvSpPr>
          <p:nvPr/>
        </p:nvSpPr>
        <p:spPr bwMode="auto">
          <a:xfrm>
            <a:off x="500743" y="5181600"/>
            <a:ext cx="8229600" cy="1323439"/>
          </a:xfrm>
          <a:prstGeom prst="rect">
            <a:avLst/>
          </a:prstGeom>
          <a:noFill/>
          <a:ln w="9525">
            <a:noFill/>
            <a:miter lim="800000"/>
            <a:headEnd/>
            <a:tailEnd/>
          </a:ln>
        </p:spPr>
        <p:txBody>
          <a:bodyPr>
            <a:spAutoFit/>
          </a:bodyPr>
          <a:lstStyle/>
          <a:p>
            <a:pPr algn="ctr">
              <a:spcBef>
                <a:spcPct val="50000"/>
              </a:spcBef>
            </a:pPr>
            <a:r>
              <a:rPr lang="en-US" sz="4000" b="1" dirty="0" smtClean="0">
                <a:solidFill>
                  <a:srgbClr val="FFFF00"/>
                </a:solidFill>
                <a:latin typeface="Comic Sans MS" pitchFamily="66" charset="0"/>
              </a:rPr>
              <a:t>“Against all hope, in hope Abraham believed” (Rom 4:18)</a:t>
            </a:r>
            <a:endParaRPr lang="en-US" sz="4000" b="1" dirty="0">
              <a:solidFill>
                <a:srgbClr val="FFFF00"/>
              </a:solidFill>
              <a:latin typeface="Comic Sans MS" pitchFamily="66"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5959" y="127795"/>
            <a:ext cx="3097170" cy="231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238897" y="127795"/>
            <a:ext cx="5791200" cy="788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eaLnBrk="1" hangingPunct="1"/>
            <a:r>
              <a:rPr lang="en-US" b="1" kern="0" dirty="0" smtClean="0">
                <a:solidFill>
                  <a:srgbClr val="FFCC00"/>
                </a:solidFill>
                <a:latin typeface="Vagabond" pitchFamily="2" charset="0"/>
              </a:rPr>
              <a:t>The Power of Faith</a:t>
            </a:r>
            <a:endParaRPr lang="en-US" b="1" kern="0" dirty="0">
              <a:solidFill>
                <a:srgbClr val="FFCC00"/>
              </a:solidFill>
              <a:latin typeface="Vagabond" pitchFamily="2" charset="0"/>
            </a:endParaRPr>
          </a:p>
        </p:txBody>
      </p:sp>
    </p:spTree>
    <p:extLst>
      <p:ext uri="{BB962C8B-B14F-4D97-AF65-F5344CB8AC3E}">
        <p14:creationId xmlns:p14="http://schemas.microsoft.com/office/powerpoint/2010/main" val="2217652327"/>
      </p:ext>
    </p:extLst>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 y="152400"/>
            <a:ext cx="8839200" cy="639763"/>
          </a:xfrm>
        </p:spPr>
        <p:txBody>
          <a:bodyPr/>
          <a:lstStyle/>
          <a:p>
            <a:r>
              <a:rPr lang="en-US" sz="4000" b="1">
                <a:solidFill>
                  <a:srgbClr val="FFCC00"/>
                </a:solidFill>
                <a:latin typeface="Vagabond" pitchFamily="2" charset="0"/>
              </a:rPr>
              <a:t>Different Viewpoints of the Cross</a:t>
            </a:r>
          </a:p>
        </p:txBody>
      </p:sp>
      <p:sp>
        <p:nvSpPr>
          <p:cNvPr id="5123" name="Rectangle 3"/>
          <p:cNvSpPr>
            <a:spLocks noGrp="1" noChangeArrowheads="1"/>
          </p:cNvSpPr>
          <p:nvPr>
            <p:ph type="body" sz="half" idx="1"/>
          </p:nvPr>
        </p:nvSpPr>
        <p:spPr>
          <a:xfrm>
            <a:off x="5668920" y="1752600"/>
            <a:ext cx="3124200" cy="4602163"/>
          </a:xfrm>
        </p:spPr>
        <p:txBody>
          <a:bodyPr/>
          <a:lstStyle/>
          <a:p>
            <a:pPr marL="0" indent="0" algn="ctr">
              <a:buFont typeface="Wingdings" pitchFamily="2" charset="2"/>
              <a:buNone/>
            </a:pPr>
            <a:r>
              <a:rPr lang="en-US" sz="2400" b="1" u="sng" dirty="0">
                <a:solidFill>
                  <a:srgbClr val="00FFFF"/>
                </a:solidFill>
              </a:rPr>
              <a:t>God &amp; Christ:</a:t>
            </a:r>
          </a:p>
          <a:p>
            <a:pPr marL="0" indent="0">
              <a:spcBef>
                <a:spcPct val="60000"/>
              </a:spcBef>
              <a:buFont typeface="Wingdings" pitchFamily="2" charset="2"/>
              <a:buNone/>
            </a:pPr>
            <a:r>
              <a:rPr lang="en-US" sz="2000" dirty="0">
                <a:latin typeface="Times New Roman" pitchFamily="18" charset="0"/>
              </a:rPr>
              <a:t>They look on the cross as the complete destruction of Sin. They finished the moral battle against Sin that Jesus was fighting everyday, by killing the cause of sin (the devil) in the body of Jesus. They judged the devil in human nature, condemned it to death, and then killed it. This was God’s declaration of righteousness – it showed us how to live!</a:t>
            </a:r>
          </a:p>
        </p:txBody>
      </p:sp>
      <p:sp>
        <p:nvSpPr>
          <p:cNvPr id="5124" name="Rectangle 4"/>
          <p:cNvSpPr>
            <a:spLocks noChangeArrowheads="1"/>
          </p:cNvSpPr>
          <p:nvPr/>
        </p:nvSpPr>
        <p:spPr bwMode="auto">
          <a:xfrm>
            <a:off x="304800" y="1752600"/>
            <a:ext cx="3962400" cy="5105400"/>
          </a:xfrm>
          <a:prstGeom prst="rect">
            <a:avLst/>
          </a:prstGeom>
          <a:noFill/>
          <a:ln w="9525">
            <a:noFill/>
            <a:miter lim="800000"/>
            <a:headEnd/>
            <a:tailEnd/>
          </a:ln>
          <a:effectLst/>
        </p:spPr>
        <p:txBody>
          <a:bodyPr/>
          <a:lstStyle/>
          <a:p>
            <a:pPr algn="ctr" eaLnBrk="1" hangingPunct="1">
              <a:spcBef>
                <a:spcPct val="20000"/>
              </a:spcBef>
              <a:buClr>
                <a:schemeClr val="hlink"/>
              </a:buClr>
              <a:buSzPct val="90000"/>
              <a:buFont typeface="Wingdings" pitchFamily="2" charset="2"/>
              <a:buNone/>
            </a:pPr>
            <a:r>
              <a:rPr lang="en-US" sz="2400" b="1" u="sng" dirty="0">
                <a:solidFill>
                  <a:srgbClr val="00FFFF"/>
                </a:solidFill>
                <a:effectLst>
                  <a:outerShdw blurRad="38100" dist="38100" dir="2700000" algn="tl">
                    <a:srgbClr val="000000"/>
                  </a:outerShdw>
                </a:effectLst>
              </a:rPr>
              <a:t>The People:</a:t>
            </a:r>
          </a:p>
          <a:p>
            <a:pPr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latin typeface="Times New Roman" pitchFamily="18" charset="0"/>
              </a:rPr>
              <a:t>They judged Christ as a criminal who deserved to die a judicial, violent death. They punished Jesus with crucifixion and thought they were treating him as God would have punished a terrible sinner.</a:t>
            </a:r>
          </a:p>
          <a:p>
            <a:pPr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latin typeface="Times New Roman" pitchFamily="18" charset="0"/>
              </a:rPr>
              <a:t>Christianity has built its substitution doctrine from this point of view, thinking God put Jesus through the punishment sinners deserve, so that sinners won’t have to be punished. The churches present Jesus as an innocent victim who died only for us in obedience to God.</a:t>
            </a:r>
          </a:p>
        </p:txBody>
      </p:sp>
      <p:pic>
        <p:nvPicPr>
          <p:cNvPr id="5126" name="Picture 6" descr="jesus_crucified"/>
          <p:cNvPicPr>
            <a:picLocks noGrp="1" noChangeAspect="1" noChangeArrowheads="1"/>
          </p:cNvPicPr>
          <p:nvPr>
            <p:ph sz="half" idx="2"/>
          </p:nvPr>
        </p:nvPicPr>
        <p:blipFill>
          <a:blip r:embed="rId3" cstate="email"/>
          <a:srcRect/>
          <a:stretch>
            <a:fillRect/>
          </a:stretch>
        </p:blipFill>
        <p:spPr>
          <a:xfrm>
            <a:off x="3200400" y="914400"/>
            <a:ext cx="2905125" cy="4419600"/>
          </a:xfrm>
          <a:noFill/>
          <a:ln/>
        </p:spPr>
      </p:pic>
    </p:spTree>
    <p:extLst>
      <p:ext uri="{BB962C8B-B14F-4D97-AF65-F5344CB8AC3E}">
        <p14:creationId xmlns:p14="http://schemas.microsoft.com/office/powerpoint/2010/main" val="158619769"/>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5126">
                                            <p:bg/>
                                          </p:spTgt>
                                        </p:tgtEl>
                                        <p:attrNameLst>
                                          <p:attrName>style.visibility</p:attrName>
                                        </p:attrNameLst>
                                      </p:cBhvr>
                                      <p:to>
                                        <p:strVal val="visible"/>
                                      </p:to>
                                    </p:set>
                                    <p:animEffect transition="in" filter="fade">
                                      <p:cBhvr>
                                        <p:cTn id="12" dur="500"/>
                                        <p:tgtEl>
                                          <p:spTgt spid="5126">
                                            <p:bg/>
                                          </p:spTgt>
                                        </p:tgtEl>
                                      </p:cBhvr>
                                    </p:animEffect>
                                    <p:anim calcmode="lin" valueType="num">
                                      <p:cBhvr>
                                        <p:cTn id="13" dur="500" fill="hold"/>
                                        <p:tgtEl>
                                          <p:spTgt spid="5126">
                                            <p:bg/>
                                          </p:spTgt>
                                        </p:tgtEl>
                                        <p:attrNameLst>
                                          <p:attrName>ppt_x</p:attrName>
                                        </p:attrNameLst>
                                      </p:cBhvr>
                                      <p:tavLst>
                                        <p:tav tm="0">
                                          <p:val>
                                            <p:strVal val="#ppt_x"/>
                                          </p:val>
                                        </p:tav>
                                        <p:tav tm="100000">
                                          <p:val>
                                            <p:strVal val="#ppt_x"/>
                                          </p:val>
                                        </p:tav>
                                      </p:tavLst>
                                    </p:anim>
                                    <p:anim calcmode="lin" valueType="num">
                                      <p:cBhvr>
                                        <p:cTn id="14" dur="500" fill="hold"/>
                                        <p:tgtEl>
                                          <p:spTgt spid="5126">
                                            <p:bg/>
                                          </p:spTgt>
                                        </p:tgtEl>
                                        <p:attrNameLst>
                                          <p:attrName>ppt_y</p:attrName>
                                        </p:attrNameLst>
                                      </p:cBhvr>
                                      <p:tavLst>
                                        <p:tav tm="0">
                                          <p:val>
                                            <p:strVal val="#ppt_y+.05"/>
                                          </p:val>
                                        </p:tav>
                                        <p:tav tm="100000">
                                          <p:val>
                                            <p:strVal val="#ppt_y"/>
                                          </p:val>
                                        </p:tav>
                                      </p:tavLst>
                                    </p:anim>
                                  </p:childTnLst>
                                </p:cTn>
                              </p:par>
                              <p:par>
                                <p:cTn id="15" presetID="4" presetClass="entr" presetSubtype="16" fill="hold" grpId="0" nodeType="withEffect">
                                  <p:stCondLst>
                                    <p:cond delay="0"/>
                                  </p:stCondLst>
                                  <p:childTnLst>
                                    <p:set>
                                      <p:cBhvr>
                                        <p:cTn id="16" dur="1" fill="hold">
                                          <p:stCondLst>
                                            <p:cond delay="0"/>
                                          </p:stCondLst>
                                        </p:cTn>
                                        <p:tgtEl>
                                          <p:spTgt spid="5124"/>
                                        </p:tgtEl>
                                        <p:attrNameLst>
                                          <p:attrName>style.visibility</p:attrName>
                                        </p:attrNameLst>
                                      </p:cBhvr>
                                      <p:to>
                                        <p:strVal val="visible"/>
                                      </p:to>
                                    </p:set>
                                    <p:animEffect transition="in" filter="box(in)">
                                      <p:cBhvr>
                                        <p:cTn id="17" dur="500"/>
                                        <p:tgtEl>
                                          <p:spTgt spid="5124"/>
                                        </p:tgtEl>
                                      </p:cBhvr>
                                    </p:animEffect>
                                  </p:childTnLst>
                                </p:cTn>
                              </p:par>
                            </p:childTnLst>
                          </p:cTn>
                        </p:par>
                      </p:childTnLst>
                    </p:cTn>
                  </p:par>
                  <p:par>
                    <p:cTn id="18" fill="hold">
                      <p:stCondLst>
                        <p:cond delay="indefinite"/>
                      </p:stCondLst>
                      <p:childTnLst>
                        <p:par>
                          <p:cTn id="19" fill="hold">
                            <p:stCondLst>
                              <p:cond delay="0"/>
                            </p:stCondLst>
                            <p:childTnLst>
                              <p:par>
                                <p:cTn id="20" presetID="44" presetClass="entr" presetSubtype="0" fill="hold" grpId="0" nodeType="clickEffect">
                                  <p:stCondLst>
                                    <p:cond delay="0"/>
                                  </p:stCondLst>
                                  <p:childTnLst>
                                    <p:set>
                                      <p:cBhvr>
                                        <p:cTn id="21" dur="1" fill="hold">
                                          <p:stCondLst>
                                            <p:cond delay="0"/>
                                          </p:stCondLst>
                                        </p:cTn>
                                        <p:tgtEl>
                                          <p:spTgt spid="5123">
                                            <p:txEl>
                                              <p:pRg st="0" end="0"/>
                                            </p:txEl>
                                          </p:spTgt>
                                        </p:tgtEl>
                                        <p:attrNameLst>
                                          <p:attrName>style.visibility</p:attrName>
                                        </p:attrNameLst>
                                      </p:cBhvr>
                                      <p:to>
                                        <p:strVal val="visible"/>
                                      </p:to>
                                    </p:set>
                                    <p:animEffect transition="in" filter="fade">
                                      <p:cBhvr>
                                        <p:cTn id="22" dur="500"/>
                                        <p:tgtEl>
                                          <p:spTgt spid="5123">
                                            <p:txEl>
                                              <p:pRg st="0" end="0"/>
                                            </p:txEl>
                                          </p:spTgt>
                                        </p:tgtEl>
                                      </p:cBhvr>
                                    </p:animEffect>
                                    <p:anim calcmode="lin" valueType="num">
                                      <p:cBhvr>
                                        <p:cTn id="23"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5123">
                                            <p:txEl>
                                              <p:pRg st="0" end="0"/>
                                            </p:txEl>
                                          </p:spTgt>
                                        </p:tgtEl>
                                        <p:attrNameLst>
                                          <p:attrName>ppt_y</p:attrName>
                                        </p:attrNameLst>
                                      </p:cBhvr>
                                      <p:tavLst>
                                        <p:tav tm="0">
                                          <p:val>
                                            <p:strVal val="#ppt_y+.05"/>
                                          </p:val>
                                        </p:tav>
                                        <p:tav tm="100000">
                                          <p:val>
                                            <p:strVal val="#ppt_y"/>
                                          </p:val>
                                        </p:tav>
                                      </p:tavLst>
                                    </p:anim>
                                  </p:childTnLst>
                                </p:cTn>
                              </p:par>
                              <p:par>
                                <p:cTn id="25" presetID="44" presetClass="entr" presetSubtype="0" fill="hold" grpId="0" nodeType="withEffect">
                                  <p:stCondLst>
                                    <p:cond delay="0"/>
                                  </p:stCondLst>
                                  <p:childTnLst>
                                    <p:set>
                                      <p:cBhvr>
                                        <p:cTn id="26" dur="1" fill="hold">
                                          <p:stCondLst>
                                            <p:cond delay="0"/>
                                          </p:stCondLst>
                                        </p:cTn>
                                        <p:tgtEl>
                                          <p:spTgt spid="5123">
                                            <p:txEl>
                                              <p:pRg st="1" end="1"/>
                                            </p:txEl>
                                          </p:spTgt>
                                        </p:tgtEl>
                                        <p:attrNameLst>
                                          <p:attrName>style.visibility</p:attrName>
                                        </p:attrNameLst>
                                      </p:cBhvr>
                                      <p:to>
                                        <p:strVal val="visible"/>
                                      </p:to>
                                    </p:set>
                                    <p:animEffect transition="in" filter="fade">
                                      <p:cBhvr>
                                        <p:cTn id="27" dur="500"/>
                                        <p:tgtEl>
                                          <p:spTgt spid="5123">
                                            <p:txEl>
                                              <p:pRg st="1" end="1"/>
                                            </p:txEl>
                                          </p:spTgt>
                                        </p:tgtEl>
                                      </p:cBhvr>
                                    </p:animEffect>
                                    <p:anim calcmode="lin" valueType="num">
                                      <p:cBhvr>
                                        <p:cTn id="28"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5123">
                                            <p:txEl>
                                              <p:pRg st="1" end="1"/>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P spid="5124" grpId="0"/>
      <p:bldP spid="5126"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7813"/>
            <a:ext cx="9144000" cy="792162"/>
          </a:xfrm>
        </p:spPr>
        <p:txBody>
          <a:bodyPr/>
          <a:lstStyle/>
          <a:p>
            <a:r>
              <a:rPr lang="en-US" sz="3600" b="1" dirty="0">
                <a:solidFill>
                  <a:srgbClr val="FFCC00"/>
                </a:solidFill>
                <a:latin typeface="Vagabond" pitchFamily="2" charset="0"/>
              </a:rPr>
              <a:t>Jesus </a:t>
            </a:r>
            <a:r>
              <a:rPr lang="en-US" sz="3600" b="1" dirty="0" smtClean="0">
                <a:solidFill>
                  <a:srgbClr val="FFCC00"/>
                </a:solidFill>
                <a:latin typeface="Vagabond" pitchFamily="2" charset="0"/>
              </a:rPr>
              <a:t>is </a:t>
            </a:r>
            <a:r>
              <a:rPr lang="en-US" sz="3600" b="1" dirty="0">
                <a:solidFill>
                  <a:srgbClr val="FFCC00"/>
                </a:solidFill>
                <a:latin typeface="Vagabond" pitchFamily="2" charset="0"/>
              </a:rPr>
              <a:t>our </a:t>
            </a:r>
            <a:r>
              <a:rPr lang="en-US" sz="3600" b="1" dirty="0" smtClean="0">
                <a:solidFill>
                  <a:srgbClr val="FFCC00"/>
                </a:solidFill>
                <a:latin typeface="Vagabond" pitchFamily="2" charset="0"/>
              </a:rPr>
              <a:t>Representative (“pioneer” </a:t>
            </a:r>
            <a:r>
              <a:rPr lang="en-US" sz="2400" b="1" dirty="0" smtClean="0">
                <a:solidFill>
                  <a:srgbClr val="FFCC00"/>
                </a:solidFill>
                <a:latin typeface="Vagabond" pitchFamily="2" charset="0"/>
              </a:rPr>
              <a:t>RSV</a:t>
            </a:r>
            <a:r>
              <a:rPr lang="en-US" sz="3600" b="1" dirty="0" smtClean="0">
                <a:solidFill>
                  <a:srgbClr val="FFCC00"/>
                </a:solidFill>
                <a:latin typeface="Vagabond" pitchFamily="2" charset="0"/>
              </a:rPr>
              <a:t>) </a:t>
            </a:r>
            <a:endParaRPr lang="en-US" sz="3600" b="1" dirty="0">
              <a:solidFill>
                <a:srgbClr val="FFCC00"/>
              </a:solidFill>
              <a:latin typeface="Vagabond" pitchFamily="2" charset="0"/>
            </a:endParaRPr>
          </a:p>
        </p:txBody>
      </p:sp>
      <p:sp>
        <p:nvSpPr>
          <p:cNvPr id="3075" name="Rectangle 3"/>
          <p:cNvSpPr>
            <a:spLocks noGrp="1" noChangeArrowheads="1"/>
          </p:cNvSpPr>
          <p:nvPr>
            <p:ph type="body" idx="1"/>
          </p:nvPr>
        </p:nvSpPr>
        <p:spPr>
          <a:xfrm>
            <a:off x="228600" y="1066800"/>
            <a:ext cx="4114800" cy="5059363"/>
          </a:xfrm>
        </p:spPr>
        <p:txBody>
          <a:bodyPr/>
          <a:lstStyle/>
          <a:p>
            <a:pPr algn="ctr">
              <a:buFont typeface="Wingdings" pitchFamily="2" charset="2"/>
              <a:buNone/>
            </a:pPr>
            <a:r>
              <a:rPr lang="en-US" sz="2800" b="1" u="sng" dirty="0">
                <a:solidFill>
                  <a:srgbClr val="00FFFF"/>
                </a:solidFill>
              </a:rPr>
              <a:t>Substitution</a:t>
            </a:r>
          </a:p>
          <a:p>
            <a:pPr>
              <a:buFont typeface="Wingdings" pitchFamily="2" charset="2"/>
              <a:buNone/>
            </a:pPr>
            <a:r>
              <a:rPr lang="en-US" sz="2000" dirty="0"/>
              <a:t>1. Jesus died in my place as my substitute</a:t>
            </a:r>
          </a:p>
          <a:p>
            <a:pPr>
              <a:buFont typeface="Wingdings" pitchFamily="2" charset="2"/>
              <a:buNone/>
            </a:pPr>
            <a:endParaRPr lang="en-US" sz="2000" dirty="0"/>
          </a:p>
          <a:p>
            <a:pPr>
              <a:buFont typeface="Wingdings" pitchFamily="2" charset="2"/>
              <a:buNone/>
            </a:pPr>
            <a:r>
              <a:rPr lang="en-US" sz="2000" dirty="0"/>
              <a:t>2. Jesus took my place and suffered the punishment I deserve</a:t>
            </a:r>
          </a:p>
          <a:p>
            <a:pPr>
              <a:buFont typeface="Wingdings" pitchFamily="2" charset="2"/>
              <a:buNone/>
            </a:pPr>
            <a:endParaRPr lang="en-US" sz="2000" dirty="0"/>
          </a:p>
          <a:p>
            <a:pPr>
              <a:buFont typeface="Wingdings" pitchFamily="2" charset="2"/>
              <a:buNone/>
            </a:pPr>
            <a:endParaRPr lang="en-US" sz="2000" dirty="0"/>
          </a:p>
          <a:p>
            <a:pPr>
              <a:buFont typeface="Wingdings" pitchFamily="2" charset="2"/>
              <a:buNone/>
            </a:pPr>
            <a:endParaRPr lang="en-US" sz="1000" dirty="0"/>
          </a:p>
          <a:p>
            <a:pPr>
              <a:buFont typeface="Wingdings" pitchFamily="2" charset="2"/>
              <a:buNone/>
            </a:pPr>
            <a:r>
              <a:rPr lang="en-US" sz="2000" dirty="0"/>
              <a:t>3. Therefore, I can escape punishment since all my sins (past, present and future) have been borne away by Christ</a:t>
            </a:r>
          </a:p>
        </p:txBody>
      </p:sp>
      <p:sp>
        <p:nvSpPr>
          <p:cNvPr id="3076" name="Rectangle 4"/>
          <p:cNvSpPr>
            <a:spLocks noChangeArrowheads="1"/>
          </p:cNvSpPr>
          <p:nvPr/>
        </p:nvSpPr>
        <p:spPr bwMode="auto">
          <a:xfrm>
            <a:off x="4953000" y="1066800"/>
            <a:ext cx="4038600" cy="5486400"/>
          </a:xfrm>
          <a:prstGeom prst="rect">
            <a:avLst/>
          </a:prstGeom>
          <a:noFill/>
          <a:ln w="9525">
            <a:noFill/>
            <a:miter lim="800000"/>
            <a:headEnd/>
            <a:tailEnd/>
          </a:ln>
          <a:effectLst/>
        </p:spPr>
        <p:txBody>
          <a:bodyPr/>
          <a:lstStyle/>
          <a:p>
            <a:pPr marL="342900" indent="-342900" algn="ctr" eaLnBrk="1" hangingPunct="1">
              <a:spcBef>
                <a:spcPct val="20000"/>
              </a:spcBef>
              <a:buClr>
                <a:schemeClr val="hlink"/>
              </a:buClr>
              <a:buSzPct val="90000"/>
              <a:buFont typeface="Wingdings" pitchFamily="2" charset="2"/>
              <a:buNone/>
            </a:pPr>
            <a:r>
              <a:rPr lang="en-US" sz="2800" b="1" u="sng" dirty="0">
                <a:solidFill>
                  <a:srgbClr val="00FFFF"/>
                </a:solidFill>
                <a:effectLst>
                  <a:outerShdw blurRad="38100" dist="38100" dir="2700000" algn="tl">
                    <a:srgbClr val="000000"/>
                  </a:outerShdw>
                </a:effectLst>
              </a:rPr>
              <a:t>Representation</a:t>
            </a:r>
            <a:r>
              <a:rPr lang="en-US" dirty="0">
                <a:solidFill>
                  <a:srgbClr val="00FFFF"/>
                </a:solidFill>
                <a:effectLst>
                  <a:outerShdw blurRad="38100" dist="38100" dir="2700000" algn="tl">
                    <a:srgbClr val="000000"/>
                  </a:outerShdw>
                </a:effectLst>
              </a:rPr>
              <a:t>:</a:t>
            </a:r>
          </a:p>
          <a:p>
            <a:pPr marL="342900" indent="-342900"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rPr>
              <a:t>1. Jesus died to redeem himself first, as my representative (as one of us) </a:t>
            </a:r>
          </a:p>
          <a:p>
            <a:pPr marL="342900" indent="-342900"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rPr>
              <a:t>2. Jesus was not suffering anyone’s punishment. He willingly died to show me that Sin must be conquered and put to death </a:t>
            </a:r>
          </a:p>
          <a:p>
            <a:pPr marL="342900" indent="-342900" eaLnBrk="1" hangingPunct="1">
              <a:spcBef>
                <a:spcPct val="20000"/>
              </a:spcBef>
              <a:buClr>
                <a:schemeClr val="hlink"/>
              </a:buClr>
              <a:buSzPct val="90000"/>
              <a:buFont typeface="Wingdings" pitchFamily="2" charset="2"/>
              <a:buNone/>
            </a:pPr>
            <a:r>
              <a:rPr lang="en-US" sz="2000" dirty="0">
                <a:effectLst>
                  <a:outerShdw blurRad="38100" dist="38100" dir="2700000" algn="tl">
                    <a:srgbClr val="000000"/>
                  </a:outerShdw>
                </a:effectLst>
              </a:rPr>
              <a:t>3. Therefore, I must follow Christ’s example, put to death my evil desires, and live for God. God will forgive my sins because I agree with Christ’s life and I will try to follow him.</a:t>
            </a:r>
          </a:p>
        </p:txBody>
      </p:sp>
      <p:pic>
        <p:nvPicPr>
          <p:cNvPr id="6" name="Picture 6" descr="jesus_crucified"/>
          <p:cNvPicPr>
            <a:picLocks noChangeAspect="1" noChangeArrowheads="1"/>
          </p:cNvPicPr>
          <p:nvPr/>
        </p:nvPicPr>
        <p:blipFill>
          <a:blip r:embed="rId3" cstate="email"/>
          <a:srcRect/>
          <a:stretch>
            <a:fillRect/>
          </a:stretch>
        </p:blipFill>
        <p:spPr>
          <a:xfrm>
            <a:off x="3200400" y="1981200"/>
            <a:ext cx="1896953" cy="2885856"/>
          </a:xfrm>
          <a:prstGeom prst="rect">
            <a:avLst/>
          </a:prstGeom>
          <a:noFill/>
          <a:ln/>
        </p:spPr>
      </p:pic>
    </p:spTree>
    <p:extLst>
      <p:ext uri="{BB962C8B-B14F-4D97-AF65-F5344CB8AC3E}">
        <p14:creationId xmlns:p14="http://schemas.microsoft.com/office/powerpoint/2010/main" val="1877452192"/>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anim calcmode="lin" valueType="num">
                                      <p:cBhvr>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75">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anim calcmode="lin" valueType="num">
                                      <p:cBhvr>
                                        <p:cTn id="18"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075">
                                            <p:txEl>
                                              <p:pRg st="1" end="1"/>
                                            </p:txEl>
                                          </p:spTgt>
                                        </p:tgtEl>
                                        <p:attrNameLst>
                                          <p:attrName>ppt_y</p:attrName>
                                        </p:attrNameLst>
                                      </p:cBhvr>
                                      <p:tavLst>
                                        <p:tav tm="0">
                                          <p:val>
                                            <p:strVal val="#ppt_y+.05"/>
                                          </p:val>
                                        </p:tav>
                                        <p:tav tm="100000">
                                          <p:val>
                                            <p:strVal val="#ppt_y"/>
                                          </p:val>
                                        </p:tav>
                                      </p:tavLst>
                                    </p:anim>
                                  </p:childTnLst>
                                </p:cTn>
                              </p:par>
                              <p:par>
                                <p:cTn id="20" presetID="44" presetClass="entr" presetSubtype="0" fill="hold" grpId="0" nodeType="with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500"/>
                                        <p:tgtEl>
                                          <p:spTgt spid="3075">
                                            <p:txEl>
                                              <p:pRg st="3" end="3"/>
                                            </p:txEl>
                                          </p:spTgt>
                                        </p:tgtEl>
                                      </p:cBhvr>
                                    </p:animEffect>
                                    <p:anim calcmode="lin" valueType="num">
                                      <p:cBhvr>
                                        <p:cTn id="23"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p:cTn id="24" dur="500" fill="hold"/>
                                        <p:tgtEl>
                                          <p:spTgt spid="3075">
                                            <p:txEl>
                                              <p:pRg st="3" end="3"/>
                                            </p:txEl>
                                          </p:spTgt>
                                        </p:tgtEl>
                                        <p:attrNameLst>
                                          <p:attrName>ppt_y</p:attrName>
                                        </p:attrNameLst>
                                      </p:cBhvr>
                                      <p:tavLst>
                                        <p:tav tm="0">
                                          <p:val>
                                            <p:strVal val="#ppt_y+.05"/>
                                          </p:val>
                                        </p:tav>
                                        <p:tav tm="100000">
                                          <p:val>
                                            <p:strVal val="#ppt_y"/>
                                          </p:val>
                                        </p:tav>
                                      </p:tavLst>
                                    </p:anim>
                                  </p:childTnLst>
                                </p:cTn>
                              </p:par>
                              <p:par>
                                <p:cTn id="25" presetID="44" presetClass="entr" presetSubtype="0" fill="hold" grpId="0" nodeType="withEffect">
                                  <p:stCondLst>
                                    <p:cond delay="0"/>
                                  </p:stCondLst>
                                  <p:childTnLst>
                                    <p:set>
                                      <p:cBhvr>
                                        <p:cTn id="26" dur="1" fill="hold">
                                          <p:stCondLst>
                                            <p:cond delay="0"/>
                                          </p:stCondLst>
                                        </p:cTn>
                                        <p:tgtEl>
                                          <p:spTgt spid="3075">
                                            <p:txEl>
                                              <p:pRg st="7" end="7"/>
                                            </p:txEl>
                                          </p:spTgt>
                                        </p:tgtEl>
                                        <p:attrNameLst>
                                          <p:attrName>style.visibility</p:attrName>
                                        </p:attrNameLst>
                                      </p:cBhvr>
                                      <p:to>
                                        <p:strVal val="visible"/>
                                      </p:to>
                                    </p:set>
                                    <p:animEffect transition="in" filter="fade">
                                      <p:cBhvr>
                                        <p:cTn id="27" dur="500"/>
                                        <p:tgtEl>
                                          <p:spTgt spid="3075">
                                            <p:txEl>
                                              <p:pRg st="7" end="7"/>
                                            </p:txEl>
                                          </p:spTgt>
                                        </p:tgtEl>
                                      </p:cBhvr>
                                    </p:animEffect>
                                    <p:anim calcmode="lin" valueType="num">
                                      <p:cBhvr>
                                        <p:cTn id="28"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p:cTn id="29" dur="500" fill="hold"/>
                                        <p:tgtEl>
                                          <p:spTgt spid="3075">
                                            <p:txEl>
                                              <p:pRg st="7" end="7"/>
                                            </p:txEl>
                                          </p:spTgt>
                                        </p:tgtEl>
                                        <p:attrNameLst>
                                          <p:attrName>ppt_y</p:attrName>
                                        </p:attrNameLst>
                                      </p:cBhvr>
                                      <p:tavLst>
                                        <p:tav tm="0">
                                          <p:val>
                                            <p:strVal val="#ppt_y+.05"/>
                                          </p:val>
                                        </p:tav>
                                        <p:tav tm="100000">
                                          <p:val>
                                            <p:strVal val="#ppt_y"/>
                                          </p:val>
                                        </p:tav>
                                      </p:tavLst>
                                    </p:anim>
                                  </p:childTnLst>
                                </p:cTn>
                              </p:par>
                              <p:par>
                                <p:cTn id="30" presetID="22" presetClass="entr" presetSubtype="4"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076"/>
                                        </p:tgtEl>
                                        <p:attrNameLst>
                                          <p:attrName>style.visibility</p:attrName>
                                        </p:attrNameLst>
                                      </p:cBhvr>
                                      <p:to>
                                        <p:strVal val="visible"/>
                                      </p:to>
                                    </p:set>
                                    <p:animEffect transition="in" filter="blinds(horizontal)">
                                      <p:cBhvr>
                                        <p:cTn id="3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307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0"/>
            <a:ext cx="8610600" cy="1143000"/>
          </a:xfrm>
        </p:spPr>
        <p:txBody>
          <a:bodyPr/>
          <a:lstStyle/>
          <a:p>
            <a:r>
              <a:rPr lang="en-US" sz="4000" b="1" dirty="0">
                <a:solidFill>
                  <a:srgbClr val="FFCC00"/>
                </a:solidFill>
                <a:latin typeface="Vagabond" pitchFamily="2" charset="0"/>
              </a:rPr>
              <a:t>God’s Redemptive Plan deals with:</a:t>
            </a:r>
          </a:p>
        </p:txBody>
      </p:sp>
      <p:sp>
        <p:nvSpPr>
          <p:cNvPr id="4099" name="Rectangle 3"/>
          <p:cNvSpPr>
            <a:spLocks noGrp="1" noChangeArrowheads="1"/>
          </p:cNvSpPr>
          <p:nvPr>
            <p:ph type="body" idx="1"/>
          </p:nvPr>
        </p:nvSpPr>
        <p:spPr>
          <a:xfrm>
            <a:off x="381000" y="1143000"/>
            <a:ext cx="7924800" cy="4530725"/>
          </a:xfrm>
        </p:spPr>
        <p:txBody>
          <a:bodyPr/>
          <a:lstStyle/>
          <a:p>
            <a:pPr>
              <a:buFont typeface="Wingdings" pitchFamily="2" charset="2"/>
              <a:buNone/>
            </a:pPr>
            <a:r>
              <a:rPr lang="en-US" sz="3600" b="1" dirty="0">
                <a:solidFill>
                  <a:srgbClr val="00FFFF"/>
                </a:solidFill>
              </a:rPr>
              <a:t>1) Our personal </a:t>
            </a:r>
            <a:r>
              <a:rPr lang="en-US" sz="3600" b="1" dirty="0" smtClean="0">
                <a:solidFill>
                  <a:srgbClr val="00FFFF"/>
                </a:solidFill>
              </a:rPr>
              <a:t>mistakes</a:t>
            </a:r>
            <a:endParaRPr lang="en-US" sz="3600" b="1" dirty="0">
              <a:solidFill>
                <a:srgbClr val="00FFFF"/>
              </a:solidFill>
            </a:endParaRPr>
          </a:p>
          <a:p>
            <a:pPr>
              <a:buFont typeface="Wingdings" pitchFamily="2" charset="2"/>
              <a:buNone/>
            </a:pPr>
            <a:r>
              <a:rPr lang="en-US" dirty="0"/>
              <a:t>			God forgives our sins </a:t>
            </a:r>
          </a:p>
          <a:p>
            <a:pPr>
              <a:spcBef>
                <a:spcPct val="100000"/>
              </a:spcBef>
              <a:buFont typeface="Wingdings" pitchFamily="2" charset="2"/>
              <a:buNone/>
            </a:pPr>
            <a:r>
              <a:rPr lang="en-US" sz="3600" b="1" dirty="0">
                <a:solidFill>
                  <a:srgbClr val="00FFFF"/>
                </a:solidFill>
              </a:rPr>
              <a:t>2) Our sin-prone nature</a:t>
            </a:r>
            <a:r>
              <a:rPr lang="en-US" b="1" dirty="0">
                <a:solidFill>
                  <a:srgbClr val="00FFFF"/>
                </a:solidFill>
              </a:rPr>
              <a:t> (evil desires)</a:t>
            </a:r>
          </a:p>
          <a:p>
            <a:pPr>
              <a:buFont typeface="Wingdings" pitchFamily="2" charset="2"/>
              <a:buNone/>
            </a:pPr>
            <a:r>
              <a:rPr lang="en-US" dirty="0"/>
              <a:t>		 God motivates us to fight it</a:t>
            </a:r>
          </a:p>
          <a:p>
            <a:pPr>
              <a:buFont typeface="Wingdings" pitchFamily="2" charset="2"/>
              <a:buNone/>
            </a:pPr>
            <a:r>
              <a:rPr lang="en-US" dirty="0"/>
              <a:t>	      This is the basis to forgive our sins</a:t>
            </a:r>
          </a:p>
          <a:p>
            <a:pPr>
              <a:buFont typeface="Wingdings" pitchFamily="2" charset="2"/>
              <a:buNone/>
            </a:pPr>
            <a:endParaRPr lang="en-US" dirty="0"/>
          </a:p>
        </p:txBody>
      </p:sp>
      <p:pic>
        <p:nvPicPr>
          <p:cNvPr id="5122" name="Picture 2"/>
          <p:cNvPicPr>
            <a:picLocks noChangeAspect="1" noChangeArrowheads="1"/>
          </p:cNvPicPr>
          <p:nvPr/>
        </p:nvPicPr>
        <p:blipFill>
          <a:blip r:embed="rId3" cstate="email"/>
          <a:srcRect/>
          <a:stretch>
            <a:fillRect/>
          </a:stretch>
        </p:blipFill>
        <p:spPr bwMode="auto">
          <a:xfrm>
            <a:off x="6781800" y="990600"/>
            <a:ext cx="1690113" cy="1876425"/>
          </a:xfrm>
          <a:prstGeom prst="rect">
            <a:avLst/>
          </a:prstGeom>
          <a:noFill/>
          <a:ln w="9525">
            <a:noFill/>
            <a:miter lim="800000"/>
            <a:headEnd/>
            <a:tailEnd/>
          </a:ln>
        </p:spPr>
      </p:pic>
      <p:pic>
        <p:nvPicPr>
          <p:cNvPr id="5124" name="Picture 4"/>
          <p:cNvPicPr>
            <a:picLocks noChangeAspect="1" noChangeArrowheads="1"/>
          </p:cNvPicPr>
          <p:nvPr/>
        </p:nvPicPr>
        <p:blipFill>
          <a:blip r:embed="rId4" cstate="email"/>
          <a:srcRect/>
          <a:stretch>
            <a:fillRect/>
          </a:stretch>
        </p:blipFill>
        <p:spPr bwMode="auto">
          <a:xfrm>
            <a:off x="2133600" y="4724400"/>
            <a:ext cx="4387273" cy="15240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4098"/>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4099">
                                            <p:txEl>
                                              <p:pRg st="0" end="0"/>
                                            </p:txEl>
                                          </p:spTgt>
                                        </p:tgtEl>
                                        <p:attrNameLst>
                                          <p:attrName>style.visibility</p:attrName>
                                        </p:attrNameLst>
                                      </p:cBhvr>
                                      <p:to>
                                        <p:strVal val="visible"/>
                                      </p:to>
                                    </p:set>
                                    <p:animEffect transition="in" filter="fade">
                                      <p:cBhvr>
                                        <p:cTn id="12" dur="500"/>
                                        <p:tgtEl>
                                          <p:spTgt spid="4099">
                                            <p:txEl>
                                              <p:pRg st="0" end="0"/>
                                            </p:txEl>
                                          </p:spTgt>
                                        </p:tgtEl>
                                      </p:cBhvr>
                                    </p:animEffect>
                                    <p:anim calcmode="lin" valueType="num">
                                      <p:cBhvr>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4099">
                                            <p:txEl>
                                              <p:pRg st="0" end="0"/>
                                            </p:txEl>
                                          </p:spTgt>
                                        </p:tgtEl>
                                        <p:attrNameLst>
                                          <p:attrName>ppt_y</p:attrName>
                                        </p:attrNameLst>
                                      </p:cBhvr>
                                      <p:tavLst>
                                        <p:tav tm="0">
                                          <p:val>
                                            <p:strVal val="#ppt_y+.05"/>
                                          </p:val>
                                        </p:tav>
                                        <p:tav tm="100000">
                                          <p:val>
                                            <p:strVal val="#ppt_y"/>
                                          </p:val>
                                        </p:tav>
                                      </p:tavLst>
                                    </p:anim>
                                  </p:childTnLst>
                                </p:cTn>
                              </p:par>
                              <p:par>
                                <p:cTn id="15" presetID="44" presetClass="entr" presetSubtype="0" fill="hold" grpId="0" nodeType="with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Effect transition="in" filter="fade">
                                      <p:cBhvr>
                                        <p:cTn id="17" dur="500"/>
                                        <p:tgtEl>
                                          <p:spTgt spid="4099">
                                            <p:txEl>
                                              <p:pRg st="1" end="1"/>
                                            </p:txEl>
                                          </p:spTgt>
                                        </p:tgtEl>
                                      </p:cBhvr>
                                    </p:animEffect>
                                    <p:anim calcmode="lin" valueType="num">
                                      <p:cBhvr>
                                        <p:cTn id="18"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4099">
                                            <p:txEl>
                                              <p:pRg st="1" end="1"/>
                                            </p:txEl>
                                          </p:spTgt>
                                        </p:tgtEl>
                                        <p:attrNameLst>
                                          <p:attrName>ppt_y</p:attrName>
                                        </p:attrNameLst>
                                      </p:cBhvr>
                                      <p:tavLst>
                                        <p:tav tm="0">
                                          <p:val>
                                            <p:strVal val="#ppt_y+.05"/>
                                          </p:val>
                                        </p:tav>
                                        <p:tav tm="100000">
                                          <p:val>
                                            <p:strVal val="#ppt_y"/>
                                          </p:val>
                                        </p:tav>
                                      </p:tavLst>
                                    </p:anim>
                                  </p:childTnLst>
                                </p:cTn>
                              </p:par>
                              <p:par>
                                <p:cTn id="20" presetID="3" presetClass="entr" presetSubtype="10" fill="hold" nodeType="with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blinds(horizontal)">
                                      <p:cBhvr>
                                        <p:cTn id="22" dur="500"/>
                                        <p:tgtEl>
                                          <p:spTgt spid="5122"/>
                                        </p:tgtEl>
                                      </p:cBhvr>
                                    </p:animEffect>
                                  </p:childTnLst>
                                </p:cTn>
                              </p:par>
                            </p:childTnLst>
                          </p:cTn>
                        </p:par>
                      </p:childTnLst>
                    </p:cTn>
                  </p:par>
                  <p:par>
                    <p:cTn id="23" fill="hold">
                      <p:stCondLst>
                        <p:cond delay="indefinite"/>
                      </p:stCondLst>
                      <p:childTnLst>
                        <p:par>
                          <p:cTn id="24" fill="hold">
                            <p:stCondLst>
                              <p:cond delay="0"/>
                            </p:stCondLst>
                            <p:childTnLst>
                              <p:par>
                                <p:cTn id="25" presetID="44" presetClass="entr" presetSubtype="0" fill="hold" grpId="0" nodeType="clickEffect">
                                  <p:stCondLst>
                                    <p:cond delay="0"/>
                                  </p:stCondLst>
                                  <p:childTnLst>
                                    <p:set>
                                      <p:cBhvr>
                                        <p:cTn id="26" dur="1" fill="hold">
                                          <p:stCondLst>
                                            <p:cond delay="0"/>
                                          </p:stCondLst>
                                        </p:cTn>
                                        <p:tgtEl>
                                          <p:spTgt spid="4099">
                                            <p:txEl>
                                              <p:pRg st="2" end="2"/>
                                            </p:txEl>
                                          </p:spTgt>
                                        </p:tgtEl>
                                        <p:attrNameLst>
                                          <p:attrName>style.visibility</p:attrName>
                                        </p:attrNameLst>
                                      </p:cBhvr>
                                      <p:to>
                                        <p:strVal val="visible"/>
                                      </p:to>
                                    </p:set>
                                    <p:animEffect transition="in" filter="fade">
                                      <p:cBhvr>
                                        <p:cTn id="27" dur="500"/>
                                        <p:tgtEl>
                                          <p:spTgt spid="4099">
                                            <p:txEl>
                                              <p:pRg st="2" end="2"/>
                                            </p:txEl>
                                          </p:spTgt>
                                        </p:tgtEl>
                                      </p:cBhvr>
                                    </p:animEffect>
                                    <p:anim calcmode="lin" valueType="num">
                                      <p:cBhvr>
                                        <p:cTn id="28"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4099">
                                            <p:txEl>
                                              <p:pRg st="2" end="2"/>
                                            </p:txEl>
                                          </p:spTgt>
                                        </p:tgtEl>
                                        <p:attrNameLst>
                                          <p:attrName>ppt_y</p:attrName>
                                        </p:attrNameLst>
                                      </p:cBhvr>
                                      <p:tavLst>
                                        <p:tav tm="0">
                                          <p:val>
                                            <p:strVal val="#ppt_y+.05"/>
                                          </p:val>
                                        </p:tav>
                                        <p:tav tm="100000">
                                          <p:val>
                                            <p:strVal val="#ppt_y"/>
                                          </p:val>
                                        </p:tav>
                                      </p:tavLst>
                                    </p:anim>
                                  </p:childTnLst>
                                </p:cTn>
                              </p:par>
                              <p:par>
                                <p:cTn id="30" presetID="44" presetClass="entr" presetSubtype="0" fill="hold" grpId="0" nodeType="withEffect">
                                  <p:stCondLst>
                                    <p:cond delay="0"/>
                                  </p:stCondLst>
                                  <p:childTnLst>
                                    <p:set>
                                      <p:cBhvr>
                                        <p:cTn id="31" dur="1" fill="hold">
                                          <p:stCondLst>
                                            <p:cond delay="0"/>
                                          </p:stCondLst>
                                        </p:cTn>
                                        <p:tgtEl>
                                          <p:spTgt spid="4099">
                                            <p:txEl>
                                              <p:pRg st="3" end="3"/>
                                            </p:txEl>
                                          </p:spTgt>
                                        </p:tgtEl>
                                        <p:attrNameLst>
                                          <p:attrName>style.visibility</p:attrName>
                                        </p:attrNameLst>
                                      </p:cBhvr>
                                      <p:to>
                                        <p:strVal val="visible"/>
                                      </p:to>
                                    </p:set>
                                    <p:animEffect transition="in" filter="fade">
                                      <p:cBhvr>
                                        <p:cTn id="32" dur="500"/>
                                        <p:tgtEl>
                                          <p:spTgt spid="4099">
                                            <p:txEl>
                                              <p:pRg st="3" end="3"/>
                                            </p:txEl>
                                          </p:spTgt>
                                        </p:tgtEl>
                                      </p:cBhvr>
                                    </p:animEffect>
                                    <p:anim calcmode="lin" valueType="num">
                                      <p:cBhvr>
                                        <p:cTn id="33"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4099">
                                            <p:txEl>
                                              <p:pRg st="3" end="3"/>
                                            </p:txEl>
                                          </p:spTgt>
                                        </p:tgtEl>
                                        <p:attrNameLst>
                                          <p:attrName>ppt_y</p:attrName>
                                        </p:attrNameLst>
                                      </p:cBhvr>
                                      <p:tavLst>
                                        <p:tav tm="0">
                                          <p:val>
                                            <p:strVal val="#ppt_y+.05"/>
                                          </p:val>
                                        </p:tav>
                                        <p:tav tm="100000">
                                          <p:val>
                                            <p:strVal val="#ppt_y"/>
                                          </p:val>
                                        </p:tav>
                                      </p:tavLst>
                                    </p:anim>
                                  </p:childTnLst>
                                </p:cTn>
                              </p:par>
                              <p:par>
                                <p:cTn id="35" presetID="44" presetClass="entr" presetSubtype="0" fill="hold" grpId="0" nodeType="withEffect">
                                  <p:stCondLst>
                                    <p:cond delay="0"/>
                                  </p:stCondLst>
                                  <p:childTnLst>
                                    <p:set>
                                      <p:cBhvr>
                                        <p:cTn id="36" dur="1" fill="hold">
                                          <p:stCondLst>
                                            <p:cond delay="0"/>
                                          </p:stCondLst>
                                        </p:cTn>
                                        <p:tgtEl>
                                          <p:spTgt spid="4099">
                                            <p:txEl>
                                              <p:pRg st="4" end="4"/>
                                            </p:txEl>
                                          </p:spTgt>
                                        </p:tgtEl>
                                        <p:attrNameLst>
                                          <p:attrName>style.visibility</p:attrName>
                                        </p:attrNameLst>
                                      </p:cBhvr>
                                      <p:to>
                                        <p:strVal val="visible"/>
                                      </p:to>
                                    </p:set>
                                    <p:animEffect transition="in" filter="fade">
                                      <p:cBhvr>
                                        <p:cTn id="37" dur="500"/>
                                        <p:tgtEl>
                                          <p:spTgt spid="4099">
                                            <p:txEl>
                                              <p:pRg st="4" end="4"/>
                                            </p:txEl>
                                          </p:spTgt>
                                        </p:tgtEl>
                                      </p:cBhvr>
                                    </p:animEffect>
                                    <p:anim calcmode="lin" valueType="num">
                                      <p:cBhvr>
                                        <p:cTn id="38"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4099">
                                            <p:txEl>
                                              <p:pRg st="4" end="4"/>
                                            </p:txEl>
                                          </p:spTgt>
                                        </p:tgtEl>
                                        <p:attrNameLst>
                                          <p:attrName>ppt_y</p:attrName>
                                        </p:attrNameLst>
                                      </p:cBhvr>
                                      <p:tavLst>
                                        <p:tav tm="0">
                                          <p:val>
                                            <p:strVal val="#ppt_y+.05"/>
                                          </p:val>
                                        </p:tav>
                                        <p:tav tm="100000">
                                          <p:val>
                                            <p:strVal val="#ppt_y"/>
                                          </p:val>
                                        </p:tav>
                                      </p:tavLst>
                                    </p:anim>
                                  </p:childTnLst>
                                </p:cTn>
                              </p:par>
                              <p:par>
                                <p:cTn id="40" presetID="9" presetClass="entr" presetSubtype="0" fill="hold" nodeType="withEffect">
                                  <p:stCondLst>
                                    <p:cond delay="0"/>
                                  </p:stCondLst>
                                  <p:childTnLst>
                                    <p:set>
                                      <p:cBhvr>
                                        <p:cTn id="41" dur="1" fill="hold">
                                          <p:stCondLst>
                                            <p:cond delay="0"/>
                                          </p:stCondLst>
                                        </p:cTn>
                                        <p:tgtEl>
                                          <p:spTgt spid="5124"/>
                                        </p:tgtEl>
                                        <p:attrNameLst>
                                          <p:attrName>style.visibility</p:attrName>
                                        </p:attrNameLst>
                                      </p:cBhvr>
                                      <p:to>
                                        <p:strVal val="visible"/>
                                      </p:to>
                                    </p:set>
                                    <p:animEffect transition="in" filter="dissolve">
                                      <p:cBhvr>
                                        <p:cTn id="42"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944562"/>
          </a:xfrm>
        </p:spPr>
        <p:txBody>
          <a:bodyPr/>
          <a:lstStyle/>
          <a:p>
            <a:r>
              <a:rPr lang="en-US" b="1" dirty="0">
                <a:solidFill>
                  <a:srgbClr val="00FFFF"/>
                </a:solidFill>
                <a:latin typeface="Vagabond" pitchFamily="2" charset="0"/>
              </a:rPr>
              <a:t>2 Corinthians 5:17-21</a:t>
            </a:r>
          </a:p>
        </p:txBody>
      </p:sp>
      <p:sp>
        <p:nvSpPr>
          <p:cNvPr id="7171" name="Rectangle 3"/>
          <p:cNvSpPr>
            <a:spLocks noGrp="1" noChangeArrowheads="1"/>
          </p:cNvSpPr>
          <p:nvPr>
            <p:ph type="body" idx="1"/>
          </p:nvPr>
        </p:nvSpPr>
        <p:spPr>
          <a:xfrm>
            <a:off x="381000" y="914400"/>
            <a:ext cx="8534400" cy="4530725"/>
          </a:xfrm>
        </p:spPr>
        <p:txBody>
          <a:bodyPr/>
          <a:lstStyle/>
          <a:p>
            <a:pPr marL="0" indent="288925">
              <a:lnSpc>
                <a:spcPct val="80000"/>
              </a:lnSpc>
              <a:buFont typeface="Wingdings" pitchFamily="2" charset="2"/>
              <a:buNone/>
            </a:pPr>
            <a:r>
              <a:rPr lang="en-US" sz="2400" dirty="0"/>
              <a:t>17	Therefore, if anyone is in Christ, he is a new creation; old things have passed away; behold, all things have become new.</a:t>
            </a:r>
          </a:p>
          <a:p>
            <a:pPr marL="0" indent="288925">
              <a:lnSpc>
                <a:spcPct val="80000"/>
              </a:lnSpc>
              <a:buFont typeface="Wingdings" pitchFamily="2" charset="2"/>
              <a:buNone/>
            </a:pPr>
            <a:r>
              <a:rPr lang="en-US" sz="2400" dirty="0"/>
              <a:t>18	Now all things are of God, who has reconciled us to Himself through Jesus Christ, and has given us the ministry of reconciliation,</a:t>
            </a:r>
          </a:p>
          <a:p>
            <a:pPr marL="0" indent="288925">
              <a:lnSpc>
                <a:spcPct val="80000"/>
              </a:lnSpc>
              <a:buFont typeface="Wingdings" pitchFamily="2" charset="2"/>
              <a:buNone/>
            </a:pPr>
            <a:r>
              <a:rPr lang="en-US" sz="2400" dirty="0"/>
              <a:t>19	that is, </a:t>
            </a:r>
            <a:r>
              <a:rPr lang="en-US" sz="2400" dirty="0">
                <a:solidFill>
                  <a:srgbClr val="FFFF00"/>
                </a:solidFill>
              </a:rPr>
              <a:t>that God was in Christ </a:t>
            </a:r>
            <a:r>
              <a:rPr lang="en-US" sz="2400" dirty="0" smtClean="0">
                <a:solidFill>
                  <a:srgbClr val="FFFF00"/>
                </a:solidFill>
              </a:rPr>
              <a:t>                                                   reconciling </a:t>
            </a:r>
            <a:r>
              <a:rPr lang="en-US" sz="2400" dirty="0">
                <a:solidFill>
                  <a:srgbClr val="FFFF00"/>
                </a:solidFill>
              </a:rPr>
              <a:t>the world to Himself, not </a:t>
            </a:r>
            <a:r>
              <a:rPr lang="en-US" sz="2400" dirty="0" smtClean="0">
                <a:solidFill>
                  <a:srgbClr val="FFFF00"/>
                </a:solidFill>
              </a:rPr>
              <a:t>                                        imputing </a:t>
            </a:r>
            <a:r>
              <a:rPr lang="en-US" sz="2400" dirty="0">
                <a:solidFill>
                  <a:srgbClr val="FFFF00"/>
                </a:solidFill>
              </a:rPr>
              <a:t>their trespasses to them,</a:t>
            </a:r>
            <a:r>
              <a:rPr lang="en-US" sz="2400" dirty="0"/>
              <a:t> </a:t>
            </a:r>
            <a:r>
              <a:rPr lang="en-US" sz="2400" dirty="0" smtClean="0"/>
              <a:t>and                                         </a:t>
            </a:r>
            <a:r>
              <a:rPr lang="en-US" sz="2400" dirty="0"/>
              <a:t>has committed to us the word of </a:t>
            </a:r>
            <a:r>
              <a:rPr lang="en-US" sz="2400" dirty="0" smtClean="0"/>
              <a:t>                                                        reconciliation</a:t>
            </a:r>
            <a:r>
              <a:rPr lang="en-US" sz="2400" dirty="0"/>
              <a:t>.</a:t>
            </a:r>
          </a:p>
          <a:p>
            <a:pPr marL="0" indent="288925">
              <a:lnSpc>
                <a:spcPct val="80000"/>
              </a:lnSpc>
              <a:buFont typeface="Wingdings" pitchFamily="2" charset="2"/>
              <a:buNone/>
            </a:pPr>
            <a:r>
              <a:rPr lang="en-US" sz="2400" dirty="0"/>
              <a:t>20	Now then, we are ambassadors </a:t>
            </a:r>
            <a:r>
              <a:rPr lang="en-US" sz="2400" dirty="0" smtClean="0"/>
              <a:t>                                        for </a:t>
            </a:r>
            <a:r>
              <a:rPr lang="en-US" sz="2400" dirty="0"/>
              <a:t>Christ, as though God were pleading </a:t>
            </a:r>
            <a:r>
              <a:rPr lang="en-US" sz="2400" dirty="0" smtClean="0"/>
              <a:t>                                              through </a:t>
            </a:r>
            <a:r>
              <a:rPr lang="en-US" sz="2400" dirty="0"/>
              <a:t>us: we implore you on Christ's </a:t>
            </a:r>
            <a:r>
              <a:rPr lang="en-US" sz="2400" dirty="0" smtClean="0"/>
              <a:t>                                               behalf</a:t>
            </a:r>
            <a:r>
              <a:rPr lang="en-US" sz="2400" dirty="0"/>
              <a:t>, be reconciled to God.</a:t>
            </a:r>
          </a:p>
          <a:p>
            <a:pPr marL="0" indent="288925">
              <a:lnSpc>
                <a:spcPct val="80000"/>
              </a:lnSpc>
              <a:buFont typeface="Wingdings" pitchFamily="2" charset="2"/>
              <a:buNone/>
            </a:pPr>
            <a:r>
              <a:rPr lang="en-US" sz="2400" dirty="0"/>
              <a:t>21	</a:t>
            </a:r>
            <a:r>
              <a:rPr lang="en-US" sz="2400" dirty="0">
                <a:solidFill>
                  <a:srgbClr val="FFFF00"/>
                </a:solidFill>
              </a:rPr>
              <a:t>For He made Him who knew no sin to be sin for us, that we might become the righteousness of God in Him.</a:t>
            </a:r>
          </a:p>
        </p:txBody>
      </p:sp>
      <p:pic>
        <p:nvPicPr>
          <p:cNvPr id="2" name="Picture 2"/>
          <p:cNvPicPr>
            <a:picLocks noChangeAspect="1" noChangeArrowheads="1"/>
          </p:cNvPicPr>
          <p:nvPr/>
        </p:nvPicPr>
        <p:blipFill>
          <a:blip r:embed="rId3" cstate="email"/>
          <a:srcRect/>
          <a:stretch>
            <a:fillRect/>
          </a:stretch>
        </p:blipFill>
        <p:spPr bwMode="auto">
          <a:xfrm>
            <a:off x="6172200" y="2590800"/>
            <a:ext cx="2702278" cy="2874963"/>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5181600" cy="1066800"/>
          </a:xfrm>
        </p:spPr>
        <p:txBody>
          <a:bodyPr/>
          <a:lstStyle/>
          <a:p>
            <a:r>
              <a:rPr lang="en-US" b="1" dirty="0">
                <a:solidFill>
                  <a:srgbClr val="00FFFF"/>
                </a:solidFill>
                <a:latin typeface="Vagabond" pitchFamily="2" charset="0"/>
              </a:rPr>
              <a:t>Isaiah 53:3-7</a:t>
            </a:r>
          </a:p>
        </p:txBody>
      </p:sp>
      <p:sp>
        <p:nvSpPr>
          <p:cNvPr id="9219" name="Rectangle 3"/>
          <p:cNvSpPr>
            <a:spLocks noGrp="1" noChangeArrowheads="1"/>
          </p:cNvSpPr>
          <p:nvPr>
            <p:ph type="body" idx="1"/>
          </p:nvPr>
        </p:nvSpPr>
        <p:spPr>
          <a:xfrm>
            <a:off x="381000" y="838200"/>
            <a:ext cx="8610600" cy="5410200"/>
          </a:xfrm>
        </p:spPr>
        <p:txBody>
          <a:bodyPr/>
          <a:lstStyle/>
          <a:p>
            <a:pPr marL="0" indent="228600">
              <a:lnSpc>
                <a:spcPct val="80000"/>
              </a:lnSpc>
              <a:buFont typeface="Wingdings" pitchFamily="2" charset="2"/>
              <a:buNone/>
            </a:pPr>
            <a:r>
              <a:rPr lang="en-US" sz="2400" dirty="0"/>
              <a:t>3  </a:t>
            </a:r>
            <a:r>
              <a:rPr lang="en-US" sz="2400" dirty="0">
                <a:solidFill>
                  <a:srgbClr val="FFFF00"/>
                </a:solidFill>
              </a:rPr>
              <a:t>He is despised and rejected by men, </a:t>
            </a:r>
            <a:r>
              <a:rPr lang="en-US" sz="2400" dirty="0" smtClean="0">
                <a:solidFill>
                  <a:srgbClr val="FFFF00"/>
                </a:solidFill>
              </a:rPr>
              <a:t>                                         a </a:t>
            </a:r>
            <a:r>
              <a:rPr lang="en-US" sz="2400" dirty="0">
                <a:solidFill>
                  <a:srgbClr val="FFFF00"/>
                </a:solidFill>
              </a:rPr>
              <a:t>Man of sorrows and acquainted with </a:t>
            </a:r>
            <a:r>
              <a:rPr lang="en-US" sz="2400" dirty="0" smtClean="0">
                <a:solidFill>
                  <a:srgbClr val="FFFF00"/>
                </a:solidFill>
              </a:rPr>
              <a:t>                                                       grief</a:t>
            </a:r>
            <a:r>
              <a:rPr lang="en-US" sz="2400" dirty="0">
                <a:solidFill>
                  <a:srgbClr val="FFFF00"/>
                </a:solidFill>
              </a:rPr>
              <a:t>.</a:t>
            </a:r>
            <a:r>
              <a:rPr lang="en-US" sz="2400" dirty="0"/>
              <a:t> And we hid, as it were, our faces </a:t>
            </a:r>
            <a:r>
              <a:rPr lang="en-US" sz="2400" dirty="0" smtClean="0"/>
              <a:t>                                       from </a:t>
            </a:r>
            <a:r>
              <a:rPr lang="en-US" sz="2400" dirty="0"/>
              <a:t>Him; he was despised, and we </a:t>
            </a:r>
            <a:r>
              <a:rPr lang="en-US" sz="2400" dirty="0" smtClean="0"/>
              <a:t>did                                              </a:t>
            </a:r>
            <a:r>
              <a:rPr lang="en-US" sz="2400" dirty="0"/>
              <a:t>not esteem Him.</a:t>
            </a:r>
          </a:p>
          <a:p>
            <a:pPr marL="0" indent="228600">
              <a:lnSpc>
                <a:spcPct val="80000"/>
              </a:lnSpc>
              <a:buFont typeface="Wingdings" pitchFamily="2" charset="2"/>
              <a:buNone/>
            </a:pPr>
            <a:r>
              <a:rPr lang="en-US" sz="2400" dirty="0"/>
              <a:t>4  Surely He has borne our </a:t>
            </a:r>
            <a:r>
              <a:rPr lang="en-US" sz="2400" dirty="0" err="1"/>
              <a:t>griefs</a:t>
            </a:r>
            <a:r>
              <a:rPr lang="en-US" sz="2400" dirty="0"/>
              <a:t> and carried our sorrows; </a:t>
            </a:r>
            <a:r>
              <a:rPr lang="en-US" sz="2400" dirty="0">
                <a:solidFill>
                  <a:srgbClr val="FFFF00"/>
                </a:solidFill>
              </a:rPr>
              <a:t>yet we esteemed Him stricken, smitten by God, and afflicted.</a:t>
            </a:r>
          </a:p>
          <a:p>
            <a:pPr marL="0" indent="228600">
              <a:lnSpc>
                <a:spcPct val="80000"/>
              </a:lnSpc>
              <a:buFont typeface="Wingdings" pitchFamily="2" charset="2"/>
              <a:buNone/>
            </a:pPr>
            <a:r>
              <a:rPr lang="en-US" sz="2400" dirty="0"/>
              <a:t>5  </a:t>
            </a:r>
            <a:r>
              <a:rPr lang="en-US" sz="2400" dirty="0">
                <a:solidFill>
                  <a:srgbClr val="FFFF00"/>
                </a:solidFill>
              </a:rPr>
              <a:t>But He was wounded for our transgressions, he was bruised for our iniquities; the chastisement for our peace was upon Him, and by His stripes we are healed.</a:t>
            </a:r>
          </a:p>
          <a:p>
            <a:pPr marL="0" indent="228600">
              <a:lnSpc>
                <a:spcPct val="80000"/>
              </a:lnSpc>
              <a:buFont typeface="Wingdings" pitchFamily="2" charset="2"/>
              <a:buNone/>
            </a:pPr>
            <a:r>
              <a:rPr lang="en-US" sz="2400" dirty="0"/>
              <a:t>6  All we like sheep have gone astray; we have turned, every one, to his own way; </a:t>
            </a:r>
            <a:r>
              <a:rPr lang="en-US" sz="2400" dirty="0">
                <a:solidFill>
                  <a:srgbClr val="FFFF00"/>
                </a:solidFill>
              </a:rPr>
              <a:t>and the LORD has laid on Him the iniquity of us all.</a:t>
            </a:r>
          </a:p>
          <a:p>
            <a:pPr marL="0" indent="228600">
              <a:lnSpc>
                <a:spcPct val="80000"/>
              </a:lnSpc>
              <a:buFont typeface="Wingdings" pitchFamily="2" charset="2"/>
              <a:buNone/>
            </a:pPr>
            <a:r>
              <a:rPr lang="en-US" sz="2400" dirty="0"/>
              <a:t>7  He was oppressed and He was afflicted, </a:t>
            </a:r>
            <a:r>
              <a:rPr lang="en-US" sz="2400" dirty="0">
                <a:solidFill>
                  <a:srgbClr val="FFFF00"/>
                </a:solidFill>
              </a:rPr>
              <a:t>yet He opened not His mouth;</a:t>
            </a:r>
            <a:r>
              <a:rPr lang="en-US" sz="2400" dirty="0"/>
              <a:t> he was led as a lamb to the slaughter, and as a sheep before its shearers is silent, so He opened not His mouth.</a:t>
            </a:r>
          </a:p>
        </p:txBody>
      </p:sp>
      <p:pic>
        <p:nvPicPr>
          <p:cNvPr id="3" name="Picture 3"/>
          <p:cNvPicPr>
            <a:picLocks noChangeAspect="1" noChangeArrowheads="1"/>
          </p:cNvPicPr>
          <p:nvPr/>
        </p:nvPicPr>
        <p:blipFill>
          <a:blip r:embed="rId3" cstate="email"/>
          <a:srcRect/>
          <a:stretch>
            <a:fillRect/>
          </a:stretch>
        </p:blipFill>
        <p:spPr bwMode="auto">
          <a:xfrm>
            <a:off x="6096000" y="228600"/>
            <a:ext cx="2743200" cy="2057400"/>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830</TotalTime>
  <Words>1344</Words>
  <Application>Microsoft Office PowerPoint</Application>
  <PresentationFormat>On-screen Show (4:3)</PresentationFormat>
  <Paragraphs>147</Paragraphs>
  <Slides>22</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Comic Sans MS</vt:lpstr>
      <vt:lpstr>EraserDust</vt:lpstr>
      <vt:lpstr>Manuscript</vt:lpstr>
      <vt:lpstr>Times New Roman</vt:lpstr>
      <vt:lpstr>Vagabond</vt:lpstr>
      <vt:lpstr>Wingdings</vt:lpstr>
      <vt:lpstr>Beam</vt:lpstr>
      <vt:lpstr>God’s wonderful Plan of Redemption</vt:lpstr>
      <vt:lpstr>The Power of Faith in Jesus</vt:lpstr>
      <vt:lpstr>The Power of Faith in Jesus</vt:lpstr>
      <vt:lpstr>Abraham believed the Lord (Gen 15:6)</vt:lpstr>
      <vt:lpstr>Different Viewpoints of the Cross</vt:lpstr>
      <vt:lpstr>Jesus is our Representative (“pioneer” RSV) </vt:lpstr>
      <vt:lpstr>God’s Redemptive Plan deals with:</vt:lpstr>
      <vt:lpstr>2 Corinthians 5:17-21</vt:lpstr>
      <vt:lpstr>Isaiah 53:3-7</vt:lpstr>
      <vt:lpstr>Hebrews 2:14-18 (RSV)</vt:lpstr>
      <vt:lpstr>Hebrews 7:22-28</vt:lpstr>
      <vt:lpstr>This world runs on                   “carrot &amp; stick” motivation</vt:lpstr>
      <vt:lpstr>God uses a different strategy:          He gives us grace as a gift and then asks us to respond to His kindness!</vt:lpstr>
      <vt:lpstr>God gives us grace as a gift and then asks us to respond to His kindness!</vt:lpstr>
      <vt:lpstr>Don’t try to be justified by Law</vt:lpstr>
      <vt:lpstr>How do we know if we are living by law or by faith?</vt:lpstr>
      <vt:lpstr>Faith has more power than Law</vt:lpstr>
      <vt:lpstr>So, as we leave this camp….</vt:lpstr>
      <vt:lpstr>PowerPoint Presentation</vt:lpstr>
      <vt:lpstr>Titus 2:11-14</vt:lpstr>
      <vt:lpstr>Christ has invited YOU to join God’s family forever...</vt:lpstr>
      <vt:lpstr>Thanks be to God for His indescribable gift!  (2 Corinthians 9:15)  </vt:lpstr>
    </vt:vector>
  </TitlesOfParts>
  <Company>Crestwood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Styles</dc:creator>
  <cp:lastModifiedBy>Dad</cp:lastModifiedBy>
  <cp:revision>56</cp:revision>
  <dcterms:created xsi:type="dcterms:W3CDTF">2006-11-29T22:15:59Z</dcterms:created>
  <dcterms:modified xsi:type="dcterms:W3CDTF">2014-07-18T03:04:39Z</dcterms:modified>
</cp:coreProperties>
</file>