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3" r:id="rId2"/>
    <p:sldId id="395" r:id="rId3"/>
    <p:sldId id="396" r:id="rId4"/>
    <p:sldId id="402" r:id="rId5"/>
    <p:sldId id="403" r:id="rId6"/>
    <p:sldId id="400" r:id="rId7"/>
    <p:sldId id="404" r:id="rId8"/>
    <p:sldId id="398" r:id="rId9"/>
    <p:sldId id="408" r:id="rId10"/>
    <p:sldId id="406" r:id="rId11"/>
    <p:sldId id="352" r:id="rId12"/>
    <p:sldId id="410" r:id="rId13"/>
    <p:sldId id="412" r:id="rId14"/>
    <p:sldId id="405" r:id="rId15"/>
    <p:sldId id="401" r:id="rId16"/>
    <p:sldId id="41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8C481-C12E-4E5E-8C97-17372D1217D9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5166E-042E-477A-8CA1-B8E10594A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1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9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6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75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4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9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2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1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6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B5A5-581C-4AC5-9A7A-7B9A2E6D0C32}" type="datetimeFigureOut">
              <a:rPr lang="en-US" smtClean="0"/>
              <a:pPr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45" y="381000"/>
            <a:ext cx="4479877" cy="2514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 smtClean="0">
                <a:solidFill>
                  <a:srgbClr val="FF0000"/>
                </a:solidFill>
              </a:rPr>
              <a:t>The Day Christ Died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876799" y="3886200"/>
            <a:ext cx="410892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 smtClean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Death &amp; Burial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4.bp.blogspot.com/-RaWsTQDL_Uc/TlY7yj3bDTI/AAAAAAAAADY/p2Gu91j5Wq8/s1600/jesus-on-the-cross_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5999"/>
            <a:ext cx="3965575" cy="346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ruthbook.com/images/site_images/Harold_Copping_The_Last_Supper_5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r="3557" b="6091"/>
          <a:stretch/>
        </p:blipFill>
        <p:spPr bwMode="auto">
          <a:xfrm>
            <a:off x="197668" y="3429000"/>
            <a:ext cx="4550120" cy="30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7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62738"/>
            <a:ext cx="5334000" cy="2518917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Why did God send the Darkness?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305800" cy="334848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God was angry</a:t>
            </a:r>
            <a:r>
              <a:rPr lang="en-US" dirty="0" smtClean="0"/>
              <a:t>, so He sent an                                    angel down with darkness (Ps 18)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 chased away the revilers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 softened the heat of the afternoon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 provided some peace for Jesus to talk to people 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When God withdrew the darkness </a:t>
            </a:r>
            <a:r>
              <a:rPr lang="en-US" dirty="0" smtClean="0"/>
              <a:t>at the 9</a:t>
            </a:r>
            <a:r>
              <a:rPr lang="en-US" baseline="30000" dirty="0" smtClean="0"/>
              <a:t>th</a:t>
            </a:r>
            <a:r>
              <a:rPr lang="en-US" dirty="0" smtClean="0"/>
              <a:t> hour (3pm), Jesus felt he had been left alone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Then he realized that it was nearly over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last prophecy to be fulfilled, so he said “I thirst”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549185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God was in control, helping His Son to get through his defeat of the Devil!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www.singingwiththespirit.com/wp-content/uploads/2013/06/crucifixion-of-Jes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"/>
            <a:ext cx="3106860" cy="23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6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Mark 15:33-34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33 </a:t>
            </a:r>
            <a:r>
              <a:rPr lang="en-US" dirty="0"/>
              <a:t>Now when the sixth hour had come, there was </a:t>
            </a:r>
            <a:r>
              <a:rPr lang="en-US" b="1" dirty="0">
                <a:solidFill>
                  <a:srgbClr val="0000CC"/>
                </a:solidFill>
              </a:rPr>
              <a:t>darkness over the whole land until the ninth hour. </a:t>
            </a:r>
            <a:r>
              <a:rPr lang="en-US" dirty="0"/>
              <a:t>34 And at the ninth hour Jesus cried out with a loud voice, saying, "</a:t>
            </a:r>
            <a:r>
              <a:rPr lang="en-US" dirty="0" err="1"/>
              <a:t>Eloi</a:t>
            </a:r>
            <a:r>
              <a:rPr lang="en-US" dirty="0"/>
              <a:t>, </a:t>
            </a:r>
            <a:r>
              <a:rPr lang="en-US" dirty="0" err="1"/>
              <a:t>Eloi</a:t>
            </a:r>
            <a:r>
              <a:rPr lang="en-US" dirty="0"/>
              <a:t>, lama </a:t>
            </a:r>
            <a:r>
              <a:rPr lang="en-US" dirty="0" err="1"/>
              <a:t>sabachthani</a:t>
            </a:r>
            <a:r>
              <a:rPr lang="en-US" dirty="0"/>
              <a:t>?" which is translated, "My God, My God, why have You forsaken Me</a:t>
            </a:r>
            <a:r>
              <a:rPr lang="en-US" dirty="0" smtClean="0"/>
              <a:t>?"</a:t>
            </a:r>
            <a:endParaRPr lang="en-US" dirty="0"/>
          </a:p>
          <a:p>
            <a:pPr marL="0" indent="231775">
              <a:buNone/>
            </a:pPr>
            <a:endParaRPr lang="en-US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When the darkness lifted…..</a:t>
            </a: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97643" y="5234970"/>
            <a:ext cx="693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Christ’s feeling of being   forsaken seems to be connected to the lifting of the darkness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4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561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643" y="65279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Matthew 27:51-53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127" y="1371600"/>
            <a:ext cx="7086600" cy="4191000"/>
          </a:xfrm>
        </p:spPr>
        <p:txBody>
          <a:bodyPr>
            <a:normAutofit lnSpcReduction="10000"/>
          </a:bodyPr>
          <a:lstStyle/>
          <a:p>
            <a:pPr marL="0" indent="231775">
              <a:buNone/>
            </a:pPr>
            <a:r>
              <a:rPr lang="en-US" dirty="0" smtClean="0"/>
              <a:t>51 </a:t>
            </a:r>
            <a:r>
              <a:rPr lang="en-US" dirty="0"/>
              <a:t>Then, behold, </a:t>
            </a:r>
            <a:r>
              <a:rPr lang="en-US" b="1" dirty="0">
                <a:solidFill>
                  <a:srgbClr val="0000CC"/>
                </a:solidFill>
              </a:rPr>
              <a:t>the veil of the temple was torn in two from top to bottom</a:t>
            </a:r>
            <a:r>
              <a:rPr lang="en-US" dirty="0">
                <a:solidFill>
                  <a:srgbClr val="0000CC"/>
                </a:solidFill>
              </a:rPr>
              <a:t>;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the earth quaked, and the rocks were split, 52 and the graves were opened; </a:t>
            </a:r>
            <a:r>
              <a:rPr lang="en-US" dirty="0"/>
              <a:t>and many bodies of the saints who had fallen asleep were raised; 53 and coming out of the graves after His resurrection, they went into the holy city and appeared to many.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When Jesus died….</a:t>
            </a: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5788322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Veil rent: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opened the way into God’s presence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Earthquake: 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opened graves – resurrection </a:t>
            </a:r>
            <a:endParaRPr lang="en-US" sz="28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13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619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Be thankful!</a:t>
            </a:r>
            <a:endParaRPr lang="en-US" sz="4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838200"/>
            <a:ext cx="84582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Thank God for His wonderful plan of redemption </a:t>
            </a:r>
            <a:r>
              <a:rPr lang="en-US" dirty="0" smtClean="0"/>
              <a:t>– His kindness, patience &amp; mercy in working so hard to transform our lives and adopt us into His family forever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Thank Jesus Christ </a:t>
            </a:r>
            <a:r>
              <a:rPr lang="en-US" dirty="0" smtClean="0"/>
              <a:t>for his willingness to submit to God’s righteousness, defeat the devil and pioneer the way to life with God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Thank the angels that minister everyday for us:  </a:t>
            </a:r>
            <a:r>
              <a:rPr lang="en-US" dirty="0" smtClean="0"/>
              <a:t>protecting us and working in our lives to develop us into God’s children, so we can join them in their work </a:t>
            </a: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319047"/>
            <a:ext cx="822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rgbClr val="00B050"/>
                </a:solidFill>
                <a:latin typeface="Comic Sans MS" pitchFamily="66" charset="0"/>
              </a:rPr>
              <a:t>And </a:t>
            </a:r>
            <a:r>
              <a:rPr lang="en-US" sz="3000" b="1" dirty="0">
                <a:solidFill>
                  <a:srgbClr val="00B050"/>
                </a:solidFill>
                <a:latin typeface="Comic Sans MS" pitchFamily="66" charset="0"/>
              </a:rPr>
              <a:t>let the peace of God rule in your hearts, to which also you were called in one body; and be thankful. </a:t>
            </a:r>
            <a:r>
              <a:rPr lang="en-US" sz="3000" b="1" dirty="0" smtClean="0">
                <a:solidFill>
                  <a:srgbClr val="00B050"/>
                </a:solidFill>
                <a:latin typeface="Comic Sans MS" pitchFamily="66" charset="0"/>
              </a:rPr>
              <a:t>(Col 3:15)</a:t>
            </a:r>
            <a:endParaRPr lang="en-US" sz="3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60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lipartpal.com/_thumbs/pd/education/chalkboard_background_full_page.png"/>
          <p:cNvPicPr>
            <a:picLocks noChangeAspect="1" noChangeArrowheads="1"/>
          </p:cNvPicPr>
          <p:nvPr/>
        </p:nvPicPr>
        <p:blipFill>
          <a:blip r:embed="rId3" cstate="print"/>
          <a:srcRect l="1270" t="1643" r="3492" b="4723"/>
          <a:stretch>
            <a:fillRect/>
          </a:stretch>
        </p:blipFill>
        <p:spPr bwMode="auto">
          <a:xfrm>
            <a:off x="0" y="0"/>
            <a:ext cx="9144000" cy="689152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EraserDust" pitchFamily="34" charset="0"/>
              </a:rPr>
              <a:t>Lessons from Today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5029200"/>
          </a:xfrm>
        </p:spPr>
        <p:txBody>
          <a:bodyPr>
            <a:normAutofit fontScale="85000" lnSpcReduction="10000"/>
          </a:bodyPr>
          <a:lstStyle/>
          <a:p>
            <a:pPr hangingPunct="0"/>
            <a:r>
              <a:rPr lang="en-US" dirty="0" smtClean="0">
                <a:solidFill>
                  <a:srgbClr val="FFC000"/>
                </a:solidFill>
                <a:latin typeface="EraserDust" pitchFamily="34" charset="0"/>
              </a:rPr>
              <a:t>Thank God for designing a plan to save us by destroying the devil &amp; motivating us to live to God</a:t>
            </a:r>
          </a:p>
          <a:p>
            <a:pPr hangingPunct="0"/>
            <a:r>
              <a:rPr lang="en-US" dirty="0" smtClean="0">
                <a:solidFill>
                  <a:srgbClr val="FFC000"/>
                </a:solidFill>
                <a:latin typeface="EraserDust" pitchFamily="34" charset="0"/>
              </a:rPr>
              <a:t>Thank Jesus Christ for all he went through for us:  good way to thank him is to follow in his steps!</a:t>
            </a:r>
          </a:p>
          <a:p>
            <a:pPr hangingPunct="0"/>
            <a:r>
              <a:rPr lang="en-US" dirty="0" smtClean="0">
                <a:solidFill>
                  <a:srgbClr val="FFC000"/>
                </a:solidFill>
                <a:latin typeface="EraserDust" pitchFamily="34" charset="0"/>
              </a:rPr>
              <a:t>Appreciate God’s willingness to save us when we don’t deserve it &amp; commit to God’s method of salvation:  put Sin to death &amp; live to God</a:t>
            </a:r>
          </a:p>
          <a:p>
            <a:pPr hangingPunct="0"/>
            <a:r>
              <a:rPr lang="en-US" dirty="0" smtClean="0">
                <a:solidFill>
                  <a:srgbClr val="FFC000"/>
                </a:solidFill>
                <a:latin typeface="EraserDust" pitchFamily="34" charset="0"/>
              </a:rPr>
              <a:t>Go home committed to serving one another in love – what ever it takes – like Jesus</a:t>
            </a:r>
          </a:p>
          <a:p>
            <a:pPr hangingPunct="0"/>
            <a:r>
              <a:rPr lang="en-US" dirty="0" smtClean="0">
                <a:solidFill>
                  <a:srgbClr val="FFC000"/>
                </a:solidFill>
                <a:latin typeface="EraserDust" pitchFamily="34" charset="0"/>
              </a:rPr>
              <a:t>Have this mind in you that was in Christ Jesus:  “I delight to do your will o God” (Ps 40:8)</a:t>
            </a:r>
          </a:p>
          <a:p>
            <a:pPr hangingPunct="0"/>
            <a:endParaRPr lang="en-US" dirty="0" smtClean="0">
              <a:solidFill>
                <a:srgbClr val="FFC000"/>
              </a:solidFill>
              <a:latin typeface="EraserDust" pitchFamily="34" charset="0"/>
            </a:endParaRPr>
          </a:p>
          <a:p>
            <a:pPr hangingPunct="0"/>
            <a:endParaRPr lang="en-US" dirty="0">
              <a:solidFill>
                <a:srgbClr val="FFC000"/>
              </a:solidFill>
              <a:latin typeface="EraserDust" pitchFamily="34" charset="0"/>
            </a:endParaRPr>
          </a:p>
          <a:p>
            <a:pPr hangingPunc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57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kxb-aWguIfSSL9iI9gW4FnRig4kb-WD2LSY1yQX9R6eEp6_V-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67" y="-156613"/>
            <a:ext cx="5753100" cy="39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349"/>
            <a:ext cx="2895600" cy="3276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Let’s go home and put it into practice!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09600" y="3657600"/>
            <a:ext cx="8077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No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one born of God makes a practice of sinning,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for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God's seed abides in him, and he cannot keep on sinning because he has been born of God.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By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this it is evident who are the children of God, and who are the children of the devil: whoever does not practice righteousness is not of God, nor is the one who does not love his brother. 1 John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3:9-10  (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ESV)</a:t>
            </a:r>
            <a:endParaRPr lang="en-US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9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Lessons from the Week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6096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Love</a:t>
            </a:r>
            <a:r>
              <a:rPr lang="en-US" dirty="0"/>
              <a:t>: Jesus showed Judas even </a:t>
            </a:r>
            <a:r>
              <a:rPr lang="en-US" dirty="0" err="1"/>
              <a:t>tho</a:t>
            </a:r>
            <a:r>
              <a:rPr lang="en-US" dirty="0"/>
              <a:t> Jesus knew Judas wanted to betray him</a:t>
            </a:r>
          </a:p>
          <a:p>
            <a:pPr marL="0" indent="0">
              <a:buNone/>
            </a:pPr>
            <a:r>
              <a:rPr lang="en-US" b="1" dirty="0" smtClean="0"/>
              <a:t>Humility</a:t>
            </a:r>
            <a:r>
              <a:rPr lang="en-US" dirty="0"/>
              <a:t>:  Jesus always humbled himself to </a:t>
            </a:r>
            <a:r>
              <a:rPr lang="en-US" dirty="0" smtClean="0"/>
              <a:t>serve</a:t>
            </a:r>
          </a:p>
          <a:p>
            <a:pPr marL="0" indent="0">
              <a:buNone/>
            </a:pPr>
            <a:r>
              <a:rPr lang="en-US" b="1" dirty="0" smtClean="0"/>
              <a:t>Balance</a:t>
            </a:r>
            <a:r>
              <a:rPr lang="en-US" dirty="0"/>
              <a:t>: between putting Sin to death &amp; also living to God</a:t>
            </a:r>
          </a:p>
          <a:p>
            <a:pPr marL="0" indent="0">
              <a:buNone/>
            </a:pPr>
            <a:r>
              <a:rPr lang="en-US" b="1" dirty="0" smtClean="0"/>
              <a:t>Pride </a:t>
            </a:r>
            <a:r>
              <a:rPr lang="en-US" b="1" dirty="0"/>
              <a:t>&amp; selfishness</a:t>
            </a:r>
            <a:r>
              <a:rPr lang="en-US" dirty="0"/>
              <a:t>:  let go of these to help &amp; serve those for whom Christ died</a:t>
            </a:r>
          </a:p>
          <a:p>
            <a:pPr marL="0" indent="0">
              <a:buNone/>
            </a:pPr>
            <a:r>
              <a:rPr lang="en-US" b="1" dirty="0" smtClean="0"/>
              <a:t>Surviving </a:t>
            </a:r>
            <a:r>
              <a:rPr lang="en-US" b="1" dirty="0"/>
              <a:t>trials</a:t>
            </a:r>
            <a:r>
              <a:rPr lang="en-US" dirty="0"/>
              <a:t>:  focus on helping &amp; serving others – don’t seek isolation!</a:t>
            </a:r>
          </a:p>
          <a:p>
            <a:pPr marL="0" indent="0">
              <a:buNone/>
            </a:pPr>
            <a:r>
              <a:rPr lang="en-US" b="1" dirty="0" smtClean="0"/>
              <a:t>Thankfulness</a:t>
            </a:r>
            <a:r>
              <a:rPr lang="en-US" dirty="0"/>
              <a:t>:  it is a core trait that helps us defeat Sin &amp; live to God</a:t>
            </a:r>
          </a:p>
          <a:p>
            <a:pPr marL="0" indent="0">
              <a:buNone/>
            </a:pPr>
            <a:r>
              <a:rPr lang="en-US" b="1" dirty="0" smtClean="0"/>
              <a:t>Death</a:t>
            </a:r>
            <a:r>
              <a:rPr lang="en-US" dirty="0"/>
              <a:t>:  the focus of the scriptures is on Christ’s death to Sin – us too!</a:t>
            </a:r>
          </a:p>
          <a:p>
            <a:pPr marL="0" indent="0">
              <a:buNone/>
            </a:pPr>
            <a:r>
              <a:rPr lang="en-US" b="1" dirty="0" smtClean="0"/>
              <a:t>Patience</a:t>
            </a:r>
            <a:r>
              <a:rPr lang="en-US" dirty="0"/>
              <a:t>:  need to wait for God’s timeline to happen – He’s in control &amp; knows best</a:t>
            </a:r>
          </a:p>
          <a:p>
            <a:pPr marL="0" indent="0">
              <a:buNone/>
            </a:pPr>
            <a:r>
              <a:rPr lang="en-US" b="1" dirty="0" smtClean="0"/>
              <a:t>Prayer</a:t>
            </a:r>
            <a:r>
              <a:rPr lang="en-US" dirty="0"/>
              <a:t>:  it’s powerful and can alter the pathways God will use</a:t>
            </a:r>
          </a:p>
          <a:p>
            <a:pPr marL="0" indent="0">
              <a:buNone/>
            </a:pPr>
            <a:r>
              <a:rPr lang="en-US" b="1" dirty="0" smtClean="0"/>
              <a:t>Thy </a:t>
            </a:r>
            <a:r>
              <a:rPr lang="en-US" b="1" dirty="0"/>
              <a:t>will be done:</a:t>
            </a:r>
            <a:r>
              <a:rPr lang="en-US" dirty="0"/>
              <a:t>  we do need to learn to put God’s before our own</a:t>
            </a:r>
          </a:p>
          <a:p>
            <a:pPr marL="0" indent="0">
              <a:buNone/>
            </a:pPr>
            <a:r>
              <a:rPr lang="en-US" b="1" dirty="0" smtClean="0"/>
              <a:t>Crucifixion</a:t>
            </a:r>
            <a:r>
              <a:rPr lang="en-US" dirty="0"/>
              <a:t>: it was a major event typical of the battle Jesus fought every day</a:t>
            </a:r>
          </a:p>
          <a:p>
            <a:pPr marL="0" indent="0">
              <a:buNone/>
            </a:pPr>
            <a:r>
              <a:rPr lang="en-US" b="1" dirty="0" smtClean="0"/>
              <a:t>Repentance</a:t>
            </a:r>
            <a:r>
              <a:rPr lang="en-US" dirty="0"/>
              <a:t>:  Whatever we’ve done, God can help us change our hearts &amp; move forward</a:t>
            </a:r>
          </a:p>
          <a:p>
            <a:pPr marL="0" indent="0">
              <a:buNone/>
            </a:pPr>
            <a:r>
              <a:rPr lang="en-US" b="1" dirty="0" smtClean="0"/>
              <a:t>Esteeming </a:t>
            </a:r>
            <a:r>
              <a:rPr lang="en-US" b="1" dirty="0"/>
              <a:t>others better than ourselves</a:t>
            </a:r>
            <a:r>
              <a:rPr lang="en-US" dirty="0"/>
              <a:t>:  others are more important – work to </a:t>
            </a:r>
            <a:r>
              <a:rPr lang="en-US" dirty="0" smtClean="0"/>
              <a:t>save </a:t>
            </a:r>
            <a:r>
              <a:rPr lang="en-US" dirty="0"/>
              <a:t>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9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Where are we today?</a:t>
            </a: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5300" b="1" dirty="0" smtClean="0">
                <a:solidFill>
                  <a:srgbClr val="0000CC"/>
                </a:solidFill>
                <a:latin typeface="Comic Sans MS" pitchFamily="66" charset="0"/>
              </a:rPr>
              <a:t>Death &amp; Burial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752600" y="5195658"/>
            <a:ext cx="5956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From around 12 noon     till just before 6pm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667" t="30341" r="14167" b="30667"/>
          <a:stretch/>
        </p:blipFill>
        <p:spPr>
          <a:xfrm>
            <a:off x="0" y="1752600"/>
            <a:ext cx="9172450" cy="30138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5200" y="3733799"/>
            <a:ext cx="990600" cy="1524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2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10"/>
            <a:ext cx="8027090" cy="68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191000" cy="1752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Things to look for today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0" y="1752599"/>
            <a:ext cx="8251209" cy="510540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What impact did the 3 hours of darkness have on Jesus, the thieves, the people, the weather?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Was the darkness positive or negative?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</a:rPr>
              <a:t>What was the significance of: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tearing of the veil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rocks splitting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earth quaking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graves opened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What impact did Christ’s crucifixion </a:t>
            </a:r>
            <a:r>
              <a:rPr lang="en-US" dirty="0" smtClean="0"/>
              <a:t>have on Joseph of </a:t>
            </a:r>
            <a:r>
              <a:rPr lang="en-US" dirty="0" err="1" smtClean="0"/>
              <a:t>Aramathaea</a:t>
            </a:r>
            <a:r>
              <a:rPr lang="en-US" dirty="0" smtClean="0"/>
              <a:t> &amp; Nicodemus?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What did Christ’s crucifixion accomplish for God, for Jesus, for all of us?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did this alter the law of Sin and Death?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What impact did this have on the Law of Moses?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What is the meaning of the water and the blood?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026" name="Picture 2" descr="http://activerain.trulia.com/image_store/uploads/7/8/8/3/2/ar132815804023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0362"/>
            <a:ext cx="3965575" cy="15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191000" cy="1752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Things to look for today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0" y="1752599"/>
            <a:ext cx="8251209" cy="510540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Why </a:t>
            </a:r>
            <a:r>
              <a:rPr lang="en-US" b="1" dirty="0">
                <a:solidFill>
                  <a:srgbClr val="0000CC"/>
                </a:solidFill>
              </a:rPr>
              <a:t>is reality more important than ritual?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Why does God ask us to go through rituals?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do we look beyond the rituals to see the real issues and then implement them in our lives?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What impact did Jesus have on the thieves?  </a:t>
            </a:r>
            <a:r>
              <a:rPr lang="en-US" dirty="0" smtClean="0"/>
              <a:t>What impact did they have on Jesus?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Thy will be done:  </a:t>
            </a:r>
            <a:r>
              <a:rPr lang="en-US" dirty="0" smtClean="0"/>
              <a:t>what does this mean in our lives today?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 our families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 our ecclesias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 our jobs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026" name="Picture 2" descr="http://activerain.trulia.com/image_store/uploads/7/8/8/3/2/ar132815804023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0362"/>
            <a:ext cx="3965575" cy="15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876800" cy="182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How did Christ’s death &amp; resurrection affect the angels?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382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change took place in                                       the status of the angels                                          when Jesus was resurrected to immortality?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can you learn about the selflessness of angels that they worked so much to develop some who would be elevated above them?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this is the spirit of the angels, and we hope to become equal to them, what does this mean for us today?</a:t>
            </a:r>
          </a:p>
        </p:txBody>
      </p:sp>
      <p:pic>
        <p:nvPicPr>
          <p:cNvPr id="1026" name="Picture 2" descr="http://wallpaper4god.com/en/wp-content/uploads/2011/11/jesus-christ-0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724275" cy="279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8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img.ehowcdn.com/article-new-thumbnail/ehow/images/a08/3t/jp/discussion-topics-adult-bible-study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"/>
            <a:ext cx="91249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33741" y="-381000"/>
            <a:ext cx="7010309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Discussion Time!</a:t>
            </a:r>
            <a:endParaRPr lang="en-US" sz="5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lipartpal.com/_thumbs/pd/education/chalkboard_background_full_page.png"/>
          <p:cNvPicPr>
            <a:picLocks noChangeAspect="1" noChangeArrowheads="1"/>
          </p:cNvPicPr>
          <p:nvPr/>
        </p:nvPicPr>
        <p:blipFill>
          <a:blip r:embed="rId3" cstate="print"/>
          <a:srcRect l="1270" t="1643" r="3492" b="4723"/>
          <a:stretch>
            <a:fillRect/>
          </a:stretch>
        </p:blipFill>
        <p:spPr bwMode="auto">
          <a:xfrm>
            <a:off x="0" y="0"/>
            <a:ext cx="9144000" cy="689152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609600"/>
            <a:ext cx="8153400" cy="52578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  <a:latin typeface="EraserDust" pitchFamily="34" charset="0"/>
              </a:rPr>
              <a:t>Lessons from Today to take home </a:t>
            </a:r>
          </a:p>
        </p:txBody>
      </p:sp>
    </p:spTree>
    <p:extLst>
      <p:ext uri="{BB962C8B-B14F-4D97-AF65-F5344CB8AC3E}">
        <p14:creationId xmlns:p14="http://schemas.microsoft.com/office/powerpoint/2010/main" val="3311595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7 Saying of Jesus on the Cross</a:t>
            </a:r>
            <a:endParaRPr lang="en-US" sz="4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00CC"/>
                </a:solidFill>
              </a:rPr>
              <a:t>Lk</a:t>
            </a:r>
            <a:r>
              <a:rPr lang="en-US" b="1" dirty="0" smtClean="0">
                <a:solidFill>
                  <a:srgbClr val="0000CC"/>
                </a:solidFill>
              </a:rPr>
              <a:t> 23:34</a:t>
            </a:r>
            <a:r>
              <a:rPr lang="en-US" dirty="0" smtClean="0"/>
              <a:t>  </a:t>
            </a:r>
            <a:r>
              <a:rPr lang="en-US" i="1" dirty="0" smtClean="0"/>
              <a:t>Father forgive them…  </a:t>
            </a:r>
            <a:r>
              <a:rPr lang="en-US" dirty="0" smtClean="0">
                <a:solidFill>
                  <a:srgbClr val="7030A0"/>
                </a:solidFill>
              </a:rPr>
              <a:t>(mercy)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00CC"/>
                </a:solidFill>
              </a:rPr>
              <a:t>Lk</a:t>
            </a:r>
            <a:r>
              <a:rPr lang="en-US" b="1" dirty="0" smtClean="0">
                <a:solidFill>
                  <a:srgbClr val="0000CC"/>
                </a:solidFill>
              </a:rPr>
              <a:t> 23:43  </a:t>
            </a:r>
            <a:r>
              <a:rPr lang="en-US" i="1" dirty="0" smtClean="0"/>
              <a:t>you will be with me in paradise </a:t>
            </a:r>
            <a:r>
              <a:rPr lang="en-US" dirty="0" smtClean="0">
                <a:solidFill>
                  <a:srgbClr val="7030A0"/>
                </a:solidFill>
              </a:rPr>
              <a:t>(hope)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00CC"/>
                </a:solidFill>
              </a:rPr>
              <a:t>Jn</a:t>
            </a:r>
            <a:r>
              <a:rPr lang="en-US" b="1" dirty="0" smtClean="0">
                <a:solidFill>
                  <a:srgbClr val="0000CC"/>
                </a:solidFill>
              </a:rPr>
              <a:t> 19:26  </a:t>
            </a:r>
            <a:r>
              <a:rPr lang="en-US" i="1" dirty="0" smtClean="0"/>
              <a:t>woman behold your son </a:t>
            </a:r>
            <a:r>
              <a:rPr lang="en-US" dirty="0" smtClean="0">
                <a:solidFill>
                  <a:srgbClr val="7030A0"/>
                </a:solidFill>
              </a:rPr>
              <a:t>(love)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Mk 15:34  </a:t>
            </a:r>
            <a:r>
              <a:rPr lang="en-US" i="1" dirty="0" smtClean="0"/>
              <a:t>my God, my God, why… </a:t>
            </a:r>
            <a:r>
              <a:rPr lang="en-US" dirty="0" smtClean="0">
                <a:solidFill>
                  <a:srgbClr val="7030A0"/>
                </a:solidFill>
              </a:rPr>
              <a:t>(trust)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00CC"/>
                </a:solidFill>
              </a:rPr>
              <a:t>Jn</a:t>
            </a:r>
            <a:r>
              <a:rPr lang="en-US" b="1" dirty="0" smtClean="0">
                <a:solidFill>
                  <a:srgbClr val="0000CC"/>
                </a:solidFill>
              </a:rPr>
              <a:t> 19:28  </a:t>
            </a:r>
            <a:r>
              <a:rPr lang="en-US" i="1" dirty="0" smtClean="0"/>
              <a:t>I thirst </a:t>
            </a:r>
            <a:r>
              <a:rPr lang="en-US" dirty="0" smtClean="0">
                <a:solidFill>
                  <a:srgbClr val="7030A0"/>
                </a:solidFill>
              </a:rPr>
              <a:t>(desire)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00CC"/>
                </a:solidFill>
              </a:rPr>
              <a:t>Jn</a:t>
            </a:r>
            <a:r>
              <a:rPr lang="en-US" b="1" dirty="0" smtClean="0">
                <a:solidFill>
                  <a:srgbClr val="0000CC"/>
                </a:solidFill>
              </a:rPr>
              <a:t> 19:30  </a:t>
            </a:r>
            <a:r>
              <a:rPr lang="en-US" i="1" dirty="0" smtClean="0"/>
              <a:t>It is finished! </a:t>
            </a:r>
            <a:r>
              <a:rPr lang="en-US" dirty="0" smtClean="0">
                <a:solidFill>
                  <a:srgbClr val="7030A0"/>
                </a:solidFill>
              </a:rPr>
              <a:t>(triumph)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00CC"/>
                </a:solidFill>
              </a:rPr>
              <a:t>Lk</a:t>
            </a:r>
            <a:r>
              <a:rPr lang="en-US" b="1" dirty="0" smtClean="0">
                <a:solidFill>
                  <a:srgbClr val="0000CC"/>
                </a:solidFill>
              </a:rPr>
              <a:t> 23:46  </a:t>
            </a:r>
            <a:r>
              <a:rPr lang="en-US" i="1" dirty="0" smtClean="0"/>
              <a:t>Into your hands… </a:t>
            </a:r>
            <a:r>
              <a:rPr lang="en-US" dirty="0" smtClean="0">
                <a:solidFill>
                  <a:srgbClr val="7030A0"/>
                </a:solidFill>
              </a:rPr>
              <a:t>(dedication)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85800" y="4953000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There aren’t many words of Jesus recorded from the cross, so they must be significant!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4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1201</Words>
  <Application>Microsoft Office PowerPoint</Application>
  <PresentationFormat>On-screen Show (4:3)</PresentationFormat>
  <Paragraphs>102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EraserDust</vt:lpstr>
      <vt:lpstr>Office Theme</vt:lpstr>
      <vt:lpstr>The Day Christ Died</vt:lpstr>
      <vt:lpstr>Where are we today? Death &amp; Burial</vt:lpstr>
      <vt:lpstr>PowerPoint Presentation</vt:lpstr>
      <vt:lpstr>Things to look for today</vt:lpstr>
      <vt:lpstr>Things to look for today</vt:lpstr>
      <vt:lpstr>How did Christ’s death &amp; resurrection affect the angels?</vt:lpstr>
      <vt:lpstr>PowerPoint Presentation</vt:lpstr>
      <vt:lpstr>Lessons from Today to take home </vt:lpstr>
      <vt:lpstr>7 Saying of Jesus on the Cross</vt:lpstr>
      <vt:lpstr>Why did God send the Darkness?</vt:lpstr>
      <vt:lpstr>Mark 15:33-34</vt:lpstr>
      <vt:lpstr>Matthew 27:51-53</vt:lpstr>
      <vt:lpstr>Be thankful!</vt:lpstr>
      <vt:lpstr>Lessons from Today </vt:lpstr>
      <vt:lpstr>Let’s go home and put it into practice!</vt:lpstr>
      <vt:lpstr>Lessons from the Week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Dad</cp:lastModifiedBy>
  <cp:revision>110</cp:revision>
  <dcterms:created xsi:type="dcterms:W3CDTF">2010-08-16T17:29:37Z</dcterms:created>
  <dcterms:modified xsi:type="dcterms:W3CDTF">2014-07-18T19:46:35Z</dcterms:modified>
</cp:coreProperties>
</file>