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notesSlides/notesSlide1.xml" ContentType="application/vnd.openxmlformats-officedocument.presentationml.notesSlide+xml"/>
  <Override PartName="/ppt/media/image14.jpeg" ContentType="image/jpeg"/>
  <Override PartName="/ppt/media/image15.jpeg" ContentType="image/jpeg"/>
  <Override PartName="/ppt/media/image16.jpeg" ContentType="image/jpeg"/>
  <Override PartName="/ppt/media/image17.jpeg" ContentType="image/jpeg"/>
  <Override PartName="/ppt/media/image18.jpeg" ContentType="image/jpeg"/>
  <Override PartName="/ppt/media/image19.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Lst>
  <p:sldSz cx="9144000" cy="6858000"/>
  <p:notesSz cx="6858000" cy="9144000"/>
  <p:defaultTextStyle>
    <a:lvl1pPr defTabSz="457200">
      <a:defRPr sz="1200">
        <a:latin typeface="Arial"/>
        <a:ea typeface="Arial"/>
        <a:cs typeface="Arial"/>
        <a:sym typeface="Arial"/>
      </a:defRPr>
    </a:lvl1pPr>
    <a:lvl2pPr defTabSz="457200">
      <a:defRPr sz="1200">
        <a:latin typeface="Arial"/>
        <a:ea typeface="Arial"/>
        <a:cs typeface="Arial"/>
        <a:sym typeface="Arial"/>
      </a:defRPr>
    </a:lvl2pPr>
    <a:lvl3pPr defTabSz="457200">
      <a:defRPr sz="1200">
        <a:latin typeface="Arial"/>
        <a:ea typeface="Arial"/>
        <a:cs typeface="Arial"/>
        <a:sym typeface="Arial"/>
      </a:defRPr>
    </a:lvl3pPr>
    <a:lvl4pPr defTabSz="457200">
      <a:defRPr sz="1200">
        <a:latin typeface="Arial"/>
        <a:ea typeface="Arial"/>
        <a:cs typeface="Arial"/>
        <a:sym typeface="Arial"/>
      </a:defRPr>
    </a:lvl4pPr>
    <a:lvl5pPr defTabSz="457200">
      <a:defRPr sz="1200">
        <a:latin typeface="Arial"/>
        <a:ea typeface="Arial"/>
        <a:cs typeface="Arial"/>
        <a:sym typeface="Arial"/>
      </a:defRPr>
    </a:lvl5pPr>
    <a:lvl6pPr defTabSz="457200">
      <a:defRPr sz="1200">
        <a:latin typeface="Arial"/>
        <a:ea typeface="Arial"/>
        <a:cs typeface="Arial"/>
        <a:sym typeface="Arial"/>
      </a:defRPr>
    </a:lvl6pPr>
    <a:lvl7pPr defTabSz="457200">
      <a:defRPr sz="1200">
        <a:latin typeface="Arial"/>
        <a:ea typeface="Arial"/>
        <a:cs typeface="Arial"/>
        <a:sym typeface="Arial"/>
      </a:defRPr>
    </a:lvl7pPr>
    <a:lvl8pPr defTabSz="457200">
      <a:defRPr sz="1200">
        <a:latin typeface="Arial"/>
        <a:ea typeface="Arial"/>
        <a:cs typeface="Arial"/>
        <a:sym typeface="Arial"/>
      </a:defRPr>
    </a:lvl8pPr>
    <a:lvl9pPr defTabSz="457200">
      <a:defRPr sz="1200">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n" i="on">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n">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n">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b="on" i="on">
        <a:font>
          <a:latin typeface="Arial"/>
          <a:ea typeface="Arial"/>
          <a:cs typeface="Arial"/>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D2E8"/>
          </a:solidFill>
        </a:fill>
      </a:tcStyle>
    </a:wholeTbl>
    <a:band2H>
      <a:tcTxStyle b="def" i="def"/>
      <a:tcStyle>
        <a:tcBdr/>
        <a:fill>
          <a:solidFill>
            <a:srgbClr val="E6EAF4"/>
          </a:solidFill>
        </a:fill>
      </a:tcStyle>
    </a:band2H>
    <a:firstCol>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365C0"/>
          </a:solidFill>
        </a:fill>
      </a:tcStyle>
    </a:firstCol>
    <a:lastRow>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365C0"/>
          </a:solidFill>
        </a:fill>
      </a:tcStyle>
    </a:lastRow>
    <a:firstRow>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365C0"/>
          </a:solidFill>
        </a:fill>
      </a:tcStyle>
    </a:firstRow>
  </a:tblStyle>
  <a:tblStyle styleId="{EEE7283C-3CF3-47DC-8721-378D4A62B228}" styleName="">
    <a:tblBg/>
    <a:wholeTbl>
      <a:tcTxStyle b="on" i="on">
        <a:font>
          <a:latin typeface="Arial"/>
          <a:ea typeface="Arial"/>
          <a:cs typeface="Arial"/>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2E7CB"/>
          </a:solidFill>
        </a:fill>
      </a:tcStyle>
    </a:wholeTbl>
    <a:band2H>
      <a:tcTxStyle b="def" i="def"/>
      <a:tcStyle>
        <a:tcBdr/>
        <a:fill>
          <a:solidFill>
            <a:srgbClr val="F8F4E7"/>
          </a:solidFill>
        </a:fill>
      </a:tcStyle>
    </a:band2H>
    <a:firstCol>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CBD23"/>
          </a:solidFill>
        </a:fill>
      </a:tcStyle>
    </a:firstCol>
    <a:lastRow>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CBD23"/>
          </a:solidFill>
        </a:fill>
      </a:tcStyle>
    </a:lastRow>
    <a:firstRow>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CBD23"/>
          </a:solidFill>
        </a:fill>
      </a:tcStyle>
    </a:firstRow>
  </a:tblStyle>
  <a:tblStyle styleId="{CF821DB8-F4EB-4A41-A1BA-3FCAFE7338EE}" styleName="">
    <a:tblBg/>
    <a:wholeTbl>
      <a:tcTxStyle b="on" i="on">
        <a:font>
          <a:latin typeface="Arial"/>
          <a:ea typeface="Arial"/>
          <a:cs typeface="Arial"/>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5CDDE"/>
          </a:solidFill>
        </a:fill>
      </a:tcStyle>
    </a:wholeTbl>
    <a:band2H>
      <a:tcTxStyle b="def" i="def"/>
      <a:tcStyle>
        <a:tcBdr/>
        <a:fill>
          <a:solidFill>
            <a:srgbClr val="EBE8EF"/>
          </a:solidFill>
        </a:fill>
      </a:tcStyle>
    </a:band2H>
    <a:firstCol>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73F9B"/>
          </a:solidFill>
        </a:fill>
      </a:tcStyle>
    </a:firstCol>
    <a:lastRow>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73F9B"/>
          </a:solidFill>
        </a:fill>
      </a:tcStyle>
    </a:lastRow>
    <a:firstRow>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73F9B"/>
          </a:solidFill>
        </a:fill>
      </a:tcStyle>
    </a:firstRow>
  </a:tblStyle>
  <a:tblStyle styleId="{33BA23B1-9221-436E-865A-0063620EA4FD}" styleName="">
    <a:tblBg/>
    <a:wholeTbl>
      <a:tcTxStyle b="on" i="on">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n">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Col>
    <a:lastRow>
      <a:tcTxStyle b="on" i="on">
        <a:font>
          <a:latin typeface="Arial"/>
          <a:ea typeface="Arial"/>
          <a:cs typeface="Arial"/>
        </a:font>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0365C0"/>
          </a:solidFill>
        </a:fill>
      </a:tcStyle>
    </a:firstRow>
  </a:tblStyle>
  <a:tblStyle styleId="{2708684C-4D16-4618-839F-0558EEFCDFE6}" styleName="">
    <a:tblBg/>
    <a:wholeTbl>
      <a:tcTxStyle b="on" i="on">
        <a:font>
          <a:latin typeface="Arial"/>
          <a:ea typeface="Arial"/>
          <a:cs typeface="Arial"/>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b="def" i="def"/>
      <a:tcStyle>
        <a:tcBdr/>
        <a:fill>
          <a:solidFill>
            <a:srgbClr val="E6E6E6"/>
          </a:solidFill>
        </a:fill>
      </a:tcStyle>
    </a:band2H>
    <a:firstCol>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Col>
    <a:lastRow>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lastRow>
    <a:firstRow>
      <a:tcTxStyle b="on" i="on">
        <a:font>
          <a:latin typeface="Arial"/>
          <a:ea typeface="Arial"/>
          <a:cs typeface="Arial"/>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 Id="rId95" Type="http://schemas.openxmlformats.org/officeDocument/2006/relationships/slide" Target="slides/slide88.xml"/><Relationship Id="rId96" Type="http://schemas.openxmlformats.org/officeDocument/2006/relationships/slide" Target="slides/slide89.xml"/><Relationship Id="rId97" Type="http://schemas.openxmlformats.org/officeDocument/2006/relationships/slide" Target="slides/slide90.xml"/><Relationship Id="rId98" Type="http://schemas.openxmlformats.org/officeDocument/2006/relationships/slide" Target="slides/slide91.xml"/><Relationship Id="rId99" Type="http://schemas.openxmlformats.org/officeDocument/2006/relationships/slide" Target="slides/slide92.xml"/><Relationship Id="rId100" Type="http://schemas.openxmlformats.org/officeDocument/2006/relationships/slide" Target="slides/slide93.xml"/><Relationship Id="rId101" Type="http://schemas.openxmlformats.org/officeDocument/2006/relationships/slide" Target="slides/slide94.xml"/><Relationship Id="rId102" Type="http://schemas.openxmlformats.org/officeDocument/2006/relationships/slide" Target="slides/slide95.xml"/><Relationship Id="rId103" Type="http://schemas.openxmlformats.org/officeDocument/2006/relationships/slide" Target="slides/slide96.xml"/><Relationship Id="rId104" Type="http://schemas.openxmlformats.org/officeDocument/2006/relationships/slide" Target="slides/slide97.xml"/><Relationship Id="rId105" Type="http://schemas.openxmlformats.org/officeDocument/2006/relationships/slide" Target="slides/slide98.xml"/><Relationship Id="rId106" Type="http://schemas.openxmlformats.org/officeDocument/2006/relationships/slide" Target="slides/slide99.xml"/><Relationship Id="rId107" Type="http://schemas.openxmlformats.org/officeDocument/2006/relationships/slide" Target="slides/slide100.xml"/><Relationship Id="rId108" Type="http://schemas.openxmlformats.org/officeDocument/2006/relationships/slide" Target="slides/slide101.xml"/><Relationship Id="rId109" Type="http://schemas.openxmlformats.org/officeDocument/2006/relationships/slide" Target="slides/slide102.xml"/><Relationship Id="rId110" Type="http://schemas.openxmlformats.org/officeDocument/2006/relationships/slide" Target="slides/slide103.xml"/><Relationship Id="rId111" Type="http://schemas.openxmlformats.org/officeDocument/2006/relationships/slide" Target="slides/slide104.xml"/><Relationship Id="rId112" Type="http://schemas.openxmlformats.org/officeDocument/2006/relationships/slide" Target="slides/slide105.xml"/><Relationship Id="rId113" Type="http://schemas.openxmlformats.org/officeDocument/2006/relationships/slide" Target="slides/slide106.xml"/><Relationship Id="rId114" Type="http://schemas.openxmlformats.org/officeDocument/2006/relationships/slide" Target="slides/slide107.xml"/><Relationship Id="rId115" Type="http://schemas.openxmlformats.org/officeDocument/2006/relationships/slide" Target="slides/slide108.xml"/><Relationship Id="rId116" Type="http://schemas.openxmlformats.org/officeDocument/2006/relationships/slide" Target="slides/slide109.xml"/><Relationship Id="rId117" Type="http://schemas.openxmlformats.org/officeDocument/2006/relationships/slide" Target="slides/slide110.xml"/><Relationship Id="rId118" Type="http://schemas.openxmlformats.org/officeDocument/2006/relationships/slide" Target="slides/slide111.xml"/><Relationship Id="rId119" Type="http://schemas.openxmlformats.org/officeDocument/2006/relationships/slide" Target="slides/slide112.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Shape 133"/>
          <p:cNvSpPr/>
          <p:nvPr>
            <p:ph type="sldImg"/>
          </p:nvPr>
        </p:nvSpPr>
        <p:spPr>
          <a:xfrm>
            <a:off x="1143000" y="685800"/>
            <a:ext cx="4572000" cy="3429000"/>
          </a:xfrm>
          <a:prstGeom prst="rect">
            <a:avLst/>
          </a:prstGeom>
        </p:spPr>
        <p:txBody>
          <a:bodyPr/>
          <a:lstStyle/>
          <a:p>
            <a:pPr lvl="0"/>
          </a:p>
        </p:txBody>
      </p:sp>
      <p:sp>
        <p:nvSpPr>
          <p:cNvPr id="134" name="Shape 134"/>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lnSpc>
        <a:spcPct val="125000"/>
      </a:lnSpc>
      <a:defRPr sz="2400">
        <a:latin typeface="+mj-lt"/>
        <a:ea typeface="+mj-ea"/>
        <a:cs typeface="+mj-cs"/>
        <a:sym typeface="Avenir Roman"/>
      </a:defRPr>
    </a:lvl1pPr>
    <a:lvl2pPr indent="228600" defTabSz="457200">
      <a:lnSpc>
        <a:spcPct val="125000"/>
      </a:lnSpc>
      <a:defRPr sz="2400">
        <a:latin typeface="+mj-lt"/>
        <a:ea typeface="+mj-ea"/>
        <a:cs typeface="+mj-cs"/>
        <a:sym typeface="Avenir Roman"/>
      </a:defRPr>
    </a:lvl2pPr>
    <a:lvl3pPr indent="457200" defTabSz="457200">
      <a:lnSpc>
        <a:spcPct val="125000"/>
      </a:lnSpc>
      <a:defRPr sz="2400">
        <a:latin typeface="+mj-lt"/>
        <a:ea typeface="+mj-ea"/>
        <a:cs typeface="+mj-cs"/>
        <a:sym typeface="Avenir Roman"/>
      </a:defRPr>
    </a:lvl3pPr>
    <a:lvl4pPr indent="685800" defTabSz="457200">
      <a:lnSpc>
        <a:spcPct val="125000"/>
      </a:lnSpc>
      <a:defRPr sz="2400">
        <a:latin typeface="+mj-lt"/>
        <a:ea typeface="+mj-ea"/>
        <a:cs typeface="+mj-cs"/>
        <a:sym typeface="Avenir Roman"/>
      </a:defRPr>
    </a:lvl4pPr>
    <a:lvl5pPr indent="914400" defTabSz="457200">
      <a:lnSpc>
        <a:spcPct val="125000"/>
      </a:lnSpc>
      <a:defRPr sz="2400">
        <a:latin typeface="+mj-lt"/>
        <a:ea typeface="+mj-ea"/>
        <a:cs typeface="+mj-cs"/>
        <a:sym typeface="Avenir Roman"/>
      </a:defRPr>
    </a:lvl5pPr>
    <a:lvl6pPr indent="1143000" defTabSz="457200">
      <a:lnSpc>
        <a:spcPct val="125000"/>
      </a:lnSpc>
      <a:defRPr sz="2400">
        <a:latin typeface="+mj-lt"/>
        <a:ea typeface="+mj-ea"/>
        <a:cs typeface="+mj-cs"/>
        <a:sym typeface="Avenir Roman"/>
      </a:defRPr>
    </a:lvl6pPr>
    <a:lvl7pPr indent="1371600" defTabSz="457200">
      <a:lnSpc>
        <a:spcPct val="125000"/>
      </a:lnSpc>
      <a:defRPr sz="2400">
        <a:latin typeface="+mj-lt"/>
        <a:ea typeface="+mj-ea"/>
        <a:cs typeface="+mj-cs"/>
        <a:sym typeface="Avenir Roman"/>
      </a:defRPr>
    </a:lvl7pPr>
    <a:lvl8pPr indent="1600200" defTabSz="457200">
      <a:lnSpc>
        <a:spcPct val="125000"/>
      </a:lnSpc>
      <a:defRPr sz="2400">
        <a:latin typeface="+mj-lt"/>
        <a:ea typeface="+mj-ea"/>
        <a:cs typeface="+mj-cs"/>
        <a:sym typeface="Avenir Roman"/>
      </a:defRPr>
    </a:lvl8pPr>
    <a:lvl9pPr indent="1828800" defTabSz="457200">
      <a:lnSpc>
        <a:spcPct val="125000"/>
      </a:lnSpc>
      <a:defRPr sz="2400">
        <a:latin typeface="+mj-lt"/>
        <a:ea typeface="+mj-ea"/>
        <a:cs typeface="+mj-cs"/>
        <a:sym typeface="Avenir Roman"/>
      </a:defRPr>
    </a:lvl9pPr>
  </p:notesStyle>
</p:notesMaster>
</file>

<file path=ppt/notesSlides/_rels/notesSlide1.xml.rels><?xml version="1.0" encoding="UTF-8" standalone="yes"?><Relationships xmlns="http://schemas.openxmlformats.org/package/2006/relationships"><Relationship Id="rId1" Type="http://schemas.openxmlformats.org/officeDocument/2006/relationships/slide" Target="../slides/slide5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6" name="Shape 316"/>
          <p:cNvSpPr/>
          <p:nvPr>
            <p:ph type="sldImg"/>
          </p:nvPr>
        </p:nvSpPr>
        <p:spPr>
          <a:prstGeom prst="rect">
            <a:avLst/>
          </a:prstGeom>
        </p:spPr>
        <p:txBody>
          <a:bodyPr/>
          <a:lstStyle/>
          <a:p>
            <a:pPr lvl="0"/>
          </a:p>
        </p:txBody>
      </p:sp>
      <p:sp>
        <p:nvSpPr>
          <p:cNvPr id="317" name="Shape 317"/>
          <p:cNvSpPr/>
          <p:nvPr>
            <p:ph type="body" sz="quarter" idx="1"/>
          </p:nvPr>
        </p:nvSpPr>
        <p:spPr>
          <a:prstGeom prst="rect">
            <a:avLst/>
          </a:prstGeom>
        </p:spPr>
        <p:txBody>
          <a:bodyPr/>
          <a:lstStyle/>
          <a:p>
            <a:pPr lvl="0" defTabSz="914400">
              <a:lnSpc>
                <a:spcPct val="100000"/>
              </a:lnSpc>
              <a:defRPr sz="1800"/>
            </a:pPr>
            <a:br>
              <a:rPr>
                <a:latin typeface="Lucida Grande"/>
                <a:ea typeface="Lucida Grande"/>
                <a:cs typeface="Lucida Grande"/>
                <a:sym typeface="Lucida Grande"/>
              </a:rPr>
            </a:br>
            <a:r>
              <a:rPr sz="1200">
                <a:uFill>
                  <a:solidFill/>
                </a:uFill>
                <a:latin typeface="Calibri"/>
                <a:ea typeface="Calibri"/>
                <a:cs typeface="Calibri"/>
                <a:sym typeface="Calibri"/>
              </a:rPr>
              <a:t>50,346 sq mi  - approx 500k population.  </a:t>
            </a: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1" showMasterPhAnim="1">
  <p:cSld name="Default - Title Slide">
    <p:spTree>
      <p:nvGrpSpPr>
        <p:cNvPr id="1" name=""/>
        <p:cNvGrpSpPr/>
        <p:nvPr/>
      </p:nvGrpSpPr>
      <p:grpSpPr>
        <a:xfrm>
          <a:off x="0" y="0"/>
          <a:ext cx="0" cy="0"/>
          <a:chOff x="0" y="0"/>
          <a:chExt cx="0" cy="0"/>
        </a:xfrm>
      </p:grpSpPr>
      <p:sp>
        <p:nvSpPr>
          <p:cNvPr id="6" name="Shape 6"/>
          <p:cNvSpPr/>
          <p:nvPr>
            <p:ph type="title"/>
          </p:nvPr>
        </p:nvSpPr>
        <p:spPr>
          <a:xfrm>
            <a:off x="685800" y="1844675"/>
            <a:ext cx="7772400" cy="2041525"/>
          </a:xfrm>
          <a:prstGeom prst="rect">
            <a:avLst/>
          </a:prstGeom>
        </p:spPr>
        <p:txBody>
          <a:bodyPr lIns="38100" tIns="38100" rIns="38100" bIns="38100"/>
          <a:lstStyle>
            <a:lvl1pPr marR="0" indent="0">
              <a:defRPr>
                <a:latin typeface="Calibri"/>
                <a:ea typeface="Calibri"/>
                <a:cs typeface="Calibri"/>
                <a:sym typeface="Calibri"/>
              </a:defRPr>
            </a:lvl1pPr>
          </a:lstStyle>
          <a:p>
            <a:pPr lvl="0">
              <a:defRPr sz="1800">
                <a:uFillTx/>
              </a:defRPr>
            </a:pPr>
            <a:r>
              <a:rPr sz="4400">
                <a:uFill>
                  <a:solidFill/>
                </a:uFill>
              </a:rPr>
              <a:t>Title Text</a:t>
            </a:r>
          </a:p>
        </p:txBody>
      </p:sp>
      <p:sp>
        <p:nvSpPr>
          <p:cNvPr id="7" name="Shape 7"/>
          <p:cNvSpPr/>
          <p:nvPr>
            <p:ph type="body" idx="1"/>
          </p:nvPr>
        </p:nvSpPr>
        <p:spPr>
          <a:xfrm>
            <a:off x="1371600" y="3886200"/>
            <a:ext cx="6400800" cy="2971800"/>
          </a:xfrm>
          <a:prstGeom prst="rect">
            <a:avLst/>
          </a:prstGeom>
        </p:spPr>
        <p:txBody>
          <a:bodyPr lIns="38100" tIns="38100" rIns="38100" bIns="38100"/>
          <a:lstStyle>
            <a:lvl1pPr marL="0" marR="0" indent="0" algn="ctr">
              <a:buSzTx/>
              <a:buNone/>
              <a:defRPr>
                <a:solidFill>
                  <a:srgbClr val="9A9A9A"/>
                </a:solidFill>
                <a:uFill>
                  <a:solidFill>
                    <a:srgbClr val="9A9A9A"/>
                  </a:solidFill>
                </a:uFill>
                <a:latin typeface="Calibri"/>
                <a:ea typeface="Calibri"/>
                <a:cs typeface="Calibri"/>
                <a:sym typeface="Calibri"/>
              </a:defRPr>
            </a:lvl1pPr>
            <a:lvl2pPr marL="0" marR="0" indent="457200" algn="ctr">
              <a:buSzTx/>
              <a:buNone/>
              <a:defRPr>
                <a:solidFill>
                  <a:srgbClr val="9A9A9A"/>
                </a:solidFill>
                <a:uFill>
                  <a:solidFill>
                    <a:srgbClr val="9A9A9A"/>
                  </a:solidFill>
                </a:uFill>
                <a:latin typeface="Calibri"/>
                <a:ea typeface="Calibri"/>
                <a:cs typeface="Calibri"/>
                <a:sym typeface="Calibri"/>
              </a:defRPr>
            </a:lvl2pPr>
            <a:lvl3pPr marL="0" marR="0" indent="914400" algn="ctr">
              <a:buSzTx/>
              <a:buNone/>
              <a:defRPr>
                <a:solidFill>
                  <a:srgbClr val="9A9A9A"/>
                </a:solidFill>
                <a:uFill>
                  <a:solidFill>
                    <a:srgbClr val="9A9A9A"/>
                  </a:solidFill>
                </a:uFill>
                <a:latin typeface="Calibri"/>
                <a:ea typeface="Calibri"/>
                <a:cs typeface="Calibri"/>
                <a:sym typeface="Calibri"/>
              </a:defRPr>
            </a:lvl3pPr>
            <a:lvl4pPr marL="0" marR="0" indent="1371600" algn="ctr">
              <a:buSzTx/>
              <a:buNone/>
              <a:defRPr>
                <a:solidFill>
                  <a:srgbClr val="9A9A9A"/>
                </a:solidFill>
                <a:uFill>
                  <a:solidFill>
                    <a:srgbClr val="9A9A9A"/>
                  </a:solidFill>
                </a:uFill>
                <a:latin typeface="Calibri"/>
                <a:ea typeface="Calibri"/>
                <a:cs typeface="Calibri"/>
                <a:sym typeface="Calibri"/>
              </a:defRPr>
            </a:lvl4pPr>
            <a:lvl5pPr marL="0" marR="0" indent="1828800" algn="ctr">
              <a:buSzTx/>
              <a:buNone/>
              <a:defRPr>
                <a:solidFill>
                  <a:srgbClr val="9A9A9A"/>
                </a:solidFill>
                <a:uFill>
                  <a:solidFill>
                    <a:srgbClr val="9A9A9A"/>
                  </a:solidFill>
                </a:uFill>
                <a:latin typeface="Calibri"/>
                <a:ea typeface="Calibri"/>
                <a:cs typeface="Calibri"/>
                <a:sym typeface="Calibri"/>
              </a:defRPr>
            </a:lvl5pPr>
          </a:lstStyle>
          <a:p>
            <a:pPr lvl="0">
              <a:defRPr sz="1800">
                <a:solidFill>
                  <a:srgbClr val="000000"/>
                </a:solidFill>
                <a:uFillTx/>
              </a:defRPr>
            </a:pPr>
            <a:r>
              <a:rPr sz="3200">
                <a:solidFill>
                  <a:srgbClr val="9A9A9A"/>
                </a:solidFill>
                <a:uFill>
                  <a:solidFill>
                    <a:srgbClr val="9A9A9A"/>
                  </a:solidFill>
                </a:uFill>
              </a:rPr>
              <a:t>Body Level One</a:t>
            </a:r>
            <a:endParaRPr sz="3200">
              <a:solidFill>
                <a:srgbClr val="9A9A9A"/>
              </a:solidFill>
              <a:uFill>
                <a:solidFill>
                  <a:srgbClr val="9A9A9A"/>
                </a:solidFill>
              </a:uFill>
            </a:endParaRPr>
          </a:p>
          <a:p>
            <a:pPr lvl="1">
              <a:defRPr sz="1800">
                <a:solidFill>
                  <a:srgbClr val="000000"/>
                </a:solidFill>
                <a:uFillTx/>
              </a:defRPr>
            </a:pPr>
            <a:r>
              <a:rPr sz="3200">
                <a:solidFill>
                  <a:srgbClr val="9A9A9A"/>
                </a:solidFill>
                <a:uFill>
                  <a:solidFill>
                    <a:srgbClr val="9A9A9A"/>
                  </a:solidFill>
                </a:uFill>
              </a:rPr>
              <a:t>Body Level Two</a:t>
            </a:r>
            <a:endParaRPr sz="3200">
              <a:solidFill>
                <a:srgbClr val="9A9A9A"/>
              </a:solidFill>
              <a:uFill>
                <a:solidFill>
                  <a:srgbClr val="9A9A9A"/>
                </a:solidFill>
              </a:uFill>
            </a:endParaRPr>
          </a:p>
          <a:p>
            <a:pPr lvl="2">
              <a:defRPr sz="1800">
                <a:solidFill>
                  <a:srgbClr val="000000"/>
                </a:solidFill>
                <a:uFillTx/>
              </a:defRPr>
            </a:pPr>
            <a:r>
              <a:rPr sz="3200">
                <a:solidFill>
                  <a:srgbClr val="9A9A9A"/>
                </a:solidFill>
                <a:uFill>
                  <a:solidFill>
                    <a:srgbClr val="9A9A9A"/>
                  </a:solidFill>
                </a:uFill>
              </a:rPr>
              <a:t>Body Level Three</a:t>
            </a:r>
            <a:endParaRPr sz="3200">
              <a:solidFill>
                <a:srgbClr val="9A9A9A"/>
              </a:solidFill>
              <a:uFill>
                <a:solidFill>
                  <a:srgbClr val="9A9A9A"/>
                </a:solidFill>
              </a:uFill>
            </a:endParaRPr>
          </a:p>
          <a:p>
            <a:pPr lvl="3">
              <a:defRPr sz="1800">
                <a:solidFill>
                  <a:srgbClr val="000000"/>
                </a:solidFill>
                <a:uFillTx/>
              </a:defRPr>
            </a:pPr>
            <a:r>
              <a:rPr sz="3200">
                <a:solidFill>
                  <a:srgbClr val="9A9A9A"/>
                </a:solidFill>
                <a:uFill>
                  <a:solidFill>
                    <a:srgbClr val="9A9A9A"/>
                  </a:solidFill>
                </a:uFill>
              </a:rPr>
              <a:t>Body Level Four</a:t>
            </a:r>
            <a:endParaRPr sz="3200">
              <a:solidFill>
                <a:srgbClr val="9A9A9A"/>
              </a:solidFill>
              <a:uFill>
                <a:solidFill>
                  <a:srgbClr val="9A9A9A"/>
                </a:solidFill>
              </a:uFill>
            </a:endParaRPr>
          </a:p>
          <a:p>
            <a:pPr lvl="4">
              <a:defRPr sz="1800">
                <a:solidFill>
                  <a:srgbClr val="000000"/>
                </a:solidFill>
                <a:uFillTx/>
              </a:defRPr>
            </a:pPr>
            <a:r>
              <a:rPr sz="3200">
                <a:solidFill>
                  <a:srgbClr val="9A9A9A"/>
                </a:solidFill>
                <a:uFill>
                  <a:solidFill>
                    <a:srgbClr val="9A9A9A"/>
                  </a:solidFill>
                </a:uFill>
              </a:rPr>
              <a:t>Body Level Five</a:t>
            </a:r>
          </a:p>
        </p:txBody>
      </p:sp>
      <p:sp>
        <p:nvSpPr>
          <p:cNvPr id="8" name="Shape 8"/>
          <p:cNvSpPr/>
          <p:nvPr>
            <p:ph type="sldNum" sz="quarter" idx="2"/>
          </p:nvPr>
        </p:nvSpPr>
        <p:spPr>
          <a:xfrm>
            <a:off x="8438058" y="6461124"/>
            <a:ext cx="248743" cy="254001"/>
          </a:xfrm>
          <a:prstGeom prst="rect">
            <a:avLst/>
          </a:prstGeom>
        </p:spPr>
        <p:txBody>
          <a:bodyPr lIns="38100" tIns="38100" rIns="38100" bIns="38100" anchor="ctr"/>
          <a:lstStyle>
            <a:lvl1pPr algn="r" defTabSz="914400">
              <a:defRPr sz="1200">
                <a:solidFill>
                  <a:srgbClr val="9A9A9A"/>
                </a:solidFill>
                <a:uFill>
                  <a:solidFill>
                    <a:srgbClr val="9A9A9A"/>
                  </a:solidFill>
                </a:uFill>
                <a:latin typeface="Calibri"/>
                <a:ea typeface="Calibri"/>
                <a:cs typeface="Calibri"/>
                <a:sym typeface="Calibri"/>
              </a:defRPr>
            </a:lvl1pPr>
          </a:lstStyle>
          <a:p>
            <a:pPr lvl="0"/>
            <a:fld id="{86CB4B4D-7CA3-9044-876B-883B54F8677D}" type="slidenum"/>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Default - Title and Content">
    <p:spTree>
      <p:nvGrpSpPr>
        <p:cNvPr id="1" name=""/>
        <p:cNvGrpSpPr/>
        <p:nvPr/>
      </p:nvGrpSpPr>
      <p:grpSpPr>
        <a:xfrm>
          <a:off x="0" y="0"/>
          <a:ext cx="0" cy="0"/>
          <a:chOff x="0" y="0"/>
          <a:chExt cx="0" cy="0"/>
        </a:xfrm>
      </p:grpSpPr>
      <p:sp>
        <p:nvSpPr>
          <p:cNvPr id="10" name="Shape 10"/>
          <p:cNvSpPr/>
          <p:nvPr>
            <p:ph type="body" idx="1"/>
          </p:nvPr>
        </p:nvSpPr>
        <p:spPr>
          <a:xfrm>
            <a:off x="457200" y="1600199"/>
            <a:ext cx="8229600" cy="4525965"/>
          </a:xfrm>
          <a:prstGeom prst="rect">
            <a:avLst/>
          </a:prstGeom>
        </p:spPr>
        <p:txBody>
          <a:bodyPr lIns="38100" tIns="38100" rIns="38100" bIns="38100"/>
          <a:lstStyle>
            <a:lvl1pPr marL="342900" marR="0">
              <a:buClr>
                <a:srgbClr val="000000"/>
              </a:buClr>
              <a:buFont typeface="Arial"/>
              <a:defRPr>
                <a:latin typeface="Calibri"/>
                <a:ea typeface="Calibri"/>
                <a:cs typeface="Calibri"/>
                <a:sym typeface="Calibri"/>
              </a:defRPr>
            </a:lvl1pPr>
            <a:lvl2pPr marL="783771" marR="0" indent="-326571">
              <a:buClr>
                <a:srgbClr val="000000"/>
              </a:buClr>
              <a:buFont typeface="Arial"/>
              <a:defRPr>
                <a:latin typeface="Calibri"/>
                <a:ea typeface="Calibri"/>
                <a:cs typeface="Calibri"/>
                <a:sym typeface="Calibri"/>
              </a:defRPr>
            </a:lvl2pPr>
            <a:lvl3pPr marL="1219200" marR="0">
              <a:buClr>
                <a:srgbClr val="000000"/>
              </a:buClr>
              <a:buFont typeface="Arial"/>
              <a:defRPr>
                <a:latin typeface="Calibri"/>
                <a:ea typeface="Calibri"/>
                <a:cs typeface="Calibri"/>
                <a:sym typeface="Calibri"/>
              </a:defRPr>
            </a:lvl3pPr>
            <a:lvl4pPr marL="1737360" marR="0">
              <a:buClr>
                <a:srgbClr val="000000"/>
              </a:buClr>
              <a:buFont typeface="Arial"/>
              <a:defRPr>
                <a:latin typeface="Calibri"/>
                <a:ea typeface="Calibri"/>
                <a:cs typeface="Calibri"/>
                <a:sym typeface="Calibri"/>
              </a:defRPr>
            </a:lvl4pPr>
            <a:lvl5pPr marL="2194560" marR="0">
              <a:buClr>
                <a:srgbClr val="000000"/>
              </a:buClr>
              <a:buFont typeface="Arial"/>
              <a:defRPr>
                <a:latin typeface="Calibri"/>
                <a:ea typeface="Calibri"/>
                <a:cs typeface="Calibri"/>
                <a:sym typeface="Calibri"/>
              </a:defRPr>
            </a:lvl5pPr>
          </a:lstStyle>
          <a:p>
            <a:pPr lvl="0">
              <a:defRPr sz="1800">
                <a:uFillTx/>
              </a:defRPr>
            </a:pPr>
            <a:r>
              <a:rPr sz="3200">
                <a:uFill>
                  <a:solidFill/>
                </a:uFill>
              </a:rPr>
              <a:t>Body Level One</a:t>
            </a:r>
            <a:endParaRPr sz="3200">
              <a:uFill>
                <a:solidFill/>
              </a:uFill>
            </a:endParaRPr>
          </a:p>
          <a:p>
            <a:pPr lvl="1">
              <a:defRPr sz="1800">
                <a:uFillTx/>
              </a:defRPr>
            </a:pPr>
            <a:r>
              <a:rPr sz="3200">
                <a:uFill>
                  <a:solidFill/>
                </a:uFill>
              </a:rPr>
              <a:t>Body Level Two</a:t>
            </a:r>
            <a:endParaRPr sz="3200">
              <a:uFill>
                <a:solidFill/>
              </a:uFill>
            </a:endParaRPr>
          </a:p>
          <a:p>
            <a:pPr lvl="2">
              <a:defRPr sz="1800">
                <a:uFillTx/>
              </a:defRPr>
            </a:pPr>
            <a:r>
              <a:rPr sz="3200">
                <a:uFill>
                  <a:solidFill/>
                </a:uFill>
              </a:rPr>
              <a:t>Body Level Three</a:t>
            </a:r>
            <a:endParaRPr sz="3200">
              <a:uFill>
                <a:solidFill/>
              </a:uFill>
            </a:endParaRPr>
          </a:p>
          <a:p>
            <a:pPr lvl="3">
              <a:defRPr sz="1800">
                <a:uFillTx/>
              </a:defRPr>
            </a:pPr>
            <a:r>
              <a:rPr sz="3200">
                <a:uFill>
                  <a:solidFill/>
                </a:uFill>
              </a:rPr>
              <a:t>Body Level Four</a:t>
            </a:r>
            <a:endParaRPr sz="3200">
              <a:uFill>
                <a:solidFill/>
              </a:uFill>
            </a:endParaRPr>
          </a:p>
          <a:p>
            <a:pPr lvl="4">
              <a:defRPr sz="1800">
                <a:uFillTx/>
              </a:defRPr>
            </a:pPr>
            <a:r>
              <a:rPr sz="3200">
                <a:uFill>
                  <a:solidFill/>
                </a:uFill>
              </a:rPr>
              <a:t>Body Level Five</a:t>
            </a:r>
          </a:p>
        </p:txBody>
      </p:sp>
      <p:sp>
        <p:nvSpPr>
          <p:cNvPr id="11" name="Shape 11"/>
          <p:cNvSpPr/>
          <p:nvPr>
            <p:ph type="sldNum" sz="quarter" idx="2"/>
          </p:nvPr>
        </p:nvSpPr>
        <p:spPr>
          <a:xfrm>
            <a:off x="8438058" y="6461124"/>
            <a:ext cx="248743" cy="254001"/>
          </a:xfrm>
          <a:prstGeom prst="rect">
            <a:avLst/>
          </a:prstGeom>
        </p:spPr>
        <p:txBody>
          <a:bodyPr lIns="38100" tIns="38100" rIns="38100" bIns="38100" anchor="ctr"/>
          <a:lstStyle>
            <a:lvl1pPr algn="r" defTabSz="914400">
              <a:defRPr sz="1200">
                <a:solidFill>
                  <a:srgbClr val="9A9A9A"/>
                </a:solidFill>
                <a:uFill>
                  <a:solidFill>
                    <a:srgbClr val="9A9A9A"/>
                  </a:solidFill>
                </a:uFill>
                <a:latin typeface="Calibri"/>
                <a:ea typeface="Calibri"/>
                <a:cs typeface="Calibri"/>
                <a:sym typeface="Calibri"/>
              </a:defRPr>
            </a:lvl1pPr>
          </a:lstStyle>
          <a:p>
            <a:pPr lvl="0"/>
            <a:fld id="{86CB4B4D-7CA3-9044-876B-883B54F8677D}" type="slidenum"/>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Default - Two Content">
    <p:spTree>
      <p:nvGrpSpPr>
        <p:cNvPr id="1" name=""/>
        <p:cNvGrpSpPr/>
        <p:nvPr/>
      </p:nvGrpSpPr>
      <p:grpSpPr>
        <a:xfrm>
          <a:off x="0" y="0"/>
          <a:ext cx="0" cy="0"/>
          <a:chOff x="0" y="0"/>
          <a:chExt cx="0" cy="0"/>
        </a:xfrm>
      </p:grpSpPr>
      <p:sp>
        <p:nvSpPr>
          <p:cNvPr id="13" name="Shape 13"/>
          <p:cNvSpPr/>
          <p:nvPr>
            <p:ph type="title"/>
          </p:nvPr>
        </p:nvSpPr>
        <p:spPr>
          <a:xfrm>
            <a:off x="457200" y="92075"/>
            <a:ext cx="8229600" cy="1508125"/>
          </a:xfrm>
          <a:prstGeom prst="rect">
            <a:avLst/>
          </a:prstGeom>
        </p:spPr>
        <p:txBody>
          <a:bodyPr lIns="38100" tIns="38100" rIns="38100" bIns="38100"/>
          <a:lstStyle>
            <a:lvl1pPr marR="0" indent="0">
              <a:defRPr>
                <a:latin typeface="Calibri"/>
                <a:ea typeface="Calibri"/>
                <a:cs typeface="Calibri"/>
                <a:sym typeface="Calibri"/>
              </a:defRPr>
            </a:lvl1pPr>
          </a:lstStyle>
          <a:p>
            <a:pPr lvl="0">
              <a:defRPr sz="1800">
                <a:uFillTx/>
              </a:defRPr>
            </a:pPr>
            <a:r>
              <a:rPr sz="4400">
                <a:uFill>
                  <a:solidFill/>
                </a:uFill>
              </a:rPr>
              <a:t>Title Text</a:t>
            </a:r>
          </a:p>
        </p:txBody>
      </p:sp>
      <p:sp>
        <p:nvSpPr>
          <p:cNvPr id="14" name="Shape 14"/>
          <p:cNvSpPr/>
          <p:nvPr>
            <p:ph type="body" idx="1"/>
          </p:nvPr>
        </p:nvSpPr>
        <p:spPr>
          <a:xfrm>
            <a:off x="457200" y="1600199"/>
            <a:ext cx="4038600" cy="5257801"/>
          </a:xfrm>
          <a:prstGeom prst="rect">
            <a:avLst/>
          </a:prstGeom>
        </p:spPr>
        <p:txBody>
          <a:bodyPr lIns="38100" tIns="38100" rIns="38100" bIns="38100"/>
          <a:lstStyle>
            <a:lvl1pPr marL="342900" marR="0">
              <a:buClr>
                <a:srgbClr val="000000"/>
              </a:buClr>
              <a:buFont typeface="Arial"/>
              <a:defRPr>
                <a:latin typeface="Calibri"/>
                <a:ea typeface="Calibri"/>
                <a:cs typeface="Calibri"/>
                <a:sym typeface="Calibri"/>
              </a:defRPr>
            </a:lvl1pPr>
            <a:lvl2pPr marL="783771" marR="0" indent="-326571">
              <a:buClr>
                <a:srgbClr val="000000"/>
              </a:buClr>
              <a:buFont typeface="Arial"/>
              <a:defRPr>
                <a:latin typeface="Calibri"/>
                <a:ea typeface="Calibri"/>
                <a:cs typeface="Calibri"/>
                <a:sym typeface="Calibri"/>
              </a:defRPr>
            </a:lvl2pPr>
            <a:lvl3pPr marL="1219200" marR="0">
              <a:buClr>
                <a:srgbClr val="000000"/>
              </a:buClr>
              <a:buFont typeface="Arial"/>
              <a:defRPr>
                <a:latin typeface="Calibri"/>
                <a:ea typeface="Calibri"/>
                <a:cs typeface="Calibri"/>
                <a:sym typeface="Calibri"/>
              </a:defRPr>
            </a:lvl3pPr>
            <a:lvl4pPr marL="1737360" marR="0">
              <a:buClr>
                <a:srgbClr val="000000"/>
              </a:buClr>
              <a:buFont typeface="Arial"/>
              <a:defRPr>
                <a:latin typeface="Calibri"/>
                <a:ea typeface="Calibri"/>
                <a:cs typeface="Calibri"/>
                <a:sym typeface="Calibri"/>
              </a:defRPr>
            </a:lvl4pPr>
            <a:lvl5pPr marL="2194560" marR="0">
              <a:buClr>
                <a:srgbClr val="000000"/>
              </a:buClr>
              <a:buFont typeface="Arial"/>
              <a:defRPr>
                <a:latin typeface="Calibri"/>
                <a:ea typeface="Calibri"/>
                <a:cs typeface="Calibri"/>
                <a:sym typeface="Calibri"/>
              </a:defRPr>
            </a:lvl5pPr>
          </a:lstStyle>
          <a:p>
            <a:pPr lvl="0">
              <a:defRPr sz="1800">
                <a:uFillTx/>
              </a:defRPr>
            </a:pPr>
            <a:r>
              <a:rPr sz="3200">
                <a:uFill>
                  <a:solidFill/>
                </a:uFill>
              </a:rPr>
              <a:t>Body Level One</a:t>
            </a:r>
            <a:endParaRPr sz="3200">
              <a:uFill>
                <a:solidFill/>
              </a:uFill>
            </a:endParaRPr>
          </a:p>
          <a:p>
            <a:pPr lvl="1">
              <a:defRPr sz="1800">
                <a:uFillTx/>
              </a:defRPr>
            </a:pPr>
            <a:r>
              <a:rPr sz="3200">
                <a:uFill>
                  <a:solidFill/>
                </a:uFill>
              </a:rPr>
              <a:t>Body Level Two</a:t>
            </a:r>
            <a:endParaRPr sz="3200">
              <a:uFill>
                <a:solidFill/>
              </a:uFill>
            </a:endParaRPr>
          </a:p>
          <a:p>
            <a:pPr lvl="2">
              <a:defRPr sz="1800">
                <a:uFillTx/>
              </a:defRPr>
            </a:pPr>
            <a:r>
              <a:rPr sz="3200">
                <a:uFill>
                  <a:solidFill/>
                </a:uFill>
              </a:rPr>
              <a:t>Body Level Three</a:t>
            </a:r>
            <a:endParaRPr sz="3200">
              <a:uFill>
                <a:solidFill/>
              </a:uFill>
            </a:endParaRPr>
          </a:p>
          <a:p>
            <a:pPr lvl="3">
              <a:defRPr sz="1800">
                <a:uFillTx/>
              </a:defRPr>
            </a:pPr>
            <a:r>
              <a:rPr sz="3200">
                <a:uFill>
                  <a:solidFill/>
                </a:uFill>
              </a:rPr>
              <a:t>Body Level Four</a:t>
            </a:r>
            <a:endParaRPr sz="3200">
              <a:uFill>
                <a:solidFill/>
              </a:uFill>
            </a:endParaRPr>
          </a:p>
          <a:p>
            <a:pPr lvl="4">
              <a:defRPr sz="1800">
                <a:uFillTx/>
              </a:defRPr>
            </a:pPr>
            <a:r>
              <a:rPr sz="3200">
                <a:uFill>
                  <a:solidFill/>
                </a:uFill>
              </a:rPr>
              <a:t>Body Level Five</a:t>
            </a:r>
          </a:p>
        </p:txBody>
      </p:sp>
      <p:sp>
        <p:nvSpPr>
          <p:cNvPr id="15" name="Shape 15"/>
          <p:cNvSpPr/>
          <p:nvPr>
            <p:ph type="sldNum" sz="quarter" idx="2"/>
          </p:nvPr>
        </p:nvSpPr>
        <p:spPr>
          <a:xfrm>
            <a:off x="8438058" y="6461124"/>
            <a:ext cx="248743" cy="254001"/>
          </a:xfrm>
          <a:prstGeom prst="rect">
            <a:avLst/>
          </a:prstGeom>
        </p:spPr>
        <p:txBody>
          <a:bodyPr lIns="38100" tIns="38100" rIns="38100" bIns="38100" anchor="ctr"/>
          <a:lstStyle>
            <a:lvl1pPr algn="r" defTabSz="914400">
              <a:defRPr sz="1200">
                <a:solidFill>
                  <a:srgbClr val="9A9A9A"/>
                </a:solidFill>
                <a:uFill>
                  <a:solidFill>
                    <a:srgbClr val="9A9A9A"/>
                  </a:solidFill>
                </a:uFill>
                <a:latin typeface="Calibri"/>
                <a:ea typeface="Calibri"/>
                <a:cs typeface="Calibri"/>
                <a:sym typeface="Calibri"/>
              </a:defRPr>
            </a:lvl1pPr>
          </a:lstStyle>
          <a:p>
            <a:pPr lvl="0"/>
            <a:fld id="{86CB4B4D-7CA3-9044-876B-883B54F8677D}" type="slidenum"/>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Default - Blank">
    <p:spTree>
      <p:nvGrpSpPr>
        <p:cNvPr id="1" name=""/>
        <p:cNvGrpSpPr/>
        <p:nvPr/>
      </p:nvGrpSpPr>
      <p:grpSpPr>
        <a:xfrm>
          <a:off x="0" y="0"/>
          <a:ext cx="0" cy="0"/>
          <a:chOff x="0" y="0"/>
          <a:chExt cx="0" cy="0"/>
        </a:xfrm>
      </p:grpSpPr>
      <p:sp>
        <p:nvSpPr>
          <p:cNvPr id="17" name="Shape 17"/>
          <p:cNvSpPr/>
          <p:nvPr>
            <p:ph type="sldNum" sz="quarter" idx="2"/>
          </p:nvPr>
        </p:nvSpPr>
        <p:spPr>
          <a:xfrm>
            <a:off x="8438058" y="6461124"/>
            <a:ext cx="248743" cy="254001"/>
          </a:xfrm>
          <a:prstGeom prst="rect">
            <a:avLst/>
          </a:prstGeom>
        </p:spPr>
        <p:txBody>
          <a:bodyPr lIns="38100" tIns="38100" rIns="38100" bIns="38100" anchor="ctr"/>
          <a:lstStyle>
            <a:lvl1pPr algn="r" defTabSz="914400">
              <a:defRPr sz="1200">
                <a:solidFill>
                  <a:srgbClr val="9A9A9A"/>
                </a:solidFill>
                <a:uFill>
                  <a:solidFill>
                    <a:srgbClr val="9A9A9A"/>
                  </a:solidFill>
                </a:uFill>
                <a:latin typeface="Calibri"/>
                <a:ea typeface="Calibri"/>
                <a:cs typeface="Calibri"/>
                <a:sym typeface="Calibri"/>
              </a:defRPr>
            </a:lvl1pPr>
          </a:lstStyle>
          <a:p>
            <a:pPr lvl="0"/>
            <a:fld id="{86CB4B4D-7CA3-9044-876B-883B54F8677D}" type="slidenum"/>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9" name="Shape 19"/>
          <p:cNvSpPr/>
          <p:nvPr>
            <p:ph type="title"/>
          </p:nvPr>
        </p:nvSpPr>
        <p:spPr>
          <a:prstGeom prst="rect">
            <a:avLst/>
          </a:prstGeom>
        </p:spPr>
        <p:txBody>
          <a:bodyPr/>
          <a:lstStyle/>
          <a:p>
            <a:pPr lvl="0">
              <a:defRPr sz="1800">
                <a:uFillTx/>
              </a:defRPr>
            </a:pPr>
            <a:r>
              <a:rPr sz="4400">
                <a:uFill>
                  <a:solidFill/>
                </a:uFill>
              </a:rPr>
              <a:t>Title Text</a:t>
            </a:r>
          </a:p>
        </p:txBody>
      </p:sp>
      <p:sp>
        <p:nvSpPr>
          <p:cNvPr id="20" name="Shape 20"/>
          <p:cNvSpPr/>
          <p:nvPr>
            <p:ph type="body" idx="1"/>
          </p:nvPr>
        </p:nvSpPr>
        <p:spPr>
          <a:prstGeom prst="rect">
            <a:avLst/>
          </a:prstGeom>
        </p:spPr>
        <p:txBody>
          <a:bodyPr/>
          <a:lstStyle/>
          <a:p>
            <a:pPr lvl="0">
              <a:defRPr sz="1800">
                <a:uFillTx/>
              </a:defRPr>
            </a:pPr>
            <a:r>
              <a:rPr sz="3200">
                <a:uFill>
                  <a:solidFill/>
                </a:uFill>
              </a:rPr>
              <a:t>Body Level One</a:t>
            </a:r>
            <a:endParaRPr sz="3200">
              <a:uFill>
                <a:solidFill/>
              </a:uFill>
            </a:endParaRPr>
          </a:p>
          <a:p>
            <a:pPr lvl="1">
              <a:defRPr sz="1800">
                <a:uFillTx/>
              </a:defRPr>
            </a:pPr>
            <a:r>
              <a:rPr sz="3200">
                <a:uFill>
                  <a:solidFill/>
                </a:uFill>
              </a:rPr>
              <a:t>Body Level Two</a:t>
            </a:r>
            <a:endParaRPr sz="3200">
              <a:uFill>
                <a:solidFill/>
              </a:uFill>
            </a:endParaRPr>
          </a:p>
          <a:p>
            <a:pPr lvl="2">
              <a:defRPr sz="1800">
                <a:uFillTx/>
              </a:defRPr>
            </a:pPr>
            <a:r>
              <a:rPr sz="3200">
                <a:uFill>
                  <a:solidFill/>
                </a:uFill>
              </a:rPr>
              <a:t>Body Level Three</a:t>
            </a:r>
            <a:endParaRPr sz="3200">
              <a:uFill>
                <a:solidFill/>
              </a:uFill>
            </a:endParaRPr>
          </a:p>
          <a:p>
            <a:pPr lvl="3">
              <a:defRPr sz="1800">
                <a:uFillTx/>
              </a:defRPr>
            </a:pPr>
            <a:r>
              <a:rPr sz="3200">
                <a:uFill>
                  <a:solidFill/>
                </a:uFill>
              </a:rPr>
              <a:t>Body Level Four</a:t>
            </a:r>
            <a:endParaRPr sz="3200">
              <a:uFill>
                <a:solidFill/>
              </a:uFill>
            </a:endParaRPr>
          </a:p>
          <a:p>
            <a:pPr lvl="4">
              <a:defRPr sz="1800">
                <a:uFillTx/>
              </a:defRPr>
            </a:pPr>
            <a:r>
              <a:rPr sz="3200">
                <a:uFill>
                  <a:solidFill/>
                </a:uFill>
              </a:rPr>
              <a:t>Body Level Five</a:t>
            </a:r>
          </a:p>
        </p:txBody>
      </p:sp>
      <p:sp>
        <p:nvSpPr>
          <p:cNvPr id="21" name="Shape 21"/>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23" name="Shape 23"/>
          <p:cNvSpPr/>
          <p:nvPr>
            <p:ph type="title"/>
          </p:nvPr>
        </p:nvSpPr>
        <p:spPr>
          <a:prstGeom prst="rect">
            <a:avLst/>
          </a:prstGeom>
        </p:spPr>
        <p:txBody>
          <a:bodyPr/>
          <a:lstStyle>
            <a:lvl1pPr marR="40640" indent="40640">
              <a:defRPr sz="4200"/>
            </a:lvl1pPr>
          </a:lstStyle>
          <a:p>
            <a:pPr lvl="0">
              <a:defRPr sz="1800">
                <a:uFillTx/>
              </a:defRPr>
            </a:pPr>
            <a:r>
              <a:rPr sz="4200">
                <a:uFill>
                  <a:solidFill/>
                </a:uFill>
              </a:rPr>
              <a:t>Title Text</a:t>
            </a:r>
          </a:p>
        </p:txBody>
      </p:sp>
      <p:sp>
        <p:nvSpPr>
          <p:cNvPr id="24" name="Shape 24"/>
          <p:cNvSpPr/>
          <p:nvPr>
            <p:ph type="body" idx="1"/>
          </p:nvPr>
        </p:nvSpPr>
        <p:spPr>
          <a:prstGeom prst="rect">
            <a:avLst/>
          </a:prstGeom>
        </p:spPr>
        <p:txBody>
          <a:bodyPr/>
          <a:lstStyle>
            <a:lvl1pPr marR="40640">
              <a:defRPr sz="3000"/>
            </a:lvl1pPr>
            <a:lvl2pPr marL="827551" marR="40640" indent="-329711">
              <a:defRPr sz="3000"/>
            </a:lvl2pPr>
            <a:lvl3pPr marL="1266766" marR="40640" indent="-311727">
              <a:defRPr sz="3000"/>
            </a:lvl3pPr>
            <a:lvl4pPr marL="1793238" marR="40640" indent="-381000">
              <a:defRPr sz="3000"/>
            </a:lvl4pPr>
            <a:lvl5pPr marL="2250438" marR="40640" indent="-381000">
              <a:defRPr sz="3000"/>
            </a:lvl5pPr>
          </a:lstStyle>
          <a:p>
            <a:pPr lvl="0">
              <a:defRPr sz="1800">
                <a:uFillTx/>
              </a:defRPr>
            </a:pPr>
            <a:r>
              <a:rPr sz="3000">
                <a:uFill>
                  <a:solidFill/>
                </a:uFill>
              </a:rPr>
              <a:t>Body Level One</a:t>
            </a:r>
            <a:endParaRPr sz="3000">
              <a:uFill>
                <a:solidFill/>
              </a:uFill>
            </a:endParaRPr>
          </a:p>
          <a:p>
            <a:pPr lvl="1">
              <a:defRPr sz="1800">
                <a:uFillTx/>
              </a:defRPr>
            </a:pPr>
            <a:r>
              <a:rPr sz="3000">
                <a:uFill>
                  <a:solidFill/>
                </a:uFill>
              </a:rPr>
              <a:t>Body Level Two</a:t>
            </a:r>
            <a:endParaRPr sz="3000">
              <a:uFill>
                <a:solidFill/>
              </a:uFill>
            </a:endParaRPr>
          </a:p>
          <a:p>
            <a:pPr lvl="2">
              <a:defRPr sz="1800">
                <a:uFillTx/>
              </a:defRPr>
            </a:pPr>
            <a:r>
              <a:rPr sz="3000">
                <a:uFill>
                  <a:solidFill/>
                </a:uFill>
              </a:rPr>
              <a:t>Body Level Three</a:t>
            </a:r>
            <a:endParaRPr sz="3000">
              <a:uFill>
                <a:solidFill/>
              </a:uFill>
            </a:endParaRPr>
          </a:p>
          <a:p>
            <a:pPr lvl="3">
              <a:defRPr sz="1800">
                <a:uFillTx/>
              </a:defRPr>
            </a:pPr>
            <a:r>
              <a:rPr sz="3000">
                <a:uFill>
                  <a:solidFill/>
                </a:uFill>
              </a:rPr>
              <a:t>Body Level Four</a:t>
            </a:r>
            <a:endParaRPr sz="3000">
              <a:uFill>
                <a:solidFill/>
              </a:uFill>
            </a:endParaRPr>
          </a:p>
          <a:p>
            <a:pPr lvl="4">
              <a:defRPr sz="1800">
                <a:uFillTx/>
              </a:defRPr>
            </a:pPr>
            <a:r>
              <a:rPr sz="3000">
                <a:uFill>
                  <a:solidFill/>
                </a:uFill>
              </a:rPr>
              <a:t>Body Level Five</a:t>
            </a:r>
          </a:p>
        </p:txBody>
      </p:sp>
      <p:sp>
        <p:nvSpPr>
          <p:cNvPr id="25" name="Shape 25"/>
          <p:cNvSpPr/>
          <p:nvPr>
            <p:ph type="sldNum" sz="quarter" idx="2"/>
          </p:nvPr>
        </p:nvSpPr>
        <p:spPr>
          <a:xfrm>
            <a:off x="7528893" y="6245225"/>
            <a:ext cx="182217" cy="172815"/>
          </a:xfrm>
          <a:prstGeom prst="rect">
            <a:avLst/>
          </a:prstGeom>
        </p:spPr>
        <p:txBody>
          <a:bodyPr/>
          <a:lstStyle>
            <a:lvl1pPr>
              <a:defRPr sz="1200"/>
            </a:lvl1pPr>
          </a:lstStyle>
          <a:p>
            <a:pPr lvl="0"/>
            <a:fld id="{86CB4B4D-7CA3-9044-876B-883B54F8677D}" type="slidenum"/>
          </a:p>
        </p:txBody>
      </p:sp>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copy">
    <p:spTree>
      <p:nvGrpSpPr>
        <p:cNvPr id="1" name=""/>
        <p:cNvGrpSpPr/>
        <p:nvPr/>
      </p:nvGrpSpPr>
      <p:grpSpPr>
        <a:xfrm>
          <a:off x="0" y="0"/>
          <a:ext cx="0" cy="0"/>
          <a:chOff x="0" y="0"/>
          <a:chExt cx="0" cy="0"/>
        </a:xfrm>
      </p:grpSpPr>
      <p:sp>
        <p:nvSpPr>
          <p:cNvPr id="27" name="Shape 27"/>
          <p:cNvSpPr/>
          <p:nvPr>
            <p:ph type="title"/>
          </p:nvPr>
        </p:nvSpPr>
        <p:spPr>
          <a:prstGeom prst="rect">
            <a:avLst/>
          </a:prstGeom>
        </p:spPr>
        <p:txBody>
          <a:bodyPr/>
          <a:lstStyle>
            <a:lvl1pPr marR="40640" indent="40640">
              <a:defRPr sz="4200"/>
            </a:lvl1pPr>
          </a:lstStyle>
          <a:p>
            <a:pPr lvl="0">
              <a:defRPr sz="1800">
                <a:uFillTx/>
              </a:defRPr>
            </a:pPr>
            <a:r>
              <a:rPr sz="4200">
                <a:uFill>
                  <a:solidFill/>
                </a:uFill>
              </a:rPr>
              <a:t>Title Text</a:t>
            </a:r>
          </a:p>
        </p:txBody>
      </p:sp>
      <p:sp>
        <p:nvSpPr>
          <p:cNvPr id="28" name="Shape 28"/>
          <p:cNvSpPr/>
          <p:nvPr>
            <p:ph type="body" idx="1"/>
          </p:nvPr>
        </p:nvSpPr>
        <p:spPr>
          <a:prstGeom prst="rect">
            <a:avLst/>
          </a:prstGeom>
        </p:spPr>
        <p:txBody>
          <a:bodyPr/>
          <a:lstStyle>
            <a:lvl1pPr marR="40640">
              <a:defRPr sz="3000"/>
            </a:lvl1pPr>
            <a:lvl2pPr marL="827551" marR="40640" indent="-329711">
              <a:defRPr sz="3000"/>
            </a:lvl2pPr>
            <a:lvl3pPr marL="1266766" marR="40640" indent="-311727">
              <a:defRPr sz="3000"/>
            </a:lvl3pPr>
            <a:lvl4pPr marL="1793238" marR="40640" indent="-381000">
              <a:defRPr sz="3000"/>
            </a:lvl4pPr>
            <a:lvl5pPr marL="2250438" marR="40640" indent="-381000">
              <a:defRPr sz="3000"/>
            </a:lvl5pPr>
          </a:lstStyle>
          <a:p>
            <a:pPr lvl="0">
              <a:defRPr sz="1800">
                <a:uFillTx/>
              </a:defRPr>
            </a:pPr>
            <a:r>
              <a:rPr sz="3000">
                <a:uFill>
                  <a:solidFill/>
                </a:uFill>
              </a:rPr>
              <a:t>Body Level One</a:t>
            </a:r>
            <a:endParaRPr sz="3000">
              <a:uFill>
                <a:solidFill/>
              </a:uFill>
            </a:endParaRPr>
          </a:p>
          <a:p>
            <a:pPr lvl="1">
              <a:defRPr sz="1800">
                <a:uFillTx/>
              </a:defRPr>
            </a:pPr>
            <a:r>
              <a:rPr sz="3000">
                <a:uFill>
                  <a:solidFill/>
                </a:uFill>
              </a:rPr>
              <a:t>Body Level Two</a:t>
            </a:r>
            <a:endParaRPr sz="3000">
              <a:uFill>
                <a:solidFill/>
              </a:uFill>
            </a:endParaRPr>
          </a:p>
          <a:p>
            <a:pPr lvl="2">
              <a:defRPr sz="1800">
                <a:uFillTx/>
              </a:defRPr>
            </a:pPr>
            <a:r>
              <a:rPr sz="3000">
                <a:uFill>
                  <a:solidFill/>
                </a:uFill>
              </a:rPr>
              <a:t>Body Level Three</a:t>
            </a:r>
            <a:endParaRPr sz="3000">
              <a:uFill>
                <a:solidFill/>
              </a:uFill>
            </a:endParaRPr>
          </a:p>
          <a:p>
            <a:pPr lvl="3">
              <a:defRPr sz="1800">
                <a:uFillTx/>
              </a:defRPr>
            </a:pPr>
            <a:r>
              <a:rPr sz="3000">
                <a:uFill>
                  <a:solidFill/>
                </a:uFill>
              </a:rPr>
              <a:t>Body Level Four</a:t>
            </a:r>
            <a:endParaRPr sz="3000">
              <a:uFill>
                <a:solidFill/>
              </a:uFill>
            </a:endParaRPr>
          </a:p>
          <a:p>
            <a:pPr lvl="4">
              <a:defRPr sz="1800">
                <a:uFillTx/>
              </a:defRPr>
            </a:pPr>
            <a:r>
              <a:rPr sz="3000">
                <a:uFill>
                  <a:solidFill/>
                </a:uFill>
              </a:rPr>
              <a:t>Body Level Five</a:t>
            </a:r>
          </a:p>
        </p:txBody>
      </p:sp>
      <p:sp>
        <p:nvSpPr>
          <p:cNvPr id="29" name="Shape 29"/>
          <p:cNvSpPr/>
          <p:nvPr>
            <p:ph type="sldNum" sz="quarter" idx="2"/>
          </p:nvPr>
        </p:nvSpPr>
        <p:spPr>
          <a:xfrm>
            <a:off x="7528893" y="6245225"/>
            <a:ext cx="182217" cy="172815"/>
          </a:xfrm>
          <a:prstGeom prst="rect">
            <a:avLst/>
          </a:prstGeom>
        </p:spPr>
        <p:txBody>
          <a:bodyPr/>
          <a:lstStyle>
            <a:lvl1pPr>
              <a:defRPr sz="1200"/>
            </a:lvl1pPr>
          </a:lstStyle>
          <a:p>
            <a:pPr lvl="0"/>
            <a:fld id="{86CB4B4D-7CA3-9044-876B-883B54F8677D}" type="slidenum"/>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Default - Title and Content">
    <p:spTree>
      <p:nvGrpSpPr>
        <p:cNvPr id="1" name=""/>
        <p:cNvGrpSpPr/>
        <p:nvPr/>
      </p:nvGrpSpPr>
      <p:grpSpPr>
        <a:xfrm>
          <a:off x="0" y="0"/>
          <a:ext cx="0" cy="0"/>
          <a:chOff x="0" y="0"/>
          <a:chExt cx="0" cy="0"/>
        </a:xfrm>
      </p:grpSpPr>
      <p:sp>
        <p:nvSpPr>
          <p:cNvPr id="31" name="Shape 31"/>
          <p:cNvSpPr/>
          <p:nvPr>
            <p:ph type="title"/>
          </p:nvPr>
        </p:nvSpPr>
        <p:spPr>
          <a:xfrm>
            <a:off x="457200" y="92075"/>
            <a:ext cx="8229600" cy="1508125"/>
          </a:xfrm>
          <a:prstGeom prst="rect">
            <a:avLst/>
          </a:prstGeom>
        </p:spPr>
        <p:txBody>
          <a:bodyPr lIns="38100" tIns="38100" rIns="38100" bIns="38100"/>
          <a:lstStyle>
            <a:lvl1pPr marR="0" indent="0">
              <a:defRPr>
                <a:latin typeface="Calibri"/>
                <a:ea typeface="Calibri"/>
                <a:cs typeface="Calibri"/>
                <a:sym typeface="Calibri"/>
              </a:defRPr>
            </a:lvl1pPr>
          </a:lstStyle>
          <a:p>
            <a:pPr lvl="0">
              <a:defRPr sz="1800">
                <a:uFillTx/>
              </a:defRPr>
            </a:pPr>
            <a:r>
              <a:rPr sz="4400">
                <a:uFill>
                  <a:solidFill/>
                </a:uFill>
              </a:rPr>
              <a:t>Title Text</a:t>
            </a:r>
          </a:p>
        </p:txBody>
      </p:sp>
      <p:sp>
        <p:nvSpPr>
          <p:cNvPr id="32" name="Shape 32"/>
          <p:cNvSpPr/>
          <p:nvPr>
            <p:ph type="body" idx="1"/>
          </p:nvPr>
        </p:nvSpPr>
        <p:spPr>
          <a:xfrm>
            <a:off x="457200" y="1600199"/>
            <a:ext cx="8229600" cy="5257801"/>
          </a:xfrm>
          <a:prstGeom prst="rect">
            <a:avLst/>
          </a:prstGeom>
        </p:spPr>
        <p:txBody>
          <a:bodyPr lIns="38100" tIns="38100" rIns="38100" bIns="38100"/>
          <a:lstStyle>
            <a:lvl1pPr marL="342900" marR="0">
              <a:buClr>
                <a:srgbClr val="000000"/>
              </a:buClr>
              <a:buFont typeface="Arial"/>
              <a:defRPr>
                <a:latin typeface="Calibri"/>
                <a:ea typeface="Calibri"/>
                <a:cs typeface="Calibri"/>
                <a:sym typeface="Calibri"/>
              </a:defRPr>
            </a:lvl1pPr>
            <a:lvl2pPr marL="783771" marR="0" indent="-326571">
              <a:buClr>
                <a:srgbClr val="000000"/>
              </a:buClr>
              <a:buFont typeface="Arial"/>
              <a:defRPr>
                <a:latin typeface="Calibri"/>
                <a:ea typeface="Calibri"/>
                <a:cs typeface="Calibri"/>
                <a:sym typeface="Calibri"/>
              </a:defRPr>
            </a:lvl2pPr>
            <a:lvl3pPr marL="1219200" marR="0">
              <a:buClr>
                <a:srgbClr val="000000"/>
              </a:buClr>
              <a:buFont typeface="Arial"/>
              <a:defRPr>
                <a:latin typeface="Calibri"/>
                <a:ea typeface="Calibri"/>
                <a:cs typeface="Calibri"/>
                <a:sym typeface="Calibri"/>
              </a:defRPr>
            </a:lvl3pPr>
            <a:lvl4pPr marL="1737360" marR="0">
              <a:buClr>
                <a:srgbClr val="000000"/>
              </a:buClr>
              <a:buFont typeface="Arial"/>
              <a:defRPr>
                <a:latin typeface="Calibri"/>
                <a:ea typeface="Calibri"/>
                <a:cs typeface="Calibri"/>
                <a:sym typeface="Calibri"/>
              </a:defRPr>
            </a:lvl4pPr>
            <a:lvl5pPr marL="2194560" marR="0">
              <a:buClr>
                <a:srgbClr val="000000"/>
              </a:buClr>
              <a:buFont typeface="Arial"/>
              <a:defRPr>
                <a:latin typeface="Calibri"/>
                <a:ea typeface="Calibri"/>
                <a:cs typeface="Calibri"/>
                <a:sym typeface="Calibri"/>
              </a:defRPr>
            </a:lvl5pPr>
          </a:lstStyle>
          <a:p>
            <a:pPr lvl="0">
              <a:defRPr sz="1800">
                <a:uFillTx/>
              </a:defRPr>
            </a:pPr>
            <a:r>
              <a:rPr sz="3200">
                <a:uFill>
                  <a:solidFill/>
                </a:uFill>
              </a:rPr>
              <a:t>Body Level One</a:t>
            </a:r>
            <a:endParaRPr sz="3200">
              <a:uFill>
                <a:solidFill/>
              </a:uFill>
            </a:endParaRPr>
          </a:p>
          <a:p>
            <a:pPr lvl="1">
              <a:defRPr sz="1800">
                <a:uFillTx/>
              </a:defRPr>
            </a:pPr>
            <a:r>
              <a:rPr sz="3200">
                <a:uFill>
                  <a:solidFill/>
                </a:uFill>
              </a:rPr>
              <a:t>Body Level Two</a:t>
            </a:r>
            <a:endParaRPr sz="3200">
              <a:uFill>
                <a:solidFill/>
              </a:uFill>
            </a:endParaRPr>
          </a:p>
          <a:p>
            <a:pPr lvl="2">
              <a:defRPr sz="1800">
                <a:uFillTx/>
              </a:defRPr>
            </a:pPr>
            <a:r>
              <a:rPr sz="3200">
                <a:uFill>
                  <a:solidFill/>
                </a:uFill>
              </a:rPr>
              <a:t>Body Level Three</a:t>
            </a:r>
            <a:endParaRPr sz="3200">
              <a:uFill>
                <a:solidFill/>
              </a:uFill>
            </a:endParaRPr>
          </a:p>
          <a:p>
            <a:pPr lvl="3">
              <a:defRPr sz="1800">
                <a:uFillTx/>
              </a:defRPr>
            </a:pPr>
            <a:r>
              <a:rPr sz="3200">
                <a:uFill>
                  <a:solidFill/>
                </a:uFill>
              </a:rPr>
              <a:t>Body Level Four</a:t>
            </a:r>
            <a:endParaRPr sz="3200">
              <a:uFill>
                <a:solidFill/>
              </a:uFill>
            </a:endParaRPr>
          </a:p>
          <a:p>
            <a:pPr lvl="4">
              <a:defRPr sz="1800">
                <a:uFillTx/>
              </a:defRPr>
            </a:pPr>
            <a:r>
              <a:rPr sz="3200">
                <a:uFill>
                  <a:solidFill/>
                </a:uFill>
              </a:rPr>
              <a:t>Body Level Five</a:t>
            </a:r>
          </a:p>
        </p:txBody>
      </p:sp>
      <p:sp>
        <p:nvSpPr>
          <p:cNvPr id="33" name="Shape 33"/>
          <p:cNvSpPr/>
          <p:nvPr>
            <p:ph type="sldNum" sz="quarter" idx="2"/>
          </p:nvPr>
        </p:nvSpPr>
        <p:spPr>
          <a:xfrm>
            <a:off x="8438058" y="6461124"/>
            <a:ext cx="248743" cy="254001"/>
          </a:xfrm>
          <a:prstGeom prst="rect">
            <a:avLst/>
          </a:prstGeom>
        </p:spPr>
        <p:txBody>
          <a:bodyPr lIns="38100" tIns="38100" rIns="38100" bIns="38100" anchor="ctr"/>
          <a:lstStyle>
            <a:lvl1pPr algn="r" defTabSz="914400">
              <a:defRPr sz="1200">
                <a:solidFill>
                  <a:srgbClr val="9A9A9A"/>
                </a:solidFill>
                <a:uFill>
                  <a:solidFill>
                    <a:srgbClr val="9A9A9A"/>
                  </a:solidFill>
                </a:uFill>
                <a:latin typeface="Calibri"/>
                <a:ea typeface="Calibri"/>
                <a:cs typeface="Calibri"/>
                <a:sym typeface="Calibri"/>
              </a:defRPr>
            </a:lvl1pPr>
          </a:lstStyle>
          <a:p>
            <a:pPr lvl="0"/>
            <a:fld id="{86CB4B4D-7CA3-9044-876B-883B54F8677D}" type="slidenum"/>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Default - Title Only copy 4">
    <p:spTree>
      <p:nvGrpSpPr>
        <p:cNvPr id="1" name=""/>
        <p:cNvGrpSpPr/>
        <p:nvPr/>
      </p:nvGrpSpPr>
      <p:grpSpPr>
        <a:xfrm>
          <a:off x="0" y="0"/>
          <a:ext cx="0" cy="0"/>
          <a:chOff x="0" y="0"/>
          <a:chExt cx="0" cy="0"/>
        </a:xfrm>
      </p:grpSpPr>
      <p:sp>
        <p:nvSpPr>
          <p:cNvPr id="35" name="Shape 35"/>
          <p:cNvSpPr/>
          <p:nvPr>
            <p:ph type="title"/>
          </p:nvPr>
        </p:nvSpPr>
        <p:spPr>
          <a:xfrm>
            <a:off x="457200" y="0"/>
            <a:ext cx="8229600" cy="1692277"/>
          </a:xfrm>
          <a:prstGeom prst="rect">
            <a:avLst/>
          </a:prstGeom>
        </p:spPr>
        <p:txBody>
          <a:bodyPr lIns="38100" tIns="38100" rIns="38100" bIns="38100"/>
          <a:lstStyle>
            <a:lvl1pPr marR="0" indent="0">
              <a:defRPr sz="4200">
                <a:latin typeface="Calibri"/>
                <a:ea typeface="Calibri"/>
                <a:cs typeface="Calibri"/>
                <a:sym typeface="Calibri"/>
              </a:defRPr>
            </a:lvl1pPr>
          </a:lstStyle>
          <a:p>
            <a:pPr lvl="0">
              <a:defRPr sz="1800">
                <a:uFillTx/>
              </a:defRPr>
            </a:pPr>
            <a:r>
              <a:rPr sz="4200">
                <a:uFill>
                  <a:solidFill/>
                </a:uFill>
              </a:rPr>
              <a:t>Title Text</a:t>
            </a:r>
          </a:p>
        </p:txBody>
      </p:sp>
      <p:sp>
        <p:nvSpPr>
          <p:cNvPr id="36" name="Shape 36"/>
          <p:cNvSpPr/>
          <p:nvPr>
            <p:ph type="sldNum" sz="quarter" idx="2"/>
          </p:nvPr>
        </p:nvSpPr>
        <p:spPr>
          <a:xfrm>
            <a:off x="8451378" y="6489303"/>
            <a:ext cx="235422" cy="228601"/>
          </a:xfrm>
          <a:prstGeom prst="rect">
            <a:avLst/>
          </a:prstGeom>
        </p:spPr>
        <p:txBody>
          <a:bodyPr lIns="38100" tIns="38100" rIns="38100" bIns="38100" anchor="ctr"/>
          <a:lstStyle>
            <a:lvl1pPr algn="r" defTabSz="914400">
              <a:defRPr sz="1100">
                <a:solidFill>
                  <a:srgbClr val="9A9A9A"/>
                </a:solidFill>
                <a:uFill>
                  <a:solidFill>
                    <a:srgbClr val="9A9A9A"/>
                  </a:solidFill>
                </a:uFill>
                <a:latin typeface="Calibri"/>
                <a:ea typeface="Calibri"/>
                <a:cs typeface="Calibri"/>
                <a:sym typeface="Calibri"/>
              </a:defRPr>
            </a:lvl1pPr>
          </a:lstStyle>
          <a:p>
            <a:pPr lvl="0"/>
            <a:fld id="{86CB4B4D-7CA3-9044-876B-883B54F8677D}" type="slidenum"/>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38" name="Shape 38"/>
          <p:cNvSpPr/>
          <p:nvPr>
            <p:ph type="body" idx="1"/>
          </p:nvPr>
        </p:nvSpPr>
        <p:spPr>
          <a:xfrm>
            <a:off x="889000" y="889000"/>
            <a:ext cx="7353300" cy="5067300"/>
          </a:xfrm>
          <a:prstGeom prst="rect">
            <a:avLst/>
          </a:prstGeom>
        </p:spPr>
        <p:txBody>
          <a:bodyPr lIns="50800" tIns="50800" rIns="50800" bIns="50800" anchor="ctr"/>
          <a:lstStyle>
            <a:lvl1pPr marL="889000" marR="0" indent="-571500" defTabSz="406400">
              <a:spcBef>
                <a:spcPts val="3400"/>
              </a:spcBef>
              <a:buSzPct val="171000"/>
              <a:defRPr sz="2800">
                <a:uFillTx/>
                <a:latin typeface="Gill Sans"/>
                <a:ea typeface="Gill Sans"/>
                <a:cs typeface="Gill Sans"/>
                <a:sym typeface="Gill Sans"/>
              </a:defRPr>
            </a:lvl1pPr>
            <a:lvl2pPr marL="1333500" marR="0" indent="-571500" defTabSz="406400">
              <a:spcBef>
                <a:spcPts val="3400"/>
              </a:spcBef>
              <a:buSzPct val="171000"/>
              <a:buChar char="•"/>
              <a:defRPr sz="2800">
                <a:uFillTx/>
                <a:latin typeface="Gill Sans"/>
                <a:ea typeface="Gill Sans"/>
                <a:cs typeface="Gill Sans"/>
                <a:sym typeface="Gill Sans"/>
              </a:defRPr>
            </a:lvl2pPr>
            <a:lvl3pPr marL="1778000" marR="0" indent="-571500" defTabSz="406400">
              <a:spcBef>
                <a:spcPts val="3400"/>
              </a:spcBef>
              <a:buSzPct val="171000"/>
              <a:defRPr sz="2800">
                <a:uFillTx/>
                <a:latin typeface="Gill Sans"/>
                <a:ea typeface="Gill Sans"/>
                <a:cs typeface="Gill Sans"/>
                <a:sym typeface="Gill Sans"/>
              </a:defRPr>
            </a:lvl3pPr>
            <a:lvl4pPr marL="2222500" marR="0" indent="-571500" defTabSz="406400">
              <a:spcBef>
                <a:spcPts val="3400"/>
              </a:spcBef>
              <a:buSzPct val="171000"/>
              <a:buChar char="•"/>
              <a:defRPr sz="2800">
                <a:uFillTx/>
                <a:latin typeface="Gill Sans"/>
                <a:ea typeface="Gill Sans"/>
                <a:cs typeface="Gill Sans"/>
                <a:sym typeface="Gill Sans"/>
              </a:defRPr>
            </a:lvl4pPr>
            <a:lvl5pPr marL="2667000" marR="0" indent="-571500" defTabSz="406400">
              <a:spcBef>
                <a:spcPts val="3400"/>
              </a:spcBef>
              <a:buSzPct val="171000"/>
              <a:buChar char="•"/>
              <a:defRPr sz="2800">
                <a:uFillTx/>
                <a:latin typeface="Gill Sans"/>
                <a:ea typeface="Gill Sans"/>
                <a:cs typeface="Gill Sans"/>
                <a:sym typeface="Gill Sans"/>
              </a:defRPr>
            </a:lvl5pPr>
          </a:lstStyle>
          <a:p>
            <a:pPr lvl="0">
              <a:defRPr sz="1800"/>
            </a:pPr>
            <a:r>
              <a:rPr sz="2800"/>
              <a:t>Body Level One</a:t>
            </a:r>
            <a:endParaRPr sz="2800"/>
          </a:p>
          <a:p>
            <a:pPr lvl="1">
              <a:defRPr sz="1800"/>
            </a:pPr>
            <a:r>
              <a:rPr sz="2800"/>
              <a:t>Body Level Two</a:t>
            </a:r>
            <a:endParaRPr sz="2800"/>
          </a:p>
          <a:p>
            <a:pPr lvl="2">
              <a:defRPr sz="1800"/>
            </a:pPr>
            <a:r>
              <a:rPr sz="2800"/>
              <a:t>Body Level Three</a:t>
            </a:r>
            <a:endParaRPr sz="2800"/>
          </a:p>
          <a:p>
            <a:pPr lvl="3">
              <a:defRPr sz="1800"/>
            </a:pPr>
            <a:r>
              <a:rPr sz="2800"/>
              <a:t>Body Level Four</a:t>
            </a:r>
            <a:endParaRPr sz="2800"/>
          </a:p>
          <a:p>
            <a:pPr lvl="4">
              <a:defRPr sz="1800"/>
            </a:pPr>
            <a:r>
              <a:rPr sz="2800"/>
              <a:t>Body Level Five</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Default - Title Slide">
    <p:spTree>
      <p:nvGrpSpPr>
        <p:cNvPr id="1" name=""/>
        <p:cNvGrpSpPr/>
        <p:nvPr/>
      </p:nvGrpSpPr>
      <p:grpSpPr>
        <a:xfrm>
          <a:off x="0" y="0"/>
          <a:ext cx="0" cy="0"/>
          <a:chOff x="0" y="0"/>
          <a:chExt cx="0" cy="0"/>
        </a:xfrm>
      </p:grpSpPr>
      <p:sp>
        <p:nvSpPr>
          <p:cNvPr id="40" name="Shape 40"/>
          <p:cNvSpPr/>
          <p:nvPr>
            <p:ph type="title"/>
          </p:nvPr>
        </p:nvSpPr>
        <p:spPr>
          <a:xfrm>
            <a:off x="685800" y="1844675"/>
            <a:ext cx="7772400" cy="2041525"/>
          </a:xfrm>
          <a:prstGeom prst="rect">
            <a:avLst/>
          </a:prstGeom>
        </p:spPr>
        <p:txBody>
          <a:bodyPr lIns="38100" tIns="38100" rIns="38100" bIns="38100"/>
          <a:lstStyle>
            <a:lvl1pPr marR="0" indent="0">
              <a:defRPr>
                <a:latin typeface="Calibri"/>
                <a:ea typeface="Calibri"/>
                <a:cs typeface="Calibri"/>
                <a:sym typeface="Calibri"/>
              </a:defRPr>
            </a:lvl1pPr>
          </a:lstStyle>
          <a:p>
            <a:pPr lvl="0">
              <a:defRPr sz="1800">
                <a:uFillTx/>
              </a:defRPr>
            </a:pPr>
            <a:r>
              <a:rPr sz="4400">
                <a:uFill>
                  <a:solidFill/>
                </a:uFill>
              </a:rPr>
              <a:t>Title Text</a:t>
            </a:r>
          </a:p>
        </p:txBody>
      </p:sp>
      <p:sp>
        <p:nvSpPr>
          <p:cNvPr id="41" name="Shape 41"/>
          <p:cNvSpPr/>
          <p:nvPr>
            <p:ph type="body" idx="1"/>
          </p:nvPr>
        </p:nvSpPr>
        <p:spPr>
          <a:xfrm>
            <a:off x="1371600" y="3886200"/>
            <a:ext cx="6400800" cy="2971800"/>
          </a:xfrm>
          <a:prstGeom prst="rect">
            <a:avLst/>
          </a:prstGeom>
        </p:spPr>
        <p:txBody>
          <a:bodyPr lIns="38100" tIns="38100" rIns="38100" bIns="38100"/>
          <a:lstStyle>
            <a:lvl1pPr marL="0" marR="0" indent="0" algn="ctr">
              <a:buSzTx/>
              <a:buNone/>
              <a:defRPr>
                <a:solidFill>
                  <a:srgbClr val="9A9A9A"/>
                </a:solidFill>
                <a:uFill>
                  <a:solidFill>
                    <a:srgbClr val="9A9A9A"/>
                  </a:solidFill>
                </a:uFill>
                <a:latin typeface="Calibri"/>
                <a:ea typeface="Calibri"/>
                <a:cs typeface="Calibri"/>
                <a:sym typeface="Calibri"/>
              </a:defRPr>
            </a:lvl1pPr>
            <a:lvl2pPr marL="0" marR="0" indent="457200" algn="ctr">
              <a:buSzTx/>
              <a:buNone/>
              <a:defRPr>
                <a:solidFill>
                  <a:srgbClr val="9A9A9A"/>
                </a:solidFill>
                <a:uFill>
                  <a:solidFill>
                    <a:srgbClr val="9A9A9A"/>
                  </a:solidFill>
                </a:uFill>
                <a:latin typeface="Calibri"/>
                <a:ea typeface="Calibri"/>
                <a:cs typeface="Calibri"/>
                <a:sym typeface="Calibri"/>
              </a:defRPr>
            </a:lvl2pPr>
            <a:lvl3pPr marL="0" marR="0" indent="914400" algn="ctr">
              <a:buSzTx/>
              <a:buNone/>
              <a:defRPr>
                <a:solidFill>
                  <a:srgbClr val="9A9A9A"/>
                </a:solidFill>
                <a:uFill>
                  <a:solidFill>
                    <a:srgbClr val="9A9A9A"/>
                  </a:solidFill>
                </a:uFill>
                <a:latin typeface="Calibri"/>
                <a:ea typeface="Calibri"/>
                <a:cs typeface="Calibri"/>
                <a:sym typeface="Calibri"/>
              </a:defRPr>
            </a:lvl3pPr>
            <a:lvl4pPr marL="0" marR="0" indent="1371600" algn="ctr">
              <a:buSzTx/>
              <a:buNone/>
              <a:defRPr>
                <a:solidFill>
                  <a:srgbClr val="9A9A9A"/>
                </a:solidFill>
                <a:uFill>
                  <a:solidFill>
                    <a:srgbClr val="9A9A9A"/>
                  </a:solidFill>
                </a:uFill>
                <a:latin typeface="Calibri"/>
                <a:ea typeface="Calibri"/>
                <a:cs typeface="Calibri"/>
                <a:sym typeface="Calibri"/>
              </a:defRPr>
            </a:lvl4pPr>
            <a:lvl5pPr marL="0" marR="0" indent="1828800" algn="ctr">
              <a:buSzTx/>
              <a:buNone/>
              <a:defRPr>
                <a:solidFill>
                  <a:srgbClr val="9A9A9A"/>
                </a:solidFill>
                <a:uFill>
                  <a:solidFill>
                    <a:srgbClr val="9A9A9A"/>
                  </a:solidFill>
                </a:uFill>
                <a:latin typeface="Calibri"/>
                <a:ea typeface="Calibri"/>
                <a:cs typeface="Calibri"/>
                <a:sym typeface="Calibri"/>
              </a:defRPr>
            </a:lvl5pPr>
          </a:lstStyle>
          <a:p>
            <a:pPr lvl="0">
              <a:defRPr sz="1800">
                <a:solidFill>
                  <a:srgbClr val="000000"/>
                </a:solidFill>
                <a:uFillTx/>
              </a:defRPr>
            </a:pPr>
            <a:r>
              <a:rPr sz="3200">
                <a:solidFill>
                  <a:srgbClr val="9A9A9A"/>
                </a:solidFill>
                <a:uFill>
                  <a:solidFill>
                    <a:srgbClr val="9A9A9A"/>
                  </a:solidFill>
                </a:uFill>
              </a:rPr>
              <a:t>Body Level One</a:t>
            </a:r>
            <a:endParaRPr sz="3200">
              <a:solidFill>
                <a:srgbClr val="9A9A9A"/>
              </a:solidFill>
              <a:uFill>
                <a:solidFill>
                  <a:srgbClr val="9A9A9A"/>
                </a:solidFill>
              </a:uFill>
            </a:endParaRPr>
          </a:p>
          <a:p>
            <a:pPr lvl="1">
              <a:defRPr sz="1800">
                <a:solidFill>
                  <a:srgbClr val="000000"/>
                </a:solidFill>
                <a:uFillTx/>
              </a:defRPr>
            </a:pPr>
            <a:r>
              <a:rPr sz="3200">
                <a:solidFill>
                  <a:srgbClr val="9A9A9A"/>
                </a:solidFill>
                <a:uFill>
                  <a:solidFill>
                    <a:srgbClr val="9A9A9A"/>
                  </a:solidFill>
                </a:uFill>
              </a:rPr>
              <a:t>Body Level Two</a:t>
            </a:r>
            <a:endParaRPr sz="3200">
              <a:solidFill>
                <a:srgbClr val="9A9A9A"/>
              </a:solidFill>
              <a:uFill>
                <a:solidFill>
                  <a:srgbClr val="9A9A9A"/>
                </a:solidFill>
              </a:uFill>
            </a:endParaRPr>
          </a:p>
          <a:p>
            <a:pPr lvl="2">
              <a:defRPr sz="1800">
                <a:solidFill>
                  <a:srgbClr val="000000"/>
                </a:solidFill>
                <a:uFillTx/>
              </a:defRPr>
            </a:pPr>
            <a:r>
              <a:rPr sz="3200">
                <a:solidFill>
                  <a:srgbClr val="9A9A9A"/>
                </a:solidFill>
                <a:uFill>
                  <a:solidFill>
                    <a:srgbClr val="9A9A9A"/>
                  </a:solidFill>
                </a:uFill>
              </a:rPr>
              <a:t>Body Level Three</a:t>
            </a:r>
            <a:endParaRPr sz="3200">
              <a:solidFill>
                <a:srgbClr val="9A9A9A"/>
              </a:solidFill>
              <a:uFill>
                <a:solidFill>
                  <a:srgbClr val="9A9A9A"/>
                </a:solidFill>
              </a:uFill>
            </a:endParaRPr>
          </a:p>
          <a:p>
            <a:pPr lvl="3">
              <a:defRPr sz="1800">
                <a:solidFill>
                  <a:srgbClr val="000000"/>
                </a:solidFill>
                <a:uFillTx/>
              </a:defRPr>
            </a:pPr>
            <a:r>
              <a:rPr sz="3200">
                <a:solidFill>
                  <a:srgbClr val="9A9A9A"/>
                </a:solidFill>
                <a:uFill>
                  <a:solidFill>
                    <a:srgbClr val="9A9A9A"/>
                  </a:solidFill>
                </a:uFill>
              </a:rPr>
              <a:t>Body Level Four</a:t>
            </a:r>
            <a:endParaRPr sz="3200">
              <a:solidFill>
                <a:srgbClr val="9A9A9A"/>
              </a:solidFill>
              <a:uFill>
                <a:solidFill>
                  <a:srgbClr val="9A9A9A"/>
                </a:solidFill>
              </a:uFill>
            </a:endParaRPr>
          </a:p>
          <a:p>
            <a:pPr lvl="4">
              <a:defRPr sz="1800">
                <a:solidFill>
                  <a:srgbClr val="000000"/>
                </a:solidFill>
                <a:uFillTx/>
              </a:defRPr>
            </a:pPr>
            <a:r>
              <a:rPr sz="3200">
                <a:solidFill>
                  <a:srgbClr val="9A9A9A"/>
                </a:solidFill>
                <a:uFill>
                  <a:solidFill>
                    <a:srgbClr val="9A9A9A"/>
                  </a:solidFill>
                </a:uFill>
              </a:rPr>
              <a:t>Body Level Five</a:t>
            </a:r>
          </a:p>
        </p:txBody>
      </p:sp>
      <p:sp>
        <p:nvSpPr>
          <p:cNvPr id="42" name="Shape 42"/>
          <p:cNvSpPr/>
          <p:nvPr>
            <p:ph type="sldNum" sz="quarter" idx="2"/>
          </p:nvPr>
        </p:nvSpPr>
        <p:spPr>
          <a:xfrm>
            <a:off x="8438058" y="6461124"/>
            <a:ext cx="248743" cy="254001"/>
          </a:xfrm>
          <a:prstGeom prst="rect">
            <a:avLst/>
          </a:prstGeom>
        </p:spPr>
        <p:txBody>
          <a:bodyPr lIns="38100" tIns="38100" rIns="38100" bIns="38100" anchor="ctr"/>
          <a:lstStyle>
            <a:lvl1pPr algn="r" defTabSz="914400">
              <a:defRPr sz="1200">
                <a:solidFill>
                  <a:srgbClr val="9A9A9A"/>
                </a:solidFill>
                <a:uFill>
                  <a:solidFill>
                    <a:srgbClr val="9A9A9A"/>
                  </a:solidFill>
                </a:uFill>
                <a:latin typeface="Calibri"/>
                <a:ea typeface="Calibri"/>
                <a:cs typeface="Calibri"/>
                <a:sym typeface="Calibri"/>
              </a:defRPr>
            </a:lvl1pPr>
          </a:lstStyle>
          <a:p>
            <a:pPr lvl="0"/>
            <a:fld id="{86CB4B4D-7CA3-9044-876B-883B54F8677D}" type="slidenum"/>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Title &amp; Subtitle">
    <p:spTree>
      <p:nvGrpSpPr>
        <p:cNvPr id="1" name=""/>
        <p:cNvGrpSpPr/>
        <p:nvPr/>
      </p:nvGrpSpPr>
      <p:grpSpPr>
        <a:xfrm>
          <a:off x="0" y="0"/>
          <a:ext cx="0" cy="0"/>
          <a:chOff x="0" y="0"/>
          <a:chExt cx="0" cy="0"/>
        </a:xfrm>
      </p:grpSpPr>
      <p:sp>
        <p:nvSpPr>
          <p:cNvPr id="44" name="Shape 44"/>
          <p:cNvSpPr/>
          <p:nvPr>
            <p:ph type="title"/>
          </p:nvPr>
        </p:nvSpPr>
        <p:spPr>
          <a:xfrm>
            <a:off x="889000" y="0"/>
            <a:ext cx="7366000" cy="3479800"/>
          </a:xfrm>
          <a:prstGeom prst="rect">
            <a:avLst/>
          </a:prstGeom>
        </p:spPr>
        <p:txBody>
          <a:bodyPr lIns="38100" tIns="38100" rIns="38100" bIns="38100" anchor="b"/>
          <a:lstStyle>
            <a:lvl1pPr marR="0" indent="0" defTabSz="406400">
              <a:defRPr sz="5600">
                <a:uFillTx/>
                <a:latin typeface="Gill Sans"/>
                <a:ea typeface="Gill Sans"/>
                <a:cs typeface="Gill Sans"/>
                <a:sym typeface="Gill Sans"/>
              </a:defRPr>
            </a:lvl1pPr>
          </a:lstStyle>
          <a:p>
            <a:pPr lvl="0">
              <a:defRPr sz="1800"/>
            </a:pPr>
            <a:r>
              <a:rPr sz="5600"/>
              <a:t>Title Text</a:t>
            </a:r>
          </a:p>
        </p:txBody>
      </p:sp>
      <p:sp>
        <p:nvSpPr>
          <p:cNvPr id="45" name="Shape 45"/>
          <p:cNvSpPr/>
          <p:nvPr>
            <p:ph type="body" idx="1"/>
          </p:nvPr>
        </p:nvSpPr>
        <p:spPr>
          <a:xfrm>
            <a:off x="889000" y="3530600"/>
            <a:ext cx="7366000" cy="2514600"/>
          </a:xfrm>
          <a:prstGeom prst="rect">
            <a:avLst/>
          </a:prstGeom>
        </p:spPr>
        <p:txBody>
          <a:bodyPr lIns="38100" tIns="38100" rIns="38100" bIns="38100"/>
          <a:lstStyle>
            <a:lvl1pPr marL="0" marR="0" indent="0" algn="ctr" defTabSz="406400">
              <a:spcBef>
                <a:spcPts val="0"/>
              </a:spcBef>
              <a:buSzTx/>
              <a:buNone/>
              <a:defRPr sz="2400">
                <a:uFillTx/>
                <a:latin typeface="Gill Sans"/>
                <a:ea typeface="Gill Sans"/>
                <a:cs typeface="Gill Sans"/>
                <a:sym typeface="Gill Sans"/>
              </a:defRPr>
            </a:lvl1pPr>
            <a:lvl2pPr marL="0" marR="0" indent="0" algn="ctr" defTabSz="406400">
              <a:spcBef>
                <a:spcPts val="0"/>
              </a:spcBef>
              <a:buSzTx/>
              <a:buNone/>
              <a:defRPr sz="2400">
                <a:uFillTx/>
                <a:latin typeface="Gill Sans"/>
                <a:ea typeface="Gill Sans"/>
                <a:cs typeface="Gill Sans"/>
                <a:sym typeface="Gill Sans"/>
              </a:defRPr>
            </a:lvl2pPr>
            <a:lvl3pPr marL="0" marR="0" indent="0" algn="ctr" defTabSz="406400">
              <a:spcBef>
                <a:spcPts val="0"/>
              </a:spcBef>
              <a:buSzTx/>
              <a:buNone/>
              <a:defRPr sz="2400">
                <a:uFillTx/>
                <a:latin typeface="Gill Sans"/>
                <a:ea typeface="Gill Sans"/>
                <a:cs typeface="Gill Sans"/>
                <a:sym typeface="Gill Sans"/>
              </a:defRPr>
            </a:lvl3pPr>
            <a:lvl4pPr marL="0" marR="0" indent="0" algn="ctr" defTabSz="406400">
              <a:spcBef>
                <a:spcPts val="0"/>
              </a:spcBef>
              <a:buSzTx/>
              <a:buNone/>
              <a:defRPr sz="2400">
                <a:uFillTx/>
                <a:latin typeface="Gill Sans"/>
                <a:ea typeface="Gill Sans"/>
                <a:cs typeface="Gill Sans"/>
                <a:sym typeface="Gill Sans"/>
              </a:defRPr>
            </a:lvl4pPr>
            <a:lvl5pPr marL="0" marR="0" indent="0" algn="ctr" defTabSz="406400">
              <a:spcBef>
                <a:spcPts val="0"/>
              </a:spcBef>
              <a:buSzTx/>
              <a:buNone/>
              <a:defRPr sz="2400">
                <a:uFillTx/>
                <a:latin typeface="Gill Sans"/>
                <a:ea typeface="Gill Sans"/>
                <a:cs typeface="Gill Sans"/>
                <a:sym typeface="Gill Sans"/>
              </a:defRPr>
            </a:lvl5pPr>
          </a:lstStyle>
          <a:p>
            <a:pPr lvl="0">
              <a:defRPr sz="1800"/>
            </a:pPr>
            <a:r>
              <a:rPr sz="2400"/>
              <a:t>Body Level One</a:t>
            </a:r>
            <a:endParaRPr sz="2400"/>
          </a:p>
          <a:p>
            <a:pPr lvl="1">
              <a:defRPr sz="1800"/>
            </a:pPr>
            <a:r>
              <a:rPr sz="2400"/>
              <a:t>Body Level Two</a:t>
            </a:r>
            <a:endParaRPr sz="2400"/>
          </a:p>
          <a:p>
            <a:pPr lvl="2">
              <a:defRPr sz="1800"/>
            </a:pPr>
            <a:r>
              <a:rPr sz="2400"/>
              <a:t>Body Level Three</a:t>
            </a:r>
            <a:endParaRPr sz="2400"/>
          </a:p>
          <a:p>
            <a:pPr lvl="3">
              <a:defRPr sz="1800"/>
            </a:pPr>
            <a:r>
              <a:rPr sz="2400"/>
              <a:t>Body Level Four</a:t>
            </a:r>
            <a:endParaRPr sz="2400"/>
          </a:p>
          <a:p>
            <a:pPr lvl="4">
              <a:defRPr sz="1800"/>
            </a:pPr>
            <a:r>
              <a:rPr sz="2400"/>
              <a:t>Body Level Five</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47" name="Shape 47"/>
          <p:cNvSpPr/>
          <p:nvPr>
            <p:ph type="title"/>
          </p:nvPr>
        </p:nvSpPr>
        <p:spPr>
          <a:xfrm>
            <a:off x="889000" y="169073"/>
            <a:ext cx="7366000" cy="1731954"/>
          </a:xfrm>
          <a:prstGeom prst="rect">
            <a:avLst/>
          </a:prstGeom>
        </p:spPr>
        <p:txBody>
          <a:bodyPr lIns="38100" tIns="38100" rIns="38100" bIns="38100"/>
          <a:lstStyle>
            <a:lvl1pPr marR="0" indent="0" defTabSz="406400">
              <a:defRPr sz="5600">
                <a:uFillTx/>
                <a:latin typeface="Gill Sans"/>
                <a:ea typeface="Gill Sans"/>
                <a:cs typeface="Gill Sans"/>
                <a:sym typeface="Gill Sans"/>
              </a:defRPr>
            </a:lvl1pPr>
          </a:lstStyle>
          <a:p>
            <a:pPr lvl="0">
              <a:defRPr sz="1800"/>
            </a:pPr>
            <a:r>
              <a:rPr sz="5600"/>
              <a:t>Title Text</a:t>
            </a:r>
          </a:p>
        </p:txBody>
      </p:sp>
      <p:sp>
        <p:nvSpPr>
          <p:cNvPr id="48" name="Shape 48"/>
          <p:cNvSpPr/>
          <p:nvPr>
            <p:ph type="body" idx="1"/>
          </p:nvPr>
        </p:nvSpPr>
        <p:spPr>
          <a:xfrm>
            <a:off x="889000" y="1901026"/>
            <a:ext cx="7366000" cy="4110048"/>
          </a:xfrm>
          <a:prstGeom prst="rect">
            <a:avLst/>
          </a:prstGeom>
        </p:spPr>
        <p:txBody>
          <a:bodyPr lIns="38100" tIns="38100" rIns="38100" bIns="38100" anchor="ctr"/>
          <a:lstStyle>
            <a:lvl1pPr marL="698500" marR="0" indent="-444500" defTabSz="406400">
              <a:spcBef>
                <a:spcPts val="1600"/>
              </a:spcBef>
              <a:buSzPct val="171000"/>
              <a:defRPr sz="2800">
                <a:uFillTx/>
                <a:latin typeface="Gill Sans"/>
                <a:ea typeface="Gill Sans"/>
                <a:cs typeface="Gill Sans"/>
                <a:sym typeface="Gill Sans"/>
              </a:defRPr>
            </a:lvl1pPr>
            <a:lvl2pPr marL="1041400" marR="0" indent="-444500" defTabSz="406400">
              <a:spcBef>
                <a:spcPts val="1600"/>
              </a:spcBef>
              <a:buSzPct val="171000"/>
              <a:buChar char="•"/>
              <a:defRPr sz="2800">
                <a:uFillTx/>
                <a:latin typeface="Gill Sans"/>
                <a:ea typeface="Gill Sans"/>
                <a:cs typeface="Gill Sans"/>
                <a:sym typeface="Gill Sans"/>
              </a:defRPr>
            </a:lvl2pPr>
            <a:lvl3pPr marL="1384300" marR="0" indent="-444500" defTabSz="406400">
              <a:spcBef>
                <a:spcPts val="1600"/>
              </a:spcBef>
              <a:buSzPct val="171000"/>
              <a:defRPr sz="2800">
                <a:uFillTx/>
                <a:latin typeface="Gill Sans"/>
                <a:ea typeface="Gill Sans"/>
                <a:cs typeface="Gill Sans"/>
                <a:sym typeface="Gill Sans"/>
              </a:defRPr>
            </a:lvl3pPr>
            <a:lvl4pPr marL="1739900" marR="0" indent="-444500" defTabSz="406400">
              <a:spcBef>
                <a:spcPts val="1600"/>
              </a:spcBef>
              <a:buSzPct val="171000"/>
              <a:buChar char="•"/>
              <a:defRPr sz="2800">
                <a:uFillTx/>
                <a:latin typeface="Gill Sans"/>
                <a:ea typeface="Gill Sans"/>
                <a:cs typeface="Gill Sans"/>
                <a:sym typeface="Gill Sans"/>
              </a:defRPr>
            </a:lvl4pPr>
            <a:lvl5pPr marL="2082800" marR="0" indent="-444500" defTabSz="406400">
              <a:spcBef>
                <a:spcPts val="1600"/>
              </a:spcBef>
              <a:buSzPct val="171000"/>
              <a:buChar char="•"/>
              <a:defRPr sz="2800">
                <a:uFillTx/>
                <a:latin typeface="Gill Sans"/>
                <a:ea typeface="Gill Sans"/>
                <a:cs typeface="Gill Sans"/>
                <a:sym typeface="Gill Sans"/>
              </a:defRPr>
            </a:lvl5pPr>
          </a:lstStyle>
          <a:p>
            <a:pPr lvl="0">
              <a:defRPr sz="1800"/>
            </a:pPr>
            <a:r>
              <a:rPr sz="2800"/>
              <a:t>Body Level One</a:t>
            </a:r>
            <a:endParaRPr sz="2800"/>
          </a:p>
          <a:p>
            <a:pPr lvl="1">
              <a:defRPr sz="1800"/>
            </a:pPr>
            <a:r>
              <a:rPr sz="2800"/>
              <a:t>Body Level Two</a:t>
            </a:r>
            <a:endParaRPr sz="2800"/>
          </a:p>
          <a:p>
            <a:pPr lvl="2">
              <a:defRPr sz="1800"/>
            </a:pPr>
            <a:r>
              <a:rPr sz="2800"/>
              <a:t>Body Level Three</a:t>
            </a:r>
            <a:endParaRPr sz="2800"/>
          </a:p>
          <a:p>
            <a:pPr lvl="3">
              <a:defRPr sz="1800"/>
            </a:pPr>
            <a:r>
              <a:rPr sz="2800"/>
              <a:t>Body Level Four</a:t>
            </a:r>
            <a:endParaRPr sz="2800"/>
          </a:p>
          <a:p>
            <a:pPr lvl="4">
              <a:defRPr sz="1800"/>
            </a:pPr>
            <a:r>
              <a:rPr sz="2800"/>
              <a:t>Body Level Five</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spTree>
      <p:nvGrpSpPr>
        <p:cNvPr id="1" name=""/>
        <p:cNvGrpSpPr/>
        <p:nvPr/>
      </p:nvGrpSpPr>
      <p:grpSpPr>
        <a:xfrm>
          <a:off x="0" y="0"/>
          <a:ext cx="0" cy="0"/>
          <a:chOff x="0" y="0"/>
          <a:chExt cx="0" cy="0"/>
        </a:xfrm>
      </p:grpSpPr>
      <p:sp>
        <p:nvSpPr>
          <p:cNvPr id="50" name="Shape 50"/>
          <p:cNvSpPr/>
          <p:nvPr>
            <p:ph type="title"/>
          </p:nvPr>
        </p:nvSpPr>
        <p:spPr>
          <a:xfrm>
            <a:off x="889000" y="127000"/>
            <a:ext cx="7366000" cy="1816100"/>
          </a:xfrm>
          <a:prstGeom prst="rect">
            <a:avLst/>
          </a:prstGeom>
        </p:spPr>
        <p:txBody>
          <a:bodyPr lIns="38100" tIns="38100" rIns="38100" bIns="38100"/>
          <a:lstStyle>
            <a:lvl1pPr marR="0" indent="0" defTabSz="406400">
              <a:defRPr sz="5600">
                <a:uFillTx/>
                <a:latin typeface="Gill Sans"/>
                <a:ea typeface="Gill Sans"/>
                <a:cs typeface="Gill Sans"/>
                <a:sym typeface="Gill Sans"/>
              </a:defRPr>
            </a:lvl1pPr>
          </a:lstStyle>
          <a:p>
            <a:pPr lvl="0">
              <a:defRPr sz="1800"/>
            </a:pPr>
            <a:r>
              <a:rPr sz="5600"/>
              <a:t>Title Text</a:t>
            </a:r>
          </a:p>
        </p:txBody>
      </p:sp>
      <p:sp>
        <p:nvSpPr>
          <p:cNvPr id="51" name="Shape 51"/>
          <p:cNvSpPr/>
          <p:nvPr>
            <p:ph type="body" idx="1"/>
          </p:nvPr>
        </p:nvSpPr>
        <p:spPr>
          <a:xfrm>
            <a:off x="889000" y="1943100"/>
            <a:ext cx="7366000" cy="4914900"/>
          </a:xfrm>
          <a:prstGeom prst="rect">
            <a:avLst/>
          </a:prstGeom>
        </p:spPr>
        <p:txBody>
          <a:bodyPr lIns="38100" tIns="38100" rIns="38100" bIns="38100" numCol="2" spcCol="368300"/>
          <a:lstStyle>
            <a:lvl1pPr marL="640422" marR="0" indent="-386422" defTabSz="406400">
              <a:spcBef>
                <a:spcPts val="2700"/>
              </a:spcBef>
              <a:buSzPct val="171000"/>
              <a:defRPr sz="2000">
                <a:uFillTx/>
                <a:latin typeface="Gill Sans"/>
                <a:ea typeface="Gill Sans"/>
                <a:cs typeface="Gill Sans"/>
                <a:sym typeface="Gill Sans"/>
              </a:defRPr>
            </a:lvl1pPr>
            <a:lvl2pPr marL="983321" marR="0" indent="-386422" defTabSz="406400">
              <a:spcBef>
                <a:spcPts val="2700"/>
              </a:spcBef>
              <a:buSzPct val="171000"/>
              <a:buChar char="•"/>
              <a:defRPr sz="2000">
                <a:uFillTx/>
                <a:latin typeface="Gill Sans"/>
                <a:ea typeface="Gill Sans"/>
                <a:cs typeface="Gill Sans"/>
                <a:sym typeface="Gill Sans"/>
              </a:defRPr>
            </a:lvl2pPr>
            <a:lvl3pPr marL="1326221" marR="0" indent="-386421" defTabSz="406400">
              <a:spcBef>
                <a:spcPts val="2700"/>
              </a:spcBef>
              <a:buSzPct val="171000"/>
              <a:defRPr sz="2000">
                <a:uFillTx/>
                <a:latin typeface="Gill Sans"/>
                <a:ea typeface="Gill Sans"/>
                <a:cs typeface="Gill Sans"/>
                <a:sym typeface="Gill Sans"/>
              </a:defRPr>
            </a:lvl3pPr>
            <a:lvl4pPr marL="1681821" marR="0" indent="-386421" defTabSz="406400">
              <a:spcBef>
                <a:spcPts val="2700"/>
              </a:spcBef>
              <a:buSzPct val="171000"/>
              <a:buChar char="•"/>
              <a:defRPr sz="2000">
                <a:uFillTx/>
                <a:latin typeface="Gill Sans"/>
                <a:ea typeface="Gill Sans"/>
                <a:cs typeface="Gill Sans"/>
                <a:sym typeface="Gill Sans"/>
              </a:defRPr>
            </a:lvl4pPr>
            <a:lvl5pPr marL="2024721" marR="0" indent="-386421" defTabSz="406400">
              <a:spcBef>
                <a:spcPts val="2700"/>
              </a:spcBef>
              <a:buSzPct val="171000"/>
              <a:buChar char="•"/>
              <a:defRPr sz="2000">
                <a:uFillTx/>
                <a:latin typeface="Gill Sans"/>
                <a:ea typeface="Gill Sans"/>
                <a:cs typeface="Gill Sans"/>
                <a:sym typeface="Gill Sans"/>
              </a:defRPr>
            </a:lvl5pPr>
          </a:lstStyle>
          <a:p>
            <a:pPr lvl="0">
              <a:defRPr sz="1800"/>
            </a:pPr>
            <a:r>
              <a:rPr sz="2000"/>
              <a:t>Body Level One</a:t>
            </a:r>
            <a:endParaRPr sz="2000"/>
          </a:p>
          <a:p>
            <a:pPr lvl="1">
              <a:defRPr sz="1800"/>
            </a:pPr>
            <a:r>
              <a:rPr sz="2000"/>
              <a:t>Body Level Two</a:t>
            </a:r>
            <a:endParaRPr sz="2000"/>
          </a:p>
          <a:p>
            <a:pPr lvl="2">
              <a:defRPr sz="1800"/>
            </a:pPr>
            <a:r>
              <a:rPr sz="2000"/>
              <a:t>Body Level Three</a:t>
            </a:r>
            <a:endParaRPr sz="2000"/>
          </a:p>
          <a:p>
            <a:pPr lvl="3">
              <a:defRPr sz="1800"/>
            </a:pPr>
            <a:r>
              <a:rPr sz="2000"/>
              <a:t>Body Level Four</a:t>
            </a:r>
            <a:endParaRPr sz="2000"/>
          </a:p>
          <a:p>
            <a:pPr lvl="4">
              <a:defRPr sz="1800"/>
            </a:pPr>
            <a:r>
              <a:rPr sz="2000"/>
              <a:t>Body Level Five</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53" name="Shape 53"/>
          <p:cNvSpPr/>
          <p:nvPr>
            <p:ph type="body" idx="1"/>
          </p:nvPr>
        </p:nvSpPr>
        <p:spPr>
          <a:xfrm>
            <a:off x="889000" y="889000"/>
            <a:ext cx="7366000" cy="5080000"/>
          </a:xfrm>
          <a:prstGeom prst="rect">
            <a:avLst/>
          </a:prstGeom>
        </p:spPr>
        <p:txBody>
          <a:bodyPr lIns="38100" tIns="38100" rIns="38100" bIns="38100" anchor="ctr"/>
          <a:lstStyle>
            <a:lvl1pPr marL="698500" marR="0" indent="-444500" defTabSz="406400">
              <a:spcBef>
                <a:spcPts val="3300"/>
              </a:spcBef>
              <a:buSzPct val="171000"/>
              <a:defRPr sz="2800">
                <a:uFillTx/>
                <a:latin typeface="Gill Sans"/>
                <a:ea typeface="Gill Sans"/>
                <a:cs typeface="Gill Sans"/>
                <a:sym typeface="Gill Sans"/>
              </a:defRPr>
            </a:lvl1pPr>
            <a:lvl2pPr marL="1041400" marR="0" indent="-444500" defTabSz="406400">
              <a:spcBef>
                <a:spcPts val="3300"/>
              </a:spcBef>
              <a:buSzPct val="171000"/>
              <a:buChar char="•"/>
              <a:defRPr sz="2800">
                <a:uFillTx/>
                <a:latin typeface="Gill Sans"/>
                <a:ea typeface="Gill Sans"/>
                <a:cs typeface="Gill Sans"/>
                <a:sym typeface="Gill Sans"/>
              </a:defRPr>
            </a:lvl2pPr>
            <a:lvl3pPr marL="1384300" marR="0" indent="-444500" defTabSz="406400">
              <a:spcBef>
                <a:spcPts val="3300"/>
              </a:spcBef>
              <a:buSzPct val="171000"/>
              <a:defRPr sz="2800">
                <a:uFillTx/>
                <a:latin typeface="Gill Sans"/>
                <a:ea typeface="Gill Sans"/>
                <a:cs typeface="Gill Sans"/>
                <a:sym typeface="Gill Sans"/>
              </a:defRPr>
            </a:lvl3pPr>
            <a:lvl4pPr marL="1739900" marR="0" indent="-444500" defTabSz="406400">
              <a:spcBef>
                <a:spcPts val="3300"/>
              </a:spcBef>
              <a:buSzPct val="171000"/>
              <a:buChar char="•"/>
              <a:defRPr sz="2800">
                <a:uFillTx/>
                <a:latin typeface="Gill Sans"/>
                <a:ea typeface="Gill Sans"/>
                <a:cs typeface="Gill Sans"/>
                <a:sym typeface="Gill Sans"/>
              </a:defRPr>
            </a:lvl4pPr>
            <a:lvl5pPr marL="2082800" marR="0" indent="-444500" defTabSz="406400">
              <a:spcBef>
                <a:spcPts val="3300"/>
              </a:spcBef>
              <a:buSzPct val="171000"/>
              <a:buChar char="•"/>
              <a:defRPr sz="2800">
                <a:uFillTx/>
                <a:latin typeface="Gill Sans"/>
                <a:ea typeface="Gill Sans"/>
                <a:cs typeface="Gill Sans"/>
                <a:sym typeface="Gill Sans"/>
              </a:defRPr>
            </a:lvl5pPr>
          </a:lstStyle>
          <a:p>
            <a:pPr lvl="0">
              <a:defRPr sz="1800"/>
            </a:pPr>
            <a:r>
              <a:rPr sz="2800"/>
              <a:t>Body Level One</a:t>
            </a:r>
            <a:endParaRPr sz="2800"/>
          </a:p>
          <a:p>
            <a:pPr lvl="1">
              <a:defRPr sz="1800"/>
            </a:pPr>
            <a:r>
              <a:rPr sz="2800"/>
              <a:t>Body Level Two</a:t>
            </a:r>
            <a:endParaRPr sz="2800"/>
          </a:p>
          <a:p>
            <a:pPr lvl="2">
              <a:defRPr sz="1800"/>
            </a:pPr>
            <a:r>
              <a:rPr sz="2800"/>
              <a:t>Body Level Three</a:t>
            </a:r>
            <a:endParaRPr sz="2800"/>
          </a:p>
          <a:p>
            <a:pPr lvl="3">
              <a:defRPr sz="1800"/>
            </a:pPr>
            <a:r>
              <a:rPr sz="2800"/>
              <a:t>Body Level Four</a:t>
            </a:r>
            <a:endParaRPr sz="2800"/>
          </a:p>
          <a:p>
            <a:pPr lvl="4">
              <a:defRPr sz="1800"/>
            </a:pPr>
            <a:r>
              <a:rPr sz="2800"/>
              <a:t>Body Level Five</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6" name="Shape 56"/>
          <p:cNvSpPr/>
          <p:nvPr>
            <p:ph type="title"/>
          </p:nvPr>
        </p:nvSpPr>
        <p:spPr>
          <a:xfrm>
            <a:off x="889000" y="0"/>
            <a:ext cx="7366000" cy="2070100"/>
          </a:xfrm>
          <a:prstGeom prst="rect">
            <a:avLst/>
          </a:prstGeom>
        </p:spPr>
        <p:txBody>
          <a:bodyPr lIns="38100" tIns="38100" rIns="38100" bIns="38100"/>
          <a:lstStyle>
            <a:lvl1pPr marR="0" indent="0" defTabSz="406400">
              <a:defRPr sz="5600">
                <a:uFillTx/>
                <a:latin typeface="Gill Sans"/>
                <a:ea typeface="Gill Sans"/>
                <a:cs typeface="Gill Sans"/>
                <a:sym typeface="Gill Sans"/>
              </a:defRPr>
            </a:lvl1pPr>
          </a:lstStyle>
          <a:p>
            <a:pPr lvl="0">
              <a:defRPr sz="1800"/>
            </a:pPr>
            <a:r>
              <a:rPr sz="5600"/>
              <a:t>Title Text</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58" name="Shape 58"/>
          <p:cNvSpPr/>
          <p:nvPr>
            <p:ph type="title"/>
          </p:nvPr>
        </p:nvSpPr>
        <p:spPr>
          <a:xfrm>
            <a:off x="889000" y="2095500"/>
            <a:ext cx="7366000" cy="2679700"/>
          </a:xfrm>
          <a:prstGeom prst="rect">
            <a:avLst/>
          </a:prstGeom>
        </p:spPr>
        <p:txBody>
          <a:bodyPr lIns="38100" tIns="38100" rIns="38100" bIns="38100"/>
          <a:lstStyle>
            <a:lvl1pPr marR="0" indent="0" defTabSz="406400">
              <a:defRPr sz="5600">
                <a:uFillTx/>
                <a:latin typeface="Gill Sans"/>
                <a:ea typeface="Gill Sans"/>
                <a:cs typeface="Gill Sans"/>
                <a:sym typeface="Gill Sans"/>
              </a:defRPr>
            </a:lvl1pPr>
          </a:lstStyle>
          <a:p>
            <a:pPr lvl="0">
              <a:defRPr sz="1800"/>
            </a:pPr>
            <a:r>
              <a:rPr sz="5600"/>
              <a:t>Title Text</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spTree>
      <p:nvGrpSpPr>
        <p:cNvPr id="1" name=""/>
        <p:cNvGrpSpPr/>
        <p:nvPr/>
      </p:nvGrpSpPr>
      <p:grpSpPr>
        <a:xfrm>
          <a:off x="0" y="0"/>
          <a:ext cx="0" cy="0"/>
          <a:chOff x="0" y="0"/>
          <a:chExt cx="0" cy="0"/>
        </a:xfrm>
      </p:grpSpPr>
      <p:sp>
        <p:nvSpPr>
          <p:cNvPr id="60" name="Shape 60"/>
          <p:cNvSpPr/>
          <p:nvPr>
            <p:ph type="title"/>
          </p:nvPr>
        </p:nvSpPr>
        <p:spPr>
          <a:xfrm>
            <a:off x="889000" y="5181600"/>
            <a:ext cx="7366000" cy="1206500"/>
          </a:xfrm>
          <a:prstGeom prst="rect">
            <a:avLst/>
          </a:prstGeom>
        </p:spPr>
        <p:txBody>
          <a:bodyPr lIns="38100" tIns="38100" rIns="38100" bIns="38100"/>
          <a:lstStyle>
            <a:lvl1pPr marR="0" indent="0" defTabSz="406400">
              <a:defRPr sz="5600">
                <a:uFillTx/>
                <a:latin typeface="Gill Sans"/>
                <a:ea typeface="Gill Sans"/>
                <a:cs typeface="Gill Sans"/>
                <a:sym typeface="Gill Sans"/>
              </a:defRPr>
            </a:lvl1pPr>
          </a:lstStyle>
          <a:p>
            <a:pPr lvl="0">
              <a:defRPr sz="1800"/>
            </a:pPr>
            <a:r>
              <a:rPr sz="5600"/>
              <a:t>Title Text</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Reflection">
    <p:spTree>
      <p:nvGrpSpPr>
        <p:cNvPr id="1" name=""/>
        <p:cNvGrpSpPr/>
        <p:nvPr/>
      </p:nvGrpSpPr>
      <p:grpSpPr>
        <a:xfrm>
          <a:off x="0" y="0"/>
          <a:ext cx="0" cy="0"/>
          <a:chOff x="0" y="0"/>
          <a:chExt cx="0" cy="0"/>
        </a:xfrm>
      </p:grpSpPr>
      <p:sp>
        <p:nvSpPr>
          <p:cNvPr id="62" name="Shape 62"/>
          <p:cNvSpPr/>
          <p:nvPr>
            <p:ph type="title"/>
          </p:nvPr>
        </p:nvSpPr>
        <p:spPr>
          <a:xfrm>
            <a:off x="889000" y="5181600"/>
            <a:ext cx="7366000" cy="1206500"/>
          </a:xfrm>
          <a:prstGeom prst="rect">
            <a:avLst/>
          </a:prstGeom>
        </p:spPr>
        <p:txBody>
          <a:bodyPr lIns="38100" tIns="38100" rIns="38100" bIns="38100"/>
          <a:lstStyle>
            <a:lvl1pPr marR="0" indent="0" defTabSz="406400">
              <a:defRPr sz="5600">
                <a:uFillTx/>
                <a:latin typeface="Gill Sans"/>
                <a:ea typeface="Gill Sans"/>
                <a:cs typeface="Gill Sans"/>
                <a:sym typeface="Gill Sans"/>
              </a:defRPr>
            </a:lvl1pPr>
          </a:lstStyle>
          <a:p>
            <a:pPr lvl="0">
              <a:defRPr sz="1800"/>
            </a:pPr>
            <a:r>
              <a:rPr sz="5600"/>
              <a:t>Title Text</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64" name="Shape 64"/>
          <p:cNvSpPr/>
          <p:nvPr>
            <p:ph type="title"/>
          </p:nvPr>
        </p:nvSpPr>
        <p:spPr>
          <a:xfrm>
            <a:off x="444500" y="0"/>
            <a:ext cx="4127500" cy="3314700"/>
          </a:xfrm>
          <a:prstGeom prst="rect">
            <a:avLst/>
          </a:prstGeom>
        </p:spPr>
        <p:txBody>
          <a:bodyPr lIns="38100" tIns="38100" rIns="38100" bIns="38100" anchor="b"/>
          <a:lstStyle>
            <a:lvl1pPr marR="0" indent="0" defTabSz="406400">
              <a:defRPr sz="4800">
                <a:uFillTx/>
                <a:latin typeface="Gill Sans"/>
                <a:ea typeface="Gill Sans"/>
                <a:cs typeface="Gill Sans"/>
                <a:sym typeface="Gill Sans"/>
              </a:defRPr>
            </a:lvl1pPr>
          </a:lstStyle>
          <a:p>
            <a:pPr lvl="0">
              <a:defRPr sz="1800"/>
            </a:pPr>
            <a:r>
              <a:rPr sz="4800"/>
              <a:t>Title Text</a:t>
            </a:r>
          </a:p>
        </p:txBody>
      </p:sp>
      <p:sp>
        <p:nvSpPr>
          <p:cNvPr id="65" name="Shape 65"/>
          <p:cNvSpPr/>
          <p:nvPr>
            <p:ph type="body" idx="1"/>
          </p:nvPr>
        </p:nvSpPr>
        <p:spPr>
          <a:xfrm>
            <a:off x="444500" y="3378200"/>
            <a:ext cx="4127500" cy="3479800"/>
          </a:xfrm>
          <a:prstGeom prst="rect">
            <a:avLst/>
          </a:prstGeom>
        </p:spPr>
        <p:txBody>
          <a:bodyPr lIns="38100" tIns="38100" rIns="38100" bIns="38100"/>
          <a:lstStyle>
            <a:lvl1pPr marL="0" marR="0" indent="0" algn="ctr" defTabSz="406400">
              <a:spcBef>
                <a:spcPts val="0"/>
              </a:spcBef>
              <a:buSzTx/>
              <a:buNone/>
              <a:defRPr sz="2200">
                <a:uFillTx/>
                <a:latin typeface="Gill Sans"/>
                <a:ea typeface="Gill Sans"/>
                <a:cs typeface="Gill Sans"/>
                <a:sym typeface="Gill Sans"/>
              </a:defRPr>
            </a:lvl1pPr>
            <a:lvl2pPr marL="0" marR="0" indent="0" algn="ctr" defTabSz="406400">
              <a:spcBef>
                <a:spcPts val="0"/>
              </a:spcBef>
              <a:buSzTx/>
              <a:buNone/>
              <a:defRPr sz="2200">
                <a:uFillTx/>
                <a:latin typeface="Gill Sans"/>
                <a:ea typeface="Gill Sans"/>
                <a:cs typeface="Gill Sans"/>
                <a:sym typeface="Gill Sans"/>
              </a:defRPr>
            </a:lvl2pPr>
            <a:lvl3pPr marL="0" marR="0" indent="0" algn="ctr" defTabSz="406400">
              <a:spcBef>
                <a:spcPts val="0"/>
              </a:spcBef>
              <a:buSzTx/>
              <a:buNone/>
              <a:defRPr sz="2200">
                <a:uFillTx/>
                <a:latin typeface="Gill Sans"/>
                <a:ea typeface="Gill Sans"/>
                <a:cs typeface="Gill Sans"/>
                <a:sym typeface="Gill Sans"/>
              </a:defRPr>
            </a:lvl3pPr>
            <a:lvl4pPr marL="0" marR="0" indent="0" algn="ctr" defTabSz="406400">
              <a:spcBef>
                <a:spcPts val="0"/>
              </a:spcBef>
              <a:buSzTx/>
              <a:buNone/>
              <a:defRPr sz="2200">
                <a:uFillTx/>
                <a:latin typeface="Gill Sans"/>
                <a:ea typeface="Gill Sans"/>
                <a:cs typeface="Gill Sans"/>
                <a:sym typeface="Gill Sans"/>
              </a:defRPr>
            </a:lvl4pPr>
            <a:lvl5pPr marL="0" marR="0" indent="0" algn="ctr" defTabSz="406400">
              <a:spcBef>
                <a:spcPts val="0"/>
              </a:spcBef>
              <a:buSzTx/>
              <a:buNone/>
              <a:defRPr sz="2200">
                <a:uFillTx/>
                <a:latin typeface="Gill Sans"/>
                <a:ea typeface="Gill Sans"/>
                <a:cs typeface="Gill Sans"/>
                <a:sym typeface="Gill Sans"/>
              </a:defRPr>
            </a:lvl5pPr>
          </a:lstStyle>
          <a:p>
            <a:pPr lvl="0">
              <a:defRPr sz="1800"/>
            </a:pPr>
            <a:r>
              <a:rPr sz="2200"/>
              <a:t>Body Level One</a:t>
            </a:r>
            <a:endParaRPr sz="2200"/>
          </a:p>
          <a:p>
            <a:pPr lvl="1">
              <a:defRPr sz="1800"/>
            </a:pPr>
            <a:r>
              <a:rPr sz="2200"/>
              <a:t>Body Level Two</a:t>
            </a:r>
            <a:endParaRPr sz="2200"/>
          </a:p>
          <a:p>
            <a:pPr lvl="2">
              <a:defRPr sz="1800"/>
            </a:pPr>
            <a:r>
              <a:rPr sz="2200"/>
              <a:t>Body Level Three</a:t>
            </a:r>
            <a:endParaRPr sz="2200"/>
          </a:p>
          <a:p>
            <a:pPr lvl="3">
              <a:defRPr sz="1800"/>
            </a:pPr>
            <a:r>
              <a:rPr sz="2200"/>
              <a:t>Body Level Four</a:t>
            </a:r>
            <a:endParaRPr sz="2200"/>
          </a:p>
          <a:p>
            <a:pPr lvl="4">
              <a:defRPr sz="1800"/>
            </a:pPr>
            <a:r>
              <a:rPr sz="2200"/>
              <a:t>Body Level Five</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Reflection">
    <p:spTree>
      <p:nvGrpSpPr>
        <p:cNvPr id="1" name=""/>
        <p:cNvGrpSpPr/>
        <p:nvPr/>
      </p:nvGrpSpPr>
      <p:grpSpPr>
        <a:xfrm>
          <a:off x="0" y="0"/>
          <a:ext cx="0" cy="0"/>
          <a:chOff x="0" y="0"/>
          <a:chExt cx="0" cy="0"/>
        </a:xfrm>
      </p:grpSpPr>
      <p:sp>
        <p:nvSpPr>
          <p:cNvPr id="67" name="Shape 67"/>
          <p:cNvSpPr/>
          <p:nvPr>
            <p:ph type="title"/>
          </p:nvPr>
        </p:nvSpPr>
        <p:spPr>
          <a:xfrm>
            <a:off x="444500" y="0"/>
            <a:ext cx="4127500" cy="3314700"/>
          </a:xfrm>
          <a:prstGeom prst="rect">
            <a:avLst/>
          </a:prstGeom>
        </p:spPr>
        <p:txBody>
          <a:bodyPr lIns="38100" tIns="38100" rIns="38100" bIns="38100" anchor="b"/>
          <a:lstStyle>
            <a:lvl1pPr marR="0" indent="0" defTabSz="406400">
              <a:defRPr sz="4800">
                <a:uFillTx/>
                <a:latin typeface="Gill Sans"/>
                <a:ea typeface="Gill Sans"/>
                <a:cs typeface="Gill Sans"/>
                <a:sym typeface="Gill Sans"/>
              </a:defRPr>
            </a:lvl1pPr>
          </a:lstStyle>
          <a:p>
            <a:pPr lvl="0">
              <a:defRPr sz="1800"/>
            </a:pPr>
            <a:r>
              <a:rPr sz="4800"/>
              <a:t>Title Text</a:t>
            </a:r>
          </a:p>
        </p:txBody>
      </p:sp>
      <p:sp>
        <p:nvSpPr>
          <p:cNvPr id="68" name="Shape 68"/>
          <p:cNvSpPr/>
          <p:nvPr>
            <p:ph type="body" idx="1"/>
          </p:nvPr>
        </p:nvSpPr>
        <p:spPr>
          <a:xfrm>
            <a:off x="444500" y="3378200"/>
            <a:ext cx="4127500" cy="3479800"/>
          </a:xfrm>
          <a:prstGeom prst="rect">
            <a:avLst/>
          </a:prstGeom>
        </p:spPr>
        <p:txBody>
          <a:bodyPr lIns="38100" tIns="38100" rIns="38100" bIns="38100"/>
          <a:lstStyle>
            <a:lvl1pPr marL="0" marR="0" indent="0" algn="ctr" defTabSz="406400">
              <a:spcBef>
                <a:spcPts val="0"/>
              </a:spcBef>
              <a:buSzTx/>
              <a:buNone/>
              <a:defRPr sz="2200">
                <a:uFillTx/>
                <a:latin typeface="Gill Sans"/>
                <a:ea typeface="Gill Sans"/>
                <a:cs typeface="Gill Sans"/>
                <a:sym typeface="Gill Sans"/>
              </a:defRPr>
            </a:lvl1pPr>
            <a:lvl2pPr marL="0" marR="0" indent="0" algn="ctr" defTabSz="406400">
              <a:spcBef>
                <a:spcPts val="0"/>
              </a:spcBef>
              <a:buSzTx/>
              <a:buNone/>
              <a:defRPr sz="2200">
                <a:uFillTx/>
                <a:latin typeface="Gill Sans"/>
                <a:ea typeface="Gill Sans"/>
                <a:cs typeface="Gill Sans"/>
                <a:sym typeface="Gill Sans"/>
              </a:defRPr>
            </a:lvl2pPr>
            <a:lvl3pPr marL="0" marR="0" indent="0" algn="ctr" defTabSz="406400">
              <a:spcBef>
                <a:spcPts val="0"/>
              </a:spcBef>
              <a:buSzTx/>
              <a:buNone/>
              <a:defRPr sz="2200">
                <a:uFillTx/>
                <a:latin typeface="Gill Sans"/>
                <a:ea typeface="Gill Sans"/>
                <a:cs typeface="Gill Sans"/>
                <a:sym typeface="Gill Sans"/>
              </a:defRPr>
            </a:lvl3pPr>
            <a:lvl4pPr marL="0" marR="0" indent="0" algn="ctr" defTabSz="406400">
              <a:spcBef>
                <a:spcPts val="0"/>
              </a:spcBef>
              <a:buSzTx/>
              <a:buNone/>
              <a:defRPr sz="2200">
                <a:uFillTx/>
                <a:latin typeface="Gill Sans"/>
                <a:ea typeface="Gill Sans"/>
                <a:cs typeface="Gill Sans"/>
                <a:sym typeface="Gill Sans"/>
              </a:defRPr>
            </a:lvl4pPr>
            <a:lvl5pPr marL="0" marR="0" indent="0" algn="ctr" defTabSz="406400">
              <a:spcBef>
                <a:spcPts val="0"/>
              </a:spcBef>
              <a:buSzTx/>
              <a:buNone/>
              <a:defRPr sz="2200">
                <a:uFillTx/>
                <a:latin typeface="Gill Sans"/>
                <a:ea typeface="Gill Sans"/>
                <a:cs typeface="Gill Sans"/>
                <a:sym typeface="Gill Sans"/>
              </a:defRPr>
            </a:lvl5pPr>
          </a:lstStyle>
          <a:p>
            <a:pPr lvl="0">
              <a:defRPr sz="1800"/>
            </a:pPr>
            <a:r>
              <a:rPr sz="2200"/>
              <a:t>Body Level One</a:t>
            </a:r>
            <a:endParaRPr sz="2200"/>
          </a:p>
          <a:p>
            <a:pPr lvl="1">
              <a:defRPr sz="1800"/>
            </a:pPr>
            <a:r>
              <a:rPr sz="2200"/>
              <a:t>Body Level Two</a:t>
            </a:r>
            <a:endParaRPr sz="2200"/>
          </a:p>
          <a:p>
            <a:pPr lvl="2">
              <a:defRPr sz="1800"/>
            </a:pPr>
            <a:r>
              <a:rPr sz="2200"/>
              <a:t>Body Level Three</a:t>
            </a:r>
            <a:endParaRPr sz="2200"/>
          </a:p>
          <a:p>
            <a:pPr lvl="3">
              <a:defRPr sz="1800"/>
            </a:pPr>
            <a:r>
              <a:rPr sz="2200"/>
              <a:t>Body Level Four</a:t>
            </a:r>
            <a:endParaRPr sz="2200"/>
          </a:p>
          <a:p>
            <a:pPr lvl="4">
              <a:defRPr sz="1800"/>
            </a:pPr>
            <a:r>
              <a:rPr sz="2200"/>
              <a:t>Body Level Five</a:t>
            </a:r>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70" name="Shape 70"/>
          <p:cNvSpPr/>
          <p:nvPr>
            <p:ph type="title"/>
          </p:nvPr>
        </p:nvSpPr>
        <p:spPr>
          <a:xfrm>
            <a:off x="889000" y="169073"/>
            <a:ext cx="7366000" cy="1731954"/>
          </a:xfrm>
          <a:prstGeom prst="rect">
            <a:avLst/>
          </a:prstGeom>
        </p:spPr>
        <p:txBody>
          <a:bodyPr lIns="38100" tIns="38100" rIns="38100" bIns="38100"/>
          <a:lstStyle>
            <a:lvl1pPr marR="0" indent="0" defTabSz="406400">
              <a:defRPr sz="5600">
                <a:uFillTx/>
                <a:latin typeface="Gill Sans"/>
                <a:ea typeface="Gill Sans"/>
                <a:cs typeface="Gill Sans"/>
                <a:sym typeface="Gill Sans"/>
              </a:defRPr>
            </a:lvl1pPr>
          </a:lstStyle>
          <a:p>
            <a:pPr lvl="0">
              <a:defRPr sz="1800"/>
            </a:pPr>
            <a:r>
              <a:rPr sz="5600"/>
              <a:t>Title Text</a:t>
            </a:r>
          </a:p>
        </p:txBody>
      </p:sp>
      <p:sp>
        <p:nvSpPr>
          <p:cNvPr id="71" name="Shape 71"/>
          <p:cNvSpPr/>
          <p:nvPr>
            <p:ph type="body" idx="1"/>
          </p:nvPr>
        </p:nvSpPr>
        <p:spPr>
          <a:xfrm>
            <a:off x="889000" y="1901026"/>
            <a:ext cx="3543300" cy="4110048"/>
          </a:xfrm>
          <a:prstGeom prst="rect">
            <a:avLst/>
          </a:prstGeom>
        </p:spPr>
        <p:txBody>
          <a:bodyPr lIns="38100" tIns="38100" rIns="38100" bIns="38100" anchor="ctr"/>
          <a:lstStyle>
            <a:lvl1pPr marL="640422" marR="0" indent="-386422" defTabSz="406400">
              <a:spcBef>
                <a:spcPts val="2700"/>
              </a:spcBef>
              <a:buSzPct val="171000"/>
              <a:defRPr sz="2000">
                <a:uFillTx/>
                <a:latin typeface="Gill Sans"/>
                <a:ea typeface="Gill Sans"/>
                <a:cs typeface="Gill Sans"/>
                <a:sym typeface="Gill Sans"/>
              </a:defRPr>
            </a:lvl1pPr>
            <a:lvl2pPr marL="983321" marR="0" indent="-386422" defTabSz="406400">
              <a:spcBef>
                <a:spcPts val="2700"/>
              </a:spcBef>
              <a:buSzPct val="171000"/>
              <a:buChar char="•"/>
              <a:defRPr sz="2000">
                <a:uFillTx/>
                <a:latin typeface="Gill Sans"/>
                <a:ea typeface="Gill Sans"/>
                <a:cs typeface="Gill Sans"/>
                <a:sym typeface="Gill Sans"/>
              </a:defRPr>
            </a:lvl2pPr>
            <a:lvl3pPr marL="1326221" marR="0" indent="-386421" defTabSz="406400">
              <a:spcBef>
                <a:spcPts val="2700"/>
              </a:spcBef>
              <a:buSzPct val="171000"/>
              <a:defRPr sz="2000">
                <a:uFillTx/>
                <a:latin typeface="Gill Sans"/>
                <a:ea typeface="Gill Sans"/>
                <a:cs typeface="Gill Sans"/>
                <a:sym typeface="Gill Sans"/>
              </a:defRPr>
            </a:lvl3pPr>
            <a:lvl4pPr marL="1681821" marR="0" indent="-386421" defTabSz="406400">
              <a:spcBef>
                <a:spcPts val="2700"/>
              </a:spcBef>
              <a:buSzPct val="171000"/>
              <a:buChar char="•"/>
              <a:defRPr sz="2000">
                <a:uFillTx/>
                <a:latin typeface="Gill Sans"/>
                <a:ea typeface="Gill Sans"/>
                <a:cs typeface="Gill Sans"/>
                <a:sym typeface="Gill Sans"/>
              </a:defRPr>
            </a:lvl4pPr>
            <a:lvl5pPr marL="2024721" marR="0" indent="-386421" defTabSz="406400">
              <a:spcBef>
                <a:spcPts val="2700"/>
              </a:spcBef>
              <a:buSzPct val="171000"/>
              <a:buChar char="•"/>
              <a:defRPr sz="2000">
                <a:uFillTx/>
                <a:latin typeface="Gill Sans"/>
                <a:ea typeface="Gill Sans"/>
                <a:cs typeface="Gill Sans"/>
                <a:sym typeface="Gill Sans"/>
              </a:defRPr>
            </a:lvl5pPr>
          </a:lstStyle>
          <a:p>
            <a:pPr lvl="0">
              <a:defRPr sz="1800"/>
            </a:pPr>
            <a:r>
              <a:rPr sz="2000"/>
              <a:t>Body Level One</a:t>
            </a:r>
            <a:endParaRPr sz="2000"/>
          </a:p>
          <a:p>
            <a:pPr lvl="1">
              <a:defRPr sz="1800"/>
            </a:pPr>
            <a:r>
              <a:rPr sz="2000"/>
              <a:t>Body Level Two</a:t>
            </a:r>
            <a:endParaRPr sz="2000"/>
          </a:p>
          <a:p>
            <a:pPr lvl="2">
              <a:defRPr sz="1800"/>
            </a:pPr>
            <a:r>
              <a:rPr sz="2000"/>
              <a:t>Body Level Three</a:t>
            </a:r>
            <a:endParaRPr sz="2000"/>
          </a:p>
          <a:p>
            <a:pPr lvl="3">
              <a:defRPr sz="1800"/>
            </a:pPr>
            <a:r>
              <a:rPr sz="2000"/>
              <a:t>Body Level Four</a:t>
            </a:r>
            <a:endParaRPr sz="2000"/>
          </a:p>
          <a:p>
            <a:pPr lvl="4">
              <a:defRPr sz="1800"/>
            </a:pPr>
            <a:r>
              <a:rPr sz="2000"/>
              <a:t>Body Level Five</a:t>
            </a:r>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spTree>
      <p:nvGrpSpPr>
        <p:cNvPr id="1" name=""/>
        <p:cNvGrpSpPr/>
        <p:nvPr/>
      </p:nvGrpSpPr>
      <p:grpSpPr>
        <a:xfrm>
          <a:off x="0" y="0"/>
          <a:ext cx="0" cy="0"/>
          <a:chOff x="0" y="0"/>
          <a:chExt cx="0" cy="0"/>
        </a:xfrm>
      </p:grpSpPr>
      <p:sp>
        <p:nvSpPr>
          <p:cNvPr id="73" name="Shape 73"/>
          <p:cNvSpPr/>
          <p:nvPr>
            <p:ph type="title"/>
          </p:nvPr>
        </p:nvSpPr>
        <p:spPr>
          <a:xfrm>
            <a:off x="889000" y="169073"/>
            <a:ext cx="7366000" cy="1731954"/>
          </a:xfrm>
          <a:prstGeom prst="rect">
            <a:avLst/>
          </a:prstGeom>
        </p:spPr>
        <p:txBody>
          <a:bodyPr lIns="38100" tIns="38100" rIns="38100" bIns="38100"/>
          <a:lstStyle>
            <a:lvl1pPr marR="0" indent="0" defTabSz="406400">
              <a:defRPr sz="5600">
                <a:uFillTx/>
                <a:latin typeface="Gill Sans"/>
                <a:ea typeface="Gill Sans"/>
                <a:cs typeface="Gill Sans"/>
                <a:sym typeface="Gill Sans"/>
              </a:defRPr>
            </a:lvl1pPr>
          </a:lstStyle>
          <a:p>
            <a:pPr lvl="0">
              <a:defRPr sz="1800"/>
            </a:pPr>
            <a:r>
              <a:rPr sz="5600"/>
              <a:t>Title Text</a:t>
            </a:r>
          </a:p>
        </p:txBody>
      </p:sp>
      <p:sp>
        <p:nvSpPr>
          <p:cNvPr id="74" name="Shape 74"/>
          <p:cNvSpPr/>
          <p:nvPr>
            <p:ph type="body" idx="1"/>
          </p:nvPr>
        </p:nvSpPr>
        <p:spPr>
          <a:xfrm>
            <a:off x="889000" y="1901026"/>
            <a:ext cx="3543300" cy="4110048"/>
          </a:xfrm>
          <a:prstGeom prst="rect">
            <a:avLst/>
          </a:prstGeom>
        </p:spPr>
        <p:txBody>
          <a:bodyPr lIns="38100" tIns="38100" rIns="38100" bIns="38100" anchor="ctr"/>
          <a:lstStyle>
            <a:lvl1pPr marL="640422" marR="0" indent="-386422" defTabSz="406400">
              <a:spcBef>
                <a:spcPts val="2700"/>
              </a:spcBef>
              <a:buSzPct val="171000"/>
              <a:defRPr sz="2000">
                <a:uFillTx/>
                <a:latin typeface="Gill Sans"/>
                <a:ea typeface="Gill Sans"/>
                <a:cs typeface="Gill Sans"/>
                <a:sym typeface="Gill Sans"/>
              </a:defRPr>
            </a:lvl1pPr>
            <a:lvl2pPr marL="983321" marR="0" indent="-386422" defTabSz="406400">
              <a:spcBef>
                <a:spcPts val="2700"/>
              </a:spcBef>
              <a:buSzPct val="171000"/>
              <a:buChar char="•"/>
              <a:defRPr sz="2000">
                <a:uFillTx/>
                <a:latin typeface="Gill Sans"/>
                <a:ea typeface="Gill Sans"/>
                <a:cs typeface="Gill Sans"/>
                <a:sym typeface="Gill Sans"/>
              </a:defRPr>
            </a:lvl2pPr>
            <a:lvl3pPr marL="1326221" marR="0" indent="-386421" defTabSz="406400">
              <a:spcBef>
                <a:spcPts val="2700"/>
              </a:spcBef>
              <a:buSzPct val="171000"/>
              <a:defRPr sz="2000">
                <a:uFillTx/>
                <a:latin typeface="Gill Sans"/>
                <a:ea typeface="Gill Sans"/>
                <a:cs typeface="Gill Sans"/>
                <a:sym typeface="Gill Sans"/>
              </a:defRPr>
            </a:lvl3pPr>
            <a:lvl4pPr marL="1681821" marR="0" indent="-386421" defTabSz="406400">
              <a:spcBef>
                <a:spcPts val="2700"/>
              </a:spcBef>
              <a:buSzPct val="171000"/>
              <a:buChar char="•"/>
              <a:defRPr sz="2000">
                <a:uFillTx/>
                <a:latin typeface="Gill Sans"/>
                <a:ea typeface="Gill Sans"/>
                <a:cs typeface="Gill Sans"/>
                <a:sym typeface="Gill Sans"/>
              </a:defRPr>
            </a:lvl4pPr>
            <a:lvl5pPr marL="2024721" marR="0" indent="-386421" defTabSz="406400">
              <a:spcBef>
                <a:spcPts val="2700"/>
              </a:spcBef>
              <a:buSzPct val="171000"/>
              <a:buChar char="•"/>
              <a:defRPr sz="2000">
                <a:uFillTx/>
                <a:latin typeface="Gill Sans"/>
                <a:ea typeface="Gill Sans"/>
                <a:cs typeface="Gill Sans"/>
                <a:sym typeface="Gill Sans"/>
              </a:defRPr>
            </a:lvl5pPr>
          </a:lstStyle>
          <a:p>
            <a:pPr lvl="0">
              <a:defRPr sz="1800"/>
            </a:pPr>
            <a:r>
              <a:rPr sz="2000"/>
              <a:t>Body Level One</a:t>
            </a:r>
            <a:endParaRPr sz="2000"/>
          </a:p>
          <a:p>
            <a:pPr lvl="1">
              <a:defRPr sz="1800"/>
            </a:pPr>
            <a:r>
              <a:rPr sz="2000"/>
              <a:t>Body Level Two</a:t>
            </a:r>
            <a:endParaRPr sz="2000"/>
          </a:p>
          <a:p>
            <a:pPr lvl="2">
              <a:defRPr sz="1800"/>
            </a:pPr>
            <a:r>
              <a:rPr sz="2000"/>
              <a:t>Body Level Three</a:t>
            </a:r>
            <a:endParaRPr sz="2000"/>
          </a:p>
          <a:p>
            <a:pPr lvl="3">
              <a:defRPr sz="1800"/>
            </a:pPr>
            <a:r>
              <a:rPr sz="2000"/>
              <a:t>Body Level Four</a:t>
            </a:r>
            <a:endParaRPr sz="2000"/>
          </a:p>
          <a:p>
            <a:pPr lvl="4">
              <a:defRPr sz="1800"/>
            </a:pPr>
            <a:r>
              <a:rPr sz="2000"/>
              <a:t>Body Level Five</a:t>
            </a:r>
          </a:p>
        </p:txBody>
      </p:sp>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spTree>
      <p:nvGrpSpPr>
        <p:cNvPr id="1" name=""/>
        <p:cNvGrpSpPr/>
        <p:nvPr/>
      </p:nvGrpSpPr>
      <p:grpSpPr>
        <a:xfrm>
          <a:off x="0" y="0"/>
          <a:ext cx="0" cy="0"/>
          <a:chOff x="0" y="0"/>
          <a:chExt cx="0" cy="0"/>
        </a:xfrm>
      </p:grpSpPr>
      <p:sp>
        <p:nvSpPr>
          <p:cNvPr id="76" name="Shape 76"/>
          <p:cNvSpPr/>
          <p:nvPr>
            <p:ph type="title"/>
          </p:nvPr>
        </p:nvSpPr>
        <p:spPr>
          <a:xfrm>
            <a:off x="889000" y="169073"/>
            <a:ext cx="7366000" cy="1731954"/>
          </a:xfrm>
          <a:prstGeom prst="rect">
            <a:avLst/>
          </a:prstGeom>
        </p:spPr>
        <p:txBody>
          <a:bodyPr lIns="38100" tIns="38100" rIns="38100" bIns="38100"/>
          <a:lstStyle>
            <a:lvl1pPr marR="0" indent="0" defTabSz="406400">
              <a:defRPr sz="5600">
                <a:uFillTx/>
                <a:latin typeface="Gill Sans"/>
                <a:ea typeface="Gill Sans"/>
                <a:cs typeface="Gill Sans"/>
                <a:sym typeface="Gill Sans"/>
              </a:defRPr>
            </a:lvl1pPr>
          </a:lstStyle>
          <a:p>
            <a:pPr lvl="0">
              <a:defRPr sz="1800"/>
            </a:pPr>
            <a:r>
              <a:rPr sz="5600"/>
              <a:t>Title Text</a:t>
            </a:r>
          </a:p>
        </p:txBody>
      </p:sp>
      <p:sp>
        <p:nvSpPr>
          <p:cNvPr id="77" name="Shape 77"/>
          <p:cNvSpPr/>
          <p:nvPr>
            <p:ph type="body" idx="1"/>
          </p:nvPr>
        </p:nvSpPr>
        <p:spPr>
          <a:xfrm>
            <a:off x="5461000" y="1901026"/>
            <a:ext cx="2794000" cy="4110048"/>
          </a:xfrm>
          <a:prstGeom prst="rect">
            <a:avLst/>
          </a:prstGeom>
        </p:spPr>
        <p:txBody>
          <a:bodyPr lIns="38100" tIns="38100" rIns="38100" bIns="38100" anchor="ctr"/>
          <a:lstStyle>
            <a:lvl1pPr marL="640422" marR="0" indent="-386422" defTabSz="406400">
              <a:spcBef>
                <a:spcPts val="2700"/>
              </a:spcBef>
              <a:buSzPct val="171000"/>
              <a:defRPr sz="2000">
                <a:uFillTx/>
                <a:latin typeface="Gill Sans"/>
                <a:ea typeface="Gill Sans"/>
                <a:cs typeface="Gill Sans"/>
                <a:sym typeface="Gill Sans"/>
              </a:defRPr>
            </a:lvl1pPr>
            <a:lvl2pPr marL="983321" marR="0" indent="-386422" defTabSz="406400">
              <a:spcBef>
                <a:spcPts val="2700"/>
              </a:spcBef>
              <a:buSzPct val="171000"/>
              <a:buChar char="•"/>
              <a:defRPr sz="2000">
                <a:uFillTx/>
                <a:latin typeface="Gill Sans"/>
                <a:ea typeface="Gill Sans"/>
                <a:cs typeface="Gill Sans"/>
                <a:sym typeface="Gill Sans"/>
              </a:defRPr>
            </a:lvl2pPr>
            <a:lvl3pPr marL="1326221" marR="0" indent="-386421" defTabSz="406400">
              <a:spcBef>
                <a:spcPts val="2700"/>
              </a:spcBef>
              <a:buSzPct val="171000"/>
              <a:defRPr sz="2000">
                <a:uFillTx/>
                <a:latin typeface="Gill Sans"/>
                <a:ea typeface="Gill Sans"/>
                <a:cs typeface="Gill Sans"/>
                <a:sym typeface="Gill Sans"/>
              </a:defRPr>
            </a:lvl3pPr>
            <a:lvl4pPr marL="1681821" marR="0" indent="-386421" defTabSz="406400">
              <a:spcBef>
                <a:spcPts val="2700"/>
              </a:spcBef>
              <a:buSzPct val="171000"/>
              <a:buChar char="•"/>
              <a:defRPr sz="2000">
                <a:uFillTx/>
                <a:latin typeface="Gill Sans"/>
                <a:ea typeface="Gill Sans"/>
                <a:cs typeface="Gill Sans"/>
                <a:sym typeface="Gill Sans"/>
              </a:defRPr>
            </a:lvl4pPr>
            <a:lvl5pPr marL="2024721" marR="0" indent="-386421" defTabSz="406400">
              <a:spcBef>
                <a:spcPts val="2700"/>
              </a:spcBef>
              <a:buSzPct val="171000"/>
              <a:buChar char="•"/>
              <a:defRPr sz="2000">
                <a:uFillTx/>
                <a:latin typeface="Gill Sans"/>
                <a:ea typeface="Gill Sans"/>
                <a:cs typeface="Gill Sans"/>
                <a:sym typeface="Gill Sans"/>
              </a:defRPr>
            </a:lvl5pPr>
          </a:lstStyle>
          <a:p>
            <a:pPr lvl="0">
              <a:defRPr sz="1800"/>
            </a:pPr>
            <a:r>
              <a:rPr sz="2000"/>
              <a:t>Body Level One</a:t>
            </a:r>
            <a:endParaRPr sz="2000"/>
          </a:p>
          <a:p>
            <a:pPr lvl="1">
              <a:defRPr sz="1800"/>
            </a:pPr>
            <a:r>
              <a:rPr sz="2000"/>
              <a:t>Body Level Two</a:t>
            </a:r>
            <a:endParaRPr sz="2000"/>
          </a:p>
          <a:p>
            <a:pPr lvl="2">
              <a:defRPr sz="1800"/>
            </a:pPr>
            <a:r>
              <a:rPr sz="2000"/>
              <a:t>Body Level Three</a:t>
            </a:r>
            <a:endParaRPr sz="2000"/>
          </a:p>
          <a:p>
            <a:pPr lvl="3">
              <a:defRPr sz="1800"/>
            </a:pPr>
            <a:r>
              <a:rPr sz="2000"/>
              <a:t>Body Level Four</a:t>
            </a:r>
            <a:endParaRPr sz="2000"/>
          </a:p>
          <a:p>
            <a:pPr lvl="4">
              <a:defRPr sz="1800"/>
            </a:pPr>
            <a:r>
              <a:rPr sz="2000"/>
              <a:t>Body Level Five</a:t>
            </a:r>
          </a:p>
        </p:txBody>
      </p:sp>
    </p:spTree>
  </p:cSld>
  <p:clrMapOvr>
    <a:masterClrMapping/>
  </p:clrMapOvr>
  <p:transitio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79" name="Shape 79"/>
          <p:cNvSpPr/>
          <p:nvPr>
            <p:ph type="title"/>
          </p:nvPr>
        </p:nvSpPr>
        <p:spPr>
          <a:xfrm>
            <a:off x="669725" y="312538"/>
            <a:ext cx="7804549" cy="1518048"/>
          </a:xfrm>
          <a:prstGeom prst="rect">
            <a:avLst/>
          </a:prstGeom>
        </p:spPr>
        <p:txBody>
          <a:bodyPr lIns="35717" tIns="35717" rIns="35717" bIns="35717">
            <a:normAutofit fontScale="100000" lnSpcReduction="0"/>
          </a:bodyPr>
          <a:lstStyle>
            <a:lvl1pPr marR="0" indent="0" defTabSz="584200">
              <a:defRPr sz="5600">
                <a:uFillTx/>
                <a:latin typeface="Helvetica Light"/>
                <a:ea typeface="Helvetica Light"/>
                <a:cs typeface="Helvetica Light"/>
                <a:sym typeface="Helvetica Light"/>
              </a:defRPr>
            </a:lvl1pPr>
          </a:lstStyle>
          <a:p>
            <a:pPr lvl="0">
              <a:defRPr sz="1800"/>
            </a:pPr>
            <a:r>
              <a:rPr sz="5600"/>
              <a:t>Title Text</a:t>
            </a:r>
          </a:p>
        </p:txBody>
      </p:sp>
      <p:sp>
        <p:nvSpPr>
          <p:cNvPr id="80" name="Shape 80"/>
          <p:cNvSpPr/>
          <p:nvPr>
            <p:ph type="body" idx="1"/>
          </p:nvPr>
        </p:nvSpPr>
        <p:spPr>
          <a:xfrm>
            <a:off x="669725" y="1830584"/>
            <a:ext cx="7804549" cy="4420198"/>
          </a:xfrm>
          <a:prstGeom prst="rect">
            <a:avLst/>
          </a:prstGeom>
        </p:spPr>
        <p:txBody>
          <a:bodyPr lIns="35717" tIns="35717" rIns="35717" bIns="35717" anchor="ctr">
            <a:normAutofit fontScale="100000" lnSpcReduction="0"/>
          </a:bodyPr>
          <a:lstStyle>
            <a:lvl1pPr marL="296333" marR="0" indent="-296333" defTabSz="584200">
              <a:spcBef>
                <a:spcPts val="4200"/>
              </a:spcBef>
              <a:buSzPct val="75000"/>
              <a:defRPr sz="2400">
                <a:uFillTx/>
                <a:latin typeface="Helvetica Light"/>
                <a:ea typeface="Helvetica Light"/>
                <a:cs typeface="Helvetica Light"/>
                <a:sym typeface="Helvetica Light"/>
              </a:defRPr>
            </a:lvl1pPr>
            <a:lvl2pPr marL="740832" marR="0" indent="-296332" defTabSz="584200">
              <a:spcBef>
                <a:spcPts val="4200"/>
              </a:spcBef>
              <a:buSzPct val="75000"/>
              <a:buChar char="•"/>
              <a:defRPr sz="2400">
                <a:uFillTx/>
                <a:latin typeface="Helvetica Light"/>
                <a:ea typeface="Helvetica Light"/>
                <a:cs typeface="Helvetica Light"/>
                <a:sym typeface="Helvetica Light"/>
              </a:defRPr>
            </a:lvl2pPr>
            <a:lvl3pPr marL="1185332" marR="0" indent="-296332" defTabSz="584200">
              <a:spcBef>
                <a:spcPts val="4200"/>
              </a:spcBef>
              <a:buSzPct val="75000"/>
              <a:defRPr sz="2400">
                <a:uFillTx/>
                <a:latin typeface="Helvetica Light"/>
                <a:ea typeface="Helvetica Light"/>
                <a:cs typeface="Helvetica Light"/>
                <a:sym typeface="Helvetica Light"/>
              </a:defRPr>
            </a:lvl3pPr>
            <a:lvl4pPr marL="1629833" marR="0" indent="-296332" defTabSz="584200">
              <a:spcBef>
                <a:spcPts val="4200"/>
              </a:spcBef>
              <a:buSzPct val="75000"/>
              <a:buChar char="•"/>
              <a:defRPr sz="2400">
                <a:uFillTx/>
                <a:latin typeface="Helvetica Light"/>
                <a:ea typeface="Helvetica Light"/>
                <a:cs typeface="Helvetica Light"/>
                <a:sym typeface="Helvetica Light"/>
              </a:defRPr>
            </a:lvl4pPr>
            <a:lvl5pPr marL="2074333" marR="0" indent="-296333" defTabSz="584200">
              <a:spcBef>
                <a:spcPts val="4200"/>
              </a:spcBef>
              <a:buSzPct val="75000"/>
              <a:buChar char="•"/>
              <a:defRPr sz="2400">
                <a:uFillTx/>
                <a:latin typeface="Helvetica Light"/>
                <a:ea typeface="Helvetica Light"/>
                <a:cs typeface="Helvetica Light"/>
                <a:sym typeface="Helvetica Light"/>
              </a:defRPr>
            </a:lvl5pPr>
          </a:lstStyle>
          <a:p>
            <a:pPr lvl="0">
              <a:defRPr sz="1800"/>
            </a:pPr>
            <a:r>
              <a:rPr sz="2400"/>
              <a:t>Body Level One</a:t>
            </a:r>
            <a:endParaRPr sz="2400"/>
          </a:p>
          <a:p>
            <a:pPr lvl="1">
              <a:defRPr sz="1800"/>
            </a:pPr>
            <a:r>
              <a:rPr sz="2400"/>
              <a:t>Body Level Two</a:t>
            </a:r>
            <a:endParaRPr sz="2400"/>
          </a:p>
          <a:p>
            <a:pPr lvl="2">
              <a:defRPr sz="1800"/>
            </a:pPr>
            <a:r>
              <a:rPr sz="2400"/>
              <a:t>Body Level Three</a:t>
            </a:r>
            <a:endParaRPr sz="2400"/>
          </a:p>
          <a:p>
            <a:pPr lvl="3">
              <a:defRPr sz="1800"/>
            </a:pPr>
            <a:r>
              <a:rPr sz="2400"/>
              <a:t>Body Level Four</a:t>
            </a:r>
            <a:endParaRPr sz="2400"/>
          </a:p>
          <a:p>
            <a:pPr lvl="4">
              <a:defRPr sz="1800"/>
            </a:pPr>
            <a:r>
              <a:rPr sz="2400"/>
              <a:t>Body Level Five</a:t>
            </a:r>
          </a:p>
        </p:txBody>
      </p:sp>
    </p:spTree>
  </p:cSld>
  <p:clrMapOvr>
    <a:masterClrMapping/>
  </p:clrMapOvr>
  <p:transitio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82" name="Shape 82"/>
          <p:cNvSpPr/>
          <p:nvPr>
            <p:ph type="sldNum" sz="quarter" idx="2"/>
          </p:nvPr>
        </p:nvSpPr>
        <p:spPr>
          <a:xfrm>
            <a:off x="6553200" y="6416992"/>
            <a:ext cx="2133600" cy="243841"/>
          </a:xfrm>
          <a:prstGeom prst="rect">
            <a:avLst/>
          </a:prstGeom>
        </p:spPr>
        <p:txBody>
          <a:bodyPr wrap="square" lIns="45719" tIns="45719" rIns="45719" bIns="45719" anchor="ctr"/>
          <a:lstStyle>
            <a:lvl1pPr algn="r" defTabSz="914400">
              <a:defRPr sz="1100">
                <a:solidFill>
                  <a:srgbClr val="888888"/>
                </a:solidFill>
                <a:uFillTx/>
                <a:latin typeface="Calibri"/>
                <a:ea typeface="Calibri"/>
                <a:cs typeface="Calibri"/>
                <a:sym typeface="Calibri"/>
              </a:defRPr>
            </a:lvl1pPr>
          </a:lstStyle>
          <a:p>
            <a:pPr lvl="0"/>
            <a:fld id="{86CB4B4D-7CA3-9044-876B-883B54F8677D}" type="slidenum"/>
          </a:p>
        </p:txBody>
      </p:sp>
    </p:spTree>
  </p:cSld>
  <p:clrMapOvr>
    <a:masterClrMapping/>
  </p:clrMapOvr>
  <p:transitio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84" name="Shape 84"/>
          <p:cNvSpPr/>
          <p:nvPr>
            <p:ph type="title"/>
          </p:nvPr>
        </p:nvSpPr>
        <p:spPr>
          <a:xfrm>
            <a:off x="669726" y="312539"/>
            <a:ext cx="7804548" cy="1518047"/>
          </a:xfrm>
          <a:prstGeom prst="rect">
            <a:avLst/>
          </a:prstGeom>
        </p:spPr>
        <p:txBody>
          <a:bodyPr lIns="35718" tIns="35718" rIns="35718" bIns="35718">
            <a:normAutofit fontScale="100000" lnSpcReduction="0"/>
          </a:bodyPr>
          <a:lstStyle>
            <a:lvl1pPr marR="0" indent="0" defTabSz="584200">
              <a:defRPr sz="5600">
                <a:uFillTx/>
                <a:latin typeface="Helvetica Light"/>
                <a:ea typeface="Helvetica Light"/>
                <a:cs typeface="Helvetica Light"/>
                <a:sym typeface="Helvetica Light"/>
              </a:defRPr>
            </a:lvl1pPr>
          </a:lstStyle>
          <a:p>
            <a:pPr lvl="0">
              <a:defRPr sz="1800"/>
            </a:pPr>
            <a:r>
              <a:rPr sz="5600"/>
              <a:t>Title Text</a:t>
            </a:r>
          </a:p>
        </p:txBody>
      </p:sp>
      <p:sp>
        <p:nvSpPr>
          <p:cNvPr id="85" name="Shape 85"/>
          <p:cNvSpPr/>
          <p:nvPr>
            <p:ph type="body" idx="1"/>
          </p:nvPr>
        </p:nvSpPr>
        <p:spPr>
          <a:xfrm>
            <a:off x="669726" y="1830585"/>
            <a:ext cx="7804548" cy="4420197"/>
          </a:xfrm>
          <a:prstGeom prst="rect">
            <a:avLst/>
          </a:prstGeom>
        </p:spPr>
        <p:txBody>
          <a:bodyPr lIns="35718" tIns="35718" rIns="35718" bIns="35718" anchor="ctr">
            <a:normAutofit fontScale="100000" lnSpcReduction="0"/>
          </a:bodyPr>
          <a:lstStyle>
            <a:lvl1pPr marL="296333" marR="0" indent="-296333" defTabSz="584200">
              <a:spcBef>
                <a:spcPts val="4200"/>
              </a:spcBef>
              <a:buSzPct val="75000"/>
              <a:defRPr sz="2400">
                <a:uFillTx/>
                <a:latin typeface="Helvetica Light"/>
                <a:ea typeface="Helvetica Light"/>
                <a:cs typeface="Helvetica Light"/>
                <a:sym typeface="Helvetica Light"/>
              </a:defRPr>
            </a:lvl1pPr>
            <a:lvl2pPr marL="740833" marR="0" indent="-296333" defTabSz="584200">
              <a:spcBef>
                <a:spcPts val="4200"/>
              </a:spcBef>
              <a:buSzPct val="75000"/>
              <a:buChar char="•"/>
              <a:defRPr sz="2400">
                <a:uFillTx/>
                <a:latin typeface="Helvetica Light"/>
                <a:ea typeface="Helvetica Light"/>
                <a:cs typeface="Helvetica Light"/>
                <a:sym typeface="Helvetica Light"/>
              </a:defRPr>
            </a:lvl2pPr>
            <a:lvl3pPr marL="1185333" marR="0" indent="-296333" defTabSz="584200">
              <a:spcBef>
                <a:spcPts val="4200"/>
              </a:spcBef>
              <a:buSzPct val="75000"/>
              <a:defRPr sz="2400">
                <a:uFillTx/>
                <a:latin typeface="Helvetica Light"/>
                <a:ea typeface="Helvetica Light"/>
                <a:cs typeface="Helvetica Light"/>
                <a:sym typeface="Helvetica Light"/>
              </a:defRPr>
            </a:lvl3pPr>
            <a:lvl4pPr marL="1629833" marR="0" indent="-296333" defTabSz="584200">
              <a:spcBef>
                <a:spcPts val="4200"/>
              </a:spcBef>
              <a:buSzPct val="75000"/>
              <a:buChar char="•"/>
              <a:defRPr sz="2400">
                <a:uFillTx/>
                <a:latin typeface="Helvetica Light"/>
                <a:ea typeface="Helvetica Light"/>
                <a:cs typeface="Helvetica Light"/>
                <a:sym typeface="Helvetica Light"/>
              </a:defRPr>
            </a:lvl4pPr>
            <a:lvl5pPr marL="2074333" marR="0" indent="-296333" defTabSz="584200">
              <a:spcBef>
                <a:spcPts val="4200"/>
              </a:spcBef>
              <a:buSzPct val="75000"/>
              <a:buChar char="•"/>
              <a:defRPr sz="2400">
                <a:uFillTx/>
                <a:latin typeface="Helvetica Light"/>
                <a:ea typeface="Helvetica Light"/>
                <a:cs typeface="Helvetica Light"/>
                <a:sym typeface="Helvetica Light"/>
              </a:defRPr>
            </a:lvl5pPr>
          </a:lstStyle>
          <a:p>
            <a:pPr lvl="0">
              <a:defRPr sz="1800"/>
            </a:pPr>
            <a:r>
              <a:rPr sz="2400"/>
              <a:t>Body Level One</a:t>
            </a:r>
            <a:endParaRPr sz="2400"/>
          </a:p>
          <a:p>
            <a:pPr lvl="1">
              <a:defRPr sz="1800"/>
            </a:pPr>
            <a:r>
              <a:rPr sz="2400"/>
              <a:t>Body Level Two</a:t>
            </a:r>
            <a:endParaRPr sz="2400"/>
          </a:p>
          <a:p>
            <a:pPr lvl="2">
              <a:defRPr sz="1800"/>
            </a:pPr>
            <a:r>
              <a:rPr sz="2400"/>
              <a:t>Body Level Three</a:t>
            </a:r>
            <a:endParaRPr sz="2400"/>
          </a:p>
          <a:p>
            <a:pPr lvl="3">
              <a:defRPr sz="1800"/>
            </a:pPr>
            <a:r>
              <a:rPr sz="2400"/>
              <a:t>Body Level Four</a:t>
            </a:r>
            <a:endParaRPr sz="2400"/>
          </a:p>
          <a:p>
            <a:pPr lvl="4">
              <a:defRPr sz="1800"/>
            </a:pPr>
            <a:r>
              <a:rPr sz="2400"/>
              <a:t>Body Level Five</a:t>
            </a:r>
          </a:p>
        </p:txBody>
      </p:sp>
    </p:spTree>
  </p:cSld>
  <p:clrMapOvr>
    <a:masterClrMapping/>
  </p:clrMapOvr>
  <p:transitio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87" name="Shape 87"/>
          <p:cNvSpPr/>
          <p:nvPr>
            <p:ph type="title"/>
          </p:nvPr>
        </p:nvSpPr>
        <p:spPr>
          <a:xfrm>
            <a:off x="669726" y="312539"/>
            <a:ext cx="7804548" cy="1518047"/>
          </a:xfrm>
          <a:prstGeom prst="rect">
            <a:avLst/>
          </a:prstGeom>
        </p:spPr>
        <p:txBody>
          <a:bodyPr lIns="35718" tIns="35718" rIns="35718" bIns="35718">
            <a:normAutofit fontScale="100000" lnSpcReduction="0"/>
          </a:bodyPr>
          <a:lstStyle>
            <a:lvl1pPr marR="0" indent="0" defTabSz="584200">
              <a:defRPr sz="5600">
                <a:uFillTx/>
                <a:latin typeface="Helvetica Light"/>
                <a:ea typeface="Helvetica Light"/>
                <a:cs typeface="Helvetica Light"/>
                <a:sym typeface="Helvetica Light"/>
              </a:defRPr>
            </a:lvl1pPr>
          </a:lstStyle>
          <a:p>
            <a:pPr lvl="0">
              <a:defRPr sz="1800"/>
            </a:pPr>
            <a:r>
              <a:rPr sz="5600"/>
              <a:t>Title Text</a:t>
            </a:r>
          </a:p>
        </p:txBody>
      </p:sp>
      <p:sp>
        <p:nvSpPr>
          <p:cNvPr id="88" name="Shape 88"/>
          <p:cNvSpPr/>
          <p:nvPr>
            <p:ph type="body" idx="1"/>
          </p:nvPr>
        </p:nvSpPr>
        <p:spPr>
          <a:xfrm>
            <a:off x="669726" y="1830585"/>
            <a:ext cx="7804548" cy="4420197"/>
          </a:xfrm>
          <a:prstGeom prst="rect">
            <a:avLst/>
          </a:prstGeom>
        </p:spPr>
        <p:txBody>
          <a:bodyPr lIns="35718" tIns="35718" rIns="35718" bIns="35718" anchor="ctr">
            <a:normAutofit fontScale="100000" lnSpcReduction="0"/>
          </a:bodyPr>
          <a:lstStyle>
            <a:lvl1pPr marL="296333" marR="0" indent="-296333" defTabSz="584200">
              <a:spcBef>
                <a:spcPts val="4200"/>
              </a:spcBef>
              <a:buSzPct val="75000"/>
              <a:defRPr sz="2400">
                <a:uFillTx/>
                <a:latin typeface="Helvetica Light"/>
                <a:ea typeface="Helvetica Light"/>
                <a:cs typeface="Helvetica Light"/>
                <a:sym typeface="Helvetica Light"/>
              </a:defRPr>
            </a:lvl1pPr>
            <a:lvl2pPr marL="740833" marR="0" indent="-296333" defTabSz="584200">
              <a:spcBef>
                <a:spcPts val="4200"/>
              </a:spcBef>
              <a:buSzPct val="75000"/>
              <a:buChar char="•"/>
              <a:defRPr sz="2400">
                <a:uFillTx/>
                <a:latin typeface="Helvetica Light"/>
                <a:ea typeface="Helvetica Light"/>
                <a:cs typeface="Helvetica Light"/>
                <a:sym typeface="Helvetica Light"/>
              </a:defRPr>
            </a:lvl2pPr>
            <a:lvl3pPr marL="1185333" marR="0" indent="-296333" defTabSz="584200">
              <a:spcBef>
                <a:spcPts val="4200"/>
              </a:spcBef>
              <a:buSzPct val="75000"/>
              <a:defRPr sz="2400">
                <a:uFillTx/>
                <a:latin typeface="Helvetica Light"/>
                <a:ea typeface="Helvetica Light"/>
                <a:cs typeface="Helvetica Light"/>
                <a:sym typeface="Helvetica Light"/>
              </a:defRPr>
            </a:lvl3pPr>
            <a:lvl4pPr marL="1629833" marR="0" indent="-296333" defTabSz="584200">
              <a:spcBef>
                <a:spcPts val="4200"/>
              </a:spcBef>
              <a:buSzPct val="75000"/>
              <a:buChar char="•"/>
              <a:defRPr sz="2400">
                <a:uFillTx/>
                <a:latin typeface="Helvetica Light"/>
                <a:ea typeface="Helvetica Light"/>
                <a:cs typeface="Helvetica Light"/>
                <a:sym typeface="Helvetica Light"/>
              </a:defRPr>
            </a:lvl4pPr>
            <a:lvl5pPr marL="2074333" marR="0" indent="-296333" defTabSz="584200">
              <a:spcBef>
                <a:spcPts val="4200"/>
              </a:spcBef>
              <a:buSzPct val="75000"/>
              <a:buChar char="•"/>
              <a:defRPr sz="2400">
                <a:uFillTx/>
                <a:latin typeface="Helvetica Light"/>
                <a:ea typeface="Helvetica Light"/>
                <a:cs typeface="Helvetica Light"/>
                <a:sym typeface="Helvetica Light"/>
              </a:defRPr>
            </a:lvl5pPr>
          </a:lstStyle>
          <a:p>
            <a:pPr lvl="0">
              <a:defRPr sz="1800"/>
            </a:pPr>
            <a:r>
              <a:rPr sz="2400"/>
              <a:t>Body Level One</a:t>
            </a:r>
            <a:endParaRPr sz="2400"/>
          </a:p>
          <a:p>
            <a:pPr lvl="1">
              <a:defRPr sz="1800"/>
            </a:pPr>
            <a:r>
              <a:rPr sz="2400"/>
              <a:t>Body Level Two</a:t>
            </a:r>
            <a:endParaRPr sz="2400"/>
          </a:p>
          <a:p>
            <a:pPr lvl="2">
              <a:defRPr sz="1800"/>
            </a:pPr>
            <a:r>
              <a:rPr sz="2400"/>
              <a:t>Body Level Three</a:t>
            </a:r>
            <a:endParaRPr sz="2400"/>
          </a:p>
          <a:p>
            <a:pPr lvl="3">
              <a:defRPr sz="1800"/>
            </a:pPr>
            <a:r>
              <a:rPr sz="2400"/>
              <a:t>Body Level Four</a:t>
            </a:r>
            <a:endParaRPr sz="2400"/>
          </a:p>
          <a:p>
            <a:pPr lvl="4">
              <a:defRPr sz="1800"/>
            </a:pPr>
            <a:r>
              <a:rPr sz="2400"/>
              <a:t>Body Level Five</a:t>
            </a:r>
          </a:p>
        </p:txBody>
      </p:sp>
    </p:spTree>
  </p:cSld>
  <p:clrMapOvr>
    <a:masterClrMapping/>
  </p:clrMapOvr>
  <p:transitio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90" name="Shape 90"/>
          <p:cNvSpPr/>
          <p:nvPr>
            <p:ph type="title"/>
          </p:nvPr>
        </p:nvSpPr>
        <p:spPr>
          <a:xfrm>
            <a:off x="669726" y="312539"/>
            <a:ext cx="7804548" cy="1518047"/>
          </a:xfrm>
          <a:prstGeom prst="rect">
            <a:avLst/>
          </a:prstGeom>
        </p:spPr>
        <p:txBody>
          <a:bodyPr lIns="35718" tIns="35718" rIns="35718" bIns="35718">
            <a:normAutofit fontScale="100000" lnSpcReduction="0"/>
          </a:bodyPr>
          <a:lstStyle>
            <a:lvl1pPr marR="0" indent="0" defTabSz="584200">
              <a:defRPr sz="5600">
                <a:uFillTx/>
                <a:latin typeface="Helvetica Light"/>
                <a:ea typeface="Helvetica Light"/>
                <a:cs typeface="Helvetica Light"/>
                <a:sym typeface="Helvetica Light"/>
              </a:defRPr>
            </a:lvl1pPr>
          </a:lstStyle>
          <a:p>
            <a:pPr lvl="0">
              <a:defRPr sz="1800"/>
            </a:pPr>
            <a:r>
              <a:rPr sz="5600"/>
              <a:t>Title Text</a:t>
            </a:r>
          </a:p>
        </p:txBody>
      </p:sp>
      <p:sp>
        <p:nvSpPr>
          <p:cNvPr id="91" name="Shape 91"/>
          <p:cNvSpPr/>
          <p:nvPr>
            <p:ph type="body" idx="1"/>
          </p:nvPr>
        </p:nvSpPr>
        <p:spPr>
          <a:xfrm>
            <a:off x="669726" y="1830585"/>
            <a:ext cx="7804548" cy="4420197"/>
          </a:xfrm>
          <a:prstGeom prst="rect">
            <a:avLst/>
          </a:prstGeom>
        </p:spPr>
        <p:txBody>
          <a:bodyPr lIns="35718" tIns="35718" rIns="35718" bIns="35718" anchor="ctr">
            <a:normAutofit fontScale="100000" lnSpcReduction="0"/>
          </a:bodyPr>
          <a:lstStyle>
            <a:lvl1pPr marL="296333" marR="0" indent="-296333" defTabSz="584200">
              <a:spcBef>
                <a:spcPts val="4200"/>
              </a:spcBef>
              <a:buSzPct val="75000"/>
              <a:defRPr sz="2400">
                <a:uFillTx/>
                <a:latin typeface="Helvetica Light"/>
                <a:ea typeface="Helvetica Light"/>
                <a:cs typeface="Helvetica Light"/>
                <a:sym typeface="Helvetica Light"/>
              </a:defRPr>
            </a:lvl1pPr>
            <a:lvl2pPr marL="740833" marR="0" indent="-296333" defTabSz="584200">
              <a:spcBef>
                <a:spcPts val="4200"/>
              </a:spcBef>
              <a:buSzPct val="75000"/>
              <a:buChar char="•"/>
              <a:defRPr sz="2400">
                <a:uFillTx/>
                <a:latin typeface="Helvetica Light"/>
                <a:ea typeface="Helvetica Light"/>
                <a:cs typeface="Helvetica Light"/>
                <a:sym typeface="Helvetica Light"/>
              </a:defRPr>
            </a:lvl2pPr>
            <a:lvl3pPr marL="1185333" marR="0" indent="-296333" defTabSz="584200">
              <a:spcBef>
                <a:spcPts val="4200"/>
              </a:spcBef>
              <a:buSzPct val="75000"/>
              <a:defRPr sz="2400">
                <a:uFillTx/>
                <a:latin typeface="Helvetica Light"/>
                <a:ea typeface="Helvetica Light"/>
                <a:cs typeface="Helvetica Light"/>
                <a:sym typeface="Helvetica Light"/>
              </a:defRPr>
            </a:lvl3pPr>
            <a:lvl4pPr marL="1629833" marR="0" indent="-296333" defTabSz="584200">
              <a:spcBef>
                <a:spcPts val="4200"/>
              </a:spcBef>
              <a:buSzPct val="75000"/>
              <a:buChar char="•"/>
              <a:defRPr sz="2400">
                <a:uFillTx/>
                <a:latin typeface="Helvetica Light"/>
                <a:ea typeface="Helvetica Light"/>
                <a:cs typeface="Helvetica Light"/>
                <a:sym typeface="Helvetica Light"/>
              </a:defRPr>
            </a:lvl4pPr>
            <a:lvl5pPr marL="2074333" marR="0" indent="-296333" defTabSz="584200">
              <a:spcBef>
                <a:spcPts val="4200"/>
              </a:spcBef>
              <a:buSzPct val="75000"/>
              <a:buChar char="•"/>
              <a:defRPr sz="2400">
                <a:uFillTx/>
                <a:latin typeface="Helvetica Light"/>
                <a:ea typeface="Helvetica Light"/>
                <a:cs typeface="Helvetica Light"/>
                <a:sym typeface="Helvetica Light"/>
              </a:defRPr>
            </a:lvl5pPr>
          </a:lstStyle>
          <a:p>
            <a:pPr lvl="0">
              <a:defRPr sz="1800"/>
            </a:pPr>
            <a:r>
              <a:rPr sz="2400"/>
              <a:t>Body Level One</a:t>
            </a:r>
            <a:endParaRPr sz="2400"/>
          </a:p>
          <a:p>
            <a:pPr lvl="1">
              <a:defRPr sz="1800"/>
            </a:pPr>
            <a:r>
              <a:rPr sz="2400"/>
              <a:t>Body Level Two</a:t>
            </a:r>
            <a:endParaRPr sz="2400"/>
          </a:p>
          <a:p>
            <a:pPr lvl="2">
              <a:defRPr sz="1800"/>
            </a:pPr>
            <a:r>
              <a:rPr sz="2400"/>
              <a:t>Body Level Three</a:t>
            </a:r>
            <a:endParaRPr sz="2400"/>
          </a:p>
          <a:p>
            <a:pPr lvl="3">
              <a:defRPr sz="1800"/>
            </a:pPr>
            <a:r>
              <a:rPr sz="2400"/>
              <a:t>Body Level Four</a:t>
            </a:r>
            <a:endParaRPr sz="2400"/>
          </a:p>
          <a:p>
            <a:pPr lvl="4">
              <a:defRPr sz="1800"/>
            </a:pPr>
            <a:r>
              <a:rPr sz="2400"/>
              <a:t>Body Level Five</a:t>
            </a:r>
          </a:p>
        </p:txBody>
      </p:sp>
    </p:spTree>
  </p:cSld>
  <p:clrMapOvr>
    <a:masterClrMapping/>
  </p:clrMapOvr>
  <p:transitio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type="tx" showMasterSp="1" showMasterPhAnim="1">
  <p:cSld name="Title &amp; Subtitle">
    <p:spTree>
      <p:nvGrpSpPr>
        <p:cNvPr id="1" name=""/>
        <p:cNvGrpSpPr/>
        <p:nvPr/>
      </p:nvGrpSpPr>
      <p:grpSpPr>
        <a:xfrm>
          <a:off x="0" y="0"/>
          <a:ext cx="0" cy="0"/>
          <a:chOff x="0" y="0"/>
          <a:chExt cx="0" cy="0"/>
        </a:xfrm>
      </p:grpSpPr>
      <p:sp>
        <p:nvSpPr>
          <p:cNvPr id="93" name="Shape 93"/>
          <p:cNvSpPr/>
          <p:nvPr>
            <p:ph type="title"/>
          </p:nvPr>
        </p:nvSpPr>
        <p:spPr>
          <a:xfrm>
            <a:off x="892968" y="1151929"/>
            <a:ext cx="7358064" cy="2321720"/>
          </a:xfrm>
          <a:prstGeom prst="rect">
            <a:avLst/>
          </a:prstGeom>
        </p:spPr>
        <p:txBody>
          <a:bodyPr lIns="35718" tIns="35718" rIns="35718" bIns="35718" anchor="b">
            <a:normAutofit fontScale="100000" lnSpcReduction="0"/>
          </a:bodyPr>
          <a:lstStyle>
            <a:lvl1pPr marR="0" indent="0" defTabSz="584200">
              <a:defRPr sz="5600">
                <a:uFillTx/>
                <a:latin typeface="Helvetica Light"/>
                <a:ea typeface="Helvetica Light"/>
                <a:cs typeface="Helvetica Light"/>
                <a:sym typeface="Helvetica Light"/>
              </a:defRPr>
            </a:lvl1pPr>
          </a:lstStyle>
          <a:p>
            <a:pPr lvl="0">
              <a:defRPr sz="1800"/>
            </a:pPr>
            <a:r>
              <a:rPr sz="5600"/>
              <a:t>Title Text</a:t>
            </a:r>
          </a:p>
        </p:txBody>
      </p:sp>
      <p:sp>
        <p:nvSpPr>
          <p:cNvPr id="94" name="Shape 94"/>
          <p:cNvSpPr/>
          <p:nvPr>
            <p:ph type="body" idx="1"/>
          </p:nvPr>
        </p:nvSpPr>
        <p:spPr>
          <a:xfrm>
            <a:off x="892968" y="3536156"/>
            <a:ext cx="7358064" cy="794743"/>
          </a:xfrm>
          <a:prstGeom prst="rect">
            <a:avLst/>
          </a:prstGeom>
        </p:spPr>
        <p:txBody>
          <a:bodyPr lIns="35718" tIns="35718" rIns="35718" bIns="35718">
            <a:normAutofit fontScale="100000" lnSpcReduction="0"/>
          </a:bodyPr>
          <a:lstStyle>
            <a:lvl1pPr marL="0" marR="0" indent="0" algn="ctr" defTabSz="584200">
              <a:spcBef>
                <a:spcPts val="0"/>
              </a:spcBef>
              <a:buSzTx/>
              <a:buNone/>
              <a:defRPr sz="2200">
                <a:uFillTx/>
                <a:latin typeface="Helvetica Light"/>
                <a:ea typeface="Helvetica Light"/>
                <a:cs typeface="Helvetica Light"/>
                <a:sym typeface="Helvetica Light"/>
              </a:defRPr>
            </a:lvl1pPr>
            <a:lvl2pPr marL="0" marR="0" indent="228600" algn="ctr" defTabSz="584200">
              <a:spcBef>
                <a:spcPts val="0"/>
              </a:spcBef>
              <a:buSzTx/>
              <a:buNone/>
              <a:defRPr sz="2200">
                <a:uFillTx/>
                <a:latin typeface="Helvetica Light"/>
                <a:ea typeface="Helvetica Light"/>
                <a:cs typeface="Helvetica Light"/>
                <a:sym typeface="Helvetica Light"/>
              </a:defRPr>
            </a:lvl2pPr>
            <a:lvl3pPr marL="0" marR="0" indent="457200" algn="ctr" defTabSz="584200">
              <a:spcBef>
                <a:spcPts val="0"/>
              </a:spcBef>
              <a:buSzTx/>
              <a:buNone/>
              <a:defRPr sz="2200">
                <a:uFillTx/>
                <a:latin typeface="Helvetica Light"/>
                <a:ea typeface="Helvetica Light"/>
                <a:cs typeface="Helvetica Light"/>
                <a:sym typeface="Helvetica Light"/>
              </a:defRPr>
            </a:lvl3pPr>
            <a:lvl4pPr marL="0" marR="0" indent="685800" algn="ctr" defTabSz="584200">
              <a:spcBef>
                <a:spcPts val="0"/>
              </a:spcBef>
              <a:buSzTx/>
              <a:buNone/>
              <a:defRPr sz="2200">
                <a:uFillTx/>
                <a:latin typeface="Helvetica Light"/>
                <a:ea typeface="Helvetica Light"/>
                <a:cs typeface="Helvetica Light"/>
                <a:sym typeface="Helvetica Light"/>
              </a:defRPr>
            </a:lvl4pPr>
            <a:lvl5pPr marL="0" marR="0" indent="914400" algn="ctr" defTabSz="584200">
              <a:spcBef>
                <a:spcPts val="0"/>
              </a:spcBef>
              <a:buSzTx/>
              <a:buNone/>
              <a:defRPr sz="2200">
                <a:uFillTx/>
                <a:latin typeface="Helvetica Light"/>
                <a:ea typeface="Helvetica Light"/>
                <a:cs typeface="Helvetica Light"/>
                <a:sym typeface="Helvetica Light"/>
              </a:defRPr>
            </a:lvl5pPr>
          </a:lstStyle>
          <a:p>
            <a:pPr lvl="0">
              <a:defRPr sz="1800"/>
            </a:pPr>
            <a:r>
              <a:rPr sz="2200"/>
              <a:t>Body Level One</a:t>
            </a:r>
            <a:endParaRPr sz="2200"/>
          </a:p>
          <a:p>
            <a:pPr lvl="1">
              <a:defRPr sz="1800"/>
            </a:pPr>
            <a:r>
              <a:rPr sz="2200"/>
              <a:t>Body Level Two</a:t>
            </a:r>
            <a:endParaRPr sz="2200"/>
          </a:p>
          <a:p>
            <a:pPr lvl="2">
              <a:defRPr sz="1800"/>
            </a:pPr>
            <a:r>
              <a:rPr sz="2200"/>
              <a:t>Body Level Three</a:t>
            </a:r>
            <a:endParaRPr sz="2200"/>
          </a:p>
          <a:p>
            <a:pPr lvl="3">
              <a:defRPr sz="1800"/>
            </a:pPr>
            <a:r>
              <a:rPr sz="2200"/>
              <a:t>Body Level Four</a:t>
            </a:r>
            <a:endParaRPr sz="2200"/>
          </a:p>
          <a:p>
            <a:pPr lvl="4">
              <a:defRPr sz="1800"/>
            </a:pPr>
            <a:r>
              <a:rPr sz="2200"/>
              <a:t>Body Level Five</a:t>
            </a:r>
          </a:p>
        </p:txBody>
      </p:sp>
    </p:spTree>
  </p:cSld>
  <p:clrMapOvr>
    <a:masterClrMapping/>
  </p:clrMapOvr>
  <p:transitio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type="tx" showMasterSp="1" showMasterPhAnim="1">
  <p:cSld name="Title and Content">
    <p:spTree>
      <p:nvGrpSpPr>
        <p:cNvPr id="1" name=""/>
        <p:cNvGrpSpPr/>
        <p:nvPr/>
      </p:nvGrpSpPr>
      <p:grpSpPr>
        <a:xfrm>
          <a:off x="0" y="0"/>
          <a:ext cx="0" cy="0"/>
          <a:chOff x="0" y="0"/>
          <a:chExt cx="0" cy="0"/>
        </a:xfrm>
      </p:grpSpPr>
      <p:sp>
        <p:nvSpPr>
          <p:cNvPr id="96" name="Shape 96"/>
          <p:cNvSpPr/>
          <p:nvPr>
            <p:ph type="title"/>
          </p:nvPr>
        </p:nvSpPr>
        <p:spPr>
          <a:xfrm>
            <a:off x="457199" y="92075"/>
            <a:ext cx="8229601" cy="1508125"/>
          </a:xfrm>
          <a:prstGeom prst="rect">
            <a:avLst/>
          </a:prstGeom>
        </p:spPr>
        <p:txBody>
          <a:bodyPr lIns="45719" tIns="45719" rIns="45719" bIns="45719">
            <a:normAutofit fontScale="100000" lnSpcReduction="0"/>
          </a:bodyPr>
          <a:lstStyle>
            <a:lvl1pPr marR="0" indent="0">
              <a:defRPr sz="4200">
                <a:uFillTx/>
                <a:latin typeface="Calibri"/>
                <a:ea typeface="Calibri"/>
                <a:cs typeface="Calibri"/>
                <a:sym typeface="Calibri"/>
              </a:defRPr>
            </a:lvl1pPr>
          </a:lstStyle>
          <a:p>
            <a:pPr lvl="0">
              <a:defRPr sz="1800"/>
            </a:pPr>
            <a:r>
              <a:rPr sz="4200"/>
              <a:t>Title Text</a:t>
            </a:r>
          </a:p>
        </p:txBody>
      </p:sp>
      <p:sp>
        <p:nvSpPr>
          <p:cNvPr id="97" name="Shape 97"/>
          <p:cNvSpPr/>
          <p:nvPr>
            <p:ph type="body" idx="1"/>
          </p:nvPr>
        </p:nvSpPr>
        <p:spPr>
          <a:xfrm>
            <a:off x="457199" y="1600200"/>
            <a:ext cx="8229601" cy="5257800"/>
          </a:xfrm>
          <a:prstGeom prst="rect">
            <a:avLst/>
          </a:prstGeom>
        </p:spPr>
        <p:txBody>
          <a:bodyPr lIns="45719" tIns="45719" rIns="45719" bIns="45719">
            <a:normAutofit fontScale="100000" lnSpcReduction="0"/>
          </a:bodyPr>
          <a:lstStyle>
            <a:lvl1pPr marL="321468" marR="0" indent="-321468">
              <a:buFont typeface="Arial"/>
              <a:defRPr sz="3000">
                <a:uFillTx/>
                <a:latin typeface="Calibri"/>
                <a:ea typeface="Calibri"/>
                <a:cs typeface="Calibri"/>
                <a:sym typeface="Calibri"/>
              </a:defRPr>
            </a:lvl1pPr>
            <a:lvl2pPr marL="763360" marR="0" indent="-306160">
              <a:buFont typeface="Arial"/>
              <a:defRPr sz="3000">
                <a:uFillTx/>
                <a:latin typeface="Calibri"/>
                <a:ea typeface="Calibri"/>
                <a:cs typeface="Calibri"/>
                <a:sym typeface="Calibri"/>
              </a:defRPr>
            </a:lvl2pPr>
            <a:lvl3pPr marL="1200150" marR="0" indent="-285750">
              <a:buFont typeface="Arial"/>
              <a:defRPr sz="3000">
                <a:uFillTx/>
                <a:latin typeface="Calibri"/>
                <a:ea typeface="Calibri"/>
                <a:cs typeface="Calibri"/>
                <a:sym typeface="Calibri"/>
              </a:defRPr>
            </a:lvl3pPr>
            <a:lvl4pPr marL="1714500" marR="0" indent="-342900">
              <a:buFont typeface="Arial"/>
              <a:defRPr sz="3000">
                <a:uFillTx/>
                <a:latin typeface="Calibri"/>
                <a:ea typeface="Calibri"/>
                <a:cs typeface="Calibri"/>
                <a:sym typeface="Calibri"/>
              </a:defRPr>
            </a:lvl4pPr>
            <a:lvl5pPr marL="2171700" marR="0" indent="-342900">
              <a:buFont typeface="Arial"/>
              <a:defRPr sz="3000">
                <a:uFillTx/>
                <a:latin typeface="Calibri"/>
                <a:ea typeface="Calibri"/>
                <a:cs typeface="Calibri"/>
                <a:sym typeface="Calibri"/>
              </a:defRPr>
            </a:lvl5pPr>
          </a:lstStyle>
          <a:p>
            <a:pPr lvl="0">
              <a:defRPr sz="1800"/>
            </a:pPr>
            <a:r>
              <a:rPr sz="3000"/>
              <a:t>Body Level One</a:t>
            </a:r>
            <a:endParaRPr sz="3000"/>
          </a:p>
          <a:p>
            <a:pPr lvl="1">
              <a:defRPr sz="1800"/>
            </a:pPr>
            <a:r>
              <a:rPr sz="3000"/>
              <a:t>Body Level Two</a:t>
            </a:r>
            <a:endParaRPr sz="3000"/>
          </a:p>
          <a:p>
            <a:pPr lvl="2">
              <a:defRPr sz="1800"/>
            </a:pPr>
            <a:r>
              <a:rPr sz="3000"/>
              <a:t>Body Level Three</a:t>
            </a:r>
            <a:endParaRPr sz="3000"/>
          </a:p>
          <a:p>
            <a:pPr lvl="3">
              <a:defRPr sz="1800"/>
            </a:pPr>
            <a:r>
              <a:rPr sz="3000"/>
              <a:t>Body Level Four</a:t>
            </a:r>
            <a:endParaRPr sz="3000"/>
          </a:p>
          <a:p>
            <a:pPr lvl="4">
              <a:defRPr sz="1800"/>
            </a:pPr>
            <a:r>
              <a:rPr sz="3000"/>
              <a:t>Body Level Five</a:t>
            </a:r>
          </a:p>
        </p:txBody>
      </p:sp>
      <p:sp>
        <p:nvSpPr>
          <p:cNvPr id="98" name="Shape 98"/>
          <p:cNvSpPr/>
          <p:nvPr>
            <p:ph type="sldNum" sz="quarter" idx="2"/>
          </p:nvPr>
        </p:nvSpPr>
        <p:spPr>
          <a:xfrm>
            <a:off x="6553200" y="6416992"/>
            <a:ext cx="2133600" cy="243841"/>
          </a:xfrm>
          <a:prstGeom prst="rect">
            <a:avLst/>
          </a:prstGeom>
        </p:spPr>
        <p:txBody>
          <a:bodyPr wrap="square" lIns="45719" tIns="45719" rIns="45719" bIns="45719" anchor="ctr"/>
          <a:lstStyle>
            <a:lvl1pPr algn="r" defTabSz="914400">
              <a:defRPr sz="1100">
                <a:solidFill>
                  <a:srgbClr val="888888"/>
                </a:solidFill>
                <a:uFillTx/>
                <a:latin typeface="Calibri"/>
                <a:ea typeface="Calibri"/>
                <a:cs typeface="Calibri"/>
                <a:sym typeface="Calibri"/>
              </a:defRPr>
            </a:lvl1pPr>
          </a:lstStyle>
          <a:p>
            <a:pPr lvl="0"/>
            <a:fld id="{86CB4B4D-7CA3-9044-876B-883B54F8677D}" type="slidenum"/>
          </a:p>
        </p:txBody>
      </p:sp>
    </p:spTree>
  </p:cSld>
  <p:clrMapOvr>
    <a:masterClrMapping/>
  </p:clrMapOvr>
  <p:transition spd="med" advClick="1"/>
</p:sldLayout>
</file>

<file path=ppt/slideLayouts/slideLayout33.xml><?xml version="1.0" encoding="utf-8"?>
<p:sldLayout xmlns:a="http://schemas.openxmlformats.org/drawingml/2006/main" xmlns:r="http://schemas.openxmlformats.org/officeDocument/2006/relationships" xmlns:p="http://schemas.openxmlformats.org/presentationml/2006/main" type="tx" showMasterSp="1" showMasterPhAnim="1">
  <p:cSld name="Office Theme">
    <p:spTree>
      <p:nvGrpSpPr>
        <p:cNvPr id="1" name=""/>
        <p:cNvGrpSpPr/>
        <p:nvPr/>
      </p:nvGrpSpPr>
      <p:grpSpPr>
        <a:xfrm>
          <a:off x="0" y="0"/>
          <a:ext cx="0" cy="0"/>
          <a:chOff x="0" y="0"/>
          <a:chExt cx="0" cy="0"/>
        </a:xfrm>
      </p:grpSpPr>
      <p:sp>
        <p:nvSpPr>
          <p:cNvPr id="100" name="Shape 100"/>
          <p:cNvSpPr/>
          <p:nvPr>
            <p:ph type="title"/>
          </p:nvPr>
        </p:nvSpPr>
        <p:spPr>
          <a:xfrm>
            <a:off x="457199" y="92074"/>
            <a:ext cx="8229601" cy="1508126"/>
          </a:xfrm>
          <a:prstGeom prst="rect">
            <a:avLst/>
          </a:prstGeom>
        </p:spPr>
        <p:txBody>
          <a:bodyPr lIns="0" tIns="0" rIns="0" bIns="0"/>
          <a:lstStyle>
            <a:lvl1pPr marL="40639" marR="40639" indent="0">
              <a:defRPr sz="4200">
                <a:latin typeface="Calibri"/>
                <a:ea typeface="Calibri"/>
                <a:cs typeface="Calibri"/>
                <a:sym typeface="Calibri"/>
              </a:defRPr>
            </a:lvl1pPr>
          </a:lstStyle>
          <a:p>
            <a:pPr lvl="0">
              <a:defRPr sz="1800">
                <a:uFillTx/>
              </a:defRPr>
            </a:pPr>
            <a:r>
              <a:rPr sz="4200">
                <a:uFill>
                  <a:solidFill/>
                </a:uFill>
              </a:rPr>
              <a:t>Title Text</a:t>
            </a:r>
          </a:p>
        </p:txBody>
      </p:sp>
      <p:sp>
        <p:nvSpPr>
          <p:cNvPr id="101" name="Shape 101"/>
          <p:cNvSpPr/>
          <p:nvPr>
            <p:ph type="body" idx="1"/>
          </p:nvPr>
        </p:nvSpPr>
        <p:spPr>
          <a:xfrm>
            <a:off x="457199" y="1600200"/>
            <a:ext cx="8229601" cy="5257800"/>
          </a:xfrm>
          <a:prstGeom prst="rect">
            <a:avLst/>
          </a:prstGeom>
        </p:spPr>
        <p:txBody>
          <a:bodyPr/>
          <a:lstStyle>
            <a:lvl1pPr marL="362108" marR="40639" indent="-321468">
              <a:buClr>
                <a:srgbClr val="000000"/>
              </a:buClr>
              <a:buFont typeface="Arial"/>
              <a:defRPr sz="3000">
                <a:latin typeface="Calibri"/>
                <a:ea typeface="Calibri"/>
                <a:cs typeface="Calibri"/>
                <a:sym typeface="Calibri"/>
              </a:defRPr>
            </a:lvl1pPr>
            <a:lvl2pPr marL="763179" marR="40639" indent="-265339">
              <a:spcBef>
                <a:spcPts val="600"/>
              </a:spcBef>
              <a:buClr>
                <a:srgbClr val="000000"/>
              </a:buClr>
              <a:buFont typeface="Arial"/>
              <a:defRPr sz="2600">
                <a:latin typeface="Calibri"/>
                <a:ea typeface="Calibri"/>
                <a:cs typeface="Calibri"/>
                <a:sym typeface="Calibri"/>
              </a:defRPr>
            </a:lvl2pPr>
            <a:lvl3pPr marL="1164589" marR="40639" indent="-209550">
              <a:spcBef>
                <a:spcPts val="500"/>
              </a:spcBef>
              <a:buClr>
                <a:srgbClr val="000000"/>
              </a:buClr>
              <a:buFont typeface="Arial"/>
              <a:defRPr sz="2200">
                <a:latin typeface="Calibri"/>
                <a:ea typeface="Calibri"/>
                <a:cs typeface="Calibri"/>
                <a:sym typeface="Calibri"/>
              </a:defRPr>
            </a:lvl3pPr>
            <a:lvl4pPr marL="1617979" marR="40639" indent="-205739">
              <a:spcBef>
                <a:spcPts val="400"/>
              </a:spcBef>
              <a:buClr>
                <a:srgbClr val="000000"/>
              </a:buClr>
              <a:buFont typeface="Arial"/>
              <a:defRPr sz="1800">
                <a:latin typeface="Calibri"/>
                <a:ea typeface="Calibri"/>
                <a:cs typeface="Calibri"/>
                <a:sym typeface="Calibri"/>
              </a:defRPr>
            </a:lvl4pPr>
            <a:lvl5pPr marL="2075179" marR="40639" indent="-205739">
              <a:spcBef>
                <a:spcPts val="400"/>
              </a:spcBef>
              <a:buClr>
                <a:srgbClr val="000000"/>
              </a:buClr>
              <a:buFont typeface="Arial"/>
              <a:defRPr sz="1800">
                <a:latin typeface="Calibri"/>
                <a:ea typeface="Calibri"/>
                <a:cs typeface="Calibri"/>
                <a:sym typeface="Calibri"/>
              </a:defRPr>
            </a:lvl5pPr>
          </a:lstStyle>
          <a:p>
            <a:pPr lvl="0">
              <a:defRPr sz="1800">
                <a:uFillTx/>
              </a:defRPr>
            </a:pPr>
            <a:r>
              <a:rPr sz="3000">
                <a:uFill>
                  <a:solidFill/>
                </a:uFill>
              </a:rPr>
              <a:t>Body Level One</a:t>
            </a:r>
            <a:endParaRPr sz="3000">
              <a:uFill>
                <a:solidFill/>
              </a:uFill>
            </a:endParaRPr>
          </a:p>
          <a:p>
            <a:pPr lvl="1">
              <a:defRPr sz="1800">
                <a:uFillTx/>
              </a:defRPr>
            </a:pPr>
            <a:r>
              <a:rPr sz="2600">
                <a:uFill>
                  <a:solidFill/>
                </a:uFill>
              </a:rPr>
              <a:t>Body Level Two</a:t>
            </a:r>
            <a:endParaRPr sz="2600">
              <a:uFill>
                <a:solidFill/>
              </a:uFill>
            </a:endParaRPr>
          </a:p>
          <a:p>
            <a:pPr lvl="2">
              <a:defRPr sz="1800">
                <a:uFillTx/>
              </a:defRPr>
            </a:pPr>
            <a:r>
              <a:rPr sz="2200">
                <a:uFill>
                  <a:solidFill/>
                </a:uFill>
              </a:rPr>
              <a:t>Body Level Three</a:t>
            </a:r>
            <a:endParaRPr sz="2200">
              <a:uFill>
                <a:solidFill/>
              </a:uFill>
            </a:endParaRPr>
          </a:p>
          <a:p>
            <a:pPr lvl="3">
              <a:defRPr>
                <a:uFillTx/>
              </a:defRPr>
            </a:pPr>
            <a:r>
              <a:rPr>
                <a:uFill>
                  <a:solidFill/>
                </a:uFill>
              </a:rPr>
              <a:t>Body Level Four</a:t>
            </a:r>
            <a:endParaRPr>
              <a:uFill>
                <a:solidFill/>
              </a:uFill>
            </a:endParaRPr>
          </a:p>
          <a:p>
            <a:pPr lvl="4">
              <a:defRPr>
                <a:uFillTx/>
              </a:defRPr>
            </a:pPr>
            <a:r>
              <a:rPr>
                <a:uFill>
                  <a:solidFill/>
                </a:uFill>
              </a:rPr>
              <a:t>Body Level Five</a:t>
            </a:r>
          </a:p>
        </p:txBody>
      </p:sp>
      <p:sp>
        <p:nvSpPr>
          <p:cNvPr id="102" name="Shape 102"/>
          <p:cNvSpPr/>
          <p:nvPr>
            <p:ph type="sldNum" sz="quarter" idx="2"/>
          </p:nvPr>
        </p:nvSpPr>
        <p:spPr>
          <a:xfrm>
            <a:off x="7474514" y="6405562"/>
            <a:ext cx="290972" cy="266701"/>
          </a:xfrm>
          <a:prstGeom prst="rect">
            <a:avLst/>
          </a:prstGeom>
        </p:spPr>
        <p:txBody>
          <a:bodyPr anchor="ctr"/>
          <a:lstStyle>
            <a:lvl1pPr>
              <a:defRPr sz="1100">
                <a:solidFill>
                  <a:srgbClr val="9B9B9B"/>
                </a:solidFill>
                <a:uFill>
                  <a:solidFill>
                    <a:srgbClr val="9B9B9B"/>
                  </a:solidFill>
                </a:uFill>
                <a:latin typeface="Calibri"/>
                <a:ea typeface="Calibri"/>
                <a:cs typeface="Calibri"/>
                <a:sym typeface="Calibri"/>
              </a:defRPr>
            </a:lvl1pPr>
          </a:lstStyle>
          <a:p>
            <a:pPr lvl="0"/>
            <a:fld id="{86CB4B4D-7CA3-9044-876B-883B54F8677D}" type="slidenum"/>
          </a:p>
        </p:txBody>
      </p:sp>
    </p:spTree>
  </p:cSld>
  <p:clrMapOvr>
    <a:masterClrMapping/>
  </p:clrMapOvr>
  <p:transition spd="med" advClick="1"/>
</p:sldLayout>
</file>

<file path=ppt/slideLayouts/slideLayout34.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copy 3">
    <p:spTree>
      <p:nvGrpSpPr>
        <p:cNvPr id="1" name=""/>
        <p:cNvGrpSpPr/>
        <p:nvPr/>
      </p:nvGrpSpPr>
      <p:grpSpPr>
        <a:xfrm>
          <a:off x="0" y="0"/>
          <a:ext cx="0" cy="0"/>
          <a:chOff x="0" y="0"/>
          <a:chExt cx="0" cy="0"/>
        </a:xfrm>
      </p:grpSpPr>
      <p:sp>
        <p:nvSpPr>
          <p:cNvPr id="104" name="Shape 104"/>
          <p:cNvSpPr/>
          <p:nvPr>
            <p:ph type="title"/>
          </p:nvPr>
        </p:nvSpPr>
        <p:spPr>
          <a:xfrm>
            <a:off x="455414" y="92074"/>
            <a:ext cx="8233172" cy="1508126"/>
          </a:xfrm>
          <a:prstGeom prst="rect">
            <a:avLst/>
          </a:prstGeom>
        </p:spPr>
        <p:txBody>
          <a:bodyPr lIns="35718" tIns="35718" rIns="35718" bIns="35718"/>
          <a:lstStyle>
            <a:lvl1pPr marL="57799" marR="57799" indent="0" defTabSz="1295400">
              <a:defRPr sz="4200"/>
            </a:lvl1pPr>
          </a:lstStyle>
          <a:p>
            <a:pPr lvl="0">
              <a:defRPr sz="1800">
                <a:uFillTx/>
              </a:defRPr>
            </a:pPr>
            <a:r>
              <a:rPr sz="4200">
                <a:uFill>
                  <a:solidFill/>
                </a:uFill>
              </a:rPr>
              <a:t>Title Text</a:t>
            </a:r>
          </a:p>
        </p:txBody>
      </p:sp>
      <p:sp>
        <p:nvSpPr>
          <p:cNvPr id="105" name="Shape 105"/>
          <p:cNvSpPr/>
          <p:nvPr>
            <p:ph type="body" idx="1"/>
          </p:nvPr>
        </p:nvSpPr>
        <p:spPr>
          <a:xfrm>
            <a:off x="455414" y="1598414"/>
            <a:ext cx="8233172" cy="5259586"/>
          </a:xfrm>
          <a:prstGeom prst="rect">
            <a:avLst/>
          </a:prstGeom>
        </p:spPr>
        <p:txBody>
          <a:bodyPr lIns="35718" tIns="35718" rIns="35718" bIns="35718"/>
          <a:lstStyle>
            <a:lvl1pPr marL="274435" marR="57799" indent="-233795" defTabSz="1295400">
              <a:spcBef>
                <a:spcPts val="1000"/>
              </a:spcBef>
              <a:defRPr sz="3000"/>
            </a:lvl1pPr>
            <a:lvl2pPr marL="693353" marR="57799" indent="-195513" defTabSz="1295400">
              <a:spcBef>
                <a:spcPts val="900"/>
              </a:spcBef>
              <a:defRPr sz="2600"/>
            </a:lvl2pPr>
            <a:lvl3pPr marL="1102957" marR="57799" indent="-147917" defTabSz="1295400">
              <a:defRPr sz="2200"/>
            </a:lvl3pPr>
            <a:lvl4pPr marL="1559197" marR="57799" indent="-146957" defTabSz="1295400">
              <a:spcBef>
                <a:spcPts val="600"/>
              </a:spcBef>
              <a:defRPr sz="1800"/>
            </a:lvl4pPr>
            <a:lvl5pPr marL="2016397" marR="57799" indent="-146957" defTabSz="1295400">
              <a:spcBef>
                <a:spcPts val="600"/>
              </a:spcBef>
              <a:defRPr sz="1800"/>
            </a:lvl5pPr>
          </a:lstStyle>
          <a:p>
            <a:pPr lvl="0">
              <a:defRPr sz="1800">
                <a:uFillTx/>
              </a:defRPr>
            </a:pPr>
            <a:r>
              <a:rPr sz="3000">
                <a:uFill>
                  <a:solidFill/>
                </a:uFill>
              </a:rPr>
              <a:t>Body Level One</a:t>
            </a:r>
            <a:endParaRPr sz="3000">
              <a:uFill>
                <a:solidFill/>
              </a:uFill>
            </a:endParaRPr>
          </a:p>
          <a:p>
            <a:pPr lvl="1">
              <a:defRPr sz="1800">
                <a:uFillTx/>
              </a:defRPr>
            </a:pPr>
            <a:r>
              <a:rPr sz="2600">
                <a:uFill>
                  <a:solidFill/>
                </a:uFill>
              </a:rPr>
              <a:t>Body Level Two</a:t>
            </a:r>
            <a:endParaRPr sz="2600">
              <a:uFill>
                <a:solidFill/>
              </a:uFill>
            </a:endParaRPr>
          </a:p>
          <a:p>
            <a:pPr lvl="2">
              <a:defRPr sz="1800">
                <a:uFillTx/>
              </a:defRPr>
            </a:pPr>
            <a:r>
              <a:rPr sz="2200">
                <a:uFill>
                  <a:solidFill/>
                </a:uFill>
              </a:rPr>
              <a:t>Body Level Three</a:t>
            </a:r>
            <a:endParaRPr sz="2200">
              <a:uFill>
                <a:solidFill/>
              </a:uFill>
            </a:endParaRPr>
          </a:p>
          <a:p>
            <a:pPr lvl="3">
              <a:defRPr>
                <a:uFillTx/>
              </a:defRPr>
            </a:pPr>
            <a:r>
              <a:rPr>
                <a:uFill>
                  <a:solidFill/>
                </a:uFill>
              </a:rPr>
              <a:t>Body Level Four</a:t>
            </a:r>
            <a:endParaRPr>
              <a:uFill>
                <a:solidFill/>
              </a:uFill>
            </a:endParaRPr>
          </a:p>
          <a:p>
            <a:pPr lvl="4">
              <a:defRPr>
                <a:uFillTx/>
              </a:defRPr>
            </a:pPr>
            <a:r>
              <a:rPr>
                <a:uFill>
                  <a:solidFill/>
                </a:uFill>
              </a:rPr>
              <a:t>Body Level Five</a:t>
            </a:r>
          </a:p>
        </p:txBody>
      </p:sp>
      <p:sp>
        <p:nvSpPr>
          <p:cNvPr id="106" name="Shape 106"/>
          <p:cNvSpPr/>
          <p:nvPr>
            <p:ph type="sldNum" sz="quarter" idx="2"/>
          </p:nvPr>
        </p:nvSpPr>
        <p:spPr>
          <a:xfrm>
            <a:off x="7493173" y="6245225"/>
            <a:ext cx="253654" cy="244253"/>
          </a:xfrm>
          <a:prstGeom prst="rect">
            <a:avLst/>
          </a:prstGeom>
        </p:spPr>
        <p:txBody>
          <a:bodyPr lIns="35718" tIns="35718" rIns="35718" bIns="35718"/>
          <a:lstStyle>
            <a:lvl1pPr defTabSz="825500">
              <a:defRPr sz="1200"/>
            </a:lvl1pPr>
          </a:lstStyle>
          <a:p>
            <a:pPr lvl="0"/>
            <a:fld id="{86CB4B4D-7CA3-9044-876B-883B54F8677D}" type="slidenum"/>
          </a:p>
        </p:txBody>
      </p:sp>
    </p:spTree>
  </p:cSld>
  <p:clrMapOvr>
    <a:masterClrMapping/>
  </p:clrMapOvr>
  <p:transition spd="med" advClick="1"/>
</p:sldLayout>
</file>

<file path=ppt/slideLayouts/slideLayout35.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copy 1">
    <p:spTree>
      <p:nvGrpSpPr>
        <p:cNvPr id="1" name=""/>
        <p:cNvGrpSpPr/>
        <p:nvPr/>
      </p:nvGrpSpPr>
      <p:grpSpPr>
        <a:xfrm>
          <a:off x="0" y="0"/>
          <a:ext cx="0" cy="0"/>
          <a:chOff x="0" y="0"/>
          <a:chExt cx="0" cy="0"/>
        </a:xfrm>
      </p:grpSpPr>
      <p:sp>
        <p:nvSpPr>
          <p:cNvPr id="108" name="Shape 108"/>
          <p:cNvSpPr/>
          <p:nvPr>
            <p:ph type="title"/>
          </p:nvPr>
        </p:nvSpPr>
        <p:spPr>
          <a:xfrm>
            <a:off x="455414" y="90487"/>
            <a:ext cx="8233172" cy="1509713"/>
          </a:xfrm>
          <a:prstGeom prst="rect">
            <a:avLst/>
          </a:prstGeom>
        </p:spPr>
        <p:txBody>
          <a:bodyPr lIns="35718" tIns="35718" rIns="35718" bIns="35718"/>
          <a:lstStyle>
            <a:lvl1pPr marL="56444" marR="57799" indent="0" defTabSz="1295400">
              <a:defRPr sz="4200"/>
            </a:lvl1pPr>
          </a:lstStyle>
          <a:p>
            <a:pPr lvl="0">
              <a:defRPr sz="1800">
                <a:uFillTx/>
              </a:defRPr>
            </a:pPr>
            <a:r>
              <a:rPr sz="4200">
                <a:uFill>
                  <a:solidFill/>
                </a:uFill>
              </a:rPr>
              <a:t>Title Text</a:t>
            </a:r>
          </a:p>
        </p:txBody>
      </p:sp>
      <p:sp>
        <p:nvSpPr>
          <p:cNvPr id="109" name="Shape 109"/>
          <p:cNvSpPr/>
          <p:nvPr>
            <p:ph type="body" idx="1"/>
          </p:nvPr>
        </p:nvSpPr>
        <p:spPr>
          <a:xfrm>
            <a:off x="455414" y="1598414"/>
            <a:ext cx="8233172" cy="5259586"/>
          </a:xfrm>
          <a:prstGeom prst="rect">
            <a:avLst/>
          </a:prstGeom>
        </p:spPr>
        <p:txBody>
          <a:bodyPr lIns="35718" tIns="35718" rIns="35718" bIns="35718"/>
          <a:lstStyle>
            <a:lvl1pPr marL="273482" marR="57799" indent="-233795" defTabSz="1295400">
              <a:spcBef>
                <a:spcPts val="1000"/>
              </a:spcBef>
              <a:buClr>
                <a:srgbClr val="000000"/>
              </a:buClr>
              <a:buFont typeface="Arial"/>
              <a:defRPr sz="3000"/>
            </a:lvl1pPr>
            <a:lvl2pPr marL="641600" marR="57799" indent="-195513" defTabSz="1295400">
              <a:spcBef>
                <a:spcPts val="900"/>
              </a:spcBef>
              <a:buClr>
                <a:srgbClr val="000000"/>
              </a:buClr>
              <a:buFont typeface="Arial"/>
              <a:defRPr sz="2600"/>
            </a:lvl2pPr>
            <a:lvl3pPr marL="1051205" marR="57799" indent="-147917" defTabSz="1295400">
              <a:spcBef>
                <a:spcPts val="900"/>
              </a:spcBef>
              <a:buClr>
                <a:srgbClr val="000000"/>
              </a:buClr>
              <a:buFont typeface="Arial"/>
              <a:defRPr sz="2200"/>
            </a:lvl3pPr>
            <a:lvl4pPr marL="1507444" marR="57799" indent="-146957" defTabSz="1295400">
              <a:buClr>
                <a:srgbClr val="000000"/>
              </a:buClr>
              <a:buFont typeface="Arial"/>
              <a:defRPr sz="1800"/>
            </a:lvl4pPr>
            <a:lvl5pPr marL="1964644" marR="57799" indent="-146957" defTabSz="1295400">
              <a:buClr>
                <a:srgbClr val="000000"/>
              </a:buClr>
              <a:buFont typeface="Arial"/>
              <a:defRPr sz="1800"/>
            </a:lvl5pPr>
          </a:lstStyle>
          <a:p>
            <a:pPr lvl="0">
              <a:defRPr sz="1800">
                <a:uFillTx/>
              </a:defRPr>
            </a:pPr>
            <a:r>
              <a:rPr sz="3000">
                <a:uFill>
                  <a:solidFill/>
                </a:uFill>
              </a:rPr>
              <a:t>Body Level One</a:t>
            </a:r>
            <a:endParaRPr sz="3000">
              <a:uFill>
                <a:solidFill/>
              </a:uFill>
            </a:endParaRPr>
          </a:p>
          <a:p>
            <a:pPr lvl="1">
              <a:defRPr sz="1800">
                <a:uFillTx/>
              </a:defRPr>
            </a:pPr>
            <a:r>
              <a:rPr sz="2600">
                <a:uFill>
                  <a:solidFill/>
                </a:uFill>
              </a:rPr>
              <a:t>Body Level Two</a:t>
            </a:r>
            <a:endParaRPr sz="2600">
              <a:uFill>
                <a:solidFill/>
              </a:uFill>
            </a:endParaRPr>
          </a:p>
          <a:p>
            <a:pPr lvl="2">
              <a:defRPr sz="1800">
                <a:uFillTx/>
              </a:defRPr>
            </a:pPr>
            <a:r>
              <a:rPr sz="2200">
                <a:uFill>
                  <a:solidFill/>
                </a:uFill>
              </a:rPr>
              <a:t>Body Level Three</a:t>
            </a:r>
            <a:endParaRPr sz="2200">
              <a:uFill>
                <a:solidFill/>
              </a:uFill>
            </a:endParaRPr>
          </a:p>
          <a:p>
            <a:pPr lvl="3">
              <a:defRPr>
                <a:uFillTx/>
              </a:defRPr>
            </a:pPr>
            <a:r>
              <a:rPr>
                <a:uFill>
                  <a:solidFill/>
                </a:uFill>
              </a:rPr>
              <a:t>Body Level Four</a:t>
            </a:r>
            <a:endParaRPr>
              <a:uFill>
                <a:solidFill/>
              </a:uFill>
            </a:endParaRPr>
          </a:p>
          <a:p>
            <a:pPr lvl="4">
              <a:defRPr>
                <a:uFillTx/>
              </a:defRPr>
            </a:pPr>
            <a:r>
              <a:rPr>
                <a:uFill>
                  <a:solidFill/>
                </a:uFill>
              </a:rPr>
              <a:t>Body Level Five</a:t>
            </a:r>
          </a:p>
        </p:txBody>
      </p:sp>
      <p:sp>
        <p:nvSpPr>
          <p:cNvPr id="110" name="Shape 110"/>
          <p:cNvSpPr/>
          <p:nvPr>
            <p:ph type="sldNum" sz="quarter" idx="2"/>
          </p:nvPr>
        </p:nvSpPr>
        <p:spPr>
          <a:xfrm>
            <a:off x="7492380" y="6245225"/>
            <a:ext cx="253654" cy="244253"/>
          </a:xfrm>
          <a:prstGeom prst="rect">
            <a:avLst/>
          </a:prstGeom>
        </p:spPr>
        <p:txBody>
          <a:bodyPr lIns="35718" tIns="35718" rIns="35718" bIns="35718"/>
          <a:lstStyle>
            <a:lvl1pPr defTabSz="825500">
              <a:defRPr sz="1200"/>
            </a:lvl1pPr>
          </a:lstStyle>
          <a:p>
            <a:pPr lvl="0"/>
            <a:fld id="{86CB4B4D-7CA3-9044-876B-883B54F8677D}" type="slidenum"/>
          </a:p>
        </p:txBody>
      </p:sp>
    </p:spTree>
  </p:cSld>
  <p:clrMapOvr>
    <a:masterClrMapping/>
  </p:clrMapOvr>
  <p:transition spd="med" advClick="1"/>
</p:sldLayout>
</file>

<file path=ppt/slideLayouts/slideLayout36.xml><?xml version="1.0" encoding="utf-8"?>
<p:sldLayout xmlns:a="http://schemas.openxmlformats.org/drawingml/2006/main" xmlns:r="http://schemas.openxmlformats.org/officeDocument/2006/relationships" xmlns:p="http://schemas.openxmlformats.org/presentationml/2006/main" type="tx" showMasterSp="1" showMasterPhAnim="1">
  <p:cSld name="Default - Two Content copy 1">
    <p:spTree>
      <p:nvGrpSpPr>
        <p:cNvPr id="1" name=""/>
        <p:cNvGrpSpPr/>
        <p:nvPr/>
      </p:nvGrpSpPr>
      <p:grpSpPr>
        <a:xfrm>
          <a:off x="0" y="0"/>
          <a:ext cx="0" cy="0"/>
          <a:chOff x="0" y="0"/>
          <a:chExt cx="0" cy="0"/>
        </a:xfrm>
      </p:grpSpPr>
      <p:sp>
        <p:nvSpPr>
          <p:cNvPr id="112" name="Shape 112"/>
          <p:cNvSpPr/>
          <p:nvPr>
            <p:ph type="title"/>
          </p:nvPr>
        </p:nvSpPr>
        <p:spPr>
          <a:xfrm>
            <a:off x="455414" y="274638"/>
            <a:ext cx="8233172" cy="1143001"/>
          </a:xfrm>
          <a:prstGeom prst="rect">
            <a:avLst/>
          </a:prstGeom>
          <a:ln w="3175">
            <a:round/>
          </a:ln>
        </p:spPr>
        <p:txBody>
          <a:bodyPr lIns="26789" tIns="26789" rIns="26789" bIns="26789"/>
          <a:lstStyle>
            <a:lvl1pPr marR="0" indent="0" defTabSz="1295400">
              <a:defRPr sz="4200">
                <a:latin typeface="Calibri"/>
                <a:ea typeface="Calibri"/>
                <a:cs typeface="Calibri"/>
                <a:sym typeface="Calibri"/>
              </a:defRPr>
            </a:lvl1pPr>
          </a:lstStyle>
          <a:p>
            <a:pPr lvl="0">
              <a:defRPr sz="1800">
                <a:uFillTx/>
              </a:defRPr>
            </a:pPr>
            <a:r>
              <a:rPr sz="4200">
                <a:uFill>
                  <a:solidFill/>
                </a:uFill>
              </a:rPr>
              <a:t>Title Text</a:t>
            </a:r>
          </a:p>
        </p:txBody>
      </p:sp>
      <p:sp>
        <p:nvSpPr>
          <p:cNvPr id="113" name="Shape 113"/>
          <p:cNvSpPr/>
          <p:nvPr>
            <p:ph type="body" idx="1"/>
          </p:nvPr>
        </p:nvSpPr>
        <p:spPr>
          <a:xfrm>
            <a:off x="455414" y="1598414"/>
            <a:ext cx="4036219" cy="4525964"/>
          </a:xfrm>
          <a:prstGeom prst="rect">
            <a:avLst/>
          </a:prstGeom>
          <a:ln w="3175">
            <a:round/>
          </a:ln>
        </p:spPr>
        <p:txBody>
          <a:bodyPr lIns="26789" tIns="26789" rIns="26789" bIns="26789"/>
          <a:lstStyle>
            <a:lvl1pPr marL="233795" marR="0" indent="-233795" defTabSz="1295400">
              <a:spcBef>
                <a:spcPts val="1000"/>
              </a:spcBef>
              <a:buClr>
                <a:srgbClr val="000000"/>
              </a:buClr>
              <a:buFont typeface="Arial"/>
              <a:defRPr sz="3000">
                <a:latin typeface="Calibri"/>
                <a:ea typeface="Calibri"/>
                <a:cs typeface="Calibri"/>
                <a:sym typeface="Calibri"/>
              </a:defRPr>
            </a:lvl1pPr>
            <a:lvl2pPr marL="652713" marR="0" indent="-195513" defTabSz="1295400">
              <a:spcBef>
                <a:spcPts val="900"/>
              </a:spcBef>
              <a:buClr>
                <a:srgbClr val="000000"/>
              </a:buClr>
              <a:buFont typeface="Arial"/>
              <a:defRPr sz="2600">
                <a:latin typeface="Calibri"/>
                <a:ea typeface="Calibri"/>
                <a:cs typeface="Calibri"/>
                <a:sym typeface="Calibri"/>
              </a:defRPr>
            </a:lvl2pPr>
            <a:lvl3pPr marL="1062317" marR="0" indent="-147917" defTabSz="1295400">
              <a:spcBef>
                <a:spcPts val="800"/>
              </a:spcBef>
              <a:buClr>
                <a:srgbClr val="000000"/>
              </a:buClr>
              <a:buFont typeface="Arial"/>
              <a:defRPr sz="2200">
                <a:latin typeface="Calibri"/>
                <a:ea typeface="Calibri"/>
                <a:cs typeface="Calibri"/>
                <a:sym typeface="Calibri"/>
              </a:defRPr>
            </a:lvl3pPr>
            <a:lvl4pPr marL="1518557" marR="0" indent="-146957" defTabSz="1295400">
              <a:spcBef>
                <a:spcPts val="600"/>
              </a:spcBef>
              <a:buClr>
                <a:srgbClr val="000000"/>
              </a:buClr>
              <a:buFont typeface="Arial"/>
              <a:defRPr sz="1800">
                <a:latin typeface="Calibri"/>
                <a:ea typeface="Calibri"/>
                <a:cs typeface="Calibri"/>
                <a:sym typeface="Calibri"/>
              </a:defRPr>
            </a:lvl4pPr>
            <a:lvl5pPr marL="1975757" marR="0" indent="-146957" defTabSz="1295400">
              <a:spcBef>
                <a:spcPts val="600"/>
              </a:spcBef>
              <a:buClr>
                <a:srgbClr val="000000"/>
              </a:buClr>
              <a:buFont typeface="Arial"/>
              <a:defRPr sz="1800">
                <a:latin typeface="Calibri"/>
                <a:ea typeface="Calibri"/>
                <a:cs typeface="Calibri"/>
                <a:sym typeface="Calibri"/>
              </a:defRPr>
            </a:lvl5pPr>
          </a:lstStyle>
          <a:p>
            <a:pPr lvl="0">
              <a:defRPr sz="1800">
                <a:uFillTx/>
              </a:defRPr>
            </a:pPr>
            <a:r>
              <a:rPr sz="3000">
                <a:uFill>
                  <a:solidFill/>
                </a:uFill>
              </a:rPr>
              <a:t>Body Level One</a:t>
            </a:r>
            <a:endParaRPr sz="3000">
              <a:uFill>
                <a:solidFill/>
              </a:uFill>
            </a:endParaRPr>
          </a:p>
          <a:p>
            <a:pPr lvl="1">
              <a:defRPr sz="1800">
                <a:uFillTx/>
              </a:defRPr>
            </a:pPr>
            <a:r>
              <a:rPr sz="2600">
                <a:uFill>
                  <a:solidFill/>
                </a:uFill>
              </a:rPr>
              <a:t>Body Level Two</a:t>
            </a:r>
            <a:endParaRPr sz="2600">
              <a:uFill>
                <a:solidFill/>
              </a:uFill>
            </a:endParaRPr>
          </a:p>
          <a:p>
            <a:pPr lvl="2">
              <a:defRPr sz="1800">
                <a:uFillTx/>
              </a:defRPr>
            </a:pPr>
            <a:r>
              <a:rPr sz="2200">
                <a:uFill>
                  <a:solidFill/>
                </a:uFill>
              </a:rPr>
              <a:t>Body Level Three</a:t>
            </a:r>
            <a:endParaRPr sz="2200">
              <a:uFill>
                <a:solidFill/>
              </a:uFill>
            </a:endParaRPr>
          </a:p>
          <a:p>
            <a:pPr lvl="3">
              <a:defRPr>
                <a:uFillTx/>
              </a:defRPr>
            </a:pPr>
            <a:r>
              <a:rPr>
                <a:uFill>
                  <a:solidFill/>
                </a:uFill>
              </a:rPr>
              <a:t>Body Level Four</a:t>
            </a:r>
            <a:endParaRPr>
              <a:uFill>
                <a:solidFill/>
              </a:uFill>
            </a:endParaRPr>
          </a:p>
          <a:p>
            <a:pPr lvl="4">
              <a:defRPr>
                <a:uFillTx/>
              </a:defRPr>
            </a:pPr>
            <a:r>
              <a:rPr>
                <a:uFill>
                  <a:solidFill/>
                </a:uFill>
              </a:rPr>
              <a:t>Body Level Five</a:t>
            </a:r>
          </a:p>
        </p:txBody>
      </p:sp>
      <p:sp>
        <p:nvSpPr>
          <p:cNvPr id="114" name="Shape 114"/>
          <p:cNvSpPr/>
          <p:nvPr>
            <p:ph type="sldNum" sz="quarter" idx="2"/>
          </p:nvPr>
        </p:nvSpPr>
        <p:spPr>
          <a:xfrm>
            <a:off x="8443850" y="6506170"/>
            <a:ext cx="242950" cy="218679"/>
          </a:xfrm>
          <a:prstGeom prst="rect">
            <a:avLst/>
          </a:prstGeom>
          <a:ln w="3175">
            <a:round/>
          </a:ln>
        </p:spPr>
        <p:txBody>
          <a:bodyPr lIns="26789" tIns="26789" rIns="26789" bIns="26789" anchor="ctr"/>
          <a:lstStyle>
            <a:lvl1pPr algn="r" defTabSz="1295400">
              <a:defRPr sz="1100">
                <a:solidFill>
                  <a:srgbClr val="9A9A9A"/>
                </a:solidFill>
                <a:uFill>
                  <a:solidFill>
                    <a:srgbClr val="9A9A9A"/>
                  </a:solidFill>
                </a:uFill>
                <a:latin typeface="Calibri"/>
                <a:ea typeface="Calibri"/>
                <a:cs typeface="Calibri"/>
                <a:sym typeface="Calibri"/>
              </a:defRPr>
            </a:lvl1pPr>
          </a:lstStyle>
          <a:p>
            <a:pPr lvl="0"/>
            <a:fld id="{86CB4B4D-7CA3-9044-876B-883B54F8677D}" type="slidenum"/>
          </a:p>
        </p:txBody>
      </p:sp>
    </p:spTree>
  </p:cSld>
  <p:clrMapOvr>
    <a:masterClrMapping/>
  </p:clrMapOvr>
  <p:transition spd="med" advClick="1"/>
</p:sldLayout>
</file>

<file path=ppt/slideLayouts/slideLayout37.xml><?xml version="1.0" encoding="utf-8"?>
<p:sldLayout xmlns:a="http://schemas.openxmlformats.org/drawingml/2006/main" xmlns:r="http://schemas.openxmlformats.org/officeDocument/2006/relationships" xmlns:p="http://schemas.openxmlformats.org/presentationml/2006/main" type="tx" showMasterSp="1" showMasterPhAnim="1">
  <p:cSld name="Default - Blank copy 5">
    <p:spTree>
      <p:nvGrpSpPr>
        <p:cNvPr id="1" name=""/>
        <p:cNvGrpSpPr/>
        <p:nvPr/>
      </p:nvGrpSpPr>
      <p:grpSpPr>
        <a:xfrm>
          <a:off x="0" y="0"/>
          <a:ext cx="0" cy="0"/>
          <a:chOff x="0" y="0"/>
          <a:chExt cx="0" cy="0"/>
        </a:xfrm>
      </p:grpSpPr>
      <p:sp>
        <p:nvSpPr>
          <p:cNvPr id="116" name="Shape 116"/>
          <p:cNvSpPr/>
          <p:nvPr>
            <p:ph type="sldNum" sz="quarter" idx="2"/>
          </p:nvPr>
        </p:nvSpPr>
        <p:spPr>
          <a:xfrm>
            <a:off x="8415108" y="6471146"/>
            <a:ext cx="260809" cy="236538"/>
          </a:xfrm>
          <a:prstGeom prst="rect">
            <a:avLst/>
          </a:prstGeom>
        </p:spPr>
        <p:txBody>
          <a:bodyPr lIns="35718" tIns="35718" rIns="35718" bIns="35718" anchor="ctr"/>
          <a:lstStyle>
            <a:lvl1pPr defTabSz="825500">
              <a:defRPr sz="1100">
                <a:solidFill>
                  <a:srgbClr val="999999"/>
                </a:solidFill>
                <a:uFill>
                  <a:solidFill>
                    <a:srgbClr val="999999"/>
                  </a:solidFill>
                </a:uFill>
                <a:latin typeface="Lucida Grande"/>
                <a:ea typeface="Lucida Grande"/>
                <a:cs typeface="Lucida Grande"/>
                <a:sym typeface="Lucida Grande"/>
              </a:defRPr>
            </a:lvl1pPr>
          </a:lstStyle>
          <a:p>
            <a:pPr lvl="0"/>
            <a:fld id="{86CB4B4D-7CA3-9044-876B-883B54F8677D}" type="slidenum"/>
          </a:p>
        </p:txBody>
      </p:sp>
    </p:spTree>
  </p:cSld>
  <p:clrMapOvr>
    <a:masterClrMapping/>
  </p:clrMapOvr>
  <p:transition spd="med" advClick="1"/>
</p:sldLayout>
</file>

<file path=ppt/slideLayouts/slideLayout38.xml><?xml version="1.0" encoding="utf-8"?>
<p:sldLayout xmlns:a="http://schemas.openxmlformats.org/drawingml/2006/main" xmlns:r="http://schemas.openxmlformats.org/officeDocument/2006/relationships" xmlns:p="http://schemas.openxmlformats.org/presentationml/2006/main" type="tx" showMasterSp="1" showMasterPhAnim="1">
  <p:cSld name="Default - Blank copy 6">
    <p:spTree>
      <p:nvGrpSpPr>
        <p:cNvPr id="1" name=""/>
        <p:cNvGrpSpPr/>
        <p:nvPr/>
      </p:nvGrpSpPr>
      <p:grpSpPr>
        <a:xfrm>
          <a:off x="0" y="0"/>
          <a:ext cx="0" cy="0"/>
          <a:chOff x="0" y="0"/>
          <a:chExt cx="0" cy="0"/>
        </a:xfrm>
      </p:grpSpPr>
      <p:sp>
        <p:nvSpPr>
          <p:cNvPr id="118" name="Shape 118"/>
          <p:cNvSpPr/>
          <p:nvPr>
            <p:ph type="sldNum" sz="quarter" idx="2"/>
          </p:nvPr>
        </p:nvSpPr>
        <p:spPr>
          <a:xfrm>
            <a:off x="8415108" y="6471146"/>
            <a:ext cx="260809" cy="236538"/>
          </a:xfrm>
          <a:prstGeom prst="rect">
            <a:avLst/>
          </a:prstGeom>
        </p:spPr>
        <p:txBody>
          <a:bodyPr lIns="35718" tIns="35718" rIns="35718" bIns="35718" anchor="ctr"/>
          <a:lstStyle>
            <a:lvl1pPr defTabSz="825500">
              <a:defRPr sz="1100">
                <a:solidFill>
                  <a:srgbClr val="999999"/>
                </a:solidFill>
                <a:uFill>
                  <a:solidFill>
                    <a:srgbClr val="999999"/>
                  </a:solidFill>
                </a:uFill>
                <a:latin typeface="Lucida Grande"/>
                <a:ea typeface="Lucida Grande"/>
                <a:cs typeface="Lucida Grande"/>
                <a:sym typeface="Lucida Grande"/>
              </a:defRPr>
            </a:lvl1pPr>
          </a:lstStyle>
          <a:p>
            <a:pPr lvl="0"/>
            <a:fld id="{86CB4B4D-7CA3-9044-876B-883B54F8677D}" type="slidenum"/>
          </a:p>
        </p:txBody>
      </p:sp>
    </p:spTree>
  </p:cSld>
  <p:clrMapOvr>
    <a:masterClrMapping/>
  </p:clrMapOvr>
  <p:transition spd="med" advClick="1"/>
</p:sldLayout>
</file>

<file path=ppt/slideLayouts/slideLayout39.xml><?xml version="1.0" encoding="utf-8"?>
<p:sldLayout xmlns:a="http://schemas.openxmlformats.org/drawingml/2006/main" xmlns:r="http://schemas.openxmlformats.org/officeDocument/2006/relationships" xmlns:p="http://schemas.openxmlformats.org/presentationml/2006/main" type="tx" showMasterSp="1" showMasterPhAnim="1">
  <p:cSld name="Default - Two Content copy 2">
    <p:spTree>
      <p:nvGrpSpPr>
        <p:cNvPr id="1" name=""/>
        <p:cNvGrpSpPr/>
        <p:nvPr/>
      </p:nvGrpSpPr>
      <p:grpSpPr>
        <a:xfrm>
          <a:off x="0" y="0"/>
          <a:ext cx="0" cy="0"/>
          <a:chOff x="0" y="0"/>
          <a:chExt cx="0" cy="0"/>
        </a:xfrm>
      </p:grpSpPr>
      <p:sp>
        <p:nvSpPr>
          <p:cNvPr id="120" name="Shape 120"/>
          <p:cNvSpPr/>
          <p:nvPr>
            <p:ph type="title"/>
          </p:nvPr>
        </p:nvSpPr>
        <p:spPr>
          <a:xfrm>
            <a:off x="142844" y="274638"/>
            <a:ext cx="8858313" cy="1143001"/>
          </a:xfrm>
          <a:prstGeom prst="rect">
            <a:avLst/>
          </a:prstGeom>
          <a:ln w="3175">
            <a:round/>
          </a:ln>
        </p:spPr>
        <p:txBody>
          <a:bodyPr lIns="26789" tIns="26789" rIns="26789" bIns="26789"/>
          <a:lstStyle>
            <a:lvl1pPr marR="0" indent="0" defTabSz="1295400">
              <a:defRPr b="1" sz="3800">
                <a:latin typeface="ArialUnicodeMS"/>
                <a:ea typeface="ArialUnicodeMS"/>
                <a:cs typeface="ArialUnicodeMS"/>
                <a:sym typeface="ArialUnicodeMS"/>
              </a:defRPr>
            </a:lvl1pPr>
          </a:lstStyle>
          <a:p>
            <a:pPr lvl="0">
              <a:defRPr b="0" sz="1800">
                <a:uFillTx/>
              </a:defRPr>
            </a:pPr>
            <a:r>
              <a:rPr b="1" sz="3800">
                <a:uFill>
                  <a:solidFill/>
                </a:uFill>
              </a:rPr>
              <a:t>Title Text</a:t>
            </a:r>
          </a:p>
        </p:txBody>
      </p:sp>
      <p:sp>
        <p:nvSpPr>
          <p:cNvPr id="121" name="Shape 121"/>
          <p:cNvSpPr/>
          <p:nvPr>
            <p:ph type="body" idx="1"/>
          </p:nvPr>
        </p:nvSpPr>
        <p:spPr>
          <a:xfrm>
            <a:off x="455414" y="1598414"/>
            <a:ext cx="4036219" cy="4525964"/>
          </a:xfrm>
          <a:prstGeom prst="rect">
            <a:avLst/>
          </a:prstGeom>
          <a:ln w="3175">
            <a:round/>
          </a:ln>
        </p:spPr>
        <p:txBody>
          <a:bodyPr lIns="26789" tIns="26789" rIns="26789" bIns="26789"/>
          <a:lstStyle>
            <a:lvl1pPr marL="233795" marR="0" indent="-233795" defTabSz="1295400">
              <a:spcBef>
                <a:spcPts val="1000"/>
              </a:spcBef>
              <a:buClr>
                <a:srgbClr val="275D90"/>
              </a:buClr>
              <a:buFont typeface="Arial"/>
              <a:defRPr sz="3000">
                <a:solidFill>
                  <a:srgbClr val="275D90"/>
                </a:solidFill>
                <a:uFill>
                  <a:solidFill>
                    <a:srgbClr val="275D90"/>
                  </a:solidFill>
                </a:uFill>
                <a:latin typeface="ArialUnicodeMS"/>
                <a:ea typeface="ArialUnicodeMS"/>
                <a:cs typeface="ArialUnicodeMS"/>
                <a:sym typeface="ArialUnicodeMS"/>
              </a:defRPr>
            </a:lvl1pPr>
            <a:lvl2pPr marL="652713" marR="0" indent="-195513" defTabSz="1295400">
              <a:spcBef>
                <a:spcPts val="900"/>
              </a:spcBef>
              <a:buClr>
                <a:srgbClr val="275D90"/>
              </a:buClr>
              <a:buFont typeface="Arial"/>
              <a:defRPr sz="2600">
                <a:solidFill>
                  <a:srgbClr val="275D90"/>
                </a:solidFill>
                <a:uFill>
                  <a:solidFill>
                    <a:srgbClr val="275D90"/>
                  </a:solidFill>
                </a:uFill>
                <a:latin typeface="ArialUnicodeMS"/>
                <a:ea typeface="ArialUnicodeMS"/>
                <a:cs typeface="ArialUnicodeMS"/>
                <a:sym typeface="ArialUnicodeMS"/>
              </a:defRPr>
            </a:lvl2pPr>
            <a:lvl3pPr marL="1062317" marR="0" indent="-147917" defTabSz="1295400">
              <a:spcBef>
                <a:spcPts val="800"/>
              </a:spcBef>
              <a:buClr>
                <a:srgbClr val="275D90"/>
              </a:buClr>
              <a:buFont typeface="Arial"/>
              <a:defRPr sz="2200">
                <a:solidFill>
                  <a:srgbClr val="275D90"/>
                </a:solidFill>
                <a:uFill>
                  <a:solidFill>
                    <a:srgbClr val="275D90"/>
                  </a:solidFill>
                </a:uFill>
                <a:latin typeface="ArialUnicodeMS"/>
                <a:ea typeface="ArialUnicodeMS"/>
                <a:cs typeface="ArialUnicodeMS"/>
                <a:sym typeface="ArialUnicodeMS"/>
              </a:defRPr>
            </a:lvl3pPr>
            <a:lvl4pPr marL="1518557" marR="0" indent="-146957" defTabSz="1295400">
              <a:spcBef>
                <a:spcPts val="600"/>
              </a:spcBef>
              <a:buClr>
                <a:srgbClr val="275D90"/>
              </a:buClr>
              <a:buFont typeface="Arial"/>
              <a:defRPr sz="1800">
                <a:solidFill>
                  <a:srgbClr val="275D90"/>
                </a:solidFill>
                <a:uFill>
                  <a:solidFill>
                    <a:srgbClr val="275D90"/>
                  </a:solidFill>
                </a:uFill>
                <a:latin typeface="ArialUnicodeMS"/>
                <a:ea typeface="ArialUnicodeMS"/>
                <a:cs typeface="ArialUnicodeMS"/>
                <a:sym typeface="ArialUnicodeMS"/>
              </a:defRPr>
            </a:lvl4pPr>
            <a:lvl5pPr marL="1975757" marR="0" indent="-146957" defTabSz="1295400">
              <a:spcBef>
                <a:spcPts val="600"/>
              </a:spcBef>
              <a:buClr>
                <a:srgbClr val="275D90"/>
              </a:buClr>
              <a:buFont typeface="Arial"/>
              <a:defRPr sz="1800">
                <a:solidFill>
                  <a:srgbClr val="275D90"/>
                </a:solidFill>
                <a:uFill>
                  <a:solidFill>
                    <a:srgbClr val="275D90"/>
                  </a:solidFill>
                </a:uFill>
                <a:latin typeface="ArialUnicodeMS"/>
                <a:ea typeface="ArialUnicodeMS"/>
                <a:cs typeface="ArialUnicodeMS"/>
                <a:sym typeface="ArialUnicodeMS"/>
              </a:defRPr>
            </a:lvl5pPr>
          </a:lstStyle>
          <a:p>
            <a:pPr lvl="0">
              <a:defRPr sz="1800">
                <a:solidFill>
                  <a:srgbClr val="000000"/>
                </a:solidFill>
                <a:uFillTx/>
              </a:defRPr>
            </a:pPr>
            <a:r>
              <a:rPr sz="3000">
                <a:solidFill>
                  <a:srgbClr val="275D90"/>
                </a:solidFill>
                <a:uFill>
                  <a:solidFill>
                    <a:srgbClr val="275D90"/>
                  </a:solidFill>
                </a:uFill>
              </a:rPr>
              <a:t>Body Level One</a:t>
            </a:r>
            <a:endParaRPr sz="3000">
              <a:solidFill>
                <a:srgbClr val="275D90"/>
              </a:solidFill>
              <a:uFill>
                <a:solidFill>
                  <a:srgbClr val="275D90"/>
                </a:solidFill>
              </a:uFill>
            </a:endParaRPr>
          </a:p>
          <a:p>
            <a:pPr lvl="1">
              <a:defRPr sz="1800">
                <a:solidFill>
                  <a:srgbClr val="000000"/>
                </a:solidFill>
                <a:uFillTx/>
              </a:defRPr>
            </a:pPr>
            <a:r>
              <a:rPr sz="2600">
                <a:solidFill>
                  <a:srgbClr val="275D90"/>
                </a:solidFill>
                <a:uFill>
                  <a:solidFill>
                    <a:srgbClr val="275D90"/>
                  </a:solidFill>
                </a:uFill>
              </a:rPr>
              <a:t>Body Level Two</a:t>
            </a:r>
            <a:endParaRPr sz="2600">
              <a:solidFill>
                <a:srgbClr val="275D90"/>
              </a:solidFill>
              <a:uFill>
                <a:solidFill>
                  <a:srgbClr val="275D90"/>
                </a:solidFill>
              </a:uFill>
            </a:endParaRPr>
          </a:p>
          <a:p>
            <a:pPr lvl="2">
              <a:defRPr sz="1800">
                <a:solidFill>
                  <a:srgbClr val="000000"/>
                </a:solidFill>
                <a:uFillTx/>
              </a:defRPr>
            </a:pPr>
            <a:r>
              <a:rPr sz="2200">
                <a:solidFill>
                  <a:srgbClr val="275D90"/>
                </a:solidFill>
                <a:uFill>
                  <a:solidFill>
                    <a:srgbClr val="275D90"/>
                  </a:solidFill>
                </a:uFill>
              </a:rPr>
              <a:t>Body Level Three</a:t>
            </a:r>
            <a:endParaRPr sz="2200">
              <a:solidFill>
                <a:srgbClr val="275D90"/>
              </a:solidFill>
              <a:uFill>
                <a:solidFill>
                  <a:srgbClr val="275D90"/>
                </a:solidFill>
              </a:uFill>
            </a:endParaRPr>
          </a:p>
          <a:p>
            <a:pPr lvl="3">
              <a:defRPr>
                <a:solidFill>
                  <a:srgbClr val="000000"/>
                </a:solidFill>
                <a:uFillTx/>
              </a:defRPr>
            </a:pPr>
            <a:r>
              <a:rPr>
                <a:solidFill>
                  <a:srgbClr val="275D90"/>
                </a:solidFill>
                <a:uFill>
                  <a:solidFill>
                    <a:srgbClr val="275D90"/>
                  </a:solidFill>
                </a:uFill>
              </a:rPr>
              <a:t>Body Level Four</a:t>
            </a:r>
            <a:endParaRPr>
              <a:solidFill>
                <a:srgbClr val="275D90"/>
              </a:solidFill>
              <a:uFill>
                <a:solidFill>
                  <a:srgbClr val="275D90"/>
                </a:solidFill>
              </a:uFill>
            </a:endParaRPr>
          </a:p>
          <a:p>
            <a:pPr lvl="4">
              <a:defRPr>
                <a:solidFill>
                  <a:srgbClr val="000000"/>
                </a:solidFill>
                <a:uFillTx/>
              </a:defRPr>
            </a:pPr>
            <a:r>
              <a:rPr>
                <a:solidFill>
                  <a:srgbClr val="275D90"/>
                </a:solidFill>
                <a:uFill>
                  <a:solidFill>
                    <a:srgbClr val="275D90"/>
                  </a:solidFill>
                </a:uFill>
              </a:rPr>
              <a:t>Body Level Five</a:t>
            </a:r>
          </a:p>
        </p:txBody>
      </p:sp>
      <p:sp>
        <p:nvSpPr>
          <p:cNvPr id="122" name="Shape 122"/>
          <p:cNvSpPr/>
          <p:nvPr>
            <p:ph type="sldNum" sz="quarter" idx="2"/>
          </p:nvPr>
        </p:nvSpPr>
        <p:spPr>
          <a:xfrm>
            <a:off x="8443850" y="6506170"/>
            <a:ext cx="242950" cy="218679"/>
          </a:xfrm>
          <a:prstGeom prst="rect">
            <a:avLst/>
          </a:prstGeom>
          <a:ln w="3175">
            <a:round/>
          </a:ln>
        </p:spPr>
        <p:txBody>
          <a:bodyPr lIns="26789" tIns="26789" rIns="26789" bIns="26789" anchor="ctr"/>
          <a:lstStyle>
            <a:lvl1pPr algn="r" defTabSz="1295400">
              <a:defRPr sz="1100">
                <a:solidFill>
                  <a:srgbClr val="9A9A9A"/>
                </a:solidFill>
                <a:uFill>
                  <a:solidFill>
                    <a:srgbClr val="9A9A9A"/>
                  </a:solidFill>
                </a:uFill>
                <a:latin typeface="Calibri"/>
                <a:ea typeface="Calibri"/>
                <a:cs typeface="Calibri"/>
                <a:sym typeface="Calibri"/>
              </a:defRPr>
            </a:lvl1pPr>
          </a:lstStyle>
          <a:p>
            <a:pPr lvl="0"/>
            <a:fld id="{86CB4B4D-7CA3-9044-876B-883B54F8677D}" type="slidenum"/>
          </a:p>
        </p:txBody>
      </p:sp>
    </p:spTree>
  </p:cSld>
  <p:clrMapOvr>
    <a:masterClrMapping/>
  </p:clrMapOvr>
  <p:transition spd="med" advClick="1"/>
</p:sldLayout>
</file>

<file path=ppt/slideLayouts/slideLayout40.xml><?xml version="1.0" encoding="utf-8"?>
<p:sldLayout xmlns:a="http://schemas.openxmlformats.org/drawingml/2006/main" xmlns:r="http://schemas.openxmlformats.org/officeDocument/2006/relationships" xmlns:p="http://schemas.openxmlformats.org/presentationml/2006/main" type="tx" showMasterSp="1" showMasterPhAnim="1">
  <p:cSld name="1_Title &amp; Bullets copy">
    <p:spTree>
      <p:nvGrpSpPr>
        <p:cNvPr id="1" name=""/>
        <p:cNvGrpSpPr/>
        <p:nvPr/>
      </p:nvGrpSpPr>
      <p:grpSpPr>
        <a:xfrm>
          <a:off x="0" y="0"/>
          <a:ext cx="0" cy="0"/>
          <a:chOff x="0" y="0"/>
          <a:chExt cx="0" cy="0"/>
        </a:xfrm>
      </p:grpSpPr>
      <p:sp>
        <p:nvSpPr>
          <p:cNvPr id="124" name="Shape 124"/>
          <p:cNvSpPr/>
          <p:nvPr>
            <p:ph type="title"/>
          </p:nvPr>
        </p:nvSpPr>
        <p:spPr>
          <a:xfrm>
            <a:off x="455414" y="90487"/>
            <a:ext cx="8233172" cy="1509713"/>
          </a:xfrm>
          <a:prstGeom prst="rect">
            <a:avLst/>
          </a:prstGeom>
        </p:spPr>
        <p:txBody>
          <a:bodyPr lIns="35718" tIns="35718" rIns="35718" bIns="35718"/>
          <a:lstStyle>
            <a:lvl1pPr marR="57799" indent="0" defTabSz="1295400">
              <a:defRPr sz="4200"/>
            </a:lvl1pPr>
          </a:lstStyle>
          <a:p>
            <a:pPr lvl="0">
              <a:defRPr sz="1800">
                <a:uFillTx/>
              </a:defRPr>
            </a:pPr>
            <a:r>
              <a:rPr sz="4200">
                <a:uFill>
                  <a:solidFill/>
                </a:uFill>
              </a:rPr>
              <a:t>Title Text</a:t>
            </a:r>
          </a:p>
        </p:txBody>
      </p:sp>
      <p:sp>
        <p:nvSpPr>
          <p:cNvPr id="125" name="Shape 125"/>
          <p:cNvSpPr/>
          <p:nvPr>
            <p:ph type="body" idx="1"/>
          </p:nvPr>
        </p:nvSpPr>
        <p:spPr>
          <a:xfrm>
            <a:off x="455414" y="1598414"/>
            <a:ext cx="8233172" cy="5259586"/>
          </a:xfrm>
          <a:prstGeom prst="rect">
            <a:avLst/>
          </a:prstGeom>
        </p:spPr>
        <p:txBody>
          <a:bodyPr lIns="35718" tIns="35718" rIns="35718" bIns="35718"/>
          <a:lstStyle>
            <a:lvl1pPr marL="273482" marR="57799" indent="-233795" defTabSz="1295400">
              <a:spcBef>
                <a:spcPts val="1000"/>
              </a:spcBef>
              <a:buClr>
                <a:srgbClr val="000000"/>
              </a:buClr>
              <a:buFont typeface="Arial"/>
              <a:defRPr sz="3000"/>
            </a:lvl1pPr>
            <a:lvl2pPr marL="590800" marR="57799" indent="-195513" defTabSz="1295400">
              <a:spcBef>
                <a:spcPts val="900"/>
              </a:spcBef>
              <a:buClr>
                <a:srgbClr val="000000"/>
              </a:buClr>
              <a:buFont typeface="Arial"/>
              <a:defRPr sz="2600"/>
            </a:lvl2pPr>
            <a:lvl3pPr marL="1000405" marR="57799" indent="-147917" defTabSz="1295400">
              <a:spcBef>
                <a:spcPts val="900"/>
              </a:spcBef>
              <a:buClr>
                <a:srgbClr val="000000"/>
              </a:buClr>
              <a:buFont typeface="Arial"/>
              <a:defRPr sz="2200"/>
            </a:lvl3pPr>
            <a:lvl4pPr marL="1456644" marR="57799" indent="-146957" defTabSz="1295400">
              <a:buClr>
                <a:srgbClr val="000000"/>
              </a:buClr>
              <a:buFont typeface="Arial"/>
              <a:defRPr sz="1800"/>
            </a:lvl4pPr>
            <a:lvl5pPr marL="1913844" marR="57799" indent="-146957" defTabSz="1295400">
              <a:buClr>
                <a:srgbClr val="000000"/>
              </a:buClr>
              <a:buFont typeface="Arial"/>
              <a:defRPr sz="1800"/>
            </a:lvl5pPr>
          </a:lstStyle>
          <a:p>
            <a:pPr lvl="0">
              <a:defRPr sz="1800">
                <a:uFillTx/>
              </a:defRPr>
            </a:pPr>
            <a:r>
              <a:rPr sz="3000">
                <a:uFill>
                  <a:solidFill/>
                </a:uFill>
              </a:rPr>
              <a:t>Body Level One</a:t>
            </a:r>
            <a:endParaRPr sz="3000">
              <a:uFill>
                <a:solidFill/>
              </a:uFill>
            </a:endParaRPr>
          </a:p>
          <a:p>
            <a:pPr lvl="1">
              <a:defRPr sz="1800">
                <a:uFillTx/>
              </a:defRPr>
            </a:pPr>
            <a:r>
              <a:rPr sz="2600">
                <a:uFill>
                  <a:solidFill/>
                </a:uFill>
              </a:rPr>
              <a:t>Body Level Two</a:t>
            </a:r>
            <a:endParaRPr sz="2600">
              <a:uFill>
                <a:solidFill/>
              </a:uFill>
            </a:endParaRPr>
          </a:p>
          <a:p>
            <a:pPr lvl="2">
              <a:defRPr sz="1800">
                <a:uFillTx/>
              </a:defRPr>
            </a:pPr>
            <a:r>
              <a:rPr sz="2200">
                <a:uFill>
                  <a:solidFill/>
                </a:uFill>
              </a:rPr>
              <a:t>Body Level Three</a:t>
            </a:r>
            <a:endParaRPr sz="2200">
              <a:uFill>
                <a:solidFill/>
              </a:uFill>
            </a:endParaRPr>
          </a:p>
          <a:p>
            <a:pPr lvl="3">
              <a:defRPr>
                <a:uFillTx/>
              </a:defRPr>
            </a:pPr>
            <a:r>
              <a:rPr>
                <a:uFill>
                  <a:solidFill/>
                </a:uFill>
              </a:rPr>
              <a:t>Body Level Four</a:t>
            </a:r>
            <a:endParaRPr>
              <a:uFill>
                <a:solidFill/>
              </a:uFill>
            </a:endParaRPr>
          </a:p>
          <a:p>
            <a:pPr lvl="4">
              <a:defRPr>
                <a:uFillTx/>
              </a:defRPr>
            </a:pPr>
            <a:r>
              <a:rPr>
                <a:uFill>
                  <a:solidFill/>
                </a:uFill>
              </a:rPr>
              <a:t>Body Level Five</a:t>
            </a:r>
          </a:p>
        </p:txBody>
      </p:sp>
      <p:sp>
        <p:nvSpPr>
          <p:cNvPr id="126" name="Shape 126"/>
          <p:cNvSpPr/>
          <p:nvPr>
            <p:ph type="sldNum" sz="quarter" idx="2"/>
          </p:nvPr>
        </p:nvSpPr>
        <p:spPr>
          <a:xfrm>
            <a:off x="7491586" y="6245225"/>
            <a:ext cx="253653" cy="244253"/>
          </a:xfrm>
          <a:prstGeom prst="rect">
            <a:avLst/>
          </a:prstGeom>
        </p:spPr>
        <p:txBody>
          <a:bodyPr lIns="35718" tIns="35718" rIns="35718" bIns="35718"/>
          <a:lstStyle>
            <a:lvl1pPr defTabSz="825500">
              <a:defRPr sz="1200"/>
            </a:lvl1pPr>
          </a:lstStyle>
          <a:p>
            <a:pPr lvl="0"/>
            <a:fld id="{86CB4B4D-7CA3-9044-876B-883B54F8677D}" type="slidenum"/>
          </a:p>
        </p:txBody>
      </p:sp>
    </p:spTree>
  </p:cSld>
  <p:clrMapOvr>
    <a:masterClrMapping/>
  </p:clrMapOvr>
  <p:transition spd="med" advClick="1"/>
</p:sldLayout>
</file>

<file path=ppt/slideLayouts/slideLayout41.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28" name="Shape 128"/>
          <p:cNvSpPr/>
          <p:nvPr>
            <p:ph type="sldNum" sz="quarter" idx="2"/>
          </p:nvPr>
        </p:nvSpPr>
        <p:spPr>
          <a:xfrm>
            <a:off x="6553200" y="6404292"/>
            <a:ext cx="2133600" cy="269241"/>
          </a:xfrm>
          <a:prstGeom prst="rect">
            <a:avLst/>
          </a:prstGeom>
        </p:spPr>
        <p:txBody>
          <a:bodyPr wrap="square" lIns="45719" tIns="45719" rIns="45719" bIns="45719" anchor="ctr"/>
          <a:lstStyle>
            <a:lvl1pPr algn="r" defTabSz="914400">
              <a:defRPr sz="1200">
                <a:solidFill>
                  <a:srgbClr val="888888"/>
                </a:solidFill>
                <a:uFillTx/>
                <a:latin typeface="Calibri"/>
                <a:ea typeface="Calibri"/>
                <a:cs typeface="Calibri"/>
                <a:sym typeface="Calibri"/>
              </a:defRPr>
            </a:lvl1pPr>
          </a:lstStyle>
          <a:p>
            <a:pPr lvl="0"/>
            <a:fld id="{86CB4B4D-7CA3-9044-876B-883B54F8677D}" type="slidenum"/>
          </a:p>
        </p:txBody>
      </p:sp>
    </p:spTree>
  </p:cSld>
  <p:clrMapOvr>
    <a:masterClrMapping/>
  </p:clrMapOvr>
  <p:transition spd="med" advClick="1"/>
</p:sldLayout>
</file>

<file path=ppt/slideLayouts/slideLayout42.xml><?xml version="1.0" encoding="utf-8"?>
<p:sldLayout xmlns:a="http://schemas.openxmlformats.org/drawingml/2006/main" xmlns:r="http://schemas.openxmlformats.org/officeDocument/2006/relationships" xmlns:p="http://schemas.openxmlformats.org/presentationml/2006/main" type="tx" showMasterSp="1" showMasterPhAnim="1">
  <p:cSld name="Title and Content">
    <p:spTree>
      <p:nvGrpSpPr>
        <p:cNvPr id="1" name=""/>
        <p:cNvGrpSpPr/>
        <p:nvPr/>
      </p:nvGrpSpPr>
      <p:grpSpPr>
        <a:xfrm>
          <a:off x="0" y="0"/>
          <a:ext cx="0" cy="0"/>
          <a:chOff x="0" y="0"/>
          <a:chExt cx="0" cy="0"/>
        </a:xfrm>
      </p:grpSpPr>
      <p:sp>
        <p:nvSpPr>
          <p:cNvPr id="130" name="Shape 130"/>
          <p:cNvSpPr/>
          <p:nvPr>
            <p:ph type="title"/>
          </p:nvPr>
        </p:nvSpPr>
        <p:spPr>
          <a:xfrm>
            <a:off x="457200" y="92076"/>
            <a:ext cx="8229600" cy="1508125"/>
          </a:xfrm>
          <a:prstGeom prst="rect">
            <a:avLst/>
          </a:prstGeom>
        </p:spPr>
        <p:txBody>
          <a:bodyPr lIns="45719" tIns="45719" rIns="45719" bIns="45719">
            <a:normAutofit fontScale="100000" lnSpcReduction="0"/>
          </a:bodyPr>
          <a:lstStyle>
            <a:lvl1pPr marR="0" indent="0">
              <a:defRPr>
                <a:uFillTx/>
                <a:latin typeface="Calibri"/>
                <a:ea typeface="Calibri"/>
                <a:cs typeface="Calibri"/>
                <a:sym typeface="Calibri"/>
              </a:defRPr>
            </a:lvl1pPr>
          </a:lstStyle>
          <a:p>
            <a:pPr lvl="0">
              <a:defRPr sz="1800"/>
            </a:pPr>
            <a:r>
              <a:rPr sz="4400"/>
              <a:t>Title Text</a:t>
            </a:r>
          </a:p>
        </p:txBody>
      </p:sp>
      <p:sp>
        <p:nvSpPr>
          <p:cNvPr id="131" name="Shape 131"/>
          <p:cNvSpPr/>
          <p:nvPr>
            <p:ph type="body" idx="1"/>
          </p:nvPr>
        </p:nvSpPr>
        <p:spPr>
          <a:prstGeom prst="rect">
            <a:avLst/>
          </a:prstGeom>
        </p:spPr>
        <p:txBody>
          <a:bodyPr lIns="45719" tIns="45719" rIns="45719" bIns="45719">
            <a:normAutofit fontScale="100000" lnSpcReduction="0"/>
          </a:bodyPr>
          <a:lstStyle>
            <a:lvl1pPr marL="342900" marR="0">
              <a:buFont typeface="Arial"/>
              <a:defRPr>
                <a:uFillTx/>
                <a:latin typeface="Calibri"/>
                <a:ea typeface="Calibri"/>
                <a:cs typeface="Calibri"/>
                <a:sym typeface="Calibri"/>
              </a:defRPr>
            </a:lvl1pPr>
            <a:lvl2pPr marL="783771" marR="0" indent="-326571">
              <a:buFont typeface="Arial"/>
              <a:defRPr>
                <a:uFillTx/>
                <a:latin typeface="Calibri"/>
                <a:ea typeface="Calibri"/>
                <a:cs typeface="Calibri"/>
                <a:sym typeface="Calibri"/>
              </a:defRPr>
            </a:lvl2pPr>
            <a:lvl3pPr marL="1219200" marR="0">
              <a:buFont typeface="Arial"/>
              <a:defRPr>
                <a:uFillTx/>
                <a:latin typeface="Calibri"/>
                <a:ea typeface="Calibri"/>
                <a:cs typeface="Calibri"/>
                <a:sym typeface="Calibri"/>
              </a:defRPr>
            </a:lvl3pPr>
            <a:lvl4pPr marL="1737360" marR="0">
              <a:buFont typeface="Arial"/>
              <a:defRPr>
                <a:uFillTx/>
                <a:latin typeface="Calibri"/>
                <a:ea typeface="Calibri"/>
                <a:cs typeface="Calibri"/>
                <a:sym typeface="Calibri"/>
              </a:defRPr>
            </a:lvl4pPr>
            <a:lvl5pPr marL="2194560" marR="0">
              <a:buFont typeface="Arial"/>
              <a:defRPr>
                <a:uFillTx/>
                <a:latin typeface="Calibri"/>
                <a:ea typeface="Calibri"/>
                <a:cs typeface="Calibri"/>
                <a:sym typeface="Calibri"/>
              </a:defRPr>
            </a:lvl5pPr>
          </a:lstStyle>
          <a:p>
            <a:pPr lvl="0">
              <a:defRPr sz="1800"/>
            </a:pPr>
            <a:r>
              <a:rPr sz="3200"/>
              <a:t>Body Level One</a:t>
            </a:r>
            <a:endParaRPr sz="3200"/>
          </a:p>
          <a:p>
            <a:pPr lvl="1">
              <a:defRPr sz="1800"/>
            </a:pPr>
            <a:r>
              <a:rPr sz="3200"/>
              <a:t>Body Level Two</a:t>
            </a:r>
            <a:endParaRPr sz="3200"/>
          </a:p>
          <a:p>
            <a:pPr lvl="2">
              <a:defRPr sz="1800"/>
            </a:pPr>
            <a:r>
              <a:rPr sz="3200"/>
              <a:t>Body Level Three</a:t>
            </a:r>
            <a:endParaRPr sz="3200"/>
          </a:p>
          <a:p>
            <a:pPr lvl="3">
              <a:defRPr sz="1800"/>
            </a:pPr>
            <a:r>
              <a:rPr sz="3200"/>
              <a:t>Body Level Four</a:t>
            </a:r>
            <a:endParaRPr sz="3200"/>
          </a:p>
          <a:p>
            <a:pPr lvl="4">
              <a:defRPr sz="1800"/>
            </a:pPr>
            <a:r>
              <a:rPr sz="3200"/>
              <a:t>Body Level Five</a:t>
            </a:r>
          </a:p>
        </p:txBody>
      </p:sp>
      <p:sp>
        <p:nvSpPr>
          <p:cNvPr id="132" name="Shape 132"/>
          <p:cNvSpPr/>
          <p:nvPr>
            <p:ph type="sldNum" sz="quarter" idx="2"/>
          </p:nvPr>
        </p:nvSpPr>
        <p:spPr>
          <a:xfrm>
            <a:off x="6553200" y="6404292"/>
            <a:ext cx="2133600" cy="269241"/>
          </a:xfrm>
          <a:prstGeom prst="rect">
            <a:avLst/>
          </a:prstGeom>
        </p:spPr>
        <p:txBody>
          <a:bodyPr wrap="square" lIns="45719" tIns="45719" rIns="45719" bIns="45719" anchor="ctr"/>
          <a:lstStyle>
            <a:lvl1pPr algn="r" defTabSz="914400">
              <a:defRPr sz="1200">
                <a:solidFill>
                  <a:srgbClr val="888888"/>
                </a:solidFill>
                <a:uFillTx/>
                <a:latin typeface="Calibri"/>
                <a:ea typeface="Calibri"/>
                <a:cs typeface="Calibri"/>
                <a:sym typeface="Calibri"/>
              </a:defRPr>
            </a:lvl1pPr>
          </a:lstStyle>
          <a:p>
            <a:pPr lvl="0"/>
            <a:fld id="{86CB4B4D-7CA3-9044-876B-883B54F8677D}" type="slidenum"/>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Shape 2"/>
          <p:cNvSpPr/>
          <p:nvPr>
            <p:ph type="title"/>
          </p:nvPr>
        </p:nvSpPr>
        <p:spPr>
          <a:xfrm>
            <a:off x="457200" y="92074"/>
            <a:ext cx="8229600" cy="150812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lvl="0">
              <a:defRPr sz="1800">
                <a:uFillTx/>
              </a:defRPr>
            </a:pPr>
            <a:r>
              <a:rPr sz="4400">
                <a:uFill>
                  <a:solidFill/>
                </a:uFill>
              </a:rPr>
              <a:t>Title Text</a:t>
            </a:r>
          </a:p>
        </p:txBody>
      </p:sp>
      <p:sp>
        <p:nvSpPr>
          <p:cNvPr id="3" name="Shape 3"/>
          <p:cNvSpPr/>
          <p:nvPr>
            <p:ph type="body" idx="1"/>
          </p:nvPr>
        </p:nvSpPr>
        <p:spPr>
          <a:xfrm>
            <a:off x="457200" y="1600200"/>
            <a:ext cx="8229600" cy="5257800"/>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p>
            <a:pPr lvl="0">
              <a:defRPr sz="1800">
                <a:uFillTx/>
              </a:defRPr>
            </a:pPr>
            <a:r>
              <a:rPr sz="3200">
                <a:uFill>
                  <a:solidFill/>
                </a:uFill>
              </a:rPr>
              <a:t>Body Level One</a:t>
            </a:r>
            <a:endParaRPr sz="3200">
              <a:uFill>
                <a:solidFill/>
              </a:uFill>
            </a:endParaRPr>
          </a:p>
          <a:p>
            <a:pPr lvl="1">
              <a:defRPr sz="1800">
                <a:uFillTx/>
              </a:defRPr>
            </a:pPr>
            <a:r>
              <a:rPr sz="3200">
                <a:uFill>
                  <a:solidFill/>
                </a:uFill>
              </a:rPr>
              <a:t>Body Level Two</a:t>
            </a:r>
            <a:endParaRPr sz="3200">
              <a:uFill>
                <a:solidFill/>
              </a:uFill>
            </a:endParaRPr>
          </a:p>
          <a:p>
            <a:pPr lvl="2">
              <a:defRPr sz="1800">
                <a:uFillTx/>
              </a:defRPr>
            </a:pPr>
            <a:r>
              <a:rPr sz="3200">
                <a:uFill>
                  <a:solidFill/>
                </a:uFill>
              </a:rPr>
              <a:t>Body Level Three</a:t>
            </a:r>
            <a:endParaRPr sz="3200">
              <a:uFill>
                <a:solidFill/>
              </a:uFill>
            </a:endParaRPr>
          </a:p>
          <a:p>
            <a:pPr lvl="3">
              <a:defRPr sz="1800">
                <a:uFillTx/>
              </a:defRPr>
            </a:pPr>
            <a:r>
              <a:rPr sz="3200">
                <a:uFill>
                  <a:solidFill/>
                </a:uFill>
              </a:rPr>
              <a:t>Body Level Four</a:t>
            </a:r>
            <a:endParaRPr sz="3200">
              <a:uFill>
                <a:solidFill/>
              </a:uFill>
            </a:endParaRPr>
          </a:p>
          <a:p>
            <a:pPr lvl="4">
              <a:defRPr sz="1800">
                <a:uFillTx/>
              </a:defRPr>
            </a:pPr>
            <a:r>
              <a:rPr sz="3200">
                <a:uFill>
                  <a:solidFill/>
                </a:uFill>
              </a:rPr>
              <a:t>Body Level Five</a:t>
            </a:r>
          </a:p>
        </p:txBody>
      </p:sp>
      <p:sp>
        <p:nvSpPr>
          <p:cNvPr id="4" name="Shape 4"/>
          <p:cNvSpPr/>
          <p:nvPr>
            <p:ph type="sldNum" sz="quarter" idx="2"/>
          </p:nvPr>
        </p:nvSpPr>
        <p:spPr>
          <a:xfrm>
            <a:off x="7514766" y="6245225"/>
            <a:ext cx="210468" cy="197384"/>
          </a:xfrm>
          <a:prstGeom prst="rect">
            <a:avLst/>
          </a:prstGeom>
          <a:ln w="12700">
            <a:miter lim="400000"/>
          </a:ln>
        </p:spPr>
        <p:txBody>
          <a:bodyPr wrap="none" lIns="0" tIns="0" rIns="0" bIns="0">
            <a:spAutoFit/>
          </a:bodyPr>
          <a:lstStyle>
            <a:lvl1pPr algn="ctr" defTabSz="584200">
              <a:defRPr sz="1400">
                <a:uFill>
                  <a:solidFill/>
                </a:uFill>
              </a:defRPr>
            </a:lvl1pPr>
          </a:lstStyle>
          <a:p>
            <a:pPr lvl="0"/>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Lst>
  <p:transition spd="med" advClick="1"/>
  <p:txStyles>
    <p:titleStyle>
      <a:lvl1pPr marR="40639" indent="40639" algn="ctr">
        <a:defRPr sz="4400">
          <a:uFill>
            <a:solidFill/>
          </a:uFill>
          <a:latin typeface="Arial"/>
          <a:ea typeface="Arial"/>
          <a:cs typeface="Arial"/>
          <a:sym typeface="Arial"/>
        </a:defRPr>
      </a:lvl1pPr>
      <a:lvl2pPr marR="40639" indent="40639" algn="ctr">
        <a:defRPr sz="4400">
          <a:uFill>
            <a:solidFill/>
          </a:uFill>
          <a:latin typeface="Arial"/>
          <a:ea typeface="Arial"/>
          <a:cs typeface="Arial"/>
          <a:sym typeface="Arial"/>
        </a:defRPr>
      </a:lvl2pPr>
      <a:lvl3pPr marR="40639" indent="40639" algn="ctr">
        <a:defRPr sz="4400">
          <a:uFill>
            <a:solidFill/>
          </a:uFill>
          <a:latin typeface="Arial"/>
          <a:ea typeface="Arial"/>
          <a:cs typeface="Arial"/>
          <a:sym typeface="Arial"/>
        </a:defRPr>
      </a:lvl3pPr>
      <a:lvl4pPr marR="40639" indent="40639" algn="ctr">
        <a:defRPr sz="4400">
          <a:uFill>
            <a:solidFill/>
          </a:uFill>
          <a:latin typeface="Arial"/>
          <a:ea typeface="Arial"/>
          <a:cs typeface="Arial"/>
          <a:sym typeface="Arial"/>
        </a:defRPr>
      </a:lvl4pPr>
      <a:lvl5pPr marR="40639" indent="40639" algn="ctr">
        <a:defRPr sz="4400">
          <a:uFill>
            <a:solidFill/>
          </a:uFill>
          <a:latin typeface="Arial"/>
          <a:ea typeface="Arial"/>
          <a:cs typeface="Arial"/>
          <a:sym typeface="Arial"/>
        </a:defRPr>
      </a:lvl5pPr>
      <a:lvl6pPr marR="40639" indent="40639" algn="ctr">
        <a:defRPr sz="4400">
          <a:uFill>
            <a:solidFill/>
          </a:uFill>
          <a:latin typeface="Arial"/>
          <a:ea typeface="Arial"/>
          <a:cs typeface="Arial"/>
          <a:sym typeface="Arial"/>
        </a:defRPr>
      </a:lvl6pPr>
      <a:lvl7pPr marR="40639" indent="40639" algn="ctr">
        <a:defRPr sz="4400">
          <a:uFill>
            <a:solidFill/>
          </a:uFill>
          <a:latin typeface="Arial"/>
          <a:ea typeface="Arial"/>
          <a:cs typeface="Arial"/>
          <a:sym typeface="Arial"/>
        </a:defRPr>
      </a:lvl7pPr>
      <a:lvl8pPr marR="40639" indent="40639" algn="ctr">
        <a:defRPr sz="4400">
          <a:uFill>
            <a:solidFill/>
          </a:uFill>
          <a:latin typeface="Arial"/>
          <a:ea typeface="Arial"/>
          <a:cs typeface="Arial"/>
          <a:sym typeface="Arial"/>
        </a:defRPr>
      </a:lvl8pPr>
      <a:lvl9pPr marR="40639" indent="40639" algn="ctr">
        <a:defRPr sz="4400">
          <a:uFill>
            <a:solidFill/>
          </a:uFill>
          <a:latin typeface="Arial"/>
          <a:ea typeface="Arial"/>
          <a:cs typeface="Arial"/>
          <a:sym typeface="Arial"/>
        </a:defRPr>
      </a:lvl9pPr>
    </p:titleStyle>
    <p:bodyStyle>
      <a:lvl1pPr marL="383540" marR="40639" indent="-342900">
        <a:spcBef>
          <a:spcPts val="700"/>
        </a:spcBef>
        <a:buSzPct val="100000"/>
        <a:buChar char="•"/>
        <a:defRPr sz="3200">
          <a:uFill>
            <a:solidFill/>
          </a:uFill>
          <a:latin typeface="Arial"/>
          <a:ea typeface="Arial"/>
          <a:cs typeface="Arial"/>
          <a:sym typeface="Arial"/>
        </a:defRPr>
      </a:lvl1pPr>
      <a:lvl2pPr marL="824411" marR="40639" indent="-326571">
        <a:spcBef>
          <a:spcPts val="700"/>
        </a:spcBef>
        <a:buSzPct val="100000"/>
        <a:buChar char="–"/>
        <a:defRPr sz="3200">
          <a:uFill>
            <a:solidFill/>
          </a:uFill>
          <a:latin typeface="Arial"/>
          <a:ea typeface="Arial"/>
          <a:cs typeface="Arial"/>
          <a:sym typeface="Arial"/>
        </a:defRPr>
      </a:lvl2pPr>
      <a:lvl3pPr marL="1259838" marR="40639" indent="-304800">
        <a:spcBef>
          <a:spcPts val="700"/>
        </a:spcBef>
        <a:buSzPct val="100000"/>
        <a:buChar char="•"/>
        <a:defRPr sz="3200">
          <a:uFill>
            <a:solidFill/>
          </a:uFill>
          <a:latin typeface="Arial"/>
          <a:ea typeface="Arial"/>
          <a:cs typeface="Arial"/>
          <a:sym typeface="Arial"/>
        </a:defRPr>
      </a:lvl3pPr>
      <a:lvl4pPr marL="1777999" marR="40639" indent="-365760">
        <a:spcBef>
          <a:spcPts val="700"/>
        </a:spcBef>
        <a:buSzPct val="100000"/>
        <a:buChar char="–"/>
        <a:defRPr sz="3200">
          <a:uFill>
            <a:solidFill/>
          </a:uFill>
          <a:latin typeface="Arial"/>
          <a:ea typeface="Arial"/>
          <a:cs typeface="Arial"/>
          <a:sym typeface="Arial"/>
        </a:defRPr>
      </a:lvl4pPr>
      <a:lvl5pPr marL="2235199" marR="40639" indent="-365760">
        <a:spcBef>
          <a:spcPts val="700"/>
        </a:spcBef>
        <a:buSzPct val="100000"/>
        <a:buChar char="»"/>
        <a:defRPr sz="3200">
          <a:uFill>
            <a:solidFill/>
          </a:uFill>
          <a:latin typeface="Arial"/>
          <a:ea typeface="Arial"/>
          <a:cs typeface="Arial"/>
          <a:sym typeface="Arial"/>
        </a:defRPr>
      </a:lvl5pPr>
      <a:lvl6pPr marL="2235200" marR="40639" indent="-365760">
        <a:spcBef>
          <a:spcPts val="700"/>
        </a:spcBef>
        <a:buSzPct val="100000"/>
        <a:buChar char="•"/>
        <a:defRPr sz="3200">
          <a:uFill>
            <a:solidFill/>
          </a:uFill>
          <a:latin typeface="Arial"/>
          <a:ea typeface="Arial"/>
          <a:cs typeface="Arial"/>
          <a:sym typeface="Arial"/>
        </a:defRPr>
      </a:lvl6pPr>
      <a:lvl7pPr marL="2235200" marR="40639" indent="-365760">
        <a:spcBef>
          <a:spcPts val="700"/>
        </a:spcBef>
        <a:buSzPct val="100000"/>
        <a:buChar char="•"/>
        <a:defRPr sz="3200">
          <a:uFill>
            <a:solidFill/>
          </a:uFill>
          <a:latin typeface="Arial"/>
          <a:ea typeface="Arial"/>
          <a:cs typeface="Arial"/>
          <a:sym typeface="Arial"/>
        </a:defRPr>
      </a:lvl7pPr>
      <a:lvl8pPr marL="2235200" marR="40639" indent="-365760">
        <a:spcBef>
          <a:spcPts val="700"/>
        </a:spcBef>
        <a:buSzPct val="100000"/>
        <a:buChar char="•"/>
        <a:defRPr sz="3200">
          <a:uFill>
            <a:solidFill/>
          </a:uFill>
          <a:latin typeface="Arial"/>
          <a:ea typeface="Arial"/>
          <a:cs typeface="Arial"/>
          <a:sym typeface="Arial"/>
        </a:defRPr>
      </a:lvl8pPr>
      <a:lvl9pPr marL="2235200" marR="40639" indent="-365760">
        <a:spcBef>
          <a:spcPts val="700"/>
        </a:spcBef>
        <a:buSzPct val="100000"/>
        <a:buChar char="•"/>
        <a:defRPr sz="3200">
          <a:uFill>
            <a:solidFill/>
          </a:uFill>
          <a:latin typeface="Arial"/>
          <a:ea typeface="Arial"/>
          <a:cs typeface="Arial"/>
          <a:sym typeface="Arial"/>
        </a:defRPr>
      </a:lvl9pPr>
    </p:bodyStyle>
    <p:otherStyle>
      <a:lvl1pPr algn="ctr" defTabSz="584200">
        <a:defRPr sz="1400">
          <a:solidFill>
            <a:schemeClr val="tx1"/>
          </a:solidFill>
          <a:uFill>
            <a:solidFill/>
          </a:uFill>
          <a:latin typeface="+mn-lt"/>
          <a:ea typeface="+mn-ea"/>
          <a:cs typeface="+mn-cs"/>
          <a:sym typeface="Arial"/>
        </a:defRPr>
      </a:lvl1pPr>
      <a:lvl2pPr algn="ctr" defTabSz="584200">
        <a:defRPr sz="1400">
          <a:solidFill>
            <a:schemeClr val="tx1"/>
          </a:solidFill>
          <a:uFill>
            <a:solidFill/>
          </a:uFill>
          <a:latin typeface="+mn-lt"/>
          <a:ea typeface="+mn-ea"/>
          <a:cs typeface="+mn-cs"/>
          <a:sym typeface="Arial"/>
        </a:defRPr>
      </a:lvl2pPr>
      <a:lvl3pPr algn="ctr" defTabSz="584200">
        <a:defRPr sz="1400">
          <a:solidFill>
            <a:schemeClr val="tx1"/>
          </a:solidFill>
          <a:uFill>
            <a:solidFill/>
          </a:uFill>
          <a:latin typeface="+mn-lt"/>
          <a:ea typeface="+mn-ea"/>
          <a:cs typeface="+mn-cs"/>
          <a:sym typeface="Arial"/>
        </a:defRPr>
      </a:lvl3pPr>
      <a:lvl4pPr algn="ctr" defTabSz="584200">
        <a:defRPr sz="1400">
          <a:solidFill>
            <a:schemeClr val="tx1"/>
          </a:solidFill>
          <a:uFill>
            <a:solidFill/>
          </a:uFill>
          <a:latin typeface="+mn-lt"/>
          <a:ea typeface="+mn-ea"/>
          <a:cs typeface="+mn-cs"/>
          <a:sym typeface="Arial"/>
        </a:defRPr>
      </a:lvl4pPr>
      <a:lvl5pPr algn="ctr" defTabSz="584200">
        <a:defRPr sz="1400">
          <a:solidFill>
            <a:schemeClr val="tx1"/>
          </a:solidFill>
          <a:uFill>
            <a:solidFill/>
          </a:uFill>
          <a:latin typeface="+mn-lt"/>
          <a:ea typeface="+mn-ea"/>
          <a:cs typeface="+mn-cs"/>
          <a:sym typeface="Arial"/>
        </a:defRPr>
      </a:lvl5pPr>
      <a:lvl6pPr algn="ctr" defTabSz="584200">
        <a:defRPr sz="1400">
          <a:solidFill>
            <a:schemeClr val="tx1"/>
          </a:solidFill>
          <a:uFill>
            <a:solidFill/>
          </a:uFill>
          <a:latin typeface="+mn-lt"/>
          <a:ea typeface="+mn-ea"/>
          <a:cs typeface="+mn-cs"/>
          <a:sym typeface="Arial"/>
        </a:defRPr>
      </a:lvl6pPr>
      <a:lvl7pPr algn="ctr" defTabSz="584200">
        <a:defRPr sz="1400">
          <a:solidFill>
            <a:schemeClr val="tx1"/>
          </a:solidFill>
          <a:uFill>
            <a:solidFill/>
          </a:uFill>
          <a:latin typeface="+mn-lt"/>
          <a:ea typeface="+mn-ea"/>
          <a:cs typeface="+mn-cs"/>
          <a:sym typeface="Arial"/>
        </a:defRPr>
      </a:lvl7pPr>
      <a:lvl8pPr algn="ctr" defTabSz="584200">
        <a:defRPr sz="1400">
          <a:solidFill>
            <a:schemeClr val="tx1"/>
          </a:solidFill>
          <a:uFill>
            <a:solidFill/>
          </a:uFill>
          <a:latin typeface="+mn-lt"/>
          <a:ea typeface="+mn-ea"/>
          <a:cs typeface="+mn-cs"/>
          <a:sym typeface="Arial"/>
        </a:defRPr>
      </a:lvl8pPr>
      <a:lvl9pPr algn="ctr" defTabSz="584200">
        <a:defRPr sz="1400">
          <a:solidFill>
            <a:schemeClr val="tx1"/>
          </a:solidFill>
          <a:uFill>
            <a:solidFill/>
          </a:uFill>
          <a:latin typeface="+mn-lt"/>
          <a:ea typeface="+mn-ea"/>
          <a:cs typeface="+mn-cs"/>
          <a:sym typeface="Arial"/>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tif"/></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5.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biblehub.com/habakkuk/1-2.htm" TargetMode="External"/><Relationship Id="rId3" Type="http://schemas.openxmlformats.org/officeDocument/2006/relationships/hyperlink" Target="http://biblehub.com/habakkuk/1-3.htm" TargetMode="External"/><Relationship Id="rId4" Type="http://schemas.openxmlformats.org/officeDocument/2006/relationships/hyperlink" Target="http://biblehub.com/habakkuk/1-4.htm" TargetMode="Externa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jpe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jpe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jpe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jpe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jpe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6.png"/></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7.png"/></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image" Target="../media/image8.png"/><Relationship Id="rId3" Type="http://schemas.openxmlformats.org/officeDocument/2006/relationships/image" Target="../media/image6.jpeg"/><Relationship Id="rId4" Type="http://schemas.openxmlformats.org/officeDocument/2006/relationships/image" Target="../media/image7.jpeg"/><Relationship Id="rId5" Type="http://schemas.openxmlformats.org/officeDocument/2006/relationships/image" Target="../media/image8.jpeg"/></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9.png"/><Relationship Id="rId3" Type="http://schemas.openxmlformats.org/officeDocument/2006/relationships/image" Target="../media/image10.png"/></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27.xml"/></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image" Target="../media/image9.jpeg"/></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image" Target="../media/image10.jpeg"/></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image" Target="../media/image11.jpeg"/></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2.jpeg"/></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2.tif"/></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3.tif"/></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image" Target="../media/image11.png"/></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image" Target="../media/image12.png"/></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36.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image" Target="../media/image13.jpeg"/></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38.xm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39.xml"/></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39.xml"/></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40.xm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trongsnumbers.com/hebrew/7768.htm" TargetMode="External"/><Relationship Id="rId3" Type="http://schemas.openxmlformats.org/officeDocument/2006/relationships/hyperlink" Target="http://strongsnumbers.com/hebrew/2199.htm" TargetMode="External"/></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40.xml"/></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41.xml"/></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41.xml"/></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41.xml"/></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41.xml"/></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41.xml"/></Relationships>

</file>

<file path=ppt/slides/_rels/slide50.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s>

</file>

<file path=ppt/slides/_rels/slide5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biblehub.com/habakkuk/1-7.htm" TargetMode="External"/><Relationship Id="rId3" Type="http://schemas.openxmlformats.org/officeDocument/2006/relationships/hyperlink" Target="http://biblehub.com/habakkuk/1-8.htm" TargetMode="External"/><Relationship Id="rId4" Type="http://schemas.openxmlformats.org/officeDocument/2006/relationships/hyperlink" Target="http://biblehub.com/habakkuk/1-9.htm" TargetMode="External"/><Relationship Id="rId5" Type="http://schemas.openxmlformats.org/officeDocument/2006/relationships/hyperlink" Target="http://biblehub.com/habakkuk/1-10.htm" TargetMode="External"/><Relationship Id="rId6" Type="http://schemas.openxmlformats.org/officeDocument/2006/relationships/hyperlink" Target="http://biblehub.com/habakkuk/1-11.htm" TargetMode="External"/></Relationships>

</file>

<file path=ppt/slides/_rels/slide5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media/image16.png"/></Relationships>

</file>

<file path=ppt/slides/_rels/slide6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4.jpeg"/></Relationships>

</file>

<file path=ppt/slides/_rels/slide6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Relationships xmlns="http://schemas.openxmlformats.org/package/2006/relationships"><Relationship Id="rId1" Type="http://schemas.openxmlformats.org/officeDocument/2006/relationships/slideLayout" Target="../slideLayouts/slideLayout26.xml"/></Relationships>

</file>

<file path=ppt/slides/_rels/slide6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Relationships xmlns="http://schemas.openxmlformats.org/package/2006/relationships"><Relationship Id="rId1" Type="http://schemas.openxmlformats.org/officeDocument/2006/relationships/slideLayout" Target="../slideLayouts/slideLayout26.xml"/></Relationships>

</file>

<file path=ppt/slides/_rels/slide70.xml.rels><?xml version="1.0" encoding="UTF-8" standalone="yes"?><Relationships xmlns="http://schemas.openxmlformats.org/package/2006/relationships"><Relationship Id="rId1" Type="http://schemas.openxmlformats.org/officeDocument/2006/relationships/slideLayout" Target="../slideLayouts/slideLayout26.xml"/></Relationships>

</file>

<file path=ppt/slides/_rels/slide71.xml.rels><?xml version="1.0" encoding="UTF-8" standalone="yes"?><Relationships xmlns="http://schemas.openxmlformats.org/package/2006/relationships"><Relationship Id="rId1" Type="http://schemas.openxmlformats.org/officeDocument/2006/relationships/slideLayout" Target="../slideLayouts/slideLayout26.xml"/></Relationships>

</file>

<file path=ppt/slides/_rels/slide72.xml.rels><?xml version="1.0" encoding="UTF-8" standalone="yes"?><Relationships xmlns="http://schemas.openxmlformats.org/package/2006/relationships"><Relationship Id="rId1" Type="http://schemas.openxmlformats.org/officeDocument/2006/relationships/slideLayout" Target="../slideLayouts/slideLayout26.xml"/></Relationships>

</file>

<file path=ppt/slides/_rels/slide7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76.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77.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tif"/></Relationships>

</file>

<file path=ppt/slides/_rels/slide78.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79.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tif"/></Relationships>

</file>

<file path=ppt/slides/_rels/slide80.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tif"/><Relationship Id="rId3" Type="http://schemas.openxmlformats.org/officeDocument/2006/relationships/image" Target="../media/image19.png"/></Relationships>

</file>

<file path=ppt/slides/_rels/slide81.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82.xml.rels><?xml version="1.0" encoding="UTF-8" standalone="yes"?><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image" Target="../media/image16.jpeg"/></Relationships>

</file>

<file path=ppt/slides/_rels/slide83.xml.rels><?xml version="1.0" encoding="UTF-8" standalone="yes"?><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hyperlink" Target="http://www.britannica.com/EBchecked/topic/1350843/Western-philosophy" TargetMode="External"/><Relationship Id="rId3" Type="http://schemas.openxmlformats.org/officeDocument/2006/relationships/hyperlink" Target="http://www.britannica.com/EBchecked/topic/547424/skepticism" TargetMode="External"/><Relationship Id="rId4" Type="http://schemas.openxmlformats.org/officeDocument/2006/relationships/hyperlink" Target="http://www.britannica.com/EBchecked/topic/493197/reason" TargetMode="External"/><Relationship Id="rId5" Type="http://schemas.openxmlformats.org/officeDocument/2006/relationships/hyperlink" Target="http://www.britannica.com/EBchecked/topic/281943/ideology" TargetMode="External"/><Relationship Id="rId6" Type="http://schemas.openxmlformats.org/officeDocument/2006/relationships/hyperlink" Target="http://en.wikipedia.org/wiki/Television" TargetMode="External"/><Relationship Id="rId7" Type="http://schemas.openxmlformats.org/officeDocument/2006/relationships/hyperlink" Target="http://en.wikipedia.org/wiki/Popular_culture" TargetMode="External"/><Relationship Id="rId8" Type="http://schemas.openxmlformats.org/officeDocument/2006/relationships/hyperlink" Target="http://en.wikipedia.org/wiki/Environmentalism" TargetMode="External"/><Relationship Id="rId9" Type="http://schemas.openxmlformats.org/officeDocument/2006/relationships/hyperlink" Target="http://en.wikipedia.org/wiki/Anti-war" TargetMode="External"/><Relationship Id="rId10" Type="http://schemas.openxmlformats.org/officeDocument/2006/relationships/hyperlink" Target="http://en.wikipedia.org/wiki/Civil_rights" TargetMode="External"/><Relationship Id="rId11" Type="http://schemas.openxmlformats.org/officeDocument/2006/relationships/hyperlink" Target="http://en.wikipedia.org/wiki/Equal_opportunity" TargetMode="External"/><Relationship Id="rId12" Type="http://schemas.openxmlformats.org/officeDocument/2006/relationships/hyperlink" Target="http://en.wikipedia.org/wiki/Feminism" TargetMode="External"/><Relationship Id="rId13" Type="http://schemas.openxmlformats.org/officeDocument/2006/relationships/hyperlink" Target="http://en.wikipedia.org/wiki/Multi-culturalism" TargetMode="External"/></Relationships>

</file>

<file path=ppt/slides/_rels/slide84.xml.rels><?xml version="1.0" encoding="UTF-8" standalone="yes"?><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image" Target="../media/image21.png"/></Relationships>

</file>

<file path=ppt/slides/_rels/slide85.xml.rels><?xml version="1.0" encoding="UTF-8" standalone="yes"?><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hyperlink" Target="http://www.campusprogress.org/common/388" TargetMode="External"/></Relationships>

</file>

<file path=ppt/slides/_rels/slide8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gif"/></Relationships>

</file>

<file path=ppt/slides/_rels/slide97.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2.png"/></Relationships>

</file>

<file path=ppt/slides/_rels/slide9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10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10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eg"/></Relationships>

</file>

<file path=ppt/slides/_rels/slide10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tif"/></Relationships>

</file>

<file path=ppt/slides/_rels/slide10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tif"/></Relationships>

</file>

<file path=ppt/slides/_rels/slide10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tif"/></Relationships>

</file>

<file path=ppt/slides/_rels/slide10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tif"/></Relationships>

</file>

<file path=ppt/slides/_rels/slide10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tif"/></Relationships>

</file>

<file path=ppt/slides/_rels/slide10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10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tif"/></Relationships>

</file>

<file path=ppt/slides/_rels/slide11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tif"/></Relationships>

</file>

<file path=ppt/slides/_rels/slide11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11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6" name="Shape 136"/>
          <p:cNvSpPr/>
          <p:nvPr>
            <p:ph type="title"/>
          </p:nvPr>
        </p:nvSpPr>
        <p:spPr>
          <a:xfrm>
            <a:off x="683567" y="168050"/>
            <a:ext cx="7772401" cy="1470028"/>
          </a:xfrm>
          <a:prstGeom prst="rect">
            <a:avLst/>
          </a:prstGeom>
        </p:spPr>
        <p:txBody>
          <a:bodyPr lIns="0" tIns="0" rIns="0" bIns="0">
            <a:normAutofit fontScale="100000" lnSpcReduction="0"/>
          </a:bodyPr>
          <a:lstStyle>
            <a:lvl1pPr>
              <a:defRPr b="1"/>
            </a:lvl1pPr>
          </a:lstStyle>
          <a:p>
            <a:pPr lvl="0">
              <a:defRPr b="0" sz="1800">
                <a:uFillTx/>
              </a:defRPr>
            </a:pPr>
            <a:r>
              <a:rPr b="1" sz="4400">
                <a:uFill>
                  <a:solidFill/>
                </a:uFill>
              </a:rPr>
              <a:t>Habakkuk</a:t>
            </a:r>
          </a:p>
        </p:txBody>
      </p:sp>
      <p:pic>
        <p:nvPicPr>
          <p:cNvPr id="137" name="image2.png"/>
          <p:cNvPicPr/>
          <p:nvPr/>
        </p:nvPicPr>
        <p:blipFill>
          <a:blip r:embed="rId2">
            <a:extLst/>
          </a:blip>
          <a:stretch>
            <a:fillRect/>
          </a:stretch>
        </p:blipFill>
        <p:spPr>
          <a:xfrm>
            <a:off x="2331242" y="1447426"/>
            <a:ext cx="4710526" cy="2261053"/>
          </a:xfrm>
          <a:prstGeom prst="rect">
            <a:avLst/>
          </a:prstGeom>
          <a:ln w="12700">
            <a:miter lim="400000"/>
          </a:ln>
        </p:spPr>
      </p:pic>
      <p:sp>
        <p:nvSpPr>
          <p:cNvPr id="138" name="Shape 138"/>
          <p:cNvSpPr/>
          <p:nvPr/>
        </p:nvSpPr>
        <p:spPr>
          <a:xfrm>
            <a:off x="2153641" y="4381500"/>
            <a:ext cx="6037859" cy="1854200"/>
          </a:xfrm>
          <a:prstGeom prst="rect">
            <a:avLst/>
          </a:prstGeom>
          <a:ln w="12700">
            <a:miter lim="400000"/>
          </a:ln>
          <a:extLst>
            <a:ext uri="{C572A759-6A51-4108-AA02-DFA0A04FC94B}">
              <ma14:wrappingTextBoxFlag xmlns:ma14="http://schemas.microsoft.com/office/mac/drawingml/2011/main" val="1"/>
            </a:ext>
          </a:extLst>
        </p:spPr>
        <p:txBody>
          <a:bodyPr lIns="38100" tIns="38100" rIns="38100" bIns="38100">
            <a:spAutoFit/>
          </a:bodyPr>
          <a:lstStyle/>
          <a:p>
            <a:pPr lvl="0" defTabSz="914400">
              <a:defRPr sz="1800"/>
            </a:pPr>
            <a:r>
              <a:rPr b="1" sz="3000">
                <a:uFill>
                  <a:solidFill/>
                </a:uFill>
                <a:latin typeface="Calibri"/>
                <a:ea typeface="Calibri"/>
                <a:cs typeface="Calibri"/>
                <a:sym typeface="Calibri"/>
              </a:rPr>
              <a:t>Habaq</a:t>
            </a:r>
            <a:r>
              <a:rPr sz="3000">
                <a:uFill>
                  <a:solidFill/>
                </a:uFill>
                <a:latin typeface="Calibri"/>
                <a:ea typeface="Calibri"/>
                <a:cs typeface="Calibri"/>
                <a:sym typeface="Calibri"/>
              </a:rPr>
              <a:t> - “to embrace”</a:t>
            </a:r>
            <a:endParaRPr sz="3000">
              <a:uFill>
                <a:solidFill/>
              </a:uFill>
              <a:latin typeface="Calibri"/>
              <a:ea typeface="Calibri"/>
              <a:cs typeface="Calibri"/>
              <a:sym typeface="Calibri"/>
            </a:endParaRPr>
          </a:p>
          <a:p>
            <a:pPr lvl="0" defTabSz="914400">
              <a:defRPr sz="1800"/>
            </a:pPr>
            <a:endParaRPr sz="3000">
              <a:uFill>
                <a:solidFill/>
              </a:uFill>
              <a:latin typeface="Calibri"/>
              <a:ea typeface="Calibri"/>
              <a:cs typeface="Calibri"/>
              <a:sym typeface="Calibri"/>
            </a:endParaRPr>
          </a:p>
          <a:p>
            <a:pPr lvl="0" defTabSz="914400">
              <a:defRPr sz="1800"/>
            </a:pPr>
            <a:r>
              <a:rPr sz="3000">
                <a:uFill>
                  <a:solidFill/>
                </a:uFill>
                <a:latin typeface="Calibri"/>
                <a:ea typeface="Calibri"/>
                <a:cs typeface="Calibri"/>
                <a:sym typeface="Calibri"/>
              </a:rPr>
              <a:t>Gen 48:10, Prov 4:8, </a:t>
            </a:r>
            <a:endParaRPr sz="3000">
              <a:uFill>
                <a:solidFill/>
              </a:uFill>
              <a:latin typeface="Calibri"/>
              <a:ea typeface="Calibri"/>
              <a:cs typeface="Calibri"/>
              <a:sym typeface="Calibri"/>
            </a:endParaRPr>
          </a:p>
          <a:p>
            <a:pPr lvl="0" defTabSz="914400">
              <a:defRPr sz="1800"/>
            </a:pPr>
            <a:r>
              <a:rPr sz="3000">
                <a:uFill>
                  <a:solidFill/>
                </a:uFill>
                <a:latin typeface="Calibri"/>
                <a:ea typeface="Calibri"/>
                <a:cs typeface="Calibri"/>
                <a:sym typeface="Calibri"/>
              </a:rPr>
              <a:t>Heb 11:13</a:t>
            </a:r>
          </a:p>
        </p:txBody>
      </p:sp>
    </p:spTree>
  </p:cSld>
  <p:clrMapOvr>
    <a:masterClrMapping/>
  </p:clrMapOvr>
  <p:transitio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0" presetID="1" grpId="1" fill="hold">
                                  <p:stCondLst>
                                    <p:cond delay="0"/>
                                  </p:stCondLst>
                                  <p:iterate type="el" backwards="0">
                                    <p:tmAbs val="0"/>
                                  </p:iterate>
                                  <p:childTnLst>
                                    <p:set>
                                      <p:cBhvr>
                                        <p:cTn id="6" fill="hold"/>
                                        <p:tgtEl>
                                          <p:spTgt spid="1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8" grpId="1"/>
    </p:bldLst>
  </p:timing>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0" name="Shape 140"/>
          <p:cNvSpPr/>
          <p:nvPr>
            <p:ph type="sldNum" sz="quarter" idx="2"/>
          </p:nvPr>
        </p:nvSpPr>
        <p:spPr>
          <a:xfrm>
            <a:off x="8501533" y="6327774"/>
            <a:ext cx="185269"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pic>
        <p:nvPicPr>
          <p:cNvPr id="141" name="image3.png"/>
          <p:cNvPicPr/>
          <p:nvPr/>
        </p:nvPicPr>
        <p:blipFill>
          <a:blip r:embed="rId2">
            <a:extLst/>
          </a:blip>
          <a:stretch>
            <a:fillRect/>
          </a:stretch>
        </p:blipFill>
        <p:spPr>
          <a:xfrm>
            <a:off x="0" y="0"/>
            <a:ext cx="9144000" cy="6858000"/>
          </a:xfrm>
          <a:prstGeom prst="rect">
            <a:avLst/>
          </a:prstGeom>
          <a:ln w="12700">
            <a:miter lim="400000"/>
          </a:ln>
        </p:spPr>
      </p:pic>
    </p:spTree>
  </p:cSld>
  <p:clrMapOvr>
    <a:masterClrMapping/>
  </p:clrMapOvr>
  <p:transitio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3" name="Shape 143"/>
          <p:cNvSpPr/>
          <p:nvPr>
            <p:ph type="sldNum" sz="quarter" idx="2"/>
          </p:nvPr>
        </p:nvSpPr>
        <p:spPr>
          <a:xfrm>
            <a:off x="8501533" y="6327774"/>
            <a:ext cx="185269"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pic>
        <p:nvPicPr>
          <p:cNvPr id="144" name="image4.png"/>
          <p:cNvPicPr/>
          <p:nvPr/>
        </p:nvPicPr>
        <p:blipFill>
          <a:blip r:embed="rId2">
            <a:extLst/>
          </a:blip>
          <a:stretch>
            <a:fillRect/>
          </a:stretch>
        </p:blipFill>
        <p:spPr>
          <a:xfrm>
            <a:off x="0" y="0"/>
            <a:ext cx="9144000" cy="6858000"/>
          </a:xfrm>
          <a:prstGeom prst="rect">
            <a:avLst/>
          </a:prstGeom>
          <a:ln w="12700">
            <a:miter lim="400000"/>
          </a:ln>
        </p:spPr>
      </p:pic>
    </p:spTree>
  </p:cSld>
  <p:clrMapOvr>
    <a:masterClrMapping/>
  </p:clrMapOvr>
  <p:transitio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6" name="Shape 146"/>
          <p:cNvSpPr/>
          <p:nvPr>
            <p:ph type="sldNum" sz="quarter" idx="2"/>
          </p:nvPr>
        </p:nvSpPr>
        <p:spPr>
          <a:xfrm>
            <a:off x="8501533" y="6327774"/>
            <a:ext cx="185269"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pic>
        <p:nvPicPr>
          <p:cNvPr id="147" name="image1.tif"/>
          <p:cNvPicPr/>
          <p:nvPr/>
        </p:nvPicPr>
        <p:blipFill>
          <a:blip r:embed="rId2">
            <a:extLst/>
          </a:blip>
          <a:stretch>
            <a:fillRect/>
          </a:stretch>
        </p:blipFill>
        <p:spPr>
          <a:xfrm>
            <a:off x="1352550" y="254000"/>
            <a:ext cx="6438900" cy="6350000"/>
          </a:xfrm>
          <a:prstGeom prst="rect">
            <a:avLst/>
          </a:prstGeom>
          <a:ln w="12700">
            <a:miter lim="400000"/>
          </a:ln>
        </p:spPr>
      </p:pic>
    </p:spTree>
  </p:cSld>
  <p:clrMapOvr>
    <a:masterClrMapping/>
  </p:clrMapOvr>
  <p:transitio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aphicFrame>
        <p:nvGraphicFramePr>
          <p:cNvPr id="149" name="Table 149"/>
          <p:cNvGraphicFramePr/>
          <p:nvPr/>
        </p:nvGraphicFramePr>
        <p:xfrm>
          <a:off x="444500" y="1019075"/>
          <a:ext cx="8913632" cy="5954417"/>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477560"/>
                <a:gridCol w="1308496"/>
                <a:gridCol w="3081107"/>
                <a:gridCol w="4046463"/>
              </a:tblGrid>
              <a:tr h="812800">
                <a:tc>
                  <a:txBody>
                    <a:bodyPr/>
                    <a:lstStyle/>
                    <a:p>
                      <a:pPr lvl="0" algn="l" defTabSz="914400">
                        <a:defRPr b="0" i="0" sz="1800">
                          <a:uFillTx/>
                        </a:defRPr>
                      </a:pPr>
                      <a:r>
                        <a:rPr sz="2300">
                          <a:latin typeface="+mn-lt"/>
                          <a:ea typeface="+mn-ea"/>
                          <a:cs typeface="+mn-cs"/>
                          <a:sym typeface="Helvetica"/>
                        </a:rPr>
                        <a:t>A</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1:2-4</a:t>
                      </a:r>
                    </a:p>
                  </a:txBody>
                  <a:tcPr marL="50800" marR="50800" marT="50800" marB="50800" anchor="t" anchorCtr="0" horzOverflow="overflow"/>
                </a:tc>
                <a:tc>
                  <a:txBody>
                    <a:bodyPr/>
                    <a:lstStyle/>
                    <a:p>
                      <a:pPr lvl="0" algn="l" defTabSz="914400">
                        <a:defRPr b="0" i="0" sz="1800">
                          <a:uFillTx/>
                        </a:defRPr>
                      </a:pPr>
                      <a:r>
                        <a:rPr b="1" i="1" sz="2300">
                          <a:solidFill>
                            <a:srgbClr val="C82506"/>
                          </a:solidFill>
                          <a:latin typeface="+mn-lt"/>
                          <a:ea typeface="+mn-ea"/>
                          <a:cs typeface="+mn-cs"/>
                          <a:sym typeface="Helvetica"/>
                        </a:rPr>
                        <a:t>Questions about God’s justice</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Why doesn't God remove iniquity from Judah?</a:t>
                      </a:r>
                    </a:p>
                  </a:txBody>
                  <a:tcPr marL="50800" marR="50800" marT="50800" marB="50800" anchor="t" anchorCtr="0" horzOverflow="overflow"/>
                </a:tc>
              </a:tr>
              <a:tr h="812800">
                <a:tc>
                  <a:txBody>
                    <a:bodyPr/>
                    <a:lstStyle/>
                    <a:p>
                      <a:pPr lvl="0" algn="l" defTabSz="914400">
                        <a:defRPr b="0" i="0" sz="1800">
                          <a:uFillTx/>
                        </a:defRPr>
                      </a:pPr>
                      <a:r>
                        <a:rPr sz="2300">
                          <a:latin typeface="+mn-lt"/>
                          <a:ea typeface="+mn-ea"/>
                          <a:cs typeface="+mn-cs"/>
                          <a:sym typeface="Helvetica"/>
                        </a:rPr>
                        <a:t>B</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1:5-11</a:t>
                      </a:r>
                    </a:p>
                  </a:txBody>
                  <a:tcPr marL="50800" marR="50800" marT="50800" marB="50800" anchor="t" anchorCtr="0" horzOverflow="overflow"/>
                </a:tc>
                <a:tc>
                  <a:txBody>
                    <a:bodyPr/>
                    <a:lstStyle/>
                    <a:p>
                      <a:pPr lvl="0" algn="l" defTabSz="914400">
                        <a:defRPr b="0" i="0" sz="1800">
                          <a:uFillTx/>
                        </a:defRPr>
                      </a:pPr>
                      <a:r>
                        <a:rPr b="1" sz="2300">
                          <a:latin typeface="+mn-lt"/>
                          <a:ea typeface="+mn-ea"/>
                          <a:cs typeface="+mn-cs"/>
                          <a:sym typeface="Helvetica"/>
                        </a:rPr>
                        <a:t>Answer - God will judge!</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Judgment will come via the Chaldeans</a:t>
                      </a:r>
                    </a:p>
                  </a:txBody>
                  <a:tcPr marL="50800" marR="50800" marT="50800" marB="50800" anchor="t" anchorCtr="0" horzOverflow="overflow"/>
                </a:tc>
              </a:tr>
              <a:tr h="812800">
                <a:tc>
                  <a:txBody>
                    <a:bodyPr/>
                    <a:lstStyle/>
                    <a:p>
                      <a:pPr lvl="0" algn="l" defTabSz="914400">
                        <a:defRPr b="0" i="0" sz="1800">
                          <a:uFillTx/>
                        </a:defRPr>
                      </a:pPr>
                      <a:r>
                        <a:rPr sz="2300">
                          <a:latin typeface="+mn-lt"/>
                          <a:ea typeface="+mn-ea"/>
                          <a:cs typeface="+mn-cs"/>
                          <a:sym typeface="Helvetica"/>
                        </a:rPr>
                        <a:t>C</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1:12-2:1</a:t>
                      </a:r>
                    </a:p>
                  </a:txBody>
                  <a:tcPr marL="50800" marR="50800" marT="50800" marB="50800" anchor="t" anchorCtr="0" horzOverflow="overflow"/>
                </a:tc>
                <a:tc>
                  <a:txBody>
                    <a:bodyPr/>
                    <a:lstStyle/>
                    <a:p>
                      <a:pPr lvl="0" algn="l" defTabSz="914400">
                        <a:defRPr b="0" i="0" sz="1800">
                          <a:uFillTx/>
                        </a:defRPr>
                      </a:pPr>
                      <a:r>
                        <a:rPr b="1" i="1" sz="2300">
                          <a:solidFill>
                            <a:srgbClr val="C82506"/>
                          </a:solidFill>
                          <a:latin typeface="+mn-lt"/>
                          <a:ea typeface="+mn-ea"/>
                          <a:cs typeface="+mn-cs"/>
                          <a:sym typeface="Helvetica"/>
                        </a:rPr>
                        <a:t>Complaint about God’s methods</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But Babylon is even worse!</a:t>
                      </a:r>
                    </a:p>
                  </a:txBody>
                  <a:tcPr marL="50800" marR="50800" marT="50800" marB="50800" anchor="t" anchorCtr="0" horzOverflow="overflow"/>
                </a:tc>
              </a:tr>
              <a:tr h="903833">
                <a:tc>
                  <a:txBody>
                    <a:bodyPr/>
                    <a:lstStyle/>
                    <a:p>
                      <a:pPr lvl="0" algn="l" defTabSz="914400">
                        <a:defRPr b="0" i="0" sz="1800">
                          <a:uFillTx/>
                        </a:defRPr>
                      </a:pPr>
                      <a:r>
                        <a:rPr sz="2300">
                          <a:latin typeface="+mn-lt"/>
                          <a:ea typeface="+mn-ea"/>
                          <a:cs typeface="+mn-cs"/>
                          <a:sym typeface="Helvetica"/>
                        </a:rPr>
                        <a:t>D</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2:2-5</a:t>
                      </a:r>
                    </a:p>
                  </a:txBody>
                  <a:tcPr marL="50800" marR="50800" marT="50800" marB="50800" anchor="t" anchorCtr="0" horzOverflow="overflow"/>
                </a:tc>
                <a:tc>
                  <a:txBody>
                    <a:bodyPr/>
                    <a:lstStyle/>
                    <a:p>
                      <a:pPr lvl="0" algn="l" defTabSz="914400">
                        <a:defRPr b="0" i="0" sz="1800">
                          <a:uFillTx/>
                        </a:defRPr>
                      </a:pPr>
                      <a:r>
                        <a:rPr b="1" sz="2300">
                          <a:latin typeface="+mn-lt"/>
                          <a:ea typeface="+mn-ea"/>
                          <a:cs typeface="+mn-cs"/>
                          <a:sym typeface="Helvetica"/>
                        </a:rPr>
                        <a:t>Answer - There is an appointed time</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Live patiently by faith</a:t>
                      </a:r>
                    </a:p>
                  </a:txBody>
                  <a:tcPr marL="50800" marR="50800" marT="50800" marB="50800" anchor="t" anchorCtr="0" horzOverflow="overflow"/>
                </a:tc>
              </a:tr>
              <a:tr h="812800">
                <a:tc>
                  <a:txBody>
                    <a:bodyPr/>
                    <a:lstStyle/>
                    <a:p>
                      <a:pPr lvl="0" algn="l" defTabSz="914400">
                        <a:defRPr b="0" i="0" sz="1800">
                          <a:uFillTx/>
                        </a:defRPr>
                      </a:pPr>
                      <a:r>
                        <a:rPr sz="2300">
                          <a:latin typeface="+mn-lt"/>
                          <a:ea typeface="+mn-ea"/>
                          <a:cs typeface="+mn-cs"/>
                          <a:sym typeface="Helvetica"/>
                        </a:rPr>
                        <a:t>C’</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2:5-20</a:t>
                      </a:r>
                    </a:p>
                  </a:txBody>
                  <a:tcPr marL="50800" marR="50800" marT="50800" marB="50800" anchor="t" anchorCtr="0" horzOverflow="overflow"/>
                </a:tc>
                <a:tc>
                  <a:txBody>
                    <a:bodyPr/>
                    <a:lstStyle/>
                    <a:p>
                      <a:pPr lvl="0" algn="l" defTabSz="914400">
                        <a:defRPr b="0" i="0" sz="1800">
                          <a:uFillTx/>
                        </a:defRPr>
                      </a:pPr>
                      <a:r>
                        <a:rPr b="1" sz="2300">
                          <a:latin typeface="+mn-lt"/>
                          <a:ea typeface="+mn-ea"/>
                          <a:cs typeface="+mn-cs"/>
                          <a:sym typeface="Helvetica"/>
                        </a:rPr>
                        <a:t>Five Woes on Babylon</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Babylon will be judged!</a:t>
                      </a:r>
                    </a:p>
                  </a:txBody>
                  <a:tcPr marL="50800" marR="50800" marT="50800" marB="50800" anchor="t" anchorCtr="0" horzOverflow="overflow"/>
                </a:tc>
              </a:tr>
              <a:tr h="917426">
                <a:tc>
                  <a:txBody>
                    <a:bodyPr/>
                    <a:lstStyle/>
                    <a:p>
                      <a:pPr lvl="0" algn="l" defTabSz="914400">
                        <a:defRPr b="0" i="0" sz="1800">
                          <a:uFillTx/>
                        </a:defRPr>
                      </a:pPr>
                      <a:r>
                        <a:rPr sz="2300">
                          <a:latin typeface="+mn-lt"/>
                          <a:ea typeface="+mn-ea"/>
                          <a:cs typeface="+mn-cs"/>
                          <a:sym typeface="Helvetica"/>
                        </a:rPr>
                        <a:t>B’</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3:1-15</a:t>
                      </a:r>
                    </a:p>
                  </a:txBody>
                  <a:tcPr marL="50800" marR="50800" marT="50800" marB="50800" anchor="t" anchorCtr="0" horzOverflow="overflow"/>
                </a:tc>
                <a:tc>
                  <a:txBody>
                    <a:bodyPr/>
                    <a:lstStyle/>
                    <a:p>
                      <a:pPr lvl="0" algn="l" defTabSz="914400">
                        <a:defRPr b="0" i="0" sz="1800">
                          <a:uFillTx/>
                        </a:defRPr>
                      </a:pPr>
                      <a:r>
                        <a:rPr b="1" sz="2300">
                          <a:latin typeface="+mn-lt"/>
                          <a:ea typeface="+mn-ea"/>
                          <a:cs typeface="+mn-cs"/>
                          <a:sym typeface="Helvetica"/>
                        </a:rPr>
                        <a:t>The coming of the mighty Eloah</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The conquest of the land and the deliverance of Israel</a:t>
                      </a:r>
                    </a:p>
                  </a:txBody>
                  <a:tcPr marL="50800" marR="50800" marT="50800" marB="50800" anchor="t" anchorCtr="0" horzOverflow="overflow"/>
                </a:tc>
              </a:tr>
              <a:tr h="881955">
                <a:tc>
                  <a:txBody>
                    <a:bodyPr/>
                    <a:lstStyle/>
                    <a:p>
                      <a:pPr lvl="0" algn="l" defTabSz="914400">
                        <a:defRPr b="0" i="0" sz="1800">
                          <a:uFillTx/>
                        </a:defRPr>
                      </a:pPr>
                      <a:r>
                        <a:rPr sz="2300">
                          <a:latin typeface="+mn-lt"/>
                          <a:ea typeface="+mn-ea"/>
                          <a:cs typeface="+mn-cs"/>
                          <a:sym typeface="Helvetica"/>
                        </a:rPr>
                        <a:t>A’</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3:16-19</a:t>
                      </a:r>
                    </a:p>
                  </a:txBody>
                  <a:tcPr marL="50800" marR="50800" marT="50800" marB="50800" anchor="t" anchorCtr="0" horzOverflow="overflow"/>
                </a:tc>
                <a:tc>
                  <a:txBody>
                    <a:bodyPr/>
                    <a:lstStyle/>
                    <a:p>
                      <a:pPr lvl="0" algn="l" defTabSz="914400">
                        <a:defRPr b="0" i="0" sz="1800">
                          <a:uFillTx/>
                        </a:defRPr>
                      </a:pPr>
                      <a:r>
                        <a:rPr b="1" sz="2300">
                          <a:latin typeface="+mn-lt"/>
                          <a:ea typeface="+mn-ea"/>
                          <a:cs typeface="+mn-cs"/>
                          <a:sym typeface="Helvetica"/>
                        </a:rPr>
                        <a:t>The outlook of faith</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Rejoicing in hope!</a:t>
                      </a:r>
                    </a:p>
                  </a:txBody>
                  <a:tcPr marL="50800" marR="50800" marT="50800" marB="50800" anchor="t" anchorCtr="0" horzOverflow="overflow"/>
                </a:tc>
              </a:tr>
            </a:tbl>
          </a:graphicData>
        </a:graphic>
      </p:graphicFrame>
      <p:sp>
        <p:nvSpPr>
          <p:cNvPr id="150" name="Shape 150"/>
          <p:cNvSpPr/>
          <p:nvPr/>
        </p:nvSpPr>
        <p:spPr>
          <a:xfrm>
            <a:off x="1000645" y="196849"/>
            <a:ext cx="7142709" cy="469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2400" u="sng">
                <a:latin typeface="+mn-lt"/>
                <a:ea typeface="+mn-ea"/>
                <a:cs typeface="+mn-cs"/>
                <a:sym typeface="Helvetica"/>
              </a:defRPr>
            </a:lvl1pPr>
          </a:lstStyle>
          <a:p>
            <a:pPr lvl="0">
              <a:defRPr b="0" sz="1800" u="none"/>
            </a:pPr>
            <a:r>
              <a:rPr b="1" sz="2400" u="sng"/>
              <a:t>The burden which Habakkuk the prophet did see</a:t>
            </a:r>
          </a:p>
        </p:txBody>
      </p:sp>
    </p:spTree>
  </p:cSld>
  <p:clrMapOvr>
    <a:masterClrMapping/>
  </p:clrMapOvr>
  <p:transitio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0" presetID="1" grpId="1" fill="hold">
                                  <p:stCondLst>
                                    <p:cond delay="0"/>
                                  </p:stCondLst>
                                  <p:iterate type="el" backwards="0">
                                    <p:tmAbs val="0"/>
                                  </p:iterate>
                                  <p:childTnLst>
                                    <p:set>
                                      <p:cBhvr>
                                        <p:cTn id="6" fill="hold"/>
                                        <p:tgtEl>
                                          <p:spTgt spid="14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9" grpId="1"/>
    </p:bldLst>
  </p:timing>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2" name="Shape 152"/>
          <p:cNvSpPr/>
          <p:nvPr/>
        </p:nvSpPr>
        <p:spPr>
          <a:xfrm>
            <a:off x="1000645" y="196849"/>
            <a:ext cx="7142709" cy="4699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defRPr b="1" sz="2400" u="sng">
                <a:latin typeface="+mn-lt"/>
                <a:ea typeface="+mn-ea"/>
                <a:cs typeface="+mn-cs"/>
                <a:sym typeface="Helvetica"/>
              </a:defRPr>
            </a:lvl1pPr>
          </a:lstStyle>
          <a:p>
            <a:pPr lvl="0">
              <a:defRPr b="0" sz="1800" u="none"/>
            </a:pPr>
            <a:r>
              <a:rPr b="1" sz="2400" u="sng"/>
              <a:t>The burden which Habakkuk the prophet did see</a:t>
            </a:r>
          </a:p>
        </p:txBody>
      </p:sp>
      <p:graphicFrame>
        <p:nvGraphicFramePr>
          <p:cNvPr id="153" name="Table 153"/>
          <p:cNvGraphicFramePr/>
          <p:nvPr/>
        </p:nvGraphicFramePr>
        <p:xfrm>
          <a:off x="404622" y="1046112"/>
          <a:ext cx="8630774" cy="3956626"/>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317500"/>
                <a:gridCol w="1217860"/>
                <a:gridCol w="2756148"/>
                <a:gridCol w="570835"/>
                <a:gridCol w="1104900"/>
                <a:gridCol w="2663527"/>
              </a:tblGrid>
              <a:tr h="1355555">
                <a:tc>
                  <a:txBody>
                    <a:bodyPr/>
                    <a:lstStyle/>
                    <a:p>
                      <a:pPr lvl="0" algn="l" defTabSz="914400">
                        <a:defRPr b="0" i="0" sz="1800">
                          <a:uFillTx/>
                        </a:defRPr>
                      </a:pPr>
                      <a:r>
                        <a:rPr sz="2300">
                          <a:latin typeface="+mn-lt"/>
                          <a:ea typeface="+mn-ea"/>
                          <a:cs typeface="+mn-cs"/>
                          <a:sym typeface="Helvetica"/>
                        </a:rPr>
                        <a:t>A</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1:2-4</a:t>
                      </a:r>
                    </a:p>
                  </a:txBody>
                  <a:tcPr marL="50800" marR="50800" marT="50800" marB="50800" anchor="t" anchorCtr="0" horzOverflow="overflow"/>
                </a:tc>
                <a:tc>
                  <a:txBody>
                    <a:bodyPr/>
                    <a:lstStyle/>
                    <a:p>
                      <a:pPr lvl="0" algn="l" defTabSz="914400">
                        <a:defRPr b="0" i="0" sz="1800">
                          <a:uFillTx/>
                        </a:defRPr>
                      </a:pPr>
                      <a:r>
                        <a:rPr b="1" i="1" sz="2300">
                          <a:solidFill>
                            <a:srgbClr val="C82506"/>
                          </a:solidFill>
                          <a:latin typeface="+mn-lt"/>
                          <a:ea typeface="+mn-ea"/>
                          <a:cs typeface="+mn-cs"/>
                          <a:sym typeface="Helvetica"/>
                        </a:rPr>
                        <a:t>Question - why does God tolerate injustice</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A’</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3:16-19</a:t>
                      </a:r>
                    </a:p>
                  </a:txBody>
                  <a:tcPr marL="50800" marR="50800" marT="50800" marB="50800" anchor="t" anchorCtr="0" horzOverflow="overflow"/>
                </a:tc>
                <a:tc>
                  <a:txBody>
                    <a:bodyPr/>
                    <a:lstStyle/>
                    <a:p>
                      <a:pPr lvl="0" algn="l" defTabSz="914400">
                        <a:defRPr b="0" i="0" sz="1800">
                          <a:uFillTx/>
                        </a:defRPr>
                      </a:pPr>
                      <a:r>
                        <a:rPr b="1" sz="2300">
                          <a:solidFill>
                            <a:srgbClr val="C82506"/>
                          </a:solidFill>
                          <a:latin typeface="+mn-lt"/>
                          <a:ea typeface="+mn-ea"/>
                          <a:cs typeface="+mn-cs"/>
                          <a:sym typeface="Helvetica"/>
                        </a:rPr>
                        <a:t>The perspective  of faith</a:t>
                      </a:r>
                    </a:p>
                  </a:txBody>
                  <a:tcPr marL="50800" marR="50800" marT="50800" marB="50800" anchor="t" anchorCtr="0" horzOverflow="overflow"/>
                </a:tc>
              </a:tr>
              <a:tr h="1168400">
                <a:tc>
                  <a:txBody>
                    <a:bodyPr/>
                    <a:lstStyle/>
                    <a:p>
                      <a:pPr lvl="0" algn="l" defTabSz="914400">
                        <a:defRPr b="0" i="0" sz="1800">
                          <a:uFillTx/>
                        </a:defRPr>
                      </a:pPr>
                      <a:r>
                        <a:rPr sz="2300">
                          <a:latin typeface="+mn-lt"/>
                          <a:ea typeface="+mn-ea"/>
                          <a:cs typeface="+mn-cs"/>
                          <a:sym typeface="Helvetica"/>
                        </a:rPr>
                        <a:t>B</a:t>
                      </a:r>
                    </a:p>
                  </a:txBody>
                  <a:tcPr marL="50800" marR="50800" marT="50800" marB="50800" anchor="t" anchorCtr="0" horzOverflow="overflow"/>
                </a:tc>
                <a:tc>
                  <a:txBody>
                    <a:bodyPr/>
                    <a:lstStyle/>
                    <a:p>
                      <a:pPr lvl="0"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0" i="0" sz="1800">
                          <a:uFillTx/>
                        </a:defRPr>
                      </a:pPr>
                      <a:r>
                        <a:rPr sz="2300">
                          <a:latin typeface="+mn-lt"/>
                          <a:ea typeface="+mn-ea"/>
                          <a:cs typeface="+mn-cs"/>
                          <a:sym typeface="Helvetica"/>
                        </a:rPr>
                        <a:t>1:5-11</a:t>
                      </a:r>
                    </a:p>
                  </a:txBody>
                  <a:tcPr marL="50800" marR="50800" marT="50800" marB="50800" anchor="t" anchorCtr="0" horzOverflow="overflow"/>
                </a:tc>
                <a:tc>
                  <a:txBody>
                    <a:bodyPr/>
                    <a:lstStyle/>
                    <a:p>
                      <a:pPr lvl="0" algn="l" defTabSz="914400">
                        <a:defRPr b="0" i="0" sz="1800">
                          <a:uFillTx/>
                        </a:defRPr>
                      </a:pPr>
                      <a:r>
                        <a:rPr b="1" sz="2300">
                          <a:latin typeface="+mn-lt"/>
                          <a:ea typeface="+mn-ea"/>
                          <a:cs typeface="+mn-cs"/>
                          <a:sym typeface="Helvetica"/>
                        </a:rPr>
                        <a:t>Answer - God will judge through the Chaldeans</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B’</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3:1-15</a:t>
                      </a:r>
                    </a:p>
                  </a:txBody>
                  <a:tcPr marL="50800" marR="50800" marT="50800" marB="50800" anchor="t" anchorCtr="0" horzOverflow="overflow"/>
                </a:tc>
                <a:tc>
                  <a:txBody>
                    <a:bodyPr/>
                    <a:lstStyle/>
                    <a:p>
                      <a:pPr lvl="0"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0" i="0" sz="1800">
                          <a:uFillTx/>
                        </a:defRPr>
                      </a:pPr>
                      <a:r>
                        <a:rPr b="1" sz="2300">
                          <a:latin typeface="+mn-lt"/>
                          <a:ea typeface="+mn-ea"/>
                          <a:cs typeface="+mn-cs"/>
                          <a:sym typeface="Helvetica"/>
                        </a:rPr>
                        <a:t>The coming of the mighty Eloah</a:t>
                      </a:r>
                    </a:p>
                  </a:txBody>
                  <a:tcPr marL="50800" marR="50800" marT="50800" marB="50800" anchor="t" anchorCtr="0" horzOverflow="overflow"/>
                </a:tc>
              </a:tr>
              <a:tr h="1432669">
                <a:tc>
                  <a:txBody>
                    <a:bodyPr/>
                    <a:lstStyle/>
                    <a:p>
                      <a:pPr lvl="0" algn="l" defTabSz="914400">
                        <a:defRPr b="0" i="0" sz="1800">
                          <a:uFillTx/>
                        </a:defRPr>
                      </a:pPr>
                      <a:r>
                        <a:rPr sz="2300">
                          <a:latin typeface="+mn-lt"/>
                          <a:ea typeface="+mn-ea"/>
                          <a:cs typeface="+mn-cs"/>
                          <a:sym typeface="Helvetica"/>
                        </a:rPr>
                        <a:t>C</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1:12-2:1</a:t>
                      </a:r>
                    </a:p>
                  </a:txBody>
                  <a:tcPr marL="50800" marR="50800" marT="50800" marB="50800" anchor="t" anchorCtr="0" horzOverflow="overflow"/>
                </a:tc>
                <a:tc>
                  <a:txBody>
                    <a:bodyPr/>
                    <a:lstStyle/>
                    <a:p>
                      <a:pPr lvl="0" algn="l" defTabSz="914400">
                        <a:defRPr b="0" i="0" sz="1800">
                          <a:uFillTx/>
                        </a:defRPr>
                      </a:pPr>
                      <a:r>
                        <a:rPr b="1" i="1" sz="2300">
                          <a:solidFill>
                            <a:srgbClr val="C82506"/>
                          </a:solidFill>
                          <a:latin typeface="+mn-lt"/>
                          <a:ea typeface="+mn-ea"/>
                          <a:cs typeface="+mn-cs"/>
                          <a:sym typeface="Helvetica"/>
                        </a:rPr>
                        <a:t>Complaint - the Babylonians are rapacious idolators</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C’</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2:5-20</a:t>
                      </a:r>
                    </a:p>
                  </a:txBody>
                  <a:tcPr marL="50800" marR="50800" marT="50800" marB="50800" anchor="t" anchorCtr="0" horzOverflow="overflow"/>
                </a:tc>
                <a:tc>
                  <a:txBody>
                    <a:bodyPr/>
                    <a:lstStyle/>
                    <a:p>
                      <a:pPr lvl="0" algn="l" defTabSz="914400">
                        <a:defRPr b="0" i="0" sz="1800">
                          <a:uFillTx/>
                        </a:defRPr>
                      </a:pPr>
                      <a:r>
                        <a:rPr b="1" sz="2300">
                          <a:solidFill>
                            <a:srgbClr val="C82506"/>
                          </a:solidFill>
                          <a:latin typeface="+mn-lt"/>
                          <a:ea typeface="+mn-ea"/>
                          <a:cs typeface="+mn-cs"/>
                          <a:sym typeface="Helvetica"/>
                        </a:rPr>
                        <a:t>Five Woes on Babylon</a:t>
                      </a:r>
                    </a:p>
                  </a:txBody>
                  <a:tcPr marL="50800" marR="50800" marT="50800" marB="50800" anchor="t" anchorCtr="0" horzOverflow="overflow"/>
                </a:tc>
              </a:tr>
            </a:tbl>
          </a:graphicData>
        </a:graphic>
      </p:graphicFrame>
      <p:graphicFrame>
        <p:nvGraphicFramePr>
          <p:cNvPr id="154" name="Table 154"/>
          <p:cNvGraphicFramePr/>
          <p:nvPr/>
        </p:nvGraphicFramePr>
        <p:xfrm>
          <a:off x="1030368" y="5547200"/>
          <a:ext cx="7379282" cy="889002"/>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419695"/>
                <a:gridCol w="921345"/>
                <a:gridCol w="6038238"/>
              </a:tblGrid>
              <a:tr h="889000">
                <a:tc>
                  <a:txBody>
                    <a:bodyPr/>
                    <a:lstStyle/>
                    <a:p>
                      <a:pPr lvl="0" algn="l" defTabSz="914400">
                        <a:defRPr b="0" i="0" sz="1800">
                          <a:uFillTx/>
                        </a:defRPr>
                      </a:pPr>
                      <a:r>
                        <a:rPr sz="2300">
                          <a:latin typeface="+mn-lt"/>
                          <a:ea typeface="+mn-ea"/>
                          <a:cs typeface="+mn-cs"/>
                          <a:sym typeface="Helvetica"/>
                        </a:rPr>
                        <a:t>D</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2:2-5</a:t>
                      </a:r>
                    </a:p>
                  </a:txBody>
                  <a:tcPr marL="50800" marR="50800" marT="50800" marB="50800" anchor="t" anchorCtr="0" horzOverflow="overflow"/>
                </a:tc>
                <a:tc>
                  <a:txBody>
                    <a:bodyPr/>
                    <a:lstStyle/>
                    <a:p>
                      <a:pPr lvl="0" algn="l" defTabSz="914400">
                        <a:defRPr b="0" i="0" sz="1800">
                          <a:uFillTx/>
                        </a:defRPr>
                      </a:pPr>
                      <a:r>
                        <a:rPr b="1" sz="2600">
                          <a:latin typeface="+mn-lt"/>
                          <a:ea typeface="+mn-ea"/>
                          <a:cs typeface="+mn-cs"/>
                          <a:sym typeface="Helvetica"/>
                        </a:rPr>
                        <a:t>Answer - There is an appointed time, </a:t>
                      </a:r>
                      <a:endParaRPr sz="2600">
                        <a:latin typeface="+mn-lt"/>
                        <a:ea typeface="+mn-ea"/>
                        <a:cs typeface="+mn-cs"/>
                        <a:sym typeface="Helvetica"/>
                      </a:endParaRPr>
                    </a:p>
                    <a:p>
                      <a:pPr lvl="0" algn="l" defTabSz="914400">
                        <a:defRPr b="0" i="0" sz="1800">
                          <a:uFillTx/>
                        </a:defRPr>
                      </a:pPr>
                      <a:r>
                        <a:rPr b="1" sz="2600">
                          <a:latin typeface="+mn-lt"/>
                          <a:ea typeface="+mn-ea"/>
                          <a:cs typeface="+mn-cs"/>
                          <a:sym typeface="Helvetica"/>
                        </a:rPr>
                        <a:t>               </a:t>
                      </a:r>
                      <a:r>
                        <a:rPr b="1" i="1" sz="2600">
                          <a:latin typeface="+mn-lt"/>
                          <a:ea typeface="+mn-ea"/>
                          <a:cs typeface="+mn-cs"/>
                          <a:sym typeface="Helvetica"/>
                        </a:rPr>
                        <a:t> </a:t>
                      </a:r>
                      <a:r>
                        <a:rPr b="1" i="1" sz="2600" u="sng">
                          <a:latin typeface="+mn-lt"/>
                          <a:ea typeface="+mn-ea"/>
                          <a:cs typeface="+mn-cs"/>
                          <a:sym typeface="Helvetica"/>
                        </a:rPr>
                        <a:t>the just live by faith</a:t>
                      </a:r>
                      <a:r>
                        <a:rPr b="1" sz="2600">
                          <a:latin typeface="+mn-lt"/>
                          <a:ea typeface="+mn-ea"/>
                          <a:cs typeface="+mn-cs"/>
                          <a:sym typeface="Helvetica"/>
                        </a:rPr>
                        <a:t>.</a:t>
                      </a:r>
                    </a:p>
                  </a:txBody>
                  <a:tcPr marL="50800" marR="50800" marT="50800" marB="50800" anchor="t" anchorCtr="0" horzOverflow="overflow"/>
                </a:tc>
              </a:tr>
            </a:tbl>
          </a:graphicData>
        </a:graphic>
      </p:graphicFrame>
    </p:spTree>
  </p:cSld>
  <p:clrMapOvr>
    <a:masterClrMapping/>
  </p:clrMapOvr>
  <p:transitio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6" name="Shape 156"/>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grpSp>
        <p:nvGrpSpPr>
          <p:cNvPr id="159" name="Group 159"/>
          <p:cNvGrpSpPr/>
          <p:nvPr/>
        </p:nvGrpSpPr>
        <p:grpSpPr>
          <a:xfrm>
            <a:off x="3921905" y="12700"/>
            <a:ext cx="5411320" cy="7112000"/>
            <a:chOff x="0" y="0"/>
            <a:chExt cx="5411318" cy="7112000"/>
          </a:xfrm>
        </p:grpSpPr>
        <p:sp>
          <p:nvSpPr>
            <p:cNvPr id="157" name="Shape 157"/>
            <p:cNvSpPr/>
            <p:nvPr/>
          </p:nvSpPr>
          <p:spPr>
            <a:xfrm>
              <a:off x="215899" y="203200"/>
              <a:ext cx="4979520" cy="6426201"/>
            </a:xfrm>
            <a:prstGeom prst="rect">
              <a:avLst/>
            </a:prstGeom>
            <a:solidFill>
              <a:srgbClr val="DCDEE0"/>
            </a:solid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defRPr sz="1800"/>
              </a:pPr>
              <a:r>
                <a:rPr b="1" i="1" sz="2200">
                  <a:latin typeface="+mn-lt"/>
                  <a:ea typeface="+mn-ea"/>
                  <a:cs typeface="+mn-cs"/>
                  <a:sym typeface="Helvetica"/>
                </a:rPr>
                <a:t>Hab 3:16-19</a:t>
              </a:r>
              <a:endParaRPr b="1" i="1" sz="2200">
                <a:latin typeface="+mn-lt"/>
                <a:ea typeface="+mn-ea"/>
                <a:cs typeface="+mn-cs"/>
                <a:sym typeface="Helvetica"/>
              </a:endParaRPr>
            </a:p>
            <a:p>
              <a:pPr lvl="0">
                <a:defRPr sz="1800"/>
              </a:pPr>
              <a:r>
                <a:rPr sz="2000">
                  <a:latin typeface="+mn-lt"/>
                  <a:ea typeface="+mn-ea"/>
                  <a:cs typeface="+mn-cs"/>
                  <a:sym typeface="Helvetica"/>
                </a:rPr>
                <a:t>When </a:t>
              </a:r>
              <a:r>
                <a:rPr b="1" sz="2000">
                  <a:latin typeface="+mn-lt"/>
                  <a:ea typeface="+mn-ea"/>
                  <a:cs typeface="+mn-cs"/>
                  <a:sym typeface="Helvetica"/>
                </a:rPr>
                <a:t>I heard</a:t>
              </a:r>
              <a:r>
                <a:rPr sz="2000">
                  <a:latin typeface="+mn-lt"/>
                  <a:ea typeface="+mn-ea"/>
                  <a:cs typeface="+mn-cs"/>
                  <a:sym typeface="Helvetica"/>
                </a:rPr>
                <a:t>, my belly trembled;</a:t>
              </a:r>
              <a:endParaRPr sz="2000">
                <a:latin typeface="+mn-lt"/>
                <a:ea typeface="+mn-ea"/>
                <a:cs typeface="+mn-cs"/>
                <a:sym typeface="Helvetica"/>
              </a:endParaRPr>
            </a:p>
            <a:p>
              <a:pPr lvl="0">
                <a:defRPr sz="1800"/>
              </a:pPr>
              <a:r>
                <a:rPr sz="2000">
                  <a:latin typeface="+mn-lt"/>
                  <a:ea typeface="+mn-ea"/>
                  <a:cs typeface="+mn-cs"/>
                  <a:sym typeface="Helvetica"/>
                </a:rPr>
                <a:t>my lips quivered at the voice:</a:t>
              </a:r>
              <a:endParaRPr sz="2000">
                <a:latin typeface="+mn-lt"/>
                <a:ea typeface="+mn-ea"/>
                <a:cs typeface="+mn-cs"/>
                <a:sym typeface="Helvetica"/>
              </a:endParaRPr>
            </a:p>
            <a:p>
              <a:pPr lvl="0">
                <a:defRPr sz="1800"/>
              </a:pPr>
              <a:r>
                <a:rPr sz="2000">
                  <a:latin typeface="+mn-lt"/>
                  <a:ea typeface="+mn-ea"/>
                  <a:cs typeface="+mn-cs"/>
                  <a:sym typeface="Helvetica"/>
                </a:rPr>
                <a:t>rottenness entered into my bones, and I trembled in myself, that I might rest in the day of trouble: when he cometh up unto the people, he will invade them with his troops.</a:t>
              </a:r>
              <a:endParaRPr sz="2000">
                <a:latin typeface="+mn-lt"/>
                <a:ea typeface="+mn-ea"/>
                <a:cs typeface="+mn-cs"/>
                <a:sym typeface="Helvetica"/>
              </a:endParaRPr>
            </a:p>
            <a:p>
              <a:pPr lvl="0">
                <a:defRPr sz="1800"/>
              </a:pPr>
              <a:r>
                <a:rPr sz="2000">
                  <a:latin typeface="+mn-lt"/>
                  <a:ea typeface="+mn-ea"/>
                  <a:cs typeface="+mn-cs"/>
                  <a:sym typeface="Helvetica"/>
                </a:rPr>
                <a:t> </a:t>
              </a:r>
              <a:endParaRPr sz="2000">
                <a:latin typeface="+mn-lt"/>
                <a:ea typeface="+mn-ea"/>
                <a:cs typeface="+mn-cs"/>
                <a:sym typeface="Helvetica"/>
              </a:endParaRPr>
            </a:p>
            <a:p>
              <a:pPr lvl="0">
                <a:defRPr sz="1800"/>
              </a:pPr>
              <a:r>
                <a:rPr sz="2000">
                  <a:latin typeface="+mn-lt"/>
                  <a:ea typeface="+mn-ea"/>
                  <a:cs typeface="+mn-cs"/>
                  <a:sym typeface="Helvetica"/>
                </a:rPr>
                <a:t>Although the fig tree shall not blossom,</a:t>
              </a:r>
              <a:endParaRPr sz="2000">
                <a:latin typeface="+mn-lt"/>
                <a:ea typeface="+mn-ea"/>
                <a:cs typeface="+mn-cs"/>
                <a:sym typeface="Helvetica"/>
              </a:endParaRPr>
            </a:p>
            <a:p>
              <a:pPr lvl="0">
                <a:defRPr sz="1800"/>
              </a:pPr>
              <a:r>
                <a:rPr sz="2000">
                  <a:latin typeface="+mn-lt"/>
                  <a:ea typeface="+mn-ea"/>
                  <a:cs typeface="+mn-cs"/>
                  <a:sym typeface="Helvetica"/>
                </a:rPr>
                <a:t>neither shall fruit be in the vines;</a:t>
              </a:r>
              <a:endParaRPr sz="2000">
                <a:latin typeface="+mn-lt"/>
                <a:ea typeface="+mn-ea"/>
                <a:cs typeface="+mn-cs"/>
                <a:sym typeface="Helvetica"/>
              </a:endParaRPr>
            </a:p>
            <a:p>
              <a:pPr lvl="0">
                <a:defRPr sz="1800"/>
              </a:pPr>
              <a:r>
                <a:rPr sz="2000">
                  <a:latin typeface="+mn-lt"/>
                  <a:ea typeface="+mn-ea"/>
                  <a:cs typeface="+mn-cs"/>
                  <a:sym typeface="Helvetica"/>
                </a:rPr>
                <a:t>the labour of the olive shall fail,</a:t>
              </a:r>
              <a:endParaRPr sz="2000">
                <a:latin typeface="+mn-lt"/>
                <a:ea typeface="+mn-ea"/>
                <a:cs typeface="+mn-cs"/>
                <a:sym typeface="Helvetica"/>
              </a:endParaRPr>
            </a:p>
            <a:p>
              <a:pPr lvl="0">
                <a:defRPr sz="1800"/>
              </a:pPr>
              <a:r>
                <a:rPr sz="2000">
                  <a:latin typeface="+mn-lt"/>
                  <a:ea typeface="+mn-ea"/>
                  <a:cs typeface="+mn-cs"/>
                  <a:sym typeface="Helvetica"/>
                </a:rPr>
                <a:t>and the fields shall yield no meat;</a:t>
              </a:r>
              <a:endParaRPr sz="2000">
                <a:latin typeface="+mn-lt"/>
                <a:ea typeface="+mn-ea"/>
                <a:cs typeface="+mn-cs"/>
                <a:sym typeface="Helvetica"/>
              </a:endParaRPr>
            </a:p>
            <a:p>
              <a:pPr lvl="0">
                <a:defRPr sz="1800"/>
              </a:pPr>
              <a:r>
                <a:rPr sz="2000">
                  <a:latin typeface="+mn-lt"/>
                  <a:ea typeface="+mn-ea"/>
                  <a:cs typeface="+mn-cs"/>
                  <a:sym typeface="Helvetica"/>
                </a:rPr>
                <a:t>the flock shall be cut off from the fold,</a:t>
              </a:r>
              <a:endParaRPr sz="2000">
                <a:latin typeface="+mn-lt"/>
                <a:ea typeface="+mn-ea"/>
                <a:cs typeface="+mn-cs"/>
                <a:sym typeface="Helvetica"/>
              </a:endParaRPr>
            </a:p>
            <a:p>
              <a:pPr lvl="0">
                <a:defRPr sz="1800"/>
              </a:pPr>
              <a:r>
                <a:rPr sz="2000">
                  <a:latin typeface="+mn-lt"/>
                  <a:ea typeface="+mn-ea"/>
                  <a:cs typeface="+mn-cs"/>
                  <a:sym typeface="Helvetica"/>
                </a:rPr>
                <a:t>and there shall be no herd in the stalls:</a:t>
              </a:r>
              <a:endParaRPr sz="2000">
                <a:latin typeface="+mn-lt"/>
                <a:ea typeface="+mn-ea"/>
                <a:cs typeface="+mn-cs"/>
                <a:sym typeface="Helvetica"/>
              </a:endParaRPr>
            </a:p>
            <a:p>
              <a:pPr lvl="0">
                <a:defRPr sz="1800"/>
              </a:pPr>
              <a:r>
                <a:rPr sz="2000">
                  <a:latin typeface="+mn-lt"/>
                  <a:ea typeface="+mn-ea"/>
                  <a:cs typeface="+mn-cs"/>
                  <a:sym typeface="Helvetica"/>
                </a:rPr>
                <a:t> </a:t>
              </a:r>
              <a:endParaRPr sz="2000">
                <a:latin typeface="+mn-lt"/>
                <a:ea typeface="+mn-ea"/>
                <a:cs typeface="+mn-cs"/>
                <a:sym typeface="Helvetica"/>
              </a:endParaRPr>
            </a:p>
            <a:p>
              <a:pPr lvl="0">
                <a:defRPr sz="1800"/>
              </a:pPr>
              <a:r>
                <a:rPr b="1" sz="2000">
                  <a:latin typeface="+mn-lt"/>
                  <a:ea typeface="+mn-ea"/>
                  <a:cs typeface="+mn-cs"/>
                  <a:sym typeface="Helvetica"/>
                </a:rPr>
                <a:t>Yet</a:t>
              </a:r>
              <a:r>
                <a:rPr b="1" sz="2000">
                  <a:solidFill>
                    <a:srgbClr val="B36AE2"/>
                  </a:solidFill>
                  <a:latin typeface="+mn-lt"/>
                  <a:ea typeface="+mn-ea"/>
                  <a:cs typeface="+mn-cs"/>
                  <a:sym typeface="Helvetica"/>
                </a:rPr>
                <a:t> </a:t>
              </a:r>
              <a:r>
                <a:rPr sz="2000">
                  <a:latin typeface="+mn-lt"/>
                  <a:ea typeface="+mn-ea"/>
                  <a:cs typeface="+mn-cs"/>
                  <a:sym typeface="Helvetica"/>
                </a:rPr>
                <a:t>I will rejoice in the Lord,</a:t>
              </a:r>
              <a:endParaRPr sz="2000">
                <a:latin typeface="+mn-lt"/>
                <a:ea typeface="+mn-ea"/>
                <a:cs typeface="+mn-cs"/>
                <a:sym typeface="Helvetica"/>
              </a:endParaRPr>
            </a:p>
            <a:p>
              <a:pPr lvl="0">
                <a:defRPr sz="1800"/>
              </a:pPr>
              <a:r>
                <a:rPr sz="2000">
                  <a:latin typeface="+mn-lt"/>
                  <a:ea typeface="+mn-ea"/>
                  <a:cs typeface="+mn-cs"/>
                  <a:sym typeface="Helvetica"/>
                </a:rPr>
                <a:t>I will joy in the </a:t>
              </a:r>
              <a:r>
                <a:rPr b="1" sz="2000">
                  <a:latin typeface="+mn-lt"/>
                  <a:ea typeface="+mn-ea"/>
                  <a:cs typeface="+mn-cs"/>
                  <a:sym typeface="Helvetica"/>
                </a:rPr>
                <a:t>God of my salvation</a:t>
              </a:r>
              <a:r>
                <a:rPr sz="2000">
                  <a:latin typeface="+mn-lt"/>
                  <a:ea typeface="+mn-ea"/>
                  <a:cs typeface="+mn-cs"/>
                  <a:sym typeface="Helvetica"/>
                </a:rPr>
                <a:t>.</a:t>
              </a:r>
              <a:endParaRPr sz="2000">
                <a:latin typeface="+mn-lt"/>
                <a:ea typeface="+mn-ea"/>
                <a:cs typeface="+mn-cs"/>
                <a:sym typeface="Helvetica"/>
              </a:endParaRPr>
            </a:p>
            <a:p>
              <a:pPr lvl="0">
                <a:defRPr sz="1800"/>
              </a:pPr>
              <a:endParaRPr sz="2000">
                <a:latin typeface="+mn-lt"/>
                <a:ea typeface="+mn-ea"/>
                <a:cs typeface="+mn-cs"/>
                <a:sym typeface="Helvetica"/>
              </a:endParaRPr>
            </a:p>
            <a:p>
              <a:pPr lvl="0">
                <a:defRPr sz="1800"/>
              </a:pPr>
              <a:r>
                <a:rPr sz="2000">
                  <a:latin typeface="+mn-lt"/>
                  <a:ea typeface="+mn-ea"/>
                  <a:cs typeface="+mn-cs"/>
                  <a:sym typeface="Helvetica"/>
                </a:rPr>
                <a:t> The Lord God is my strength, and he will make my feet like hinds’ feet,and he will make me to walk upon mine high places.</a:t>
              </a:r>
            </a:p>
          </p:txBody>
        </p:sp>
        <p:pic>
          <p:nvPicPr>
            <p:cNvPr id="158" name="image7.png"/>
            <p:cNvPicPr/>
            <p:nvPr/>
          </p:nvPicPr>
          <p:blipFill>
            <a:blip r:embed="rId2">
              <a:extLst/>
            </a:blip>
            <a:stretch>
              <a:fillRect/>
            </a:stretch>
          </p:blipFill>
          <p:spPr>
            <a:xfrm>
              <a:off x="-1" y="0"/>
              <a:ext cx="5411320" cy="7112000"/>
            </a:xfrm>
            <a:prstGeom prst="rect">
              <a:avLst/>
            </a:prstGeom>
            <a:ln w="12700" cap="flat">
              <a:noFill/>
              <a:miter lim="400000"/>
            </a:ln>
            <a:effectLst/>
          </p:spPr>
        </p:pic>
      </p:grpSp>
      <p:grpSp>
        <p:nvGrpSpPr>
          <p:cNvPr id="162" name="Group 162"/>
          <p:cNvGrpSpPr/>
          <p:nvPr/>
        </p:nvGrpSpPr>
        <p:grpSpPr>
          <a:xfrm>
            <a:off x="74127" y="146050"/>
            <a:ext cx="3785968" cy="6845300"/>
            <a:chOff x="0" y="0"/>
            <a:chExt cx="3785966" cy="6845300"/>
          </a:xfrm>
        </p:grpSpPr>
        <p:sp>
          <p:nvSpPr>
            <p:cNvPr id="160" name="Shape 160"/>
            <p:cNvSpPr/>
            <p:nvPr/>
          </p:nvSpPr>
          <p:spPr>
            <a:xfrm>
              <a:off x="215900" y="203200"/>
              <a:ext cx="3354167" cy="61595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defRPr sz="1800"/>
              </a:pPr>
              <a:r>
                <a:rPr b="1" i="1" sz="2400">
                  <a:latin typeface="+mn-lt"/>
                  <a:ea typeface="+mn-ea"/>
                  <a:cs typeface="+mn-cs"/>
                  <a:sym typeface="Helvetica"/>
                </a:rPr>
                <a:t>Hab 1:2-4</a:t>
              </a:r>
              <a:endParaRPr b="1" i="1" sz="2400">
                <a:latin typeface="+mn-lt"/>
                <a:ea typeface="+mn-ea"/>
                <a:cs typeface="+mn-cs"/>
                <a:sym typeface="Helvetica"/>
              </a:endParaRPr>
            </a:p>
            <a:p>
              <a:pPr lvl="0">
                <a:defRPr sz="1800"/>
              </a:pPr>
              <a:r>
                <a:rPr sz="2000">
                  <a:latin typeface="+mn-lt"/>
                  <a:ea typeface="+mn-ea"/>
                  <a:cs typeface="+mn-cs"/>
                  <a:sym typeface="Helvetica"/>
                </a:rPr>
                <a:t>O Lord, how long shall I cry, and </a:t>
              </a:r>
              <a:r>
                <a:rPr b="1" sz="2000">
                  <a:latin typeface="+mn-lt"/>
                  <a:ea typeface="+mn-ea"/>
                  <a:cs typeface="+mn-cs"/>
                  <a:sym typeface="Helvetica"/>
                </a:rPr>
                <a:t>thou wilt not hear</a:t>
              </a:r>
              <a:r>
                <a:rPr sz="2000">
                  <a:latin typeface="+mn-lt"/>
                  <a:ea typeface="+mn-ea"/>
                  <a:cs typeface="+mn-cs"/>
                  <a:sym typeface="Helvetica"/>
                </a:rPr>
                <a:t>!</a:t>
              </a:r>
              <a:endParaRPr sz="2000">
                <a:latin typeface="+mn-lt"/>
                <a:ea typeface="+mn-ea"/>
                <a:cs typeface="+mn-cs"/>
                <a:sym typeface="Helvetica"/>
              </a:endParaRPr>
            </a:p>
            <a:p>
              <a:pPr lvl="0">
                <a:defRPr sz="1800"/>
              </a:pPr>
              <a:r>
                <a:rPr sz="2000">
                  <a:latin typeface="+mn-lt"/>
                  <a:ea typeface="+mn-ea"/>
                  <a:cs typeface="+mn-cs"/>
                  <a:sym typeface="Helvetica"/>
                </a:rPr>
                <a:t>even cry out unto thee of violence, and </a:t>
              </a:r>
              <a:r>
                <a:rPr b="1" sz="2000">
                  <a:latin typeface="+mn-lt"/>
                  <a:ea typeface="+mn-ea"/>
                  <a:cs typeface="+mn-cs"/>
                  <a:sym typeface="Helvetica"/>
                </a:rPr>
                <a:t>thou wilt not save!</a:t>
              </a:r>
              <a:endParaRPr sz="2000">
                <a:latin typeface="+mn-lt"/>
                <a:ea typeface="+mn-ea"/>
                <a:cs typeface="+mn-cs"/>
                <a:sym typeface="Helvetica"/>
              </a:endParaRPr>
            </a:p>
            <a:p>
              <a:pPr lvl="0">
                <a:defRPr sz="1800"/>
              </a:pPr>
              <a:r>
                <a:rPr sz="2000">
                  <a:latin typeface="+mn-lt"/>
                  <a:ea typeface="+mn-ea"/>
                  <a:cs typeface="+mn-cs"/>
                  <a:sym typeface="Helvetica"/>
                </a:rPr>
                <a:t> Why dost thou shew me iniquity, and cause me to behold grievance?</a:t>
              </a:r>
              <a:endParaRPr sz="2000">
                <a:latin typeface="+mn-lt"/>
                <a:ea typeface="+mn-ea"/>
                <a:cs typeface="+mn-cs"/>
                <a:sym typeface="Helvetica"/>
              </a:endParaRPr>
            </a:p>
            <a:p>
              <a:pPr lvl="0">
                <a:defRPr sz="1800"/>
              </a:pPr>
              <a:r>
                <a:rPr sz="2000">
                  <a:latin typeface="+mn-lt"/>
                  <a:ea typeface="+mn-ea"/>
                  <a:cs typeface="+mn-cs"/>
                  <a:sym typeface="Helvetica"/>
                </a:rPr>
                <a:t>for spoiling and violence are before me:</a:t>
              </a:r>
              <a:endParaRPr sz="2000">
                <a:latin typeface="+mn-lt"/>
                <a:ea typeface="+mn-ea"/>
                <a:cs typeface="+mn-cs"/>
                <a:sym typeface="Helvetica"/>
              </a:endParaRPr>
            </a:p>
            <a:p>
              <a:pPr lvl="0">
                <a:defRPr sz="1800"/>
              </a:pPr>
              <a:r>
                <a:rPr sz="2000">
                  <a:latin typeface="+mn-lt"/>
                  <a:ea typeface="+mn-ea"/>
                  <a:cs typeface="+mn-cs"/>
                  <a:sym typeface="Helvetica"/>
                </a:rPr>
                <a:t>and there are that raise up strife and contention.</a:t>
              </a:r>
              <a:endParaRPr sz="2000">
                <a:latin typeface="+mn-lt"/>
                <a:ea typeface="+mn-ea"/>
                <a:cs typeface="+mn-cs"/>
                <a:sym typeface="Helvetica"/>
              </a:endParaRPr>
            </a:p>
            <a:p>
              <a:pPr lvl="0">
                <a:defRPr sz="1800"/>
              </a:pPr>
              <a:r>
                <a:rPr sz="2000">
                  <a:latin typeface="+mn-lt"/>
                  <a:ea typeface="+mn-ea"/>
                  <a:cs typeface="+mn-cs"/>
                  <a:sym typeface="Helvetica"/>
                </a:rPr>
                <a:t>Therefore the law is slacked, and judgment doth never go forth:</a:t>
              </a:r>
              <a:endParaRPr sz="2000">
                <a:latin typeface="+mn-lt"/>
                <a:ea typeface="+mn-ea"/>
                <a:cs typeface="+mn-cs"/>
                <a:sym typeface="Helvetica"/>
              </a:endParaRPr>
            </a:p>
            <a:p>
              <a:pPr lvl="0">
                <a:defRPr sz="1800"/>
              </a:pPr>
              <a:r>
                <a:rPr sz="2000">
                  <a:latin typeface="+mn-lt"/>
                  <a:ea typeface="+mn-ea"/>
                  <a:cs typeface="+mn-cs"/>
                  <a:sym typeface="Helvetica"/>
                </a:rPr>
                <a:t>for the wicked doth compass about the righteous;</a:t>
              </a:r>
              <a:endParaRPr sz="2000">
                <a:latin typeface="+mn-lt"/>
                <a:ea typeface="+mn-ea"/>
                <a:cs typeface="+mn-cs"/>
                <a:sym typeface="Helvetica"/>
              </a:endParaRPr>
            </a:p>
            <a:p>
              <a:pPr lvl="0">
                <a:defRPr sz="1800"/>
              </a:pPr>
              <a:r>
                <a:rPr sz="2000">
                  <a:latin typeface="+mn-lt"/>
                  <a:ea typeface="+mn-ea"/>
                  <a:cs typeface="+mn-cs"/>
                  <a:sym typeface="Helvetica"/>
                </a:rPr>
                <a:t>therefore wrong judgment proceedeth.</a:t>
              </a:r>
            </a:p>
          </p:txBody>
        </p:sp>
        <p:pic>
          <p:nvPicPr>
            <p:cNvPr id="161" name="image8.png"/>
            <p:cNvPicPr/>
            <p:nvPr/>
          </p:nvPicPr>
          <p:blipFill>
            <a:blip r:embed="rId3">
              <a:extLst/>
            </a:blip>
            <a:stretch>
              <a:fillRect/>
            </a:stretch>
          </p:blipFill>
          <p:spPr>
            <a:xfrm>
              <a:off x="-1" y="0"/>
              <a:ext cx="3785968" cy="6845300"/>
            </a:xfrm>
            <a:prstGeom prst="rect">
              <a:avLst/>
            </a:prstGeom>
            <a:ln w="12700" cap="flat">
              <a:noFill/>
              <a:miter lim="400000"/>
            </a:ln>
            <a:effectLst/>
          </p:spPr>
        </p:pic>
      </p:grpSp>
    </p:spTree>
  </p:cSld>
  <p:clrMapOvr>
    <a:masterClrMapping/>
  </p:clrMapOvr>
  <p:transitio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4" name="Shape 164"/>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sp>
        <p:nvSpPr>
          <p:cNvPr id="165" name="Shape 165"/>
          <p:cNvSpPr/>
          <p:nvPr/>
        </p:nvSpPr>
        <p:spPr>
          <a:xfrm>
            <a:off x="216032" y="456251"/>
            <a:ext cx="6413886" cy="59454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gn="just">
              <a:spcBef>
                <a:spcPts val="1200"/>
              </a:spcBef>
              <a:defRPr sz="1800"/>
            </a:pPr>
            <a:r>
              <a:rPr b="1" i="1" sz="2600">
                <a:solidFill>
                  <a:srgbClr val="001220"/>
                </a:solidFill>
              </a:rPr>
              <a:t>ESV</a:t>
            </a:r>
            <a:endParaRPr b="1" i="1" sz="2600">
              <a:solidFill>
                <a:srgbClr val="001220"/>
              </a:solidFill>
            </a:endParaRPr>
          </a:p>
          <a:p>
            <a:pPr lvl="0" algn="just">
              <a:spcBef>
                <a:spcPts val="1200"/>
              </a:spcBef>
              <a:defRPr sz="1800"/>
            </a:pPr>
            <a:r>
              <a:rPr b="1" i="1" sz="2600">
                <a:solidFill>
                  <a:srgbClr val="001220"/>
                </a:solidFill>
              </a:rPr>
              <a:t>Habakkuk’s Complaint. ch 1</a:t>
            </a:r>
            <a:endParaRPr b="1" i="1" sz="2600">
              <a:solidFill>
                <a:srgbClr val="001220"/>
              </a:solidFill>
            </a:endParaRPr>
          </a:p>
          <a:p>
            <a:pPr lvl="0" indent="444500" algn="just">
              <a:spcBef>
                <a:spcPts val="1500"/>
              </a:spcBef>
              <a:defRPr sz="1800"/>
            </a:pPr>
            <a:r>
              <a:rPr sz="2600">
                <a:latin typeface="Arial Bold"/>
                <a:ea typeface="Arial Bold"/>
                <a:cs typeface="Arial Bold"/>
                <a:sym typeface="Arial Bold"/>
                <a:hlinkClick r:id="rId2" invalidUrl="" action="" tgtFrame="" tooltip="" history="1" highlightClick="0" endSnd="0"/>
              </a:rPr>
              <a:t>2</a:t>
            </a:r>
            <a:r>
              <a:rPr sz="2600">
                <a:solidFill>
                  <a:srgbClr val="51A7F9"/>
                </a:solidFill>
              </a:rPr>
              <a:t> O LORD, how long shall I cry for help,</a:t>
            </a:r>
            <a:br>
              <a:rPr sz="2600">
                <a:solidFill>
                  <a:srgbClr val="51A7F9"/>
                </a:solidFill>
              </a:rPr>
            </a:br>
            <a:r>
              <a:rPr sz="2600">
                <a:solidFill>
                  <a:srgbClr val="51A7F9"/>
                </a:solidFill>
              </a:rPr>
              <a:t>and you will not hear?</a:t>
            </a:r>
            <a:br>
              <a:rPr sz="2600">
                <a:solidFill>
                  <a:srgbClr val="51A7F9"/>
                </a:solidFill>
              </a:rPr>
            </a:br>
            <a:r>
              <a:rPr sz="2600">
                <a:solidFill>
                  <a:srgbClr val="51A7F9"/>
                </a:solidFill>
              </a:rPr>
              <a:t>Or cry to you “Violence!”</a:t>
            </a:r>
            <a:br>
              <a:rPr sz="2600">
                <a:solidFill>
                  <a:srgbClr val="51A7F9"/>
                </a:solidFill>
              </a:rPr>
            </a:br>
            <a:r>
              <a:rPr sz="2600">
                <a:solidFill>
                  <a:srgbClr val="51A7F9"/>
                </a:solidFill>
              </a:rPr>
              <a:t>and you will not save?</a:t>
            </a:r>
            <a:br>
              <a:rPr sz="2600">
                <a:solidFill>
                  <a:srgbClr val="51A7F9"/>
                </a:solidFill>
              </a:rPr>
            </a:br>
            <a:r>
              <a:rPr sz="2600">
                <a:latin typeface="Arial Bold"/>
                <a:ea typeface="Arial Bold"/>
                <a:cs typeface="Arial Bold"/>
                <a:sym typeface="Arial Bold"/>
                <a:hlinkClick r:id="rId3" invalidUrl="" action="" tgtFrame="" tooltip="" history="1" highlightClick="0" endSnd="0"/>
              </a:rPr>
              <a:t>3</a:t>
            </a:r>
            <a:r>
              <a:rPr sz="2600">
                <a:solidFill>
                  <a:srgbClr val="C82506"/>
                </a:solidFill>
              </a:rPr>
              <a:t> Why do you make me see iniquity,</a:t>
            </a:r>
            <a:br>
              <a:rPr sz="2600">
                <a:solidFill>
                  <a:srgbClr val="C82506"/>
                </a:solidFill>
              </a:rPr>
            </a:br>
            <a:r>
              <a:rPr sz="2600">
                <a:solidFill>
                  <a:srgbClr val="C82506"/>
                </a:solidFill>
              </a:rPr>
              <a:t>and why do you idly look at wrong?</a:t>
            </a:r>
            <a:br>
              <a:rPr sz="2600">
                <a:solidFill>
                  <a:srgbClr val="C82506"/>
                </a:solidFill>
              </a:rPr>
            </a:br>
            <a:r>
              <a:rPr sz="2600">
                <a:solidFill>
                  <a:srgbClr val="C82506"/>
                </a:solidFill>
              </a:rPr>
              <a:t>Destruction and violence are before me;</a:t>
            </a:r>
            <a:br>
              <a:rPr sz="2600">
                <a:solidFill>
                  <a:srgbClr val="C82506"/>
                </a:solidFill>
              </a:rPr>
            </a:br>
            <a:r>
              <a:rPr sz="2600">
                <a:solidFill>
                  <a:srgbClr val="C82506"/>
                </a:solidFill>
              </a:rPr>
              <a:t>strife and contention arise.</a:t>
            </a:r>
            <a:br>
              <a:rPr sz="2600">
                <a:solidFill>
                  <a:srgbClr val="C82506"/>
                </a:solidFill>
              </a:rPr>
            </a:br>
            <a:r>
              <a:rPr sz="2600">
                <a:latin typeface="Arial Bold"/>
                <a:ea typeface="Arial Bold"/>
                <a:cs typeface="Arial Bold"/>
                <a:sym typeface="Arial Bold"/>
                <a:hlinkClick r:id="rId4" invalidUrl="" action="" tgtFrame="" tooltip="" history="1" highlightClick="0" endSnd="0"/>
              </a:rPr>
              <a:t>4</a:t>
            </a:r>
            <a:r>
              <a:rPr sz="2600">
                <a:solidFill>
                  <a:srgbClr val="001220"/>
                </a:solidFill>
              </a:rPr>
              <a:t> So the law is paralyzed,</a:t>
            </a:r>
            <a:br>
              <a:rPr sz="2600">
                <a:solidFill>
                  <a:srgbClr val="001220"/>
                </a:solidFill>
              </a:rPr>
            </a:br>
            <a:r>
              <a:rPr sz="2600">
                <a:solidFill>
                  <a:srgbClr val="001220"/>
                </a:solidFill>
              </a:rPr>
              <a:t>and justice never goes forth.</a:t>
            </a:r>
            <a:br>
              <a:rPr sz="2600">
                <a:solidFill>
                  <a:srgbClr val="001220"/>
                </a:solidFill>
              </a:rPr>
            </a:br>
            <a:r>
              <a:rPr sz="2600">
                <a:solidFill>
                  <a:srgbClr val="001220"/>
                </a:solidFill>
              </a:rPr>
              <a:t>For the wicked surround the righteous;</a:t>
            </a:r>
            <a:br>
              <a:rPr sz="2600">
                <a:solidFill>
                  <a:srgbClr val="001220"/>
                </a:solidFill>
              </a:rPr>
            </a:br>
            <a:r>
              <a:rPr sz="2600">
                <a:solidFill>
                  <a:srgbClr val="001220"/>
                </a:solidFill>
              </a:rPr>
              <a:t>so justice goes forth perverted.</a:t>
            </a:r>
          </a:p>
        </p:txBody>
      </p:sp>
      <p:sp>
        <p:nvSpPr>
          <p:cNvPr id="166" name="Shape 166"/>
          <p:cNvSpPr/>
          <p:nvPr/>
        </p:nvSpPr>
        <p:spPr>
          <a:xfrm>
            <a:off x="6826199" y="1644650"/>
            <a:ext cx="1949452" cy="1206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1" sz="2400">
                <a:solidFill>
                  <a:srgbClr val="51A7F9"/>
                </a:solidFill>
                <a:latin typeface="+mn-lt"/>
                <a:ea typeface="+mn-ea"/>
                <a:cs typeface="+mn-cs"/>
                <a:sym typeface="Helvetica"/>
              </a:defRPr>
            </a:lvl1pPr>
          </a:lstStyle>
          <a:p>
            <a:pPr lvl="0">
              <a:defRPr b="0" sz="1800">
                <a:solidFill>
                  <a:srgbClr val="000000"/>
                </a:solidFill>
              </a:defRPr>
            </a:pPr>
            <a:r>
              <a:rPr b="1" sz="2400">
                <a:solidFill>
                  <a:srgbClr val="51A7F9"/>
                </a:solidFill>
              </a:rPr>
              <a:t>Why doesn't God intervene?</a:t>
            </a:r>
          </a:p>
        </p:txBody>
      </p:sp>
      <p:sp>
        <p:nvSpPr>
          <p:cNvPr id="167" name="Shape 167"/>
          <p:cNvSpPr/>
          <p:nvPr/>
        </p:nvSpPr>
        <p:spPr>
          <a:xfrm>
            <a:off x="6826199" y="3225799"/>
            <a:ext cx="1949452" cy="157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1" sz="2400">
                <a:solidFill>
                  <a:srgbClr val="C82506"/>
                </a:solidFill>
                <a:latin typeface="+mn-lt"/>
                <a:ea typeface="+mn-ea"/>
                <a:cs typeface="+mn-cs"/>
                <a:sym typeface="Helvetica"/>
              </a:defRPr>
            </a:lvl1pPr>
          </a:lstStyle>
          <a:p>
            <a:pPr lvl="0">
              <a:defRPr b="0" sz="1800">
                <a:solidFill>
                  <a:srgbClr val="000000"/>
                </a:solidFill>
              </a:defRPr>
            </a:pPr>
            <a:r>
              <a:rPr b="1" sz="2400">
                <a:solidFill>
                  <a:srgbClr val="C82506"/>
                </a:solidFill>
              </a:rPr>
              <a:t>Why has God caused him to see the iniquity?</a:t>
            </a:r>
          </a:p>
        </p:txBody>
      </p:sp>
      <p:sp>
        <p:nvSpPr>
          <p:cNvPr id="168" name="Shape 168"/>
          <p:cNvSpPr/>
          <p:nvPr/>
        </p:nvSpPr>
        <p:spPr>
          <a:xfrm>
            <a:off x="6826199" y="4840286"/>
            <a:ext cx="1949452" cy="15748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b="1" sz="2400">
                <a:latin typeface="+mn-lt"/>
                <a:ea typeface="+mn-ea"/>
                <a:cs typeface="+mn-cs"/>
                <a:sym typeface="Helvetica"/>
              </a:defRPr>
            </a:lvl1pPr>
          </a:lstStyle>
          <a:p>
            <a:pPr lvl="0">
              <a:defRPr b="0" sz="1800"/>
            </a:pPr>
            <a:r>
              <a:rPr b="1" sz="2400"/>
              <a:t>Corrupted legal system and injustice</a:t>
            </a:r>
          </a:p>
        </p:txBody>
      </p:sp>
    </p:spTree>
  </p:cSld>
  <p:clrMapOvr>
    <a:masterClrMapping/>
  </p:clrMapOvr>
  <p:transitio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0" presetID="1" grpId="1" fill="hold">
                                  <p:stCondLst>
                                    <p:cond delay="0"/>
                                  </p:stCondLst>
                                  <p:iterate type="el" backwards="0">
                                    <p:tmAbs val="0"/>
                                  </p:iterate>
                                  <p:childTnLst>
                                    <p:set>
                                      <p:cBhvr>
                                        <p:cTn id="6" fill="hold"/>
                                        <p:tgtEl>
                                          <p:spTgt spid="1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nodeType="clickEffect" presetClass="entr" presetSubtype="0" presetID="1" grpId="2" fill="hold">
                                  <p:stCondLst>
                                    <p:cond delay="0"/>
                                  </p:stCondLst>
                                  <p:iterate type="el" backwards="0">
                                    <p:tmAbs val="0"/>
                                  </p:iterate>
                                  <p:childTnLst>
                                    <p:set>
                                      <p:cBhvr>
                                        <p:cTn id="10" fill="hold"/>
                                        <p:tgtEl>
                                          <p:spTgt spid="16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nodeType="clickEffect" presetClass="entr" presetSubtype="0" presetID="1" grpId="3" fill="hold">
                                  <p:stCondLst>
                                    <p:cond delay="0"/>
                                  </p:stCondLst>
                                  <p:iterate type="el" backwards="0">
                                    <p:tmAbs val="0"/>
                                  </p:iterate>
                                  <p:childTnLst>
                                    <p:set>
                                      <p:cBhvr>
                                        <p:cTn id="14" fill="hold"/>
                                        <p:tgtEl>
                                          <p:spTgt spid="16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7" grpId="2"/>
      <p:bldP build="whole" bldLvl="1" animBg="1" rev="0" advAuto="0" spid="166" grpId="1"/>
      <p:bldP build="whole" bldLvl="1" animBg="1" rev="0" advAuto="0" spid="168" grpId="3"/>
    </p:bldLst>
  </p:timing>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0" name="Shape 170"/>
          <p:cNvSpPr/>
          <p:nvPr>
            <p:ph type="body" idx="1"/>
          </p:nvPr>
        </p:nvSpPr>
        <p:spPr>
          <a:xfrm>
            <a:off x="457200" y="469898"/>
            <a:ext cx="8229600" cy="4525965"/>
          </a:xfrm>
          <a:prstGeom prst="rect">
            <a:avLst/>
          </a:prstGeom>
        </p:spPr>
        <p:txBody>
          <a:bodyPr lIns="0" tIns="0" rIns="0" bIns="0">
            <a:normAutofit fontScale="100000" lnSpcReduction="0"/>
          </a:bodyPr>
          <a:lstStyle/>
          <a:p>
            <a:pPr lvl="0" marL="571500" indent="-571500">
              <a:defRPr sz="1800">
                <a:uFillTx/>
              </a:defRPr>
            </a:pPr>
            <a:r>
              <a:rPr sz="3000">
                <a:uFill>
                  <a:solidFill/>
                </a:uFill>
              </a:rPr>
              <a:t>h2555. </a:t>
            </a:r>
            <a:r>
              <a:rPr b="1" sz="3000">
                <a:uFill>
                  <a:solidFill/>
                </a:uFill>
              </a:rPr>
              <a:t>חָמָס ḥâmâs</a:t>
            </a:r>
            <a:r>
              <a:rPr sz="3000">
                <a:uFill>
                  <a:solidFill/>
                </a:uFill>
              </a:rPr>
              <a:t>; from 2554; violence; by implication, wrong; by meton. unjust gain:— cruel (- ty), damage, false, injustice, x oppressor, unrighteous, violence (against, done), violent (dealing), wrong.</a:t>
            </a:r>
            <a:endParaRPr sz="3000"/>
          </a:p>
          <a:p>
            <a:pPr lvl="0" marL="571500" indent="-571500">
              <a:defRPr sz="1800">
                <a:uFillTx/>
              </a:defRPr>
            </a:pPr>
            <a:r>
              <a:rPr sz="3000">
                <a:uFill>
                  <a:solidFill/>
                </a:uFill>
              </a:rPr>
              <a:t>AV (60)- violence 39, violent 7, cruelty 4, wrong 3, false 2, cruel 1, damage 1, injustice 1, oppressor +h0376 1, unrighteous 1;</a:t>
            </a:r>
            <a:endParaRPr sz="3000"/>
          </a:p>
          <a:p>
            <a:pPr lvl="0" marL="571500" indent="-571500">
              <a:defRPr sz="1800">
                <a:uFillTx/>
              </a:defRPr>
            </a:pPr>
            <a:r>
              <a:rPr sz="3000">
                <a:uFill>
                  <a:solidFill/>
                </a:uFill>
              </a:rPr>
              <a:t>violence, wrong, cruelty, injustice</a:t>
            </a:r>
          </a:p>
        </p:txBody>
      </p:sp>
      <p:sp>
        <p:nvSpPr>
          <p:cNvPr id="171" name="Shape 171"/>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sp>
        <p:nvSpPr>
          <p:cNvPr id="172" name="Shape 172"/>
          <p:cNvSpPr/>
          <p:nvPr/>
        </p:nvSpPr>
        <p:spPr>
          <a:xfrm>
            <a:off x="211435" y="5232399"/>
            <a:ext cx="8721130" cy="1117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a:defRPr sz="1800"/>
            </a:pPr>
            <a:r>
              <a:rPr b="1" i="1" sz="3200">
                <a:solidFill>
                  <a:srgbClr val="773F9B"/>
                </a:solidFill>
                <a:latin typeface="+mn-lt"/>
                <a:ea typeface="+mn-ea"/>
                <a:cs typeface="+mn-cs"/>
                <a:sym typeface="Helvetica"/>
              </a:rPr>
              <a:t>H</a:t>
            </a:r>
            <a:r>
              <a:rPr b="1" i="1" sz="3200">
                <a:solidFill>
                  <a:srgbClr val="773F9B"/>
                </a:solidFill>
                <a:latin typeface="+mn-lt"/>
                <a:ea typeface="+mn-ea"/>
                <a:cs typeface="+mn-cs"/>
                <a:sym typeface="Helvetica"/>
              </a:rPr>
              <a:t>amas</a:t>
            </a:r>
            <a:r>
              <a:rPr sz="3300">
                <a:solidFill>
                  <a:srgbClr val="773F9B"/>
                </a:solidFill>
                <a:latin typeface="+mn-lt"/>
                <a:ea typeface="+mn-ea"/>
                <a:cs typeface="+mn-cs"/>
                <a:sym typeface="Helvetica"/>
              </a:rPr>
              <a:t> witnesses - Exod 23:1, Deut 19:16,      								Psa 27:12, Psa 35:11</a:t>
            </a:r>
          </a:p>
        </p:txBody>
      </p:sp>
    </p:spTree>
  </p:cSld>
  <p:clrMapOvr>
    <a:masterClrMapping/>
  </p:clrMapOvr>
  <p:transitio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0" presetID="1" grpId="1" fill="hold">
                                  <p:stCondLst>
                                    <p:cond delay="0"/>
                                  </p:stCondLst>
                                  <p:iterate type="el" backwards="0">
                                    <p:tmAbs val="0"/>
                                  </p:iterate>
                                  <p:childTnLst>
                                    <p:set>
                                      <p:cBhvr>
                                        <p:cTn id="6" fill="hold"/>
                                        <p:tgtEl>
                                          <p:spTgt spid="1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2" grpId="1"/>
    </p:bldLst>
  </p:timing>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aphicFrame>
        <p:nvGraphicFramePr>
          <p:cNvPr id="174" name="Table 174"/>
          <p:cNvGraphicFramePr/>
          <p:nvPr/>
        </p:nvGraphicFramePr>
        <p:xfrm>
          <a:off x="294829" y="355599"/>
          <a:ext cx="8806460" cy="7416692"/>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742531"/>
                <a:gridCol w="2838598"/>
                <a:gridCol w="2225327"/>
              </a:tblGrid>
              <a:tr h="533400">
                <a:tc>
                  <a:txBody>
                    <a:bodyPr/>
                    <a:lstStyle/>
                    <a:p>
                      <a:pPr lvl="0" defTabSz="914400">
                        <a:tabLst>
                          <a:tab pos="825500" algn="l"/>
                        </a:tabLst>
                        <a:defRPr b="0" i="0" sz="1800">
                          <a:uFillTx/>
                        </a:defRPr>
                      </a:pPr>
                      <a:r>
                        <a:rPr sz="2900">
                          <a:latin typeface="Gill Sans"/>
                          <a:ea typeface="Gill Sans"/>
                          <a:cs typeface="Gill Sans"/>
                          <a:sym typeface="Gill Sans"/>
                        </a:rPr>
                        <a:t>Jeremiah</a:t>
                      </a:r>
                    </a:p>
                  </a:txBody>
                  <a:tcPr marL="38100" marR="38100" marT="38100" marB="381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tc>
                  <a:txBody>
                    <a:bodyPr/>
                    <a:lstStyle/>
                    <a:p>
                      <a:pPr lvl="0" defTabSz="914400">
                        <a:tabLst>
                          <a:tab pos="825500" algn="l"/>
                        </a:tabLst>
                        <a:defRPr b="0" i="0" sz="1800">
                          <a:uFillTx/>
                        </a:defRPr>
                      </a:pPr>
                      <a:r>
                        <a:rPr sz="2900">
                          <a:latin typeface="Gill Sans"/>
                          <a:ea typeface="Gill Sans"/>
                          <a:cs typeface="Gill Sans"/>
                          <a:sym typeface="Gill Sans"/>
                        </a:rPr>
                        <a:t>Habakkuk</a:t>
                      </a:r>
                    </a:p>
                  </a:txBody>
                  <a:tcPr marL="38100" marR="38100" marT="38100" marB="381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tc>
                  <a:txBody>
                    <a:bodyPr/>
                    <a:lstStyle/>
                    <a:p>
                      <a:pPr lvl="0" defTabSz="914400">
                        <a:tabLst>
                          <a:tab pos="825500" algn="l"/>
                        </a:tabLst>
                        <a:defRPr b="0" i="0" sz="1800">
                          <a:uFillTx/>
                        </a:defRPr>
                      </a:pPr>
                      <a:r>
                        <a:rPr sz="2900">
                          <a:latin typeface="Gill Sans"/>
                          <a:ea typeface="Gill Sans"/>
                          <a:cs typeface="Gill Sans"/>
                          <a:sym typeface="Gill Sans"/>
                        </a:rPr>
                        <a:t>Lamentations</a:t>
                      </a:r>
                    </a:p>
                  </a:txBody>
                  <a:tcPr marL="38100" marR="38100" marT="38100" marB="381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tr>
              <a:tr h="2130755">
                <a:tc>
                  <a:txBody>
                    <a:bodyPr/>
                    <a:lstStyle/>
                    <a:p>
                      <a:pPr lvl="0" algn="l" defTabSz="457200">
                        <a:defRPr b="0" i="0" sz="1800">
                          <a:uFillTx/>
                        </a:defRPr>
                      </a:pPr>
                      <a:r>
                        <a:rPr sz="2100">
                          <a:latin typeface="+mn-lt"/>
                          <a:ea typeface="+mn-ea"/>
                          <a:cs typeface="+mn-cs"/>
                          <a:sym typeface="Helvetica"/>
                        </a:rPr>
                        <a:t>7:16 Therefore pray not thou for this people, neither lift up cry nor prayer for them, neither make intercession to me:for I will </a:t>
                      </a:r>
                      <a:r>
                        <a:rPr b="1" sz="2100">
                          <a:latin typeface="+mn-lt"/>
                          <a:ea typeface="+mn-ea"/>
                          <a:cs typeface="+mn-cs"/>
                          <a:sym typeface="Helvetica"/>
                        </a:rPr>
                        <a:t>not hear</a:t>
                      </a:r>
                      <a:r>
                        <a:rPr sz="2100">
                          <a:latin typeface="+mn-lt"/>
                          <a:ea typeface="+mn-ea"/>
                          <a:cs typeface="+mn-cs"/>
                          <a:sym typeface="Helvetica"/>
                        </a:rPr>
                        <a:t> thee.</a:t>
                      </a:r>
                    </a:p>
                  </a:txBody>
                  <a:tcPr marL="38100" marR="38100" marT="38100" marB="38100" anchor="t"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tc>
                  <a:txBody>
                    <a:bodyPr/>
                    <a:lstStyle/>
                    <a:p>
                      <a:pPr lvl="0" algn="l" defTabSz="457200">
                        <a:defRPr b="0" i="0" sz="1800">
                          <a:uFillTx/>
                        </a:defRPr>
                      </a:pPr>
                      <a:r>
                        <a:rPr sz="2100">
                          <a:latin typeface="+mn-lt"/>
                          <a:ea typeface="+mn-ea"/>
                          <a:cs typeface="+mn-cs"/>
                          <a:sym typeface="Helvetica"/>
                        </a:rPr>
                        <a:t>1:2 O Lord, how long shall I </a:t>
                      </a:r>
                      <a:r>
                        <a:rPr b="1" sz="2100">
                          <a:latin typeface="+mn-lt"/>
                          <a:ea typeface="+mn-ea"/>
                          <a:cs typeface="+mn-cs"/>
                          <a:sym typeface="Helvetica"/>
                        </a:rPr>
                        <a:t>cry</a:t>
                      </a:r>
                      <a:r>
                        <a:rPr sz="2100">
                          <a:latin typeface="+mn-lt"/>
                          <a:ea typeface="+mn-ea"/>
                          <a:cs typeface="+mn-cs"/>
                          <a:sym typeface="Helvetica"/>
                        </a:rPr>
                        <a:t>, and thou wilt not hear!</a:t>
                      </a:r>
                      <a:endParaRPr sz="2100">
                        <a:latin typeface="+mn-lt"/>
                        <a:ea typeface="+mn-ea"/>
                        <a:cs typeface="+mn-cs"/>
                        <a:sym typeface="Helvetica"/>
                      </a:endParaRPr>
                    </a:p>
                    <a:p>
                      <a:pPr lvl="0" algn="l" defTabSz="457200">
                        <a:defRPr b="0" i="0" sz="1800">
                          <a:uFillTx/>
                        </a:defRPr>
                      </a:pPr>
                      <a:r>
                        <a:rPr sz="2100">
                          <a:latin typeface="+mn-lt"/>
                          <a:ea typeface="+mn-ea"/>
                          <a:cs typeface="+mn-cs"/>
                          <a:sym typeface="Helvetica"/>
                        </a:rPr>
                        <a:t>even </a:t>
                      </a:r>
                      <a:r>
                        <a:rPr b="1" sz="2100">
                          <a:latin typeface="+mn-lt"/>
                          <a:ea typeface="+mn-ea"/>
                          <a:cs typeface="+mn-cs"/>
                          <a:sym typeface="Helvetica"/>
                        </a:rPr>
                        <a:t>cry</a:t>
                      </a:r>
                      <a:r>
                        <a:rPr sz="2100">
                          <a:latin typeface="+mn-lt"/>
                          <a:ea typeface="+mn-ea"/>
                          <a:cs typeface="+mn-cs"/>
                          <a:sym typeface="Helvetica"/>
                        </a:rPr>
                        <a:t> out unto thee of violence, and thou wilt not save!</a:t>
                      </a:r>
                    </a:p>
                  </a:txBody>
                  <a:tcPr marL="38100" marR="38100" marT="38100" marB="38100" anchor="t"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tc>
                  <a:txBody>
                    <a:bodyPr/>
                    <a:lstStyle/>
                    <a:p>
                      <a:pPr lvl="0" algn="l" defTabSz="914400">
                        <a:tabLst>
                          <a:tab pos="825500" algn="l"/>
                        </a:tabLst>
                        <a:defRPr b="0" i="0" sz="1800">
                          <a:uFillTx/>
                        </a:defRPr>
                      </a:pPr>
                      <a:r>
                        <a:rPr sz="2100">
                          <a:latin typeface="+mn-lt"/>
                          <a:ea typeface="+mn-ea"/>
                          <a:cs typeface="+mn-cs"/>
                          <a:sym typeface="Helvetica"/>
                        </a:rPr>
                        <a:t>3:8 Also when I </a:t>
                      </a:r>
                      <a:r>
                        <a:rPr b="1" sz="2100">
                          <a:latin typeface="+mn-lt"/>
                          <a:ea typeface="+mn-ea"/>
                          <a:cs typeface="+mn-cs"/>
                          <a:sym typeface="Helvetica"/>
                        </a:rPr>
                        <a:t>cry </a:t>
                      </a:r>
                      <a:endParaRPr b="1" sz="2100">
                        <a:latin typeface="+mn-lt"/>
                        <a:ea typeface="+mn-ea"/>
                        <a:cs typeface="+mn-cs"/>
                        <a:sym typeface="Helvetica"/>
                      </a:endParaRPr>
                    </a:p>
                    <a:p>
                      <a:pPr lvl="0" algn="l" defTabSz="914400">
                        <a:tabLst>
                          <a:tab pos="825500" algn="l"/>
                        </a:tabLst>
                        <a:defRPr b="0" i="0" sz="1800">
                          <a:uFillTx/>
                        </a:defRPr>
                      </a:pPr>
                      <a:endParaRPr b="1" sz="2100">
                        <a:latin typeface="+mn-lt"/>
                        <a:ea typeface="+mn-ea"/>
                        <a:cs typeface="+mn-cs"/>
                        <a:sym typeface="Helvetica"/>
                      </a:endParaRPr>
                    </a:p>
                    <a:p>
                      <a:pPr lvl="0" algn="l" defTabSz="914400">
                        <a:tabLst>
                          <a:tab pos="825500" algn="l"/>
                        </a:tabLst>
                        <a:defRPr b="0" i="0" sz="1800">
                          <a:uFillTx/>
                        </a:defRPr>
                      </a:pPr>
                      <a:r>
                        <a:rPr b="1" sz="2100">
                          <a:latin typeface="+mn-lt"/>
                          <a:ea typeface="+mn-ea"/>
                          <a:cs typeface="+mn-cs"/>
                          <a:sym typeface="Helvetica"/>
                        </a:rPr>
                        <a:t>and shout</a:t>
                      </a:r>
                      <a:r>
                        <a:rPr sz="2100">
                          <a:latin typeface="+mn-lt"/>
                          <a:ea typeface="+mn-ea"/>
                          <a:cs typeface="+mn-cs"/>
                          <a:sym typeface="Helvetica"/>
                        </a:rPr>
                        <a:t>, he shutteth out my prayer.</a:t>
                      </a:r>
                    </a:p>
                  </a:txBody>
                  <a:tcPr marL="38100" marR="38100" marT="38100" marB="38100" anchor="t"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tr>
              <a:tr h="2430614">
                <a:tc>
                  <a:txBody>
                    <a:bodyPr/>
                    <a:lstStyle/>
                    <a:p>
                      <a:pPr lvl="0" algn="l" defTabSz="914400">
                        <a:tabLst>
                          <a:tab pos="825500" algn="l"/>
                        </a:tabLst>
                        <a:defRPr b="0" i="0" sz="1800">
                          <a:uFillTx/>
                        </a:defRPr>
                      </a:pPr>
                      <a:r>
                        <a:rPr sz="2100">
                          <a:latin typeface="+mn-lt"/>
                          <a:ea typeface="+mn-ea"/>
                          <a:cs typeface="+mn-cs"/>
                          <a:sym typeface="Helvetica"/>
                        </a:rPr>
                        <a:t>6:7 As a fountain casteth out her waters, so she casteth out her wickedness: </a:t>
                      </a:r>
                      <a:r>
                        <a:rPr b="1" sz="2100">
                          <a:latin typeface="+mn-lt"/>
                          <a:ea typeface="+mn-ea"/>
                          <a:cs typeface="+mn-cs"/>
                          <a:sym typeface="Helvetica"/>
                        </a:rPr>
                        <a:t>violence and spoil</a:t>
                      </a:r>
                      <a:r>
                        <a:rPr sz="2100">
                          <a:latin typeface="+mn-lt"/>
                          <a:ea typeface="+mn-ea"/>
                          <a:cs typeface="+mn-cs"/>
                          <a:sym typeface="Helvetica"/>
                        </a:rPr>
                        <a:t> is heard in her; before me continually is grief and wounds.</a:t>
                      </a:r>
                      <a:endParaRPr sz="2100">
                        <a:latin typeface="+mn-lt"/>
                        <a:ea typeface="+mn-ea"/>
                        <a:cs typeface="+mn-cs"/>
                        <a:sym typeface="Helvetica"/>
                      </a:endParaRPr>
                    </a:p>
                  </a:txBody>
                  <a:tcPr marL="38100" marR="38100" marT="38100" marB="38100" anchor="t"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tc>
                  <a:txBody>
                    <a:bodyPr/>
                    <a:lstStyle/>
                    <a:p>
                      <a:pPr lvl="0" algn="l" defTabSz="457200">
                        <a:defRPr b="0" i="0" sz="1800">
                          <a:uFillTx/>
                        </a:defRPr>
                      </a:pPr>
                      <a:r>
                        <a:rPr sz="2100">
                          <a:latin typeface="+mn-lt"/>
                          <a:ea typeface="+mn-ea"/>
                          <a:cs typeface="+mn-cs"/>
                          <a:sym typeface="Helvetica"/>
                        </a:rPr>
                        <a:t>1:3 Why dost thou shew me iniquity, and cause me to behold grievance?</a:t>
                      </a:r>
                      <a:r>
                        <a:rPr sz="2300"/>
                        <a:t>or </a:t>
                      </a:r>
                      <a:r>
                        <a:rPr b="1" sz="2300"/>
                        <a:t>spoiling and violence</a:t>
                      </a:r>
                      <a:r>
                        <a:rPr sz="2300"/>
                        <a:t> are before me: </a:t>
                      </a:r>
                      <a:endParaRPr sz="2300">
                        <a:latin typeface="+mn-lt"/>
                        <a:ea typeface="+mn-ea"/>
                        <a:cs typeface="+mn-cs"/>
                        <a:sym typeface="Helvetica"/>
                      </a:endParaRPr>
                    </a:p>
                    <a:p>
                      <a:pPr lvl="0" algn="l" defTabSz="457200">
                        <a:defRPr b="0" i="0" sz="1800">
                          <a:uFillTx/>
                        </a:defRPr>
                      </a:pPr>
                      <a:endParaRPr sz="2100">
                        <a:latin typeface="+mn-lt"/>
                        <a:ea typeface="+mn-ea"/>
                        <a:cs typeface="+mn-cs"/>
                        <a:sym typeface="Helvetica"/>
                      </a:endParaRPr>
                    </a:p>
                  </a:txBody>
                  <a:tcPr marL="38100" marR="38100" marT="38100" marB="38100" anchor="t"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tc>
                  <a:txBody>
                    <a:bodyPr/>
                    <a:lstStyle/>
                    <a:p>
                      <a:pPr lvl="0" defTabSz="914400">
                        <a:tabLst>
                          <a:tab pos="825500" algn="l"/>
                        </a:tabLst>
                        <a:defRPr b="0" i="0" sz="1800">
                          <a:uFillTx/>
                        </a:defRPr>
                      </a:pPr>
                      <a:r>
                        <a:rPr sz="2100">
                          <a:latin typeface="Gill Sans"/>
                          <a:ea typeface="Gill Sans"/>
                          <a:cs typeface="Gill Sans"/>
                          <a:sym typeface="Gill Sans"/>
                        </a:rPr>
                        <a:t/>
                      </a:r>
                    </a:p>
                  </a:txBody>
                  <a:tcPr marL="38100" marR="38100" marT="38100" marB="381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tr>
              <a:tr h="2321920">
                <a:tc>
                  <a:txBody>
                    <a:bodyPr/>
                    <a:lstStyle/>
                    <a:p>
                      <a:pPr lvl="0" algn="l" defTabSz="914400">
                        <a:tabLst>
                          <a:tab pos="825500" algn="l"/>
                        </a:tabLst>
                        <a:defRPr b="0" i="0" sz="1800">
                          <a:uFillTx/>
                        </a:defRPr>
                      </a:pPr>
                      <a:r>
                        <a:rPr sz="2000"/>
                        <a:t>15:10 </a:t>
                      </a:r>
                      <a:r>
                        <a:rPr sz="2100">
                          <a:latin typeface="+mn-lt"/>
                          <a:ea typeface="+mn-ea"/>
                          <a:cs typeface="+mn-cs"/>
                          <a:sym typeface="Helvetica"/>
                        </a:rPr>
                        <a:t>Woe is me, my mother, that thou hast borne me a man of </a:t>
                      </a:r>
                      <a:r>
                        <a:rPr b="1" sz="2100">
                          <a:latin typeface="+mn-lt"/>
                          <a:ea typeface="+mn-ea"/>
                          <a:cs typeface="+mn-cs"/>
                          <a:sym typeface="Helvetica"/>
                        </a:rPr>
                        <a:t>strife</a:t>
                      </a:r>
                      <a:r>
                        <a:rPr sz="2100">
                          <a:latin typeface="+mn-lt"/>
                          <a:ea typeface="+mn-ea"/>
                          <a:cs typeface="+mn-cs"/>
                          <a:sym typeface="Helvetica"/>
                        </a:rPr>
                        <a:t> and a man of </a:t>
                      </a:r>
                      <a:r>
                        <a:rPr b="1" sz="2100">
                          <a:latin typeface="+mn-lt"/>
                          <a:ea typeface="+mn-ea"/>
                          <a:cs typeface="+mn-cs"/>
                          <a:sym typeface="Helvetica"/>
                        </a:rPr>
                        <a:t>contention</a:t>
                      </a:r>
                      <a:r>
                        <a:rPr sz="2100">
                          <a:latin typeface="+mn-lt"/>
                          <a:ea typeface="+mn-ea"/>
                          <a:cs typeface="+mn-cs"/>
                          <a:sym typeface="Helvetica"/>
                        </a:rPr>
                        <a:t> to the whole earth! </a:t>
                      </a:r>
                    </a:p>
                  </a:txBody>
                  <a:tcPr marL="38100" marR="38100" marT="38100" marB="38100" anchor="t"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tc>
                  <a:txBody>
                    <a:bodyPr/>
                    <a:lstStyle/>
                    <a:p>
                      <a:pPr lvl="0"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0" i="0" sz="1800">
                          <a:uFillTx/>
                        </a:defRPr>
                      </a:pPr>
                      <a:r>
                        <a:rPr sz="2100">
                          <a:latin typeface="+mn-lt"/>
                          <a:ea typeface="+mn-ea"/>
                          <a:cs typeface="+mn-cs"/>
                          <a:sym typeface="Helvetica"/>
                        </a:rPr>
                        <a:t>1:3</a:t>
                      </a:r>
                      <a:r>
                        <a:rPr b="1" sz="2100">
                          <a:latin typeface="+mn-lt"/>
                          <a:ea typeface="+mn-ea"/>
                          <a:cs typeface="+mn-cs"/>
                          <a:sym typeface="Helvetica"/>
                        </a:rPr>
                        <a:t> </a:t>
                      </a:r>
                      <a:r>
                        <a:rPr sz="2100">
                          <a:latin typeface="+mn-lt"/>
                          <a:ea typeface="+mn-ea"/>
                          <a:cs typeface="+mn-cs"/>
                          <a:sym typeface="Helvetica"/>
                        </a:rPr>
                        <a:t>and there are that raise up</a:t>
                      </a:r>
                      <a:r>
                        <a:rPr b="1" sz="2100">
                          <a:latin typeface="+mn-lt"/>
                          <a:ea typeface="+mn-ea"/>
                          <a:cs typeface="+mn-cs"/>
                          <a:sym typeface="Helvetica"/>
                        </a:rPr>
                        <a:t> </a:t>
                      </a:r>
                      <a:r>
                        <a:rPr b="1" sz="2100">
                          <a:latin typeface="+mn-lt"/>
                          <a:ea typeface="+mn-ea"/>
                          <a:cs typeface="+mn-cs"/>
                          <a:sym typeface="Helvetica"/>
                        </a:rPr>
                        <a:t>strife and contention</a:t>
                      </a:r>
                      <a:r>
                        <a:rPr b="1" sz="2100">
                          <a:latin typeface="+mn-lt"/>
                          <a:ea typeface="+mn-ea"/>
                          <a:cs typeface="+mn-cs"/>
                          <a:sym typeface="Helvetica"/>
                        </a:rPr>
                        <a:t>.</a:t>
                      </a:r>
                    </a:p>
                  </a:txBody>
                  <a:tcPr marL="38100" marR="38100" marT="38100" marB="38100" anchor="t"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tc>
                  <a:txBody>
                    <a:bodyPr/>
                    <a:lstStyle/>
                    <a:p>
                      <a:pPr lvl="0" defTabSz="914400">
                        <a:tabLst>
                          <a:tab pos="825500" algn="l"/>
                        </a:tabLst>
                        <a:defRPr b="0" i="0" sz="2100">
                          <a:uFillTx/>
                          <a:latin typeface="Gill Sans"/>
                          <a:ea typeface="Gill Sans"/>
                          <a:cs typeface="Gill Sans"/>
                          <a:sym typeface="Gill Sans"/>
                        </a:defRPr>
                      </a:pPr>
                    </a:p>
                  </a:txBody>
                  <a:tcPr marL="38100" marR="38100" marT="38100" marB="38100" anchor="ctr" anchorCtr="0" horzOverflow="overflow">
                    <a:lnL w="25400">
                      <a:solidFill>
                        <a:srgbClr val="000000"/>
                      </a:solidFill>
                      <a:miter lim="400000"/>
                    </a:lnL>
                    <a:lnR w="25400">
                      <a:solidFill>
                        <a:srgbClr val="000000"/>
                      </a:solidFill>
                      <a:miter lim="400000"/>
                    </a:lnR>
                    <a:lnT w="25400">
                      <a:solidFill>
                        <a:srgbClr val="000000"/>
                      </a:solidFill>
                      <a:miter lim="400000"/>
                    </a:lnT>
                    <a:lnB w="25400">
                      <a:solidFill>
                        <a:srgbClr val="000000"/>
                      </a:solidFill>
                      <a:miter lim="400000"/>
                    </a:lnB>
                    <a:noFill/>
                  </a:tcPr>
                </a:tc>
              </a:tr>
            </a:tbl>
          </a:graphicData>
        </a:graphic>
      </p:graphicFrame>
    </p:spTree>
  </p:cSld>
  <p:clrMapOvr>
    <a:masterClrMapping/>
  </p:clrMapOvr>
  <p:transitio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aphicFrame>
        <p:nvGraphicFramePr>
          <p:cNvPr id="176" name="Table 176"/>
          <p:cNvGraphicFramePr/>
          <p:nvPr/>
        </p:nvGraphicFramePr>
        <p:xfrm>
          <a:off x="357186" y="217486"/>
          <a:ext cx="8535990" cy="6416678"/>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531937"/>
                <a:gridCol w="4522787"/>
                <a:gridCol w="2481262"/>
              </a:tblGrid>
              <a:tr h="944562">
                <a:tc>
                  <a:txBody>
                    <a:bodyPr/>
                    <a:lstStyle/>
                    <a:p>
                      <a:pPr lvl="0" marR="40639" indent="40639" algn="l" defTabSz="914400">
                        <a:spcBef>
                          <a:spcPts val="600"/>
                        </a:spcBef>
                        <a:defRPr b="0" i="0" sz="1800">
                          <a:uFillTx/>
                        </a:defRPr>
                      </a:pPr>
                      <a:r>
                        <a:rPr sz="2800">
                          <a:solidFill>
                            <a:srgbClr val="B2B4E6"/>
                          </a:solidFill>
                          <a:uFill>
                            <a:solidFill>
                              <a:srgbClr val="B2B4E6"/>
                            </a:solidFill>
                          </a:uFill>
                          <a:latin typeface="Arial Bold"/>
                          <a:ea typeface="Arial Bold"/>
                          <a:cs typeface="Arial Bold"/>
                          <a:sym typeface="Arial Bold"/>
                        </a:rPr>
                        <a:t>Date</a:t>
                      </a:r>
                      <a:endParaRPr sz="2800">
                        <a:solidFill>
                          <a:srgbClr val="B2B4E6"/>
                        </a:solidFill>
                        <a:uFill>
                          <a:solidFill>
                            <a:srgbClr val="B2B4E6"/>
                          </a:solidFill>
                        </a:uFill>
                        <a:latin typeface="Arial Bold"/>
                        <a:ea typeface="Arial Bold"/>
                        <a:cs typeface="Arial Bold"/>
                        <a:sym typeface="Arial Bold"/>
                      </a:endParaRPr>
                    </a:p>
                    <a:p>
                      <a:pPr lvl="0" marR="40639" algn="l" defTabSz="914400">
                        <a:spcBef>
                          <a:spcPts val="600"/>
                        </a:spcBef>
                        <a:defRPr b="0" i="0" sz="1800">
                          <a:uFillTx/>
                        </a:defRPr>
                      </a:pPr>
                      <a:r>
                        <a:rPr sz="2800">
                          <a:solidFill>
                            <a:srgbClr val="B2B4E6"/>
                          </a:solidFill>
                          <a:uFill>
                            <a:solidFill>
                              <a:srgbClr val="B2B4E6"/>
                            </a:solidFill>
                          </a:uFill>
                          <a:latin typeface="Arial Bold"/>
                          <a:ea typeface="Arial Bold"/>
                          <a:cs typeface="Arial Bold"/>
                          <a:sym typeface="Arial Bold"/>
                        </a:rPr>
                        <a:t>BC</a:t>
                      </a:r>
                    </a:p>
                  </a:txBody>
                  <a:tcPr marL="50800" marR="50800" marT="50800" marB="50800" anchor="t" anchorCtr="0" horzOverflow="overflow">
                    <a:lnL w="12700">
                      <a:solidFill>
                        <a:srgbClr val="FFFFFF"/>
                      </a:solidFill>
                      <a:round/>
                    </a:lnL>
                    <a:lnR w="12700">
                      <a:solidFill>
                        <a:srgbClr val="FFFFFF"/>
                      </a:solidFill>
                      <a:round/>
                    </a:lnR>
                    <a:lnT w="12700">
                      <a:solidFill>
                        <a:srgbClr val="FFFFFF"/>
                      </a:solidFill>
                      <a:round/>
                    </a:lnT>
                    <a:lnB w="38100">
                      <a:solidFill>
                        <a:srgbClr val="FFFFFF"/>
                      </a:solidFill>
                      <a:round/>
                    </a:lnB>
                    <a:solidFill>
                      <a:srgbClr val="C6E6E9"/>
                    </a:solidFill>
                  </a:tcPr>
                </a:tc>
                <a:tc>
                  <a:txBody>
                    <a:bodyPr/>
                    <a:lstStyle/>
                    <a:p>
                      <a:pPr lvl="0" marR="40639" indent="40639" algn="l" defTabSz="914400">
                        <a:spcBef>
                          <a:spcPts val="600"/>
                        </a:spcBef>
                        <a:defRPr b="0" i="0" sz="1800">
                          <a:uFillTx/>
                        </a:defRPr>
                      </a:pPr>
                      <a:r>
                        <a:rPr sz="2800">
                          <a:solidFill>
                            <a:srgbClr val="B2B4E6"/>
                          </a:solidFill>
                          <a:uFill>
                            <a:solidFill>
                              <a:srgbClr val="B2B4E6"/>
                            </a:solidFill>
                          </a:uFill>
                          <a:latin typeface="Arial Bold"/>
                          <a:ea typeface="Arial Bold"/>
                          <a:cs typeface="Arial Bold"/>
                          <a:sym typeface="Arial Bold"/>
                        </a:rPr>
                        <a:t>Key events</a:t>
                      </a:r>
                    </a:p>
                  </a:txBody>
                  <a:tcPr marL="50800" marR="50800" marT="50800" marB="50800" anchor="t" anchorCtr="0" horzOverflow="overflow">
                    <a:lnL w="12700">
                      <a:solidFill>
                        <a:srgbClr val="FFFFFF"/>
                      </a:solidFill>
                      <a:round/>
                    </a:lnL>
                    <a:lnR w="12700">
                      <a:solidFill>
                        <a:srgbClr val="FFFFFF"/>
                      </a:solidFill>
                      <a:round/>
                    </a:lnR>
                    <a:lnT w="12700">
                      <a:solidFill>
                        <a:srgbClr val="FFFFFF"/>
                      </a:solidFill>
                      <a:round/>
                    </a:lnT>
                    <a:lnB w="38100">
                      <a:solidFill>
                        <a:srgbClr val="FFFFFF"/>
                      </a:solidFill>
                      <a:round/>
                    </a:lnB>
                    <a:solidFill>
                      <a:srgbClr val="C6E6E9"/>
                    </a:solidFill>
                  </a:tcPr>
                </a:tc>
                <a:tc>
                  <a:txBody>
                    <a:bodyPr/>
                    <a:lstStyle/>
                    <a:p>
                      <a:pPr lvl="0" marR="40639" indent="40639" algn="l" defTabSz="914400">
                        <a:spcBef>
                          <a:spcPts val="600"/>
                        </a:spcBef>
                        <a:defRPr b="0" i="0" sz="1800">
                          <a:uFillTx/>
                        </a:defRPr>
                      </a:pPr>
                      <a:r>
                        <a:rPr sz="2800">
                          <a:solidFill>
                            <a:srgbClr val="B2B4E6"/>
                          </a:solidFill>
                          <a:uFill>
                            <a:solidFill>
                              <a:srgbClr val="B2B4E6"/>
                            </a:solidFill>
                          </a:uFill>
                          <a:latin typeface="Arial Bold"/>
                          <a:ea typeface="Arial Bold"/>
                          <a:cs typeface="Arial Bold"/>
                          <a:sym typeface="Arial Bold"/>
                        </a:rPr>
                        <a:t>Prophets</a:t>
                      </a:r>
                    </a:p>
                  </a:txBody>
                  <a:tcPr marL="50800" marR="50800" marT="50800" marB="50800" anchor="t" anchorCtr="0" horzOverflow="overflow">
                    <a:lnL w="12700">
                      <a:solidFill>
                        <a:srgbClr val="FFFFFF"/>
                      </a:solidFill>
                      <a:round/>
                    </a:lnL>
                    <a:lnR w="12700">
                      <a:solidFill>
                        <a:srgbClr val="FFFFFF"/>
                      </a:solidFill>
                      <a:round/>
                    </a:lnR>
                    <a:lnT w="12700">
                      <a:solidFill>
                        <a:srgbClr val="FFFFFF"/>
                      </a:solidFill>
                      <a:round/>
                    </a:lnT>
                    <a:lnB w="38100">
                      <a:solidFill>
                        <a:srgbClr val="FFFFFF"/>
                      </a:solidFill>
                      <a:round/>
                    </a:lnB>
                    <a:solidFill>
                      <a:srgbClr val="C6E6E9"/>
                    </a:solidFill>
                  </a:tcPr>
                </a:tc>
              </a:tr>
              <a:tr h="944562">
                <a:tc>
                  <a:txBody>
                    <a:bodyPr/>
                    <a:lstStyle/>
                    <a:p>
                      <a:pPr lvl="0" marR="40639" indent="40639" algn="l" defTabSz="914400">
                        <a:spcBef>
                          <a:spcPts val="600"/>
                        </a:spcBef>
                        <a:defRPr b="0" i="0" sz="1800">
                          <a:uFillTx/>
                        </a:defRPr>
                      </a:pPr>
                      <a:r>
                        <a:rPr sz="2800">
                          <a:uFill>
                            <a:solidFill/>
                          </a:uFill>
                        </a:rPr>
                        <a:t>640</a:t>
                      </a:r>
                    </a:p>
                  </a:txBody>
                  <a:tcPr marL="50800" marR="50800" marT="50800" marB="50800" anchor="t" anchorCtr="0" horzOverflow="overflow">
                    <a:lnL w="12700">
                      <a:solidFill>
                        <a:srgbClr val="FFFFFF"/>
                      </a:solidFill>
                      <a:round/>
                    </a:lnL>
                    <a:lnR w="12700">
                      <a:solidFill>
                        <a:srgbClr val="FFFFFF"/>
                      </a:solidFill>
                      <a:round/>
                    </a:lnR>
                    <a:lnT w="38100">
                      <a:solidFill>
                        <a:srgbClr val="FFFFFF"/>
                      </a:solidFill>
                      <a:round/>
                    </a:lnT>
                    <a:lnB w="12700">
                      <a:solidFill>
                        <a:srgbClr val="FFFFFF"/>
                      </a:solidFill>
                      <a:round/>
                    </a:lnB>
                    <a:solidFill>
                      <a:srgbClr val="ECF5F6"/>
                    </a:solidFill>
                  </a:tcPr>
                </a:tc>
                <a:tc>
                  <a:txBody>
                    <a:bodyPr/>
                    <a:lstStyle/>
                    <a:p>
                      <a:pPr lvl="0" marR="40639" indent="40639" algn="l" defTabSz="914400">
                        <a:spcBef>
                          <a:spcPts val="600"/>
                        </a:spcBef>
                        <a:defRPr b="0" i="0" sz="1800">
                          <a:uFillTx/>
                        </a:defRPr>
                      </a:pPr>
                      <a:r>
                        <a:rPr sz="2800">
                          <a:uFill>
                            <a:solidFill/>
                          </a:uFill>
                        </a:rPr>
                        <a:t>Josiah begins to reign aged 8 years</a:t>
                      </a:r>
                    </a:p>
                  </a:txBody>
                  <a:tcPr marL="50800" marR="50800" marT="50800" marB="50800" anchor="t" anchorCtr="0" horzOverflow="overflow">
                    <a:lnL w="12700">
                      <a:solidFill>
                        <a:srgbClr val="FFFFFF"/>
                      </a:solidFill>
                      <a:round/>
                    </a:lnL>
                    <a:lnR w="12700">
                      <a:solidFill>
                        <a:srgbClr val="FFFFFF"/>
                      </a:solidFill>
                      <a:round/>
                    </a:lnR>
                    <a:lnT w="38100">
                      <a:solidFill>
                        <a:srgbClr val="FFFFFF"/>
                      </a:solidFill>
                      <a:round/>
                    </a:lnT>
                    <a:lnB w="12700">
                      <a:solidFill>
                        <a:srgbClr val="FFFFFF"/>
                      </a:solidFill>
                      <a:round/>
                    </a:lnB>
                    <a:solidFill>
                      <a:srgbClr val="ECF5F6"/>
                    </a:solidFill>
                  </a:tcPr>
                </a:tc>
                <a:tc>
                  <a:txBody>
                    <a:bodyPr/>
                    <a:lstStyle/>
                    <a:p>
                      <a:pPr lvl="0" marR="40639" indent="40639" algn="l" defTabSz="914400">
                        <a:spcBef>
                          <a:spcPts val="600"/>
                        </a:spcBef>
                        <a:defRPr b="0" i="0" sz="1800">
                          <a:uFillTx/>
                        </a:defRPr>
                      </a:pPr>
                      <a:r>
                        <a:rPr sz="2800">
                          <a:uFill>
                            <a:solidFill/>
                          </a:uFill>
                        </a:rPr>
                        <a:t>?Huldah</a:t>
                      </a:r>
                    </a:p>
                  </a:txBody>
                  <a:tcPr marL="50800" marR="50800" marT="50800" marB="50800" anchor="t" anchorCtr="0" horzOverflow="overflow">
                    <a:lnL w="12700">
                      <a:solidFill>
                        <a:srgbClr val="FFFFFF"/>
                      </a:solidFill>
                      <a:round/>
                    </a:lnL>
                    <a:lnR w="12700">
                      <a:solidFill>
                        <a:srgbClr val="FFFFFF"/>
                      </a:solidFill>
                      <a:round/>
                    </a:lnR>
                    <a:lnT w="38100">
                      <a:solidFill>
                        <a:srgbClr val="FFFFFF"/>
                      </a:solidFill>
                      <a:round/>
                    </a:lnT>
                    <a:lnB w="12700">
                      <a:solidFill>
                        <a:srgbClr val="FFFFFF"/>
                      </a:solidFill>
                      <a:round/>
                    </a:lnB>
                    <a:solidFill>
                      <a:srgbClr val="ECF5F6"/>
                    </a:solidFill>
                  </a:tcPr>
                </a:tc>
              </a:tr>
              <a:tr h="946150">
                <a:tc>
                  <a:txBody>
                    <a:bodyPr/>
                    <a:lstStyle/>
                    <a:p>
                      <a:pPr lvl="0" marR="40639" indent="40639" algn="l" defTabSz="914400">
                        <a:spcBef>
                          <a:spcPts val="600"/>
                        </a:spcBef>
                        <a:defRPr b="0" i="0" sz="1800">
                          <a:uFillTx/>
                        </a:defRPr>
                      </a:pPr>
                      <a:r>
                        <a:rPr sz="2800">
                          <a:uFill>
                            <a:solidFill/>
                          </a:uFill>
                        </a:rPr>
                        <a:t>632</a:t>
                      </a:r>
                    </a:p>
                  </a:txBody>
                  <a:tcPr marL="50800" marR="50800" marT="50800" marB="508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5FAFB"/>
                    </a:solidFill>
                  </a:tcPr>
                </a:tc>
                <a:tc>
                  <a:txBody>
                    <a:bodyPr/>
                    <a:lstStyle/>
                    <a:p>
                      <a:pPr lvl="0" marR="40639" indent="40639" algn="l" defTabSz="914400">
                        <a:spcBef>
                          <a:spcPts val="600"/>
                        </a:spcBef>
                        <a:defRPr b="0" i="0" sz="1800">
                          <a:uFillTx/>
                        </a:defRPr>
                      </a:pPr>
                      <a:r>
                        <a:rPr sz="2800">
                          <a:uFill>
                            <a:solidFill/>
                          </a:uFill>
                        </a:rPr>
                        <a:t>Begins to seek God aged 16 yrs</a:t>
                      </a:r>
                    </a:p>
                  </a:txBody>
                  <a:tcPr marL="50800" marR="50800" marT="50800" marB="508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5FAFB"/>
                    </a:solidFill>
                  </a:tcPr>
                </a:tc>
                <a:tc>
                  <a:txBody>
                    <a:bodyPr/>
                    <a:lstStyle/>
                    <a:p>
                      <a:pPr lvl="0" marR="40639" indent="40639" algn="l" defTabSz="914400">
                        <a:spcBef>
                          <a:spcPts val="600"/>
                        </a:spcBef>
                        <a:defRPr b="0" i="0" sz="1800">
                          <a:uFillTx/>
                        </a:defRPr>
                      </a:pPr>
                      <a:r>
                        <a:rPr sz="2800">
                          <a:uFill>
                            <a:solidFill/>
                          </a:uFill>
                        </a:rPr>
                        <a:t>?Zephaniah</a:t>
                      </a:r>
                    </a:p>
                  </a:txBody>
                  <a:tcPr marL="50800" marR="50800" marT="50800" marB="508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5FAFB"/>
                    </a:solidFill>
                  </a:tcPr>
                </a:tc>
              </a:tr>
              <a:tr h="944562">
                <a:tc>
                  <a:txBody>
                    <a:bodyPr/>
                    <a:lstStyle/>
                    <a:p>
                      <a:pPr lvl="0" marR="40639" indent="40639" algn="l" defTabSz="914400">
                        <a:spcBef>
                          <a:spcPts val="600"/>
                        </a:spcBef>
                        <a:defRPr b="0" i="0" sz="1800">
                          <a:uFillTx/>
                        </a:defRPr>
                      </a:pPr>
                      <a:r>
                        <a:rPr sz="2800">
                          <a:uFill>
                            <a:solidFill/>
                          </a:uFill>
                        </a:rPr>
                        <a:t>628</a:t>
                      </a:r>
                    </a:p>
                  </a:txBody>
                  <a:tcPr marL="50800" marR="50800" marT="50800" marB="508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ECF5F6"/>
                    </a:solidFill>
                  </a:tcPr>
                </a:tc>
                <a:tc>
                  <a:txBody>
                    <a:bodyPr/>
                    <a:lstStyle/>
                    <a:p>
                      <a:pPr lvl="0" marR="40639" indent="40639" algn="l" defTabSz="914400">
                        <a:spcBef>
                          <a:spcPts val="600"/>
                        </a:spcBef>
                        <a:defRPr b="0" i="0" sz="1800">
                          <a:uFillTx/>
                        </a:defRPr>
                      </a:pPr>
                      <a:r>
                        <a:rPr sz="2800">
                          <a:uFill>
                            <a:solidFill/>
                          </a:uFill>
                        </a:rPr>
                        <a:t>Begins purge of Jerusalem aged 20 yrs</a:t>
                      </a:r>
                    </a:p>
                  </a:txBody>
                  <a:tcPr marL="50800" marR="50800" marT="50800" marB="508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ECF5F6"/>
                    </a:solidFill>
                  </a:tcPr>
                </a:tc>
                <a:tc>
                  <a:txBody>
                    <a:bodyPr/>
                    <a:lstStyle/>
                    <a:p>
                      <a:pPr lvl="0" marR="40639" algn="l" defTabSz="914400">
                        <a:spcBef>
                          <a:spcPts val="600"/>
                        </a:spcBef>
                        <a:defRPr b="0" i="0" sz="1800">
                          <a:uFillTx/>
                        </a:defRPr>
                      </a:pPr>
                      <a:r>
                        <a:rPr sz="2800">
                          <a:uFill>
                            <a:solidFill/>
                          </a:uFill>
                        </a:rPr>
                        <a:t/>
                      </a:r>
                    </a:p>
                  </a:txBody>
                  <a:tcPr marL="50800" marR="50800" marT="50800" marB="508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ECF5F6"/>
                    </a:solidFill>
                  </a:tcPr>
                </a:tc>
              </a:tr>
              <a:tr h="639762">
                <a:tc>
                  <a:txBody>
                    <a:bodyPr/>
                    <a:lstStyle/>
                    <a:p>
                      <a:pPr lvl="0" marR="40639" indent="40639" algn="l" defTabSz="914400">
                        <a:spcBef>
                          <a:spcPts val="600"/>
                        </a:spcBef>
                        <a:defRPr b="0" i="0" sz="1800">
                          <a:uFillTx/>
                        </a:defRPr>
                      </a:pPr>
                      <a:r>
                        <a:rPr sz="2800">
                          <a:uFill>
                            <a:solidFill/>
                          </a:uFill>
                        </a:rPr>
                        <a:t>627</a:t>
                      </a:r>
                    </a:p>
                  </a:txBody>
                  <a:tcPr marL="50800" marR="50800" marT="50800" marB="508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5FAFB"/>
                    </a:solidFill>
                  </a:tcPr>
                </a:tc>
                <a:tc>
                  <a:txBody>
                    <a:bodyPr/>
                    <a:lstStyle/>
                    <a:p>
                      <a:pPr lvl="0" marR="40639" indent="40639" algn="l" defTabSz="914400">
                        <a:spcBef>
                          <a:spcPts val="600"/>
                        </a:spcBef>
                        <a:defRPr b="0" i="0" sz="1800">
                          <a:uFillTx/>
                        </a:defRPr>
                      </a:pPr>
                      <a:r>
                        <a:rPr sz="2800">
                          <a:uFill>
                            <a:solidFill/>
                          </a:uFill>
                        </a:rPr>
                        <a:t>Beginning of the work of…</a:t>
                      </a:r>
                    </a:p>
                  </a:txBody>
                  <a:tcPr marL="50800" marR="50800" marT="50800" marB="508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5FAFB"/>
                    </a:solidFill>
                  </a:tcPr>
                </a:tc>
                <a:tc>
                  <a:txBody>
                    <a:bodyPr/>
                    <a:lstStyle/>
                    <a:p>
                      <a:pPr lvl="0" marR="40639" indent="40639" algn="just" defTabSz="914400">
                        <a:spcBef>
                          <a:spcPts val="600"/>
                        </a:spcBef>
                        <a:defRPr b="0" i="0" sz="1800">
                          <a:uFillTx/>
                        </a:defRPr>
                      </a:pPr>
                      <a:r>
                        <a:rPr sz="2800">
                          <a:uFill>
                            <a:solidFill/>
                          </a:uFill>
                        </a:rPr>
                        <a:t>Jeremiah</a:t>
                      </a:r>
                    </a:p>
                  </a:txBody>
                  <a:tcPr marL="50800" marR="50800" marT="50800" marB="508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5FAFB"/>
                    </a:solidFill>
                  </a:tcPr>
                </a:tc>
              </a:tr>
              <a:tr h="720725">
                <a:tc>
                  <a:txBody>
                    <a:bodyPr/>
                    <a:lstStyle/>
                    <a:p>
                      <a:pPr lvl="0" marR="40639" indent="40639" algn="l" defTabSz="914400">
                        <a:spcBef>
                          <a:spcPts val="600"/>
                        </a:spcBef>
                        <a:defRPr b="0" i="0" sz="1800">
                          <a:uFillTx/>
                        </a:defRPr>
                      </a:pPr>
                      <a:r>
                        <a:rPr sz="2800">
                          <a:uFill>
                            <a:solidFill/>
                          </a:uFill>
                        </a:rPr>
                        <a:t>622</a:t>
                      </a:r>
                    </a:p>
                  </a:txBody>
                  <a:tcPr marL="50800" marR="50800" marT="50800" marB="508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ECF5F6"/>
                    </a:solidFill>
                  </a:tcPr>
                </a:tc>
                <a:tc>
                  <a:txBody>
                    <a:bodyPr/>
                    <a:lstStyle/>
                    <a:p>
                      <a:pPr lvl="0" marR="40639" indent="40639" algn="l" defTabSz="914400">
                        <a:spcBef>
                          <a:spcPts val="600"/>
                        </a:spcBef>
                        <a:defRPr b="0" i="0" sz="1800">
                          <a:uFillTx/>
                        </a:defRPr>
                      </a:pPr>
                      <a:r>
                        <a:rPr sz="2800">
                          <a:uFill>
                            <a:solidFill/>
                          </a:uFill>
                        </a:rPr>
                        <a:t>Discovery of the Law</a:t>
                      </a:r>
                    </a:p>
                  </a:txBody>
                  <a:tcPr marL="50800" marR="50800" marT="50800" marB="508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ECF5F6"/>
                    </a:solidFill>
                  </a:tcPr>
                </a:tc>
                <a:tc>
                  <a:txBody>
                    <a:bodyPr/>
                    <a:lstStyle/>
                    <a:p>
                      <a:pPr lvl="0" marR="40639" algn="l" defTabSz="914400">
                        <a:spcBef>
                          <a:spcPts val="600"/>
                        </a:spcBef>
                        <a:defRPr b="0" i="0" sz="1800">
                          <a:uFillTx/>
                        </a:defRPr>
                      </a:pPr>
                      <a:r>
                        <a:rPr sz="2800">
                          <a:uFill>
                            <a:solidFill/>
                          </a:uFill>
                        </a:rPr>
                        <a:t/>
                      </a:r>
                    </a:p>
                  </a:txBody>
                  <a:tcPr marL="50800" marR="50800" marT="50800" marB="508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ECF5F6"/>
                    </a:solidFill>
                  </a:tcPr>
                </a:tc>
              </a:tr>
              <a:tr h="635000">
                <a:tc>
                  <a:txBody>
                    <a:bodyPr/>
                    <a:lstStyle/>
                    <a:p>
                      <a:pPr lvl="0" marR="40639" indent="40639" algn="l" defTabSz="914400">
                        <a:spcBef>
                          <a:spcPts val="600"/>
                        </a:spcBef>
                        <a:defRPr b="0" i="0" sz="1800">
                          <a:uFillTx/>
                        </a:defRPr>
                      </a:pPr>
                      <a:r>
                        <a:rPr sz="2800">
                          <a:uFill>
                            <a:solidFill/>
                          </a:uFill>
                        </a:rPr>
                        <a:t>612</a:t>
                      </a:r>
                    </a:p>
                  </a:txBody>
                  <a:tcPr marL="50800" marR="50800" marT="50800" marB="508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5FAFB"/>
                    </a:solidFill>
                  </a:tcPr>
                </a:tc>
                <a:tc>
                  <a:txBody>
                    <a:bodyPr/>
                    <a:lstStyle/>
                    <a:p>
                      <a:pPr lvl="0" marR="40639" indent="40639" algn="l" defTabSz="914400">
                        <a:spcBef>
                          <a:spcPts val="600"/>
                        </a:spcBef>
                        <a:defRPr b="0" i="0" sz="1800">
                          <a:uFillTx/>
                        </a:defRPr>
                      </a:pPr>
                      <a:r>
                        <a:rPr sz="2800">
                          <a:uFill>
                            <a:solidFill/>
                          </a:uFill>
                        </a:rPr>
                        <a:t>Fall of Nineveh</a:t>
                      </a:r>
                    </a:p>
                  </a:txBody>
                  <a:tcPr marL="50800" marR="50800" marT="50800" marB="508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5FAFB"/>
                    </a:solidFill>
                  </a:tcPr>
                </a:tc>
                <a:tc>
                  <a:txBody>
                    <a:bodyPr/>
                    <a:lstStyle/>
                    <a:p>
                      <a:pPr lvl="0" marR="40639" algn="l" defTabSz="914400">
                        <a:spcBef>
                          <a:spcPts val="600"/>
                        </a:spcBef>
                        <a:defRPr b="0" i="0" sz="1800">
                          <a:uFillTx/>
                        </a:defRPr>
                      </a:pPr>
                      <a:r>
                        <a:rPr sz="2800">
                          <a:uFill>
                            <a:solidFill/>
                          </a:uFill>
                        </a:rPr>
                        <a:t/>
                      </a:r>
                    </a:p>
                  </a:txBody>
                  <a:tcPr marL="50800" marR="50800" marT="50800" marB="508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5FAFB"/>
                    </a:solidFill>
                  </a:tcPr>
                </a:tc>
              </a:tr>
              <a:tr h="641350">
                <a:tc>
                  <a:txBody>
                    <a:bodyPr/>
                    <a:lstStyle/>
                    <a:p>
                      <a:pPr lvl="0" marR="40639" indent="40639" algn="l" defTabSz="914400">
                        <a:spcBef>
                          <a:spcPts val="600"/>
                        </a:spcBef>
                        <a:defRPr b="0" i="0" sz="1800">
                          <a:uFillTx/>
                        </a:defRPr>
                      </a:pPr>
                      <a:r>
                        <a:rPr sz="2800">
                          <a:uFill>
                            <a:solidFill/>
                          </a:uFill>
                        </a:rPr>
                        <a:t>609</a:t>
                      </a:r>
                    </a:p>
                  </a:txBody>
                  <a:tcPr marL="50800" marR="50800" marT="50800" marB="508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ECF5F6"/>
                    </a:solidFill>
                  </a:tcPr>
                </a:tc>
                <a:tc>
                  <a:txBody>
                    <a:bodyPr/>
                    <a:lstStyle/>
                    <a:p>
                      <a:pPr lvl="0" marR="40639" indent="40639" algn="l" defTabSz="914400">
                        <a:spcBef>
                          <a:spcPts val="600"/>
                        </a:spcBef>
                        <a:defRPr b="0" i="0" sz="1800">
                          <a:uFillTx/>
                        </a:defRPr>
                      </a:pPr>
                      <a:r>
                        <a:rPr sz="2800">
                          <a:uFill>
                            <a:solidFill/>
                          </a:uFill>
                        </a:rPr>
                        <a:t>Josiah dies</a:t>
                      </a:r>
                    </a:p>
                  </a:txBody>
                  <a:tcPr marL="50800" marR="50800" marT="50800" marB="508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ECF5F6"/>
                    </a:solidFill>
                  </a:tcPr>
                </a:tc>
                <a:tc>
                  <a:txBody>
                    <a:bodyPr/>
                    <a:lstStyle/>
                    <a:p>
                      <a:pPr lvl="0" marR="40639" algn="l" defTabSz="914400">
                        <a:spcBef>
                          <a:spcPts val="600"/>
                        </a:spcBef>
                        <a:defRPr b="0" i="0" sz="1800">
                          <a:uFillTx/>
                        </a:defRPr>
                      </a:pPr>
                      <a:r>
                        <a:rPr sz="2800">
                          <a:uFill>
                            <a:solidFill/>
                          </a:uFill>
                        </a:rPr>
                        <a:t/>
                      </a:r>
                    </a:p>
                  </a:txBody>
                  <a:tcPr marL="50800" marR="50800" marT="50800" marB="508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ECF5F6"/>
                    </a:solidFill>
                  </a:tcPr>
                </a:tc>
              </a:tr>
            </a:tbl>
          </a:graphicData>
        </a:graphic>
      </p:graphicFrame>
    </p:spTree>
  </p:cSld>
  <p:clrMapOvr>
    <a:masterClrMapping/>
  </p:clrMapOvr>
  <p:transitio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8" name="Shape 178"/>
          <p:cNvSpPr/>
          <p:nvPr/>
        </p:nvSpPr>
        <p:spPr>
          <a:xfrm>
            <a:off x="428625" y="857249"/>
            <a:ext cx="8305800" cy="3358023"/>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R="40639" indent="40639" defTabSz="914400">
              <a:defRPr sz="1800"/>
            </a:pPr>
            <a:r>
              <a:rPr sz="3200">
                <a:uFill>
                  <a:solidFill/>
                </a:uFill>
              </a:rPr>
              <a:t>				Age  	  </a:t>
            </a:r>
            <a:endParaRPr sz="3200">
              <a:uFill>
                <a:solidFill/>
              </a:uFill>
              <a:latin typeface="+mn-lt"/>
              <a:ea typeface="+mn-ea"/>
              <a:cs typeface="+mn-cs"/>
              <a:sym typeface="Helvetica"/>
            </a:endParaRPr>
          </a:p>
          <a:p>
            <a:pPr lvl="0" marR="40639" indent="40639" defTabSz="914400">
              <a:defRPr sz="1800"/>
            </a:pPr>
            <a:r>
              <a:rPr sz="3200">
                <a:uFill>
                  <a:solidFill/>
                </a:uFill>
              </a:rPr>
              <a:t>		Kingship  Discovery  Josiah died</a:t>
            </a:r>
            <a:endParaRPr sz="3200">
              <a:uFill>
                <a:solidFill/>
              </a:uFill>
              <a:latin typeface="+mn-lt"/>
              <a:ea typeface="+mn-ea"/>
              <a:cs typeface="+mn-cs"/>
              <a:sym typeface="Helvetica"/>
            </a:endParaRPr>
          </a:p>
          <a:p>
            <a:pPr lvl="0" marR="40639" indent="40639" defTabSz="914400">
              <a:defRPr sz="1800"/>
            </a:pPr>
            <a:r>
              <a:rPr sz="3200">
                <a:uFill>
                  <a:solidFill/>
                </a:uFill>
              </a:rPr>
              <a:t>Jehoahaz	     23		10		23 </a:t>
            </a:r>
            <a:endParaRPr sz="3200">
              <a:uFill>
                <a:solidFill/>
              </a:uFill>
              <a:latin typeface="+mn-lt"/>
              <a:ea typeface="+mn-ea"/>
              <a:cs typeface="+mn-cs"/>
              <a:sym typeface="Helvetica"/>
            </a:endParaRPr>
          </a:p>
          <a:p>
            <a:pPr lvl="0" marR="40639" indent="40639" defTabSz="914400">
              <a:defRPr sz="1800"/>
            </a:pPr>
            <a:r>
              <a:rPr sz="3200">
                <a:uFill>
                  <a:solidFill/>
                </a:uFill>
              </a:rPr>
              <a:t>Jehoiakim     25		12		25</a:t>
            </a:r>
            <a:endParaRPr sz="3200">
              <a:uFill>
                <a:solidFill/>
              </a:uFill>
              <a:latin typeface="+mn-lt"/>
              <a:ea typeface="+mn-ea"/>
              <a:cs typeface="+mn-cs"/>
              <a:sym typeface="Helvetica"/>
            </a:endParaRPr>
          </a:p>
          <a:p>
            <a:pPr lvl="0" marR="40639" indent="40639" defTabSz="914400">
              <a:defRPr sz="1800"/>
            </a:pPr>
            <a:r>
              <a:rPr sz="3200">
                <a:uFill>
                  <a:solidFill/>
                </a:uFill>
              </a:rPr>
              <a:t>Jehoiachin   18		-		7</a:t>
            </a:r>
            <a:endParaRPr sz="3200">
              <a:uFill>
                <a:solidFill/>
              </a:uFill>
              <a:latin typeface="+mn-lt"/>
              <a:ea typeface="+mn-ea"/>
              <a:cs typeface="+mn-cs"/>
              <a:sym typeface="Helvetica"/>
            </a:endParaRPr>
          </a:p>
          <a:p>
            <a:pPr lvl="0" marR="40639" indent="40639" defTabSz="914400">
              <a:defRPr sz="1800"/>
            </a:pPr>
            <a:r>
              <a:rPr sz="3200">
                <a:uFill>
                  <a:solidFill/>
                </a:uFill>
              </a:rPr>
              <a:t>Zedekiah	     21		-		10</a:t>
            </a:r>
            <a:endParaRPr sz="3200">
              <a:uFill>
                <a:solidFill/>
              </a:uFill>
              <a:latin typeface="+mn-lt"/>
              <a:ea typeface="+mn-ea"/>
              <a:cs typeface="+mn-cs"/>
              <a:sym typeface="Helvetica"/>
            </a:endParaRPr>
          </a:p>
          <a:p>
            <a:pPr lvl="0" marR="40639" indent="40639" defTabSz="914400">
              <a:defRPr sz="1800"/>
            </a:pPr>
            <a:endParaRPr>
              <a:uFill>
                <a:solidFill/>
              </a:uFill>
              <a:latin typeface="+mn-lt"/>
              <a:ea typeface="+mn-ea"/>
              <a:cs typeface="+mn-cs"/>
              <a:sym typeface="Helvetica"/>
            </a:endParaRPr>
          </a:p>
          <a:p>
            <a:pPr lvl="0" marR="40639" indent="40639" defTabSz="914400">
              <a:defRPr sz="1800"/>
            </a:pPr>
            <a:r>
              <a:rPr>
                <a:uFill>
                  <a:solidFill/>
                </a:uFill>
              </a:rPr>
              <a:t>					</a:t>
            </a:r>
          </a:p>
        </p:txBody>
      </p:sp>
    </p:spTree>
  </p:cSld>
  <p:clrMapOvr>
    <a:masterClrMapping/>
  </p:clrMapOvr>
  <p:transitio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0" presetID="10" grpId="1" fill="hold">
                                  <p:stCondLst>
                                    <p:cond delay="0"/>
                                  </p:stCondLst>
                                  <p:iterate type="el" backwards="0">
                                    <p:tmAbs val="0"/>
                                  </p:iterate>
                                  <p:childTnLst>
                                    <p:set>
                                      <p:cBhvr>
                                        <p:cTn id="6" fill="hold"/>
                                        <p:tgtEl>
                                          <p:spTgt spid="178">
                                            <p:bg/>
                                          </p:spTgt>
                                        </p:tgtEl>
                                        <p:attrNameLst>
                                          <p:attrName>style.visibility</p:attrName>
                                        </p:attrNameLst>
                                      </p:cBhvr>
                                      <p:to>
                                        <p:strVal val="visible"/>
                                      </p:to>
                                    </p:set>
                                    <p:animEffect filter="fade" transition="in">
                                      <p:cBhvr>
                                        <p:cTn id="7" dur="500"/>
                                        <p:tgtEl>
                                          <p:spTgt spid="178">
                                            <p:bg/>
                                          </p:spTgt>
                                        </p:tgtEl>
                                      </p:cBhvr>
                                    </p:animEffect>
                                  </p:childTnLst>
                                </p:cTn>
                              </p:par>
                              <p:par>
                                <p:cTn id="8" presetClass="entr" presetSubtype="0" presetID="10" grpId="1" fill="hold">
                                  <p:stCondLst>
                                    <p:cond delay="0"/>
                                  </p:stCondLst>
                                  <p:iterate type="el" backwards="0">
                                    <p:tmAbs val="0"/>
                                  </p:iterate>
                                  <p:childTnLst>
                                    <p:set>
                                      <p:cBhvr>
                                        <p:cTn id="9" fill="hold"/>
                                        <p:tgtEl>
                                          <p:spTgt spid="178">
                                            <p:txEl>
                                              <p:pRg st="0" end="0"/>
                                            </p:txEl>
                                          </p:spTgt>
                                        </p:tgtEl>
                                        <p:attrNameLst>
                                          <p:attrName>style.visibility</p:attrName>
                                        </p:attrNameLst>
                                      </p:cBhvr>
                                      <p:to>
                                        <p:strVal val="visible"/>
                                      </p:to>
                                    </p:set>
                                    <p:animEffect filter="fade" transition="in">
                                      <p:cBhvr>
                                        <p:cTn id="10" dur="500"/>
                                        <p:tgtEl>
                                          <p:spTgt spid="17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nodeType="clickEffect" presetClass="entr" presetSubtype="0" presetID="10" grpId="1" fill="hold">
                                  <p:stCondLst>
                                    <p:cond delay="0"/>
                                  </p:stCondLst>
                                  <p:iterate type="el" backwards="0">
                                    <p:tmAbs val="0"/>
                                  </p:iterate>
                                  <p:childTnLst>
                                    <p:set>
                                      <p:cBhvr>
                                        <p:cTn id="14" fill="hold"/>
                                        <p:tgtEl>
                                          <p:spTgt spid="178">
                                            <p:txEl>
                                              <p:pRg st="1" end="1"/>
                                            </p:txEl>
                                          </p:spTgt>
                                        </p:tgtEl>
                                        <p:attrNameLst>
                                          <p:attrName>style.visibility</p:attrName>
                                        </p:attrNameLst>
                                      </p:cBhvr>
                                      <p:to>
                                        <p:strVal val="visible"/>
                                      </p:to>
                                    </p:set>
                                    <p:animEffect filter="fade" transition="in">
                                      <p:cBhvr>
                                        <p:cTn id="15" dur="500"/>
                                        <p:tgtEl>
                                          <p:spTgt spid="178">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nodeType="clickEffect" presetClass="entr" presetSubtype="0" presetID="10" grpId="1" fill="hold">
                                  <p:stCondLst>
                                    <p:cond delay="0"/>
                                  </p:stCondLst>
                                  <p:iterate type="el" backwards="0">
                                    <p:tmAbs val="0"/>
                                  </p:iterate>
                                  <p:childTnLst>
                                    <p:set>
                                      <p:cBhvr>
                                        <p:cTn id="19" fill="hold"/>
                                        <p:tgtEl>
                                          <p:spTgt spid="178">
                                            <p:txEl>
                                              <p:pRg st="2" end="2"/>
                                            </p:txEl>
                                          </p:spTgt>
                                        </p:tgtEl>
                                        <p:attrNameLst>
                                          <p:attrName>style.visibility</p:attrName>
                                        </p:attrNameLst>
                                      </p:cBhvr>
                                      <p:to>
                                        <p:strVal val="visible"/>
                                      </p:to>
                                    </p:set>
                                    <p:animEffect filter="fade" transition="in">
                                      <p:cBhvr>
                                        <p:cTn id="20" dur="500"/>
                                        <p:tgtEl>
                                          <p:spTgt spid="178">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nodeType="clickEffect" presetClass="entr" presetSubtype="0" presetID="10" grpId="1" fill="hold">
                                  <p:stCondLst>
                                    <p:cond delay="0"/>
                                  </p:stCondLst>
                                  <p:iterate type="el" backwards="0">
                                    <p:tmAbs val="0"/>
                                  </p:iterate>
                                  <p:childTnLst>
                                    <p:set>
                                      <p:cBhvr>
                                        <p:cTn id="24" fill="hold"/>
                                        <p:tgtEl>
                                          <p:spTgt spid="178">
                                            <p:txEl>
                                              <p:pRg st="3" end="3"/>
                                            </p:txEl>
                                          </p:spTgt>
                                        </p:tgtEl>
                                        <p:attrNameLst>
                                          <p:attrName>style.visibility</p:attrName>
                                        </p:attrNameLst>
                                      </p:cBhvr>
                                      <p:to>
                                        <p:strVal val="visible"/>
                                      </p:to>
                                    </p:set>
                                    <p:animEffect filter="fade" transition="in">
                                      <p:cBhvr>
                                        <p:cTn id="25" dur="500"/>
                                        <p:tgtEl>
                                          <p:spTgt spid="178">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nodeType="clickEffect" presetClass="entr" presetSubtype="0" presetID="10" grpId="1" fill="hold">
                                  <p:stCondLst>
                                    <p:cond delay="0"/>
                                  </p:stCondLst>
                                  <p:iterate type="el" backwards="0">
                                    <p:tmAbs val="0"/>
                                  </p:iterate>
                                  <p:childTnLst>
                                    <p:set>
                                      <p:cBhvr>
                                        <p:cTn id="29" fill="hold"/>
                                        <p:tgtEl>
                                          <p:spTgt spid="178">
                                            <p:txEl>
                                              <p:pRg st="4" end="4"/>
                                            </p:txEl>
                                          </p:spTgt>
                                        </p:tgtEl>
                                        <p:attrNameLst>
                                          <p:attrName>style.visibility</p:attrName>
                                        </p:attrNameLst>
                                      </p:cBhvr>
                                      <p:to>
                                        <p:strVal val="visible"/>
                                      </p:to>
                                    </p:set>
                                    <p:animEffect filter="fade" transition="in">
                                      <p:cBhvr>
                                        <p:cTn id="30" dur="500"/>
                                        <p:tgtEl>
                                          <p:spTgt spid="178">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nodeType="clickEffect" presetClass="entr" presetSubtype="0" presetID="10" grpId="1" fill="hold">
                                  <p:stCondLst>
                                    <p:cond delay="0"/>
                                  </p:stCondLst>
                                  <p:iterate type="el" backwards="0">
                                    <p:tmAbs val="0"/>
                                  </p:iterate>
                                  <p:childTnLst>
                                    <p:set>
                                      <p:cBhvr>
                                        <p:cTn id="34" fill="hold"/>
                                        <p:tgtEl>
                                          <p:spTgt spid="178">
                                            <p:txEl>
                                              <p:pRg st="5" end="5"/>
                                            </p:txEl>
                                          </p:spTgt>
                                        </p:tgtEl>
                                        <p:attrNameLst>
                                          <p:attrName>style.visibility</p:attrName>
                                        </p:attrNameLst>
                                      </p:cBhvr>
                                      <p:to>
                                        <p:strVal val="visible"/>
                                      </p:to>
                                    </p:set>
                                    <p:animEffect filter="fade" transition="in">
                                      <p:cBhvr>
                                        <p:cTn id="35" dur="500"/>
                                        <p:tgtEl>
                                          <p:spTgt spid="178">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nodeType="clickEffect" presetClass="entr" presetSubtype="0" presetID="10" grpId="1" fill="hold">
                                  <p:stCondLst>
                                    <p:cond delay="0"/>
                                  </p:stCondLst>
                                  <p:iterate type="el" backwards="0">
                                    <p:tmAbs val="0"/>
                                  </p:iterate>
                                  <p:childTnLst>
                                    <p:set>
                                      <p:cBhvr>
                                        <p:cTn id="39" fill="hold"/>
                                        <p:tgtEl>
                                          <p:spTgt spid="178">
                                            <p:txEl>
                                              <p:pRg st="6" end="6"/>
                                            </p:txEl>
                                          </p:spTgt>
                                        </p:tgtEl>
                                        <p:attrNameLst>
                                          <p:attrName>style.visibility</p:attrName>
                                        </p:attrNameLst>
                                      </p:cBhvr>
                                      <p:to>
                                        <p:strVal val="visible"/>
                                      </p:to>
                                    </p:set>
                                    <p:animEffect filter="fade" transition="in">
                                      <p:cBhvr>
                                        <p:cTn id="40" dur="500"/>
                                        <p:tgtEl>
                                          <p:spTgt spid="178">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nodeType="clickEffect" presetClass="entr" presetSubtype="0" presetID="10" grpId="1" fill="hold">
                                  <p:stCondLst>
                                    <p:cond delay="0"/>
                                  </p:stCondLst>
                                  <p:iterate type="el" backwards="0">
                                    <p:tmAbs val="0"/>
                                  </p:iterate>
                                  <p:childTnLst>
                                    <p:set>
                                      <p:cBhvr>
                                        <p:cTn id="44" fill="hold"/>
                                        <p:tgtEl>
                                          <p:spTgt spid="178">
                                            <p:txEl>
                                              <p:pRg st="7" end="7"/>
                                            </p:txEl>
                                          </p:spTgt>
                                        </p:tgtEl>
                                        <p:attrNameLst>
                                          <p:attrName>style.visibility</p:attrName>
                                        </p:attrNameLst>
                                      </p:cBhvr>
                                      <p:to>
                                        <p:strVal val="visible"/>
                                      </p:to>
                                    </p:set>
                                    <p:animEffect filter="fade" transition="in">
                                      <p:cBhvr>
                                        <p:cTn id="45" dur="500"/>
                                        <p:tgtEl>
                                          <p:spTgt spid="178">
                                            <p:txEl>
                                              <p:pRg st="7" end="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78" grpId="1"/>
    </p:bldLst>
  </p:timing>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80" name="image1.jpeg"/>
          <p:cNvPicPr/>
          <p:nvPr/>
        </p:nvPicPr>
        <p:blipFill>
          <a:blip r:embed="rId2">
            <a:extLst/>
          </a:blip>
          <a:stretch>
            <a:fillRect/>
          </a:stretch>
        </p:blipFill>
        <p:spPr>
          <a:xfrm>
            <a:off x="1100930" y="438150"/>
            <a:ext cx="6942140" cy="5205413"/>
          </a:xfrm>
          <a:prstGeom prst="rect">
            <a:avLst/>
          </a:prstGeom>
          <a:ln w="12700">
            <a:miter lim="400000"/>
          </a:ln>
        </p:spPr>
      </p:pic>
      <p:sp>
        <p:nvSpPr>
          <p:cNvPr id="181" name="Shape 181"/>
          <p:cNvSpPr/>
          <p:nvPr/>
        </p:nvSpPr>
        <p:spPr>
          <a:xfrm>
            <a:off x="1005551" y="5943600"/>
            <a:ext cx="7137661" cy="44450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ctr" defTabSz="642937">
              <a:defRPr sz="3000">
                <a:uFill>
                  <a:solidFill/>
                </a:uFill>
                <a:latin typeface="Gill Sans"/>
                <a:ea typeface="Gill Sans"/>
                <a:cs typeface="Gill Sans"/>
                <a:sym typeface="Gill Sans"/>
              </a:defRPr>
            </a:lvl1pPr>
          </a:lstStyle>
          <a:p>
            <a:pPr lvl="0">
              <a:defRPr sz="1800">
                <a:uFillTx/>
              </a:defRPr>
            </a:pPr>
            <a:r>
              <a:rPr sz="3000">
                <a:uFill>
                  <a:solidFill/>
                </a:uFill>
              </a:rPr>
              <a:t>Remains of Jehoiakim’s Palace in Ramat Rachel</a:t>
            </a:r>
          </a:p>
        </p:txBody>
      </p:sp>
    </p:spTree>
  </p:cSld>
  <p:clrMapOvr>
    <a:masterClrMapping/>
  </p:clrMapOvr>
  <p:transitio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83" name="image2.jpeg"/>
          <p:cNvPicPr/>
          <p:nvPr/>
        </p:nvPicPr>
        <p:blipFill>
          <a:blip r:embed="rId2">
            <a:extLst/>
          </a:blip>
          <a:stretch>
            <a:fillRect/>
          </a:stretch>
        </p:blipFill>
        <p:spPr>
          <a:xfrm>
            <a:off x="1422400" y="742950"/>
            <a:ext cx="6299200" cy="4724400"/>
          </a:xfrm>
          <a:prstGeom prst="rect">
            <a:avLst/>
          </a:prstGeom>
          <a:ln w="12700">
            <a:miter lim="400000"/>
          </a:ln>
        </p:spPr>
      </p:pic>
      <p:sp>
        <p:nvSpPr>
          <p:cNvPr id="184" name="Shape 184"/>
          <p:cNvSpPr/>
          <p:nvPr/>
        </p:nvSpPr>
        <p:spPr>
          <a:xfrm>
            <a:off x="1049683" y="5863430"/>
            <a:ext cx="7047807" cy="4445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ctr" defTabSz="642937">
              <a:defRPr sz="3000">
                <a:uFill>
                  <a:solidFill/>
                </a:uFill>
                <a:latin typeface="Gill Sans"/>
                <a:ea typeface="Gill Sans"/>
                <a:cs typeface="Gill Sans"/>
                <a:sym typeface="Gill Sans"/>
              </a:defRPr>
            </a:lvl1pPr>
          </a:lstStyle>
          <a:p>
            <a:pPr lvl="0">
              <a:defRPr sz="1800">
                <a:uFillTx/>
              </a:defRPr>
            </a:pPr>
            <a:r>
              <a:rPr sz="3000">
                <a:uFill>
                  <a:solidFill/>
                </a:uFill>
              </a:rPr>
              <a:t>Remains of Palace wall found in Ramat Rachel</a:t>
            </a:r>
          </a:p>
        </p:txBody>
      </p:sp>
    </p:spTree>
  </p:cSld>
  <p:clrMapOvr>
    <a:masterClrMapping/>
  </p:clrMapOvr>
  <p:transitio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86" name="image3.jpeg"/>
          <p:cNvPicPr/>
          <p:nvPr/>
        </p:nvPicPr>
        <p:blipFill>
          <a:blip r:embed="rId2">
            <a:extLst/>
          </a:blip>
          <a:stretch>
            <a:fillRect/>
          </a:stretch>
        </p:blipFill>
        <p:spPr>
          <a:xfrm>
            <a:off x="0" y="101600"/>
            <a:ext cx="9144000" cy="6858000"/>
          </a:xfrm>
          <a:prstGeom prst="rect">
            <a:avLst/>
          </a:prstGeom>
          <a:ln w="12700">
            <a:miter lim="400000"/>
          </a:ln>
        </p:spPr>
      </p:pic>
      <p:sp>
        <p:nvSpPr>
          <p:cNvPr id="187" name="Shape 187"/>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spTree>
  </p:cSld>
  <p:clrMapOvr>
    <a:masterClrMapping/>
  </p:clrMapOvr>
  <p:transitio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89" name="image4.jpeg"/>
          <p:cNvPicPr/>
          <p:nvPr/>
        </p:nvPicPr>
        <p:blipFill>
          <a:blip r:embed="rId2">
            <a:extLst/>
          </a:blip>
          <a:stretch>
            <a:fillRect/>
          </a:stretch>
        </p:blipFill>
        <p:spPr>
          <a:xfrm>
            <a:off x="0" y="0"/>
            <a:ext cx="9144000" cy="6858000"/>
          </a:xfrm>
          <a:prstGeom prst="rect">
            <a:avLst/>
          </a:prstGeom>
          <a:ln w="12700">
            <a:miter lim="400000"/>
          </a:ln>
        </p:spPr>
      </p:pic>
      <p:sp>
        <p:nvSpPr>
          <p:cNvPr id="190" name="Shape 190"/>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spTree>
  </p:cSld>
  <p:clrMapOvr>
    <a:masterClrMapping/>
  </p:clrMapOvr>
  <p:transitio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92" name="image5.jpeg"/>
          <p:cNvPicPr/>
          <p:nvPr/>
        </p:nvPicPr>
        <p:blipFill>
          <a:blip r:embed="rId2">
            <a:extLst/>
          </a:blip>
          <a:stretch>
            <a:fillRect/>
          </a:stretch>
        </p:blipFill>
        <p:spPr>
          <a:xfrm>
            <a:off x="0" y="0"/>
            <a:ext cx="9144000" cy="6858000"/>
          </a:xfrm>
          <a:prstGeom prst="rect">
            <a:avLst/>
          </a:prstGeom>
          <a:ln w="12700">
            <a:miter lim="400000"/>
          </a:ln>
        </p:spPr>
      </p:pic>
      <p:sp>
        <p:nvSpPr>
          <p:cNvPr id="193" name="Shape 193"/>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spTree>
  </p:cSld>
  <p:clrMapOvr>
    <a:masterClrMapping/>
  </p:clrMapOvr>
  <p:transitio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5" name="Shape 195"/>
          <p:cNvSpPr/>
          <p:nvPr>
            <p:ph type="sldNum" sz="quarter" idx="2"/>
          </p:nvPr>
        </p:nvSpPr>
        <p:spPr>
          <a:xfrm>
            <a:off x="7463966" y="6245225"/>
            <a:ext cx="312069" cy="197384"/>
          </a:xfrm>
          <a:prstGeom prst="rect">
            <a:avLst/>
          </a:prstGeom>
          <a:extLst>
            <a:ext uri="{C572A759-6A51-4108-AA02-DFA0A04FC94B}">
              <ma14:wrappingTextBoxFlag xmlns:ma14="http://schemas.microsoft.com/office/mac/drawingml/2011/main" val="1"/>
            </a:ext>
          </a:extLst>
        </p:spPr>
        <p:txBody>
          <a:bodyPr wrap="square">
            <a:normAutofit fontScale="100000" lnSpcReduction="0"/>
          </a:bodyPr>
          <a:lstStyle/>
          <a:p>
            <a:pPr lvl="0">
              <a:defRPr sz="1800">
                <a:uFillTx/>
              </a:defRPr>
            </a:pPr>
            <a:fld id="{86CB4B4D-7CA3-9044-876B-883B54F8677D}" type="slidenum">
              <a:rPr sz="1400">
                <a:uFill>
                  <a:solidFill/>
                </a:uFill>
              </a:rPr>
            </a:fld>
          </a:p>
        </p:txBody>
      </p:sp>
      <p:sp>
        <p:nvSpPr>
          <p:cNvPr id="196" name="Shape 196"/>
          <p:cNvSpPr/>
          <p:nvPr/>
        </p:nvSpPr>
        <p:spPr>
          <a:xfrm>
            <a:off x="477862" y="-1"/>
            <a:ext cx="8493076" cy="6590706"/>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R="40639" indent="40639" defTabSz="914400">
              <a:defRPr sz="1800"/>
            </a:pPr>
            <a:r>
              <a:rPr sz="3200">
                <a:latin typeface="+mn-lt"/>
                <a:ea typeface="+mn-ea"/>
                <a:cs typeface="+mn-cs"/>
                <a:sym typeface="Helvetica"/>
              </a:rPr>
              <a:t>Habakkuk 1</a:t>
            </a:r>
            <a:endParaRPr sz="3200">
              <a:latin typeface="+mn-lt"/>
              <a:ea typeface="+mn-ea"/>
              <a:cs typeface="+mn-cs"/>
              <a:sym typeface="Helvetica"/>
            </a:endParaRPr>
          </a:p>
          <a:p>
            <a:pPr lvl="0" marR="40639" indent="40639" defTabSz="914400">
              <a:defRPr sz="1800"/>
            </a:pPr>
            <a:endParaRPr sz="3200">
              <a:latin typeface="+mn-lt"/>
              <a:ea typeface="+mn-ea"/>
              <a:cs typeface="+mn-cs"/>
              <a:sym typeface="Helvetica"/>
            </a:endParaRPr>
          </a:p>
          <a:p>
            <a:pPr lvl="0" marR="40639" indent="40639" defTabSz="914400">
              <a:defRPr sz="1800"/>
            </a:pPr>
            <a:r>
              <a:rPr sz="3200">
                <a:uFill>
                  <a:solidFill/>
                </a:uFill>
              </a:rPr>
              <a:t>v2 -</a:t>
            </a:r>
            <a:r>
              <a:rPr b="1" i="1" sz="3200">
                <a:uFill>
                  <a:solidFill/>
                </a:uFill>
              </a:rPr>
              <a:t> “cry and shout”</a:t>
            </a:r>
            <a:endParaRPr sz="3200">
              <a:uFill>
                <a:solidFill/>
              </a:uFill>
            </a:endParaRPr>
          </a:p>
          <a:p>
            <a:pPr lvl="0" marR="40639" indent="40639" defTabSz="914400">
              <a:defRPr sz="1800"/>
            </a:pPr>
            <a:r>
              <a:rPr sz="3200">
                <a:uFill>
                  <a:solidFill/>
                </a:uFill>
              </a:rPr>
              <a:t>		Jer 9:1-6, Psalm 73:2-7, Lam. 3:8, </a:t>
            </a:r>
            <a:endParaRPr sz="3200">
              <a:uFill>
                <a:solidFill/>
              </a:uFill>
            </a:endParaRPr>
          </a:p>
          <a:p>
            <a:pPr lvl="0" marR="40639" indent="40639" defTabSz="914400">
              <a:defRPr sz="1800"/>
            </a:pPr>
            <a:r>
              <a:rPr sz="3200">
                <a:uFill>
                  <a:solidFill/>
                </a:uFill>
              </a:rPr>
              <a:t>       </a:t>
            </a:r>
            <a:r>
              <a:rPr b="1" i="1" sz="3200">
                <a:uFill>
                  <a:solidFill/>
                </a:uFill>
              </a:rPr>
              <a:t>“violence”</a:t>
            </a:r>
            <a:endParaRPr sz="3200">
              <a:uFill>
                <a:solidFill/>
              </a:uFill>
            </a:endParaRPr>
          </a:p>
          <a:p>
            <a:pPr lvl="0" marR="40639" indent="40639" defTabSz="914400">
              <a:defRPr sz="1800"/>
            </a:pPr>
            <a:r>
              <a:rPr sz="3200">
                <a:uFill>
                  <a:solidFill/>
                </a:uFill>
              </a:rPr>
              <a:t>		Jer 6:7, 20:8, 22:3, </a:t>
            </a:r>
            <a:endParaRPr sz="3200">
              <a:uFill>
                <a:solidFill/>
              </a:uFill>
            </a:endParaRPr>
          </a:p>
          <a:p>
            <a:pPr lvl="0" marR="40639" indent="40639" defTabSz="914400">
              <a:defRPr sz="1800"/>
            </a:pPr>
            <a:r>
              <a:rPr sz="3200">
                <a:uFill>
                  <a:solidFill/>
                </a:uFill>
              </a:rPr>
              <a:t>		Exod 23:1, Deut19:16, Psa 27:12, 								Psa 35:11</a:t>
            </a:r>
            <a:endParaRPr sz="3200">
              <a:uFill>
                <a:solidFill/>
              </a:uFill>
              <a:latin typeface="+mn-lt"/>
              <a:ea typeface="+mn-ea"/>
              <a:cs typeface="+mn-cs"/>
              <a:sym typeface="Helvetica"/>
            </a:endParaRPr>
          </a:p>
          <a:p>
            <a:pPr lvl="0" marR="40639" indent="40639" defTabSz="914400">
              <a:defRPr sz="1800"/>
            </a:pPr>
            <a:r>
              <a:rPr sz="3200">
                <a:uFill>
                  <a:solidFill/>
                </a:uFill>
              </a:rPr>
              <a:t>v3 - </a:t>
            </a:r>
            <a:r>
              <a:rPr b="1" i="1" sz="3200">
                <a:uFill>
                  <a:solidFill/>
                </a:uFill>
              </a:rPr>
              <a:t>“iniquity and grievance”</a:t>
            </a:r>
            <a:endParaRPr sz="3200">
              <a:uFill>
                <a:solidFill/>
              </a:uFill>
            </a:endParaRPr>
          </a:p>
          <a:p>
            <a:pPr lvl="0" marR="40639" indent="40639" defTabSz="914400">
              <a:defRPr sz="1800"/>
            </a:pPr>
            <a:r>
              <a:rPr sz="3200">
                <a:uFill>
                  <a:solidFill/>
                </a:uFill>
              </a:rPr>
              <a:t>		Num 23:21, Psa 10:1-7, 55:10</a:t>
            </a:r>
            <a:endParaRPr sz="3200">
              <a:uFill>
                <a:solidFill/>
              </a:uFill>
            </a:endParaRPr>
          </a:p>
          <a:p>
            <a:pPr lvl="0" marR="40639" indent="40639" defTabSz="914400">
              <a:defRPr sz="1800"/>
            </a:pPr>
            <a:r>
              <a:rPr sz="3200">
                <a:uFill>
                  <a:solidFill/>
                </a:uFill>
              </a:rPr>
              <a:t>	</a:t>
            </a:r>
            <a:r>
              <a:rPr b="1" i="1" sz="3200">
                <a:uFill>
                  <a:solidFill/>
                </a:uFill>
              </a:rPr>
              <a:t>“spoil and violence”</a:t>
            </a:r>
            <a:endParaRPr sz="3200">
              <a:uFill>
                <a:solidFill/>
              </a:uFill>
            </a:endParaRPr>
          </a:p>
          <a:p>
            <a:pPr lvl="0" marR="40639" indent="40639" defTabSz="914400">
              <a:defRPr sz="1800"/>
            </a:pPr>
            <a:r>
              <a:rPr sz="3200">
                <a:uFill>
                  <a:solidFill/>
                </a:uFill>
              </a:rPr>
              <a:t>		Jer 6:7, 20:8</a:t>
            </a:r>
            <a:endParaRPr sz="3200">
              <a:uFill>
                <a:solidFill/>
              </a:uFill>
            </a:endParaRPr>
          </a:p>
          <a:p>
            <a:pPr lvl="0" marR="40639" indent="40639" defTabSz="914400">
              <a:defRPr sz="1800"/>
            </a:pPr>
            <a:r>
              <a:rPr sz="3200">
                <a:uFill>
                  <a:solidFill/>
                </a:uFill>
              </a:rPr>
              <a:t>	</a:t>
            </a:r>
            <a:r>
              <a:rPr b="1" i="1" sz="3200">
                <a:uFill>
                  <a:solidFill/>
                </a:uFill>
              </a:rPr>
              <a:t>“strife and contention”</a:t>
            </a:r>
            <a:endParaRPr sz="3200">
              <a:uFill>
                <a:solidFill/>
              </a:uFill>
            </a:endParaRPr>
          </a:p>
          <a:p>
            <a:pPr lvl="0" marR="40639" indent="40639" defTabSz="914400">
              <a:defRPr sz="1800"/>
            </a:pPr>
            <a:r>
              <a:rPr sz="3200">
                <a:uFill>
                  <a:solidFill/>
                </a:uFill>
              </a:rPr>
              <a:t>		Jer 15:20</a:t>
            </a:r>
          </a:p>
        </p:txBody>
      </p:sp>
    </p:spTree>
  </p:cSld>
  <p:clrMapOvr>
    <a:masterClrMapping/>
  </p:clrMapOvr>
  <p:transitio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8" name="Shape 198"/>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lvl="0">
              <a:defRPr sz="1800">
                <a:uFillTx/>
              </a:defRPr>
            </a:pPr>
            <a:fld id="{86CB4B4D-7CA3-9044-876B-883B54F8677D}" type="slidenum">
              <a:rPr sz="1400">
                <a:uFill>
                  <a:solidFill/>
                </a:uFill>
              </a:rPr>
            </a:fld>
          </a:p>
        </p:txBody>
      </p:sp>
      <p:sp>
        <p:nvSpPr>
          <p:cNvPr id="199" name="Shape 199"/>
          <p:cNvSpPr/>
          <p:nvPr/>
        </p:nvSpPr>
        <p:spPr>
          <a:xfrm>
            <a:off x="449729" y="317797"/>
            <a:ext cx="8244542" cy="622240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marR="40639" indent="40639" defTabSz="914400">
              <a:defRPr sz="1800"/>
            </a:pPr>
            <a:r>
              <a:rPr sz="3200">
                <a:latin typeface="+mn-lt"/>
                <a:ea typeface="+mn-ea"/>
                <a:cs typeface="+mn-cs"/>
                <a:sym typeface="Helvetica"/>
              </a:rPr>
              <a:t>Habakkuk 1</a:t>
            </a:r>
            <a:endParaRPr sz="3200">
              <a:latin typeface="+mn-lt"/>
              <a:ea typeface="+mn-ea"/>
              <a:cs typeface="+mn-cs"/>
              <a:sym typeface="Helvetica"/>
            </a:endParaRPr>
          </a:p>
          <a:p>
            <a:pPr lvl="0" marR="40639" indent="40639" defTabSz="914400">
              <a:defRPr sz="1800"/>
            </a:pPr>
            <a:endParaRPr sz="3200">
              <a:latin typeface="+mn-lt"/>
              <a:ea typeface="+mn-ea"/>
              <a:cs typeface="+mn-cs"/>
              <a:sym typeface="Helvetica"/>
            </a:endParaRPr>
          </a:p>
          <a:p>
            <a:pPr lvl="0" marR="40639" indent="40639" defTabSz="914400">
              <a:defRPr sz="1800"/>
            </a:pPr>
            <a:r>
              <a:rPr sz="3200">
                <a:uFill>
                  <a:solidFill/>
                </a:uFill>
              </a:rPr>
              <a:t>v4 - </a:t>
            </a:r>
            <a:r>
              <a:rPr b="1" i="1" sz="3200">
                <a:uFill>
                  <a:solidFill/>
                </a:uFill>
              </a:rPr>
              <a:t>“the law”</a:t>
            </a:r>
            <a:endParaRPr sz="3200">
              <a:uFill>
                <a:solidFill/>
              </a:uFill>
            </a:endParaRPr>
          </a:p>
          <a:p>
            <a:pPr lvl="0" marR="40639" indent="40639" defTabSz="914400">
              <a:defRPr sz="1800"/>
            </a:pPr>
            <a:r>
              <a:rPr sz="3200">
                <a:uFill>
                  <a:solidFill/>
                </a:uFill>
              </a:rPr>
              <a:t>		Isa 42:1-4 </a:t>
            </a:r>
            <a:endParaRPr sz="3200">
              <a:uFill>
                <a:solidFill/>
              </a:uFill>
            </a:endParaRPr>
          </a:p>
          <a:p>
            <a:pPr lvl="0" marR="40639" indent="40639" defTabSz="914400">
              <a:defRPr sz="1800"/>
            </a:pPr>
            <a:endParaRPr sz="3200">
              <a:uFill>
                <a:solidFill/>
              </a:uFill>
            </a:endParaRPr>
          </a:p>
          <a:p>
            <a:pPr lvl="0" marR="40639" indent="40639" defTabSz="914400">
              <a:defRPr sz="1800"/>
            </a:pPr>
            <a:r>
              <a:rPr sz="3200">
                <a:uFill>
                  <a:solidFill/>
                </a:uFill>
              </a:rPr>
              <a:t>	</a:t>
            </a:r>
            <a:r>
              <a:rPr b="1" i="1" sz="3200">
                <a:uFill>
                  <a:solidFill/>
                </a:uFill>
              </a:rPr>
              <a:t>“judgment go forth”</a:t>
            </a:r>
            <a:endParaRPr sz="3200">
              <a:uFill>
                <a:solidFill/>
              </a:uFill>
            </a:endParaRPr>
          </a:p>
          <a:p>
            <a:pPr lvl="0" marR="40639" indent="40639" defTabSz="914400">
              <a:defRPr sz="1800"/>
            </a:pPr>
            <a:r>
              <a:rPr sz="3200">
                <a:uFill>
                  <a:solidFill/>
                </a:uFill>
              </a:rPr>
              <a:t>		Deut 17:11</a:t>
            </a:r>
            <a:endParaRPr sz="3200">
              <a:uFill>
                <a:solidFill/>
              </a:uFill>
            </a:endParaRPr>
          </a:p>
          <a:p>
            <a:pPr lvl="0" marR="40639" indent="40639" defTabSz="914400">
              <a:defRPr sz="1800"/>
            </a:pPr>
            <a:endParaRPr sz="3200">
              <a:uFill>
                <a:solidFill/>
              </a:uFill>
            </a:endParaRPr>
          </a:p>
          <a:p>
            <a:pPr lvl="0" marR="40639" indent="40639" defTabSz="914400">
              <a:defRPr sz="1800"/>
            </a:pPr>
            <a:r>
              <a:rPr sz="3200">
                <a:uFill>
                  <a:solidFill/>
                </a:uFill>
              </a:rPr>
              <a:t>	</a:t>
            </a:r>
            <a:r>
              <a:rPr b="1" i="1" sz="3200">
                <a:uFill>
                  <a:solidFill/>
                </a:uFill>
              </a:rPr>
              <a:t>“wicked compass the righteous”</a:t>
            </a:r>
            <a:endParaRPr sz="3200">
              <a:uFill>
                <a:solidFill/>
              </a:uFill>
            </a:endParaRPr>
          </a:p>
          <a:p>
            <a:pPr lvl="0" marR="40639" indent="40639" defTabSz="914400">
              <a:defRPr sz="1800"/>
            </a:pPr>
            <a:r>
              <a:rPr sz="3200">
                <a:uFill>
                  <a:solidFill/>
                </a:uFill>
              </a:rPr>
              <a:t>		1 Kings 21:1-16</a:t>
            </a:r>
            <a:endParaRPr sz="3200">
              <a:uFill>
                <a:solidFill/>
              </a:uFill>
            </a:endParaRPr>
          </a:p>
          <a:p>
            <a:pPr lvl="0" marR="40639" indent="40639" defTabSz="914400">
              <a:defRPr sz="1800"/>
            </a:pPr>
            <a:endParaRPr sz="3200">
              <a:uFill>
                <a:solidFill/>
              </a:uFill>
            </a:endParaRPr>
          </a:p>
          <a:p>
            <a:pPr lvl="0" marR="40639" indent="40639" defTabSz="914400">
              <a:defRPr sz="1800"/>
            </a:pPr>
            <a:r>
              <a:rPr sz="3200">
                <a:uFill>
                  <a:solidFill/>
                </a:uFill>
              </a:rPr>
              <a:t>	</a:t>
            </a:r>
            <a:r>
              <a:rPr b="1" i="1" sz="3200">
                <a:uFill>
                  <a:solidFill/>
                </a:uFill>
              </a:rPr>
              <a:t>“crooked judgment”</a:t>
            </a:r>
            <a:endParaRPr sz="3200">
              <a:uFill>
                <a:solidFill/>
              </a:uFill>
            </a:endParaRPr>
          </a:p>
          <a:p>
            <a:pPr lvl="0" marR="40639" indent="40639" defTabSz="914400">
              <a:defRPr sz="1800"/>
            </a:pPr>
            <a:r>
              <a:rPr sz="3200">
                <a:uFill>
                  <a:solidFill/>
                </a:uFill>
              </a:rPr>
              <a:t>		 Isa 59:9</a:t>
            </a:r>
          </a:p>
        </p:txBody>
      </p:sp>
    </p:spTree>
  </p:cSld>
  <p:clrMapOvr>
    <a:masterClrMapping/>
  </p:clrMapOvr>
  <p:transitio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01" name="image41.png"/>
          <p:cNvPicPr/>
          <p:nvPr/>
        </p:nvPicPr>
        <p:blipFill>
          <a:blip r:embed="rId2">
            <a:extLst/>
          </a:blip>
          <a:stretch>
            <a:fillRect/>
          </a:stretch>
        </p:blipFill>
        <p:spPr>
          <a:xfrm>
            <a:off x="684212" y="173037"/>
            <a:ext cx="7704138" cy="6453189"/>
          </a:xfrm>
          <a:prstGeom prst="rect">
            <a:avLst/>
          </a:prstGeom>
          <a:ln w="12700">
            <a:miter lim="400000"/>
          </a:ln>
        </p:spPr>
      </p:pic>
    </p:spTree>
  </p:cSld>
  <p:clrMapOvr>
    <a:masterClrMapping/>
  </p:clrMapOvr>
  <p:transitio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03" name="refugees.png"/>
          <p:cNvPicPr/>
          <p:nvPr/>
        </p:nvPicPr>
        <p:blipFill>
          <a:blip r:embed="rId2">
            <a:extLst/>
          </a:blip>
          <a:stretch>
            <a:fillRect/>
          </a:stretch>
        </p:blipFill>
        <p:spPr>
          <a:xfrm>
            <a:off x="991195" y="607218"/>
            <a:ext cx="6991946" cy="5357814"/>
          </a:xfrm>
          <a:prstGeom prst="rect">
            <a:avLst/>
          </a:prstGeom>
          <a:ln w="3175">
            <a:miter lim="400000"/>
          </a:ln>
        </p:spPr>
      </p:pic>
    </p:spTree>
  </p:cSld>
  <p:clrMapOvr>
    <a:masterClrMapping/>
  </p:clrMapOvr>
  <p:transitio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05" name="image.png"/>
          <p:cNvPicPr/>
          <p:nvPr/>
        </p:nvPicPr>
        <p:blipFill>
          <a:blip r:embed="rId2">
            <a:extLst/>
          </a:blip>
          <a:stretch>
            <a:fillRect/>
          </a:stretch>
        </p:blipFill>
        <p:spPr>
          <a:xfrm>
            <a:off x="249634" y="660796"/>
            <a:ext cx="3857626" cy="2732486"/>
          </a:xfrm>
          <a:prstGeom prst="rect">
            <a:avLst/>
          </a:prstGeom>
          <a:ln w="3175">
            <a:miter lim="400000"/>
          </a:ln>
        </p:spPr>
      </p:pic>
      <p:pic>
        <p:nvPicPr>
          <p:cNvPr id="206" name="image.jpg"/>
          <p:cNvPicPr/>
          <p:nvPr/>
        </p:nvPicPr>
        <p:blipFill>
          <a:blip r:embed="rId3">
            <a:extLst/>
          </a:blip>
          <a:stretch>
            <a:fillRect/>
          </a:stretch>
        </p:blipFill>
        <p:spPr>
          <a:xfrm>
            <a:off x="4404518" y="660796"/>
            <a:ext cx="4277321" cy="2732486"/>
          </a:xfrm>
          <a:prstGeom prst="rect">
            <a:avLst/>
          </a:prstGeom>
          <a:ln w="3175">
            <a:miter lim="400000"/>
          </a:ln>
        </p:spPr>
      </p:pic>
      <p:pic>
        <p:nvPicPr>
          <p:cNvPr id="207" name="hurricane-katrina_blog.jpg"/>
          <p:cNvPicPr/>
          <p:nvPr/>
        </p:nvPicPr>
        <p:blipFill>
          <a:blip r:embed="rId4">
            <a:extLst/>
          </a:blip>
          <a:stretch>
            <a:fillRect/>
          </a:stretch>
        </p:blipFill>
        <p:spPr>
          <a:xfrm>
            <a:off x="317499" y="3452812"/>
            <a:ext cx="3687962" cy="3000376"/>
          </a:xfrm>
          <a:prstGeom prst="rect">
            <a:avLst/>
          </a:prstGeom>
          <a:ln w="3175">
            <a:miter lim="400000"/>
          </a:ln>
        </p:spPr>
      </p:pic>
      <p:pic>
        <p:nvPicPr>
          <p:cNvPr id="208" name="image.jpg"/>
          <p:cNvPicPr/>
          <p:nvPr/>
        </p:nvPicPr>
        <p:blipFill>
          <a:blip r:embed="rId5">
            <a:extLst/>
          </a:blip>
          <a:stretch>
            <a:fillRect/>
          </a:stretch>
        </p:blipFill>
        <p:spPr>
          <a:xfrm>
            <a:off x="4414242" y="3420070"/>
            <a:ext cx="4277321" cy="3134321"/>
          </a:xfrm>
          <a:prstGeom prst="rect">
            <a:avLst/>
          </a:prstGeom>
          <a:ln w="3175">
            <a:miter lim="400000"/>
          </a:ln>
        </p:spPr>
      </p:pic>
    </p:spTree>
  </p:cSld>
  <p:clrMapOvr>
    <a:masterClrMapping/>
  </p:clrMapOvr>
  <p:transition spd="med" advClick="1"/>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10" name="image6.png"/>
          <p:cNvPicPr/>
          <p:nvPr/>
        </p:nvPicPr>
        <p:blipFill>
          <a:blip r:embed="rId2">
            <a:extLst/>
          </a:blip>
          <a:stretch>
            <a:fillRect/>
          </a:stretch>
        </p:blipFill>
        <p:spPr>
          <a:xfrm>
            <a:off x="4046537" y="836612"/>
            <a:ext cx="5133976" cy="3743326"/>
          </a:xfrm>
          <a:prstGeom prst="rect">
            <a:avLst/>
          </a:prstGeom>
          <a:ln w="12700">
            <a:miter lim="400000"/>
          </a:ln>
        </p:spPr>
      </p:pic>
      <p:pic>
        <p:nvPicPr>
          <p:cNvPr id="211" name="image7.png"/>
          <p:cNvPicPr/>
          <p:nvPr/>
        </p:nvPicPr>
        <p:blipFill>
          <a:blip r:embed="rId3">
            <a:extLst/>
          </a:blip>
          <a:stretch>
            <a:fillRect/>
          </a:stretch>
        </p:blipFill>
        <p:spPr>
          <a:xfrm>
            <a:off x="684212" y="836612"/>
            <a:ext cx="3514726" cy="3648077"/>
          </a:xfrm>
          <a:prstGeom prst="rect">
            <a:avLst/>
          </a:prstGeom>
          <a:ln w="12700">
            <a:miter lim="400000"/>
          </a:ln>
        </p:spPr>
      </p:pic>
    </p:spTree>
  </p:cSld>
  <p:clrMapOvr>
    <a:masterClrMapping/>
  </p:clrMapOvr>
  <p:transition spd="med" advClick="1"/>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3" name="Shape 213"/>
          <p:cNvSpPr/>
          <p:nvPr/>
        </p:nvSpPr>
        <p:spPr>
          <a:xfrm>
            <a:off x="495101" y="410567"/>
            <a:ext cx="7992120" cy="5285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0" defTabSz="642937">
              <a:defRPr sz="1800"/>
            </a:pPr>
            <a:r>
              <a:rPr b="1">
                <a:latin typeface="Calibri"/>
                <a:ea typeface="Calibri"/>
                <a:cs typeface="Calibri"/>
                <a:sym typeface="Calibri"/>
              </a:rPr>
              <a:t>A reflection on humanism in the 21st century</a:t>
            </a:r>
            <a:endParaRPr b="1">
              <a:latin typeface="Calibri"/>
              <a:ea typeface="Calibri"/>
              <a:cs typeface="Calibri"/>
              <a:sym typeface="Calibri"/>
            </a:endParaRPr>
          </a:p>
          <a:p>
            <a:pPr lvl="0" defTabSz="642937">
              <a:defRPr sz="1800"/>
            </a:pPr>
            <a:r>
              <a:rPr>
                <a:latin typeface="Calibri"/>
                <a:ea typeface="Calibri"/>
                <a:cs typeface="Calibri"/>
                <a:sym typeface="Calibri"/>
              </a:rPr>
              <a:t>Background document prepared for UNESCO-Nishan Forum, 16 April 2012</a:t>
            </a:r>
            <a:endParaRPr>
              <a:latin typeface="Calibri"/>
              <a:ea typeface="Calibri"/>
              <a:cs typeface="Calibri"/>
              <a:sym typeface="Calibri"/>
            </a:endParaRPr>
          </a:p>
          <a:p>
            <a:pPr lvl="0" defTabSz="642937">
              <a:defRPr sz="1800"/>
            </a:pPr>
            <a:endParaRPr>
              <a:latin typeface="Calibri"/>
              <a:ea typeface="Calibri"/>
              <a:cs typeface="Calibri"/>
              <a:sym typeface="Calibri"/>
            </a:endParaRPr>
          </a:p>
          <a:p>
            <a:pPr lvl="0" defTabSz="642937">
              <a:defRPr sz="1800"/>
            </a:pPr>
            <a:r>
              <a:rPr>
                <a:latin typeface="Calibri"/>
                <a:ea typeface="Calibri"/>
                <a:cs typeface="Calibri"/>
                <a:sym typeface="Calibri"/>
              </a:rPr>
              <a:t>The Director-General of UNESCO has proposed to respond to the challenges of our times through the lens of a New Humanism for the 21st century. Why do we need a New Humanism? The ideals of peace, tolerance and dialogue, the principles inscribed in the United Nations Charter, the Constitution of UNESCO or the Universal Declaration of Human Rights, all stem from humanistic values which can be identified throughout human history on all continents. They also form the basis for international cooperation as embodied in such global agendas as the Millennium Development Goals (MDGs) or the Education For All (EFA) goals.</a:t>
            </a:r>
            <a:endParaRPr>
              <a:latin typeface="Calibri"/>
              <a:ea typeface="Calibri"/>
              <a:cs typeface="Calibri"/>
              <a:sym typeface="Calibri"/>
            </a:endParaRPr>
          </a:p>
          <a:p>
            <a:pPr lvl="0" defTabSz="642937">
              <a:defRPr sz="1800"/>
            </a:pPr>
            <a:endParaRPr b="1" sz="2200">
              <a:latin typeface="Calibri"/>
              <a:ea typeface="Calibri"/>
              <a:cs typeface="Calibri"/>
              <a:sym typeface="Calibri"/>
            </a:endParaRPr>
          </a:p>
          <a:p>
            <a:pPr lvl="0" defTabSz="642937">
              <a:defRPr sz="1800"/>
            </a:pPr>
            <a:r>
              <a:rPr b="1" sz="2200">
                <a:latin typeface="Calibri"/>
                <a:ea typeface="Calibri"/>
                <a:cs typeface="Calibri"/>
                <a:sym typeface="Calibri"/>
              </a:rPr>
              <a:t>Humanism is UNESCO’s moral and intellectual DNA. </a:t>
            </a:r>
            <a:r>
              <a:rPr>
                <a:latin typeface="Calibri"/>
                <a:ea typeface="Calibri"/>
                <a:cs typeface="Calibri"/>
                <a:sym typeface="Calibri"/>
              </a:rPr>
              <a:t>The evolutionary philosophy of UNESCO embraces a profound optimism vis-à-vis the notions of human development and progress. In an era when the human population has reached 7 billion individuals, the belief that humanity can and does progress is an inspiration. </a:t>
            </a:r>
            <a:endParaRPr>
              <a:latin typeface="Calibri"/>
              <a:ea typeface="Calibri"/>
              <a:cs typeface="Calibri"/>
              <a:sym typeface="Calibri"/>
            </a:endParaRPr>
          </a:p>
        </p:txBody>
      </p:sp>
    </p:spTree>
  </p:cSld>
  <p:clrMapOvr>
    <a:masterClrMapping/>
  </p:clrMapOvr>
  <p:transition spd="med" advClick="1"/>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5" name="Shape 215"/>
          <p:cNvSpPr/>
          <p:nvPr>
            <p:ph type="title"/>
          </p:nvPr>
        </p:nvSpPr>
        <p:spPr>
          <a:prstGeom prst="rect">
            <a:avLst/>
          </a:prstGeom>
        </p:spPr>
        <p:txBody>
          <a:bodyPr/>
          <a:lstStyle/>
          <a:p>
            <a:pPr lvl="0"/>
          </a:p>
        </p:txBody>
      </p:sp>
      <p:sp>
        <p:nvSpPr>
          <p:cNvPr id="216" name="Shape 216"/>
          <p:cNvSpPr/>
          <p:nvPr>
            <p:ph type="body" idx="1"/>
          </p:nvPr>
        </p:nvSpPr>
        <p:spPr>
          <a:prstGeom prst="rect">
            <a:avLst/>
          </a:prstGeom>
        </p:spPr>
        <p:txBody>
          <a:bodyPr/>
          <a:lstStyle/>
          <a:p>
            <a:pPr lvl="0"/>
          </a:p>
        </p:txBody>
      </p:sp>
      <p:pic>
        <p:nvPicPr>
          <p:cNvPr id="217" name="IMG-20140626-00047.jpg"/>
          <p:cNvPicPr/>
          <p:nvPr/>
        </p:nvPicPr>
        <p:blipFill>
          <a:blip r:embed="rId2">
            <a:extLst/>
          </a:blip>
          <a:stretch>
            <a:fillRect/>
          </a:stretch>
        </p:blipFill>
        <p:spPr>
          <a:xfrm>
            <a:off x="0" y="0"/>
            <a:ext cx="9144000" cy="6858000"/>
          </a:xfrm>
          <a:prstGeom prst="rect">
            <a:avLst/>
          </a:prstGeom>
          <a:ln w="3175">
            <a:miter lim="400000"/>
          </a:ln>
        </p:spPr>
      </p:pic>
    </p:spTree>
  </p:cSld>
  <p:clrMapOvr>
    <a:masterClrMapping/>
  </p:clrMapOvr>
  <p:transitio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9" name="Shape 219"/>
          <p:cNvSpPr/>
          <p:nvPr>
            <p:ph type="title"/>
          </p:nvPr>
        </p:nvSpPr>
        <p:spPr>
          <a:prstGeom prst="rect">
            <a:avLst/>
          </a:prstGeom>
        </p:spPr>
        <p:txBody>
          <a:bodyPr/>
          <a:lstStyle/>
          <a:p>
            <a:pPr lvl="0"/>
          </a:p>
        </p:txBody>
      </p:sp>
      <p:sp>
        <p:nvSpPr>
          <p:cNvPr id="220" name="Shape 220"/>
          <p:cNvSpPr/>
          <p:nvPr>
            <p:ph type="body" idx="1"/>
          </p:nvPr>
        </p:nvSpPr>
        <p:spPr>
          <a:prstGeom prst="rect">
            <a:avLst/>
          </a:prstGeom>
        </p:spPr>
        <p:txBody>
          <a:bodyPr/>
          <a:lstStyle/>
          <a:p>
            <a:pPr lvl="0"/>
          </a:p>
        </p:txBody>
      </p:sp>
      <p:pic>
        <p:nvPicPr>
          <p:cNvPr id="221" name="IMG-20140626-00043.jpg"/>
          <p:cNvPicPr/>
          <p:nvPr/>
        </p:nvPicPr>
        <p:blipFill>
          <a:blip r:embed="rId2">
            <a:extLst/>
          </a:blip>
          <a:stretch>
            <a:fillRect/>
          </a:stretch>
        </p:blipFill>
        <p:spPr>
          <a:xfrm>
            <a:off x="0" y="0"/>
            <a:ext cx="9144000" cy="6858000"/>
          </a:xfrm>
          <a:prstGeom prst="rect">
            <a:avLst/>
          </a:prstGeom>
          <a:ln w="3175">
            <a:miter lim="400000"/>
          </a:ln>
        </p:spPr>
      </p:pic>
    </p:spTree>
  </p:cSld>
  <p:clrMapOvr>
    <a:masterClrMapping/>
  </p:clrMapOvr>
  <p:transition spd="med" advClick="1"/>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3" name="Shape 223"/>
          <p:cNvSpPr/>
          <p:nvPr>
            <p:ph type="title"/>
          </p:nvPr>
        </p:nvSpPr>
        <p:spPr>
          <a:prstGeom prst="rect">
            <a:avLst/>
          </a:prstGeom>
        </p:spPr>
        <p:txBody>
          <a:bodyPr/>
          <a:lstStyle/>
          <a:p>
            <a:pPr lvl="0"/>
          </a:p>
        </p:txBody>
      </p:sp>
      <p:sp>
        <p:nvSpPr>
          <p:cNvPr id="224" name="Shape 224"/>
          <p:cNvSpPr/>
          <p:nvPr>
            <p:ph type="body" idx="1"/>
          </p:nvPr>
        </p:nvSpPr>
        <p:spPr>
          <a:prstGeom prst="rect">
            <a:avLst/>
          </a:prstGeom>
        </p:spPr>
        <p:txBody>
          <a:bodyPr/>
          <a:lstStyle/>
          <a:p>
            <a:pPr lvl="0"/>
          </a:p>
        </p:txBody>
      </p:sp>
      <p:pic>
        <p:nvPicPr>
          <p:cNvPr id="225" name="IMG-20140626-00040.jpg"/>
          <p:cNvPicPr/>
          <p:nvPr/>
        </p:nvPicPr>
        <p:blipFill>
          <a:blip r:embed="rId2">
            <a:extLst/>
          </a:blip>
          <a:stretch>
            <a:fillRect/>
          </a:stretch>
        </p:blipFill>
        <p:spPr>
          <a:xfrm>
            <a:off x="0" y="0"/>
            <a:ext cx="9144000" cy="6858000"/>
          </a:xfrm>
          <a:prstGeom prst="rect">
            <a:avLst/>
          </a:prstGeom>
          <a:ln w="3175">
            <a:miter lim="400000"/>
          </a:ln>
        </p:spPr>
      </p:pic>
    </p:spTree>
  </p:cSld>
  <p:clrMapOvr>
    <a:masterClrMapping/>
  </p:clrMapOvr>
  <p:transitio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27" name="image9.jpeg"/>
          <p:cNvPicPr/>
          <p:nvPr/>
        </p:nvPicPr>
        <p:blipFill>
          <a:blip r:embed="rId2">
            <a:extLst/>
          </a:blip>
          <a:stretch>
            <a:fillRect/>
          </a:stretch>
        </p:blipFill>
        <p:spPr>
          <a:xfrm>
            <a:off x="2411929" y="1011113"/>
            <a:ext cx="4869712" cy="4658432"/>
          </a:xfrm>
          <a:prstGeom prst="rect">
            <a:avLst/>
          </a:prstGeom>
          <a:ln w="12700">
            <a:miter lim="400000"/>
          </a:ln>
        </p:spPr>
      </p:pic>
    </p:spTree>
  </p:cSld>
  <p:clrMapOvr>
    <a:masterClrMapping/>
  </p:clrMapOvr>
  <p:transition spd="med" advClick="1"/>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9" name="Shape 229"/>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lvl="0">
              <a:defRPr sz="1800">
                <a:solidFill>
                  <a:srgbClr val="000000"/>
                </a:solidFill>
              </a:defRPr>
            </a:pPr>
            <a:fld id="{86CB4B4D-7CA3-9044-876B-883B54F8677D}" type="slidenum">
              <a:rPr sz="1100">
                <a:solidFill>
                  <a:srgbClr val="888888"/>
                </a:solidFill>
              </a:rPr>
            </a:fld>
          </a:p>
        </p:txBody>
      </p:sp>
      <p:pic>
        <p:nvPicPr>
          <p:cNvPr id="230" name="pasted-image.tif"/>
          <p:cNvPicPr/>
          <p:nvPr/>
        </p:nvPicPr>
        <p:blipFill>
          <a:blip r:embed="rId2">
            <a:extLst/>
          </a:blip>
          <a:stretch>
            <a:fillRect/>
          </a:stretch>
        </p:blipFill>
        <p:spPr>
          <a:xfrm>
            <a:off x="276820" y="901898"/>
            <a:ext cx="8590360" cy="5045274"/>
          </a:xfrm>
          <a:prstGeom prst="rect">
            <a:avLst/>
          </a:prstGeom>
          <a:ln w="3175">
            <a:miter lim="400000"/>
          </a:ln>
        </p:spPr>
      </p:pic>
    </p:spTree>
  </p:cSld>
  <p:clrMapOvr>
    <a:masterClrMapping/>
  </p:clrMapOvr>
  <p:transition spd="med" advClick="1"/>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2" name="Shape 232"/>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lvl="0">
              <a:defRPr sz="1800">
                <a:solidFill>
                  <a:srgbClr val="000000"/>
                </a:solidFill>
              </a:defRPr>
            </a:pPr>
            <a:fld id="{86CB4B4D-7CA3-9044-876B-883B54F8677D}" type="slidenum">
              <a:rPr sz="1100">
                <a:solidFill>
                  <a:srgbClr val="888888"/>
                </a:solidFill>
              </a:rPr>
            </a:fld>
          </a:p>
        </p:txBody>
      </p:sp>
      <p:pic>
        <p:nvPicPr>
          <p:cNvPr id="233" name="pasted-image.tif"/>
          <p:cNvPicPr/>
          <p:nvPr/>
        </p:nvPicPr>
        <p:blipFill>
          <a:blip r:embed="rId2">
            <a:extLst/>
          </a:blip>
          <a:stretch>
            <a:fillRect/>
          </a:stretch>
        </p:blipFill>
        <p:spPr>
          <a:xfrm>
            <a:off x="2406408" y="323801"/>
            <a:ext cx="4421466" cy="6330735"/>
          </a:xfrm>
          <a:prstGeom prst="rect">
            <a:avLst/>
          </a:prstGeom>
          <a:ln w="3175">
            <a:miter lim="400000"/>
          </a:ln>
        </p:spPr>
      </p:pic>
    </p:spTree>
  </p:cSld>
  <p:clrMapOvr>
    <a:masterClrMapping/>
  </p:clrMapOvr>
  <p:transition spd="med" advClick="1"/>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5" name="Shape 235"/>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lvl="0">
              <a:defRPr sz="1800">
                <a:solidFill>
                  <a:srgbClr val="000000"/>
                </a:solidFill>
                <a:uFillTx/>
              </a:defRPr>
            </a:pPr>
            <a:fld id="{86CB4B4D-7CA3-9044-876B-883B54F8677D}" type="slidenum">
              <a:rPr sz="1100">
                <a:solidFill>
                  <a:srgbClr val="9B9B9B"/>
                </a:solidFill>
                <a:uFill>
                  <a:solidFill>
                    <a:srgbClr val="9B9B9B"/>
                  </a:solidFill>
                </a:uFill>
              </a:rPr>
            </a:fld>
          </a:p>
        </p:txBody>
      </p:sp>
      <p:pic>
        <p:nvPicPr>
          <p:cNvPr id="236" name="pasted-image.pdf"/>
          <p:cNvPicPr/>
          <p:nvPr/>
        </p:nvPicPr>
        <p:blipFill>
          <a:blip r:embed="rId2">
            <a:extLst/>
          </a:blip>
          <a:stretch>
            <a:fillRect/>
          </a:stretch>
        </p:blipFill>
        <p:spPr>
          <a:xfrm>
            <a:off x="0" y="196271"/>
            <a:ext cx="9144000" cy="6465458"/>
          </a:xfrm>
          <a:prstGeom prst="rect">
            <a:avLst/>
          </a:prstGeom>
          <a:ln w="12700">
            <a:miter lim="400000"/>
          </a:ln>
        </p:spPr>
      </p:pic>
    </p:spTree>
  </p:cSld>
  <p:clrMapOvr>
    <a:masterClrMapping/>
  </p:clrMapOvr>
  <p:transition spd="med" advClick="1"/>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8" name="Shape 238"/>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lvl="0">
              <a:defRPr sz="1800">
                <a:solidFill>
                  <a:srgbClr val="000000"/>
                </a:solidFill>
                <a:uFillTx/>
              </a:defRPr>
            </a:pPr>
            <a:fld id="{86CB4B4D-7CA3-9044-876B-883B54F8677D}" type="slidenum">
              <a:rPr sz="1100">
                <a:solidFill>
                  <a:srgbClr val="9B9B9B"/>
                </a:solidFill>
                <a:uFill>
                  <a:solidFill>
                    <a:srgbClr val="9B9B9B"/>
                  </a:solidFill>
                </a:uFill>
              </a:rPr>
            </a:fld>
          </a:p>
        </p:txBody>
      </p:sp>
      <p:pic>
        <p:nvPicPr>
          <p:cNvPr id="239" name="pasted-image.pdf"/>
          <p:cNvPicPr/>
          <p:nvPr/>
        </p:nvPicPr>
        <p:blipFill>
          <a:blip r:embed="rId2">
            <a:extLst/>
          </a:blip>
          <a:stretch>
            <a:fillRect/>
          </a:stretch>
        </p:blipFill>
        <p:spPr>
          <a:xfrm>
            <a:off x="0" y="504150"/>
            <a:ext cx="9144000" cy="5849700"/>
          </a:xfrm>
          <a:prstGeom prst="rect">
            <a:avLst/>
          </a:prstGeom>
          <a:ln w="12700">
            <a:miter lim="400000"/>
          </a:ln>
        </p:spPr>
      </p:pic>
    </p:spTree>
  </p:cSld>
  <p:clrMapOvr>
    <a:masterClrMapping/>
  </p:clrMapOvr>
  <p:transition spd="med" advClick="1"/>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1" name="Shape 241"/>
          <p:cNvSpPr/>
          <p:nvPr>
            <p:ph type="title"/>
          </p:nvPr>
        </p:nvSpPr>
        <p:spPr>
          <a:xfrm>
            <a:off x="455414" y="533598"/>
            <a:ext cx="8233172" cy="1143001"/>
          </a:xfrm>
          <a:prstGeom prst="rect">
            <a:avLst/>
          </a:prstGeom>
          <a:ln w="12700"/>
        </p:spPr>
        <p:txBody>
          <a:bodyPr/>
          <a:lstStyle>
            <a:lvl1pPr>
              <a:defRPr sz="3200" u="sng"/>
            </a:lvl1pPr>
          </a:lstStyle>
          <a:p>
            <a:pPr lvl="0">
              <a:defRPr sz="1800" u="none">
                <a:uFillTx/>
              </a:defRPr>
            </a:pPr>
            <a:r>
              <a:rPr sz="3200" u="sng">
                <a:uFill>
                  <a:solidFill/>
                </a:uFill>
              </a:rPr>
              <a:t>Israel and the Jews are God’s witnesses</a:t>
            </a:r>
          </a:p>
        </p:txBody>
      </p:sp>
      <p:sp>
        <p:nvSpPr>
          <p:cNvPr id="242" name="Shape 242"/>
          <p:cNvSpPr/>
          <p:nvPr>
            <p:ph type="body" idx="1"/>
          </p:nvPr>
        </p:nvSpPr>
        <p:spPr>
          <a:xfrm>
            <a:off x="571500" y="1652588"/>
            <a:ext cx="8072439" cy="4848226"/>
          </a:xfrm>
          <a:prstGeom prst="rect">
            <a:avLst/>
          </a:prstGeom>
          <a:ln w="12700"/>
        </p:spPr>
        <p:txBody>
          <a:bodyPr/>
          <a:lstStyle/>
          <a:p>
            <a:pPr lvl="0" marL="228600" indent="-228600">
              <a:lnSpc>
                <a:spcPct val="80000"/>
              </a:lnSpc>
              <a:spcBef>
                <a:spcPts val="900"/>
              </a:spcBef>
              <a:defRPr sz="1800">
                <a:uFillTx/>
              </a:defRPr>
            </a:pPr>
            <a:r>
              <a:rPr sz="2800">
                <a:uFill>
                  <a:solidFill/>
                </a:uFill>
              </a:rPr>
              <a:t>Isaiah 43</a:t>
            </a:r>
            <a:endParaRPr sz="2800">
              <a:uFill>
                <a:solidFill/>
              </a:uFill>
            </a:endParaRPr>
          </a:p>
          <a:p>
            <a:pPr lvl="0" marL="228600" indent="-228600">
              <a:lnSpc>
                <a:spcPct val="80000"/>
              </a:lnSpc>
              <a:spcBef>
                <a:spcPts val="900"/>
              </a:spcBef>
              <a:defRPr sz="1800">
                <a:uFillTx/>
              </a:defRPr>
            </a:pPr>
            <a:r>
              <a:rPr sz="2800">
                <a:uFill>
                  <a:solidFill/>
                </a:uFill>
              </a:rPr>
              <a:t>9  </a:t>
            </a:r>
            <a:r>
              <a:rPr b="1" sz="2800">
                <a:uFill>
                  <a:solidFill/>
                </a:uFill>
              </a:rPr>
              <a:t>Let all the nations be gathered together</a:t>
            </a:r>
            <a:r>
              <a:rPr sz="2800">
                <a:uFill>
                  <a:solidFill/>
                </a:uFill>
              </a:rPr>
              <a:t>, and let the people be assembled: who among them can declare this, and </a:t>
            </a:r>
            <a:r>
              <a:rPr b="1" sz="2800">
                <a:uFill>
                  <a:solidFill/>
                </a:uFill>
              </a:rPr>
              <a:t>shew us former things</a:t>
            </a:r>
            <a:r>
              <a:rPr sz="2800">
                <a:uFill>
                  <a:solidFill/>
                </a:uFill>
              </a:rPr>
              <a:t>? let them bring forth their witnesses, that they may be justified: or let them hear, and say, It is truth.</a:t>
            </a:r>
            <a:endParaRPr sz="2800">
              <a:uFill>
                <a:solidFill/>
              </a:uFill>
            </a:endParaRPr>
          </a:p>
          <a:p>
            <a:pPr lvl="0" marL="228600" indent="-228600">
              <a:lnSpc>
                <a:spcPct val="80000"/>
              </a:lnSpc>
              <a:spcBef>
                <a:spcPts val="900"/>
              </a:spcBef>
              <a:defRPr sz="1800">
                <a:uFillTx/>
              </a:defRPr>
            </a:pPr>
            <a:r>
              <a:rPr sz="2800">
                <a:uFill>
                  <a:solidFill/>
                </a:uFill>
              </a:rPr>
              <a:t>10  </a:t>
            </a:r>
            <a:r>
              <a:rPr b="1" sz="2800">
                <a:uFill>
                  <a:solidFill/>
                </a:uFill>
              </a:rPr>
              <a:t>Ye are my witnesses</a:t>
            </a:r>
            <a:r>
              <a:rPr sz="2800">
                <a:uFill>
                  <a:solidFill/>
                </a:uFill>
              </a:rPr>
              <a:t>, saith the LORD, and my servant whom I have chosen: that ye may know and believe me, and understand that I am he: before me there was no God formed, neither shall there be after me.</a:t>
            </a:r>
          </a:p>
        </p:txBody>
      </p:sp>
    </p:spTree>
  </p:cSld>
  <p:clrMapOvr>
    <a:masterClrMapping/>
  </p:clrMapOvr>
  <p:transition spd="med" advClick="1"/>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4" name="Shape 244"/>
          <p:cNvSpPr/>
          <p:nvPr/>
        </p:nvSpPr>
        <p:spPr>
          <a:xfrm>
            <a:off x="8380891" y="6471146"/>
            <a:ext cx="318609" cy="236538"/>
          </a:xfrm>
          <a:prstGeom prst="rect">
            <a:avLst/>
          </a:prstGeom>
          <a:ln w="12700">
            <a:miter lim="400000"/>
          </a:ln>
          <a:extLst>
            <a:ext uri="{C572A759-6A51-4108-AA02-DFA0A04FC94B}">
              <ma14:wrappingTextBoxFlag xmlns:ma14="http://schemas.microsoft.com/office/mac/drawingml/2011/main" val="1"/>
            </a:ext>
          </a:extLst>
        </p:spPr>
        <p:txBody>
          <a:bodyPr wrap="none" lIns="35718" tIns="35718" rIns="35718" bIns="35718" anchor="ctr">
            <a:spAutoFit/>
          </a:bodyPr>
          <a:lstStyle>
            <a:lvl1pPr marL="57799" marR="57799" algn="r" defTabSz="1295400">
              <a:buClr>
                <a:srgbClr val="999999"/>
              </a:buClr>
              <a:buFont typeface="Lucida Grande"/>
              <a:defRPr sz="1100">
                <a:solidFill>
                  <a:srgbClr val="999999"/>
                </a:solidFill>
                <a:uFill>
                  <a:solidFill>
                    <a:srgbClr val="999999"/>
                  </a:solidFill>
                </a:uFill>
                <a:latin typeface="Lucida Grande"/>
                <a:ea typeface="Lucida Grande"/>
                <a:cs typeface="Lucida Grande"/>
                <a:sym typeface="Lucida Grande"/>
              </a:defRPr>
            </a:lvl1pPr>
          </a:lstStyle>
          <a:p>
            <a:pPr lvl="0">
              <a:defRPr sz="1800">
                <a:solidFill>
                  <a:srgbClr val="000000"/>
                </a:solidFill>
                <a:uFillTx/>
              </a:defRPr>
            </a:pPr>
            <a:r>
              <a:rPr sz="1100">
                <a:solidFill>
                  <a:srgbClr val="999999"/>
                </a:solidFill>
                <a:uFill>
                  <a:solidFill>
                    <a:srgbClr val="999999"/>
                  </a:solidFill>
                </a:uFill>
              </a:rPr>
              <a:t>51</a:t>
            </a:r>
          </a:p>
        </p:txBody>
      </p:sp>
      <p:sp>
        <p:nvSpPr>
          <p:cNvPr id="245" name="Shape 245"/>
          <p:cNvSpPr/>
          <p:nvPr/>
        </p:nvSpPr>
        <p:spPr>
          <a:xfrm>
            <a:off x="163512" y="3214687"/>
            <a:ext cx="8572501" cy="332033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defTabSz="1295400">
              <a:spcBef>
                <a:spcPts val="1400"/>
              </a:spcBef>
              <a:buClr>
                <a:srgbClr val="001E57"/>
              </a:buClr>
              <a:buFont typeface="Arial"/>
              <a:defRPr sz="1800"/>
            </a:pPr>
            <a:br>
              <a:rPr sz="1700">
                <a:uFill>
                  <a:solidFill/>
                </a:uFill>
              </a:rPr>
            </a:br>
            <a:r>
              <a:rPr sz="1700">
                <a:solidFill>
                  <a:srgbClr val="001E57"/>
                </a:solidFill>
                <a:uFill>
                  <a:solidFill>
                    <a:srgbClr val="001E57"/>
                  </a:solidFill>
                </a:uFill>
              </a:rPr>
              <a:t>Thank you very much Mr. President.</a:t>
            </a:r>
            <a:endParaRPr sz="1700">
              <a:solidFill>
                <a:srgbClr val="001E57"/>
              </a:solidFill>
              <a:uFill>
                <a:solidFill>
                  <a:srgbClr val="001E57"/>
                </a:solidFill>
              </a:uFill>
            </a:endParaRPr>
          </a:p>
          <a:p>
            <a:pPr lvl="0" defTabSz="1295400">
              <a:spcBef>
                <a:spcPts val="1400"/>
              </a:spcBef>
              <a:buClr>
                <a:srgbClr val="001E57"/>
              </a:buClr>
              <a:buFont typeface="Arial"/>
              <a:defRPr sz="1800"/>
            </a:pPr>
            <a:r>
              <a:rPr sz="1700">
                <a:solidFill>
                  <a:srgbClr val="001E57"/>
                </a:solidFill>
                <a:uFill>
                  <a:solidFill>
                    <a:srgbClr val="001E57"/>
                  </a:solidFill>
                </a:uFill>
              </a:rPr>
              <a:t>It's a pleasure to see the General Assembly presided by the Ambassador from Israel, and it's good to see all of you, distinguished delegates.</a:t>
            </a:r>
            <a:endParaRPr sz="1700">
              <a:solidFill>
                <a:srgbClr val="001E57"/>
              </a:solidFill>
              <a:uFill>
                <a:solidFill>
                  <a:srgbClr val="001E57"/>
                </a:solidFill>
              </a:uFill>
            </a:endParaRPr>
          </a:p>
          <a:p>
            <a:pPr lvl="0" defTabSz="1295400">
              <a:spcBef>
                <a:spcPts val="1400"/>
              </a:spcBef>
              <a:buClr>
                <a:srgbClr val="001E57"/>
              </a:buClr>
              <a:buFont typeface="Arial"/>
              <a:defRPr sz="1800"/>
            </a:pPr>
            <a:r>
              <a:rPr sz="1700">
                <a:solidFill>
                  <a:srgbClr val="001E57"/>
                </a:solidFill>
                <a:uFill>
                  <a:solidFill>
                    <a:srgbClr val="001E57"/>
                  </a:solidFill>
                </a:uFill>
              </a:rPr>
              <a:t>Ladies and Gentlemen, </a:t>
            </a:r>
            <a:r>
              <a:rPr b="1" sz="1700">
                <a:solidFill>
                  <a:srgbClr val="001E57"/>
                </a:solidFill>
                <a:uFill>
                  <a:solidFill>
                    <a:srgbClr val="001E57"/>
                  </a:solidFill>
                </a:uFill>
              </a:rPr>
              <a:t>Three thousand years ago, King David reigned over the Jewish state in our eternal capital, Jerusalem. I say that to all those who proclaim that the Jewish state has no roots in our region and that it will soon disappear.</a:t>
            </a:r>
            <a:endParaRPr b="1" sz="1700">
              <a:solidFill>
                <a:srgbClr val="001E57"/>
              </a:solidFill>
              <a:uFill>
                <a:solidFill>
                  <a:srgbClr val="001E57"/>
                </a:solidFill>
              </a:uFill>
            </a:endParaRPr>
          </a:p>
          <a:p>
            <a:pPr lvl="0" defTabSz="1295400">
              <a:spcBef>
                <a:spcPts val="1400"/>
              </a:spcBef>
              <a:buClr>
                <a:srgbClr val="001E57"/>
              </a:buClr>
              <a:buFont typeface="Arial"/>
              <a:defRPr sz="1800"/>
            </a:pPr>
            <a:r>
              <a:rPr sz="1700">
                <a:solidFill>
                  <a:srgbClr val="001E57"/>
                </a:solidFill>
                <a:uFill>
                  <a:solidFill>
                    <a:srgbClr val="001E57"/>
                  </a:solidFill>
                </a:uFill>
              </a:rPr>
              <a:t>Throughout our history, the Jewish people have overcome all the tyrants who have sought our destruction. It's their ideologies that have been discarded by history. The people of Israel live on. </a:t>
            </a:r>
            <a:r>
              <a:rPr b="1" sz="1700">
                <a:solidFill>
                  <a:srgbClr val="001E57"/>
                </a:solidFill>
                <a:uFill>
                  <a:solidFill>
                    <a:srgbClr val="001E57"/>
                  </a:solidFill>
                </a:uFill>
              </a:rPr>
              <a:t>We say in Hebrew </a:t>
            </a:r>
            <a:r>
              <a:rPr b="1" i="1" sz="1700">
                <a:solidFill>
                  <a:srgbClr val="001E57"/>
                </a:solidFill>
                <a:uFill>
                  <a:solidFill>
                    <a:srgbClr val="001E57"/>
                  </a:solidFill>
                </a:uFill>
              </a:rPr>
              <a:t>Am Yisrael Chai</a:t>
            </a:r>
            <a:r>
              <a:rPr b="1" sz="1700">
                <a:solidFill>
                  <a:srgbClr val="001E57"/>
                </a:solidFill>
                <a:uFill>
                  <a:solidFill>
                    <a:srgbClr val="001E57"/>
                  </a:solidFill>
                </a:uFill>
              </a:rPr>
              <a:t>, and the Jewish state will live for ever …</a:t>
            </a:r>
          </a:p>
        </p:txBody>
      </p:sp>
      <p:pic>
        <p:nvPicPr>
          <p:cNvPr id="246" name="image54.jpg"/>
          <p:cNvPicPr/>
          <p:nvPr/>
        </p:nvPicPr>
        <p:blipFill>
          <a:blip r:embed="rId2">
            <a:extLst/>
          </a:blip>
          <a:stretch>
            <a:fillRect/>
          </a:stretch>
        </p:blipFill>
        <p:spPr>
          <a:xfrm>
            <a:off x="3387725" y="284162"/>
            <a:ext cx="5160963" cy="2982517"/>
          </a:xfrm>
          <a:prstGeom prst="rect">
            <a:avLst/>
          </a:prstGeom>
          <a:ln w="3175">
            <a:miter lim="400000"/>
          </a:ln>
        </p:spPr>
      </p:pic>
      <p:sp>
        <p:nvSpPr>
          <p:cNvPr id="247" name="Shape 247"/>
          <p:cNvSpPr/>
          <p:nvPr/>
        </p:nvSpPr>
        <p:spPr>
          <a:xfrm>
            <a:off x="180181" y="620712"/>
            <a:ext cx="3161110" cy="1312665"/>
          </a:xfrm>
          <a:prstGeom prst="rect">
            <a:avLst/>
          </a:prstGeom>
          <a:ln w="12700">
            <a:miter lim="400000"/>
          </a:ln>
          <a:extLst>
            <a:ext uri="{C572A759-6A51-4108-AA02-DFA0A04FC94B}">
              <ma14:wrappingTextBoxFlag xmlns:ma14="http://schemas.microsoft.com/office/mac/drawingml/2011/main" val="1"/>
            </a:ext>
          </a:extLst>
        </p:spPr>
        <p:txBody>
          <a:bodyPr lIns="35718" tIns="35718" rIns="35718" bIns="35718">
            <a:spAutoFit/>
          </a:bodyPr>
          <a:lstStyle/>
          <a:p>
            <a:pPr lvl="0" marL="57799" marR="57799" algn="ctr" defTabSz="1295400">
              <a:spcBef>
                <a:spcPts val="1400"/>
              </a:spcBef>
              <a:buClr>
                <a:srgbClr val="001E57"/>
              </a:buClr>
              <a:buFont typeface="Arial"/>
              <a:defRPr sz="1800"/>
            </a:pPr>
            <a:r>
              <a:rPr sz="1600">
                <a:solidFill>
                  <a:srgbClr val="001E57"/>
                </a:solidFill>
                <a:uFill>
                  <a:solidFill>
                    <a:srgbClr val="001E57"/>
                  </a:solidFill>
                </a:uFill>
              </a:rPr>
              <a:t>Speech by Prime Minister Benjamin Netanyahu</a:t>
            </a:r>
            <a:br>
              <a:rPr sz="1600">
                <a:solidFill>
                  <a:srgbClr val="001E57"/>
                </a:solidFill>
                <a:uFill>
                  <a:solidFill>
                    <a:srgbClr val="001E57"/>
                  </a:solidFill>
                </a:uFill>
              </a:rPr>
            </a:br>
            <a:r>
              <a:rPr sz="1600">
                <a:solidFill>
                  <a:srgbClr val="001E57"/>
                </a:solidFill>
                <a:uFill>
                  <a:solidFill>
                    <a:srgbClr val="001E57"/>
                  </a:solidFill>
                </a:uFill>
              </a:rPr>
              <a:t>to the UN General Assembly’s General Debate</a:t>
            </a:r>
            <a:br>
              <a:rPr sz="1600">
                <a:solidFill>
                  <a:srgbClr val="001E57"/>
                </a:solidFill>
                <a:uFill>
                  <a:solidFill>
                    <a:srgbClr val="001E57"/>
                  </a:solidFill>
                </a:uFill>
              </a:rPr>
            </a:br>
            <a:r>
              <a:rPr sz="1600">
                <a:solidFill>
                  <a:srgbClr val="001E57"/>
                </a:solidFill>
                <a:uFill>
                  <a:solidFill>
                    <a:srgbClr val="001E57"/>
                  </a:solidFill>
                </a:uFill>
              </a:rPr>
              <a:t>27 September 2012</a:t>
            </a:r>
          </a:p>
        </p:txBody>
      </p:sp>
    </p:spTree>
  </p:cSld>
  <p:clrMapOvr>
    <a:masterClrMapping/>
  </p:clrMapOvr>
  <p:transition spd="med" advClick="1"/>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9" name="Shape 249"/>
          <p:cNvSpPr/>
          <p:nvPr/>
        </p:nvSpPr>
        <p:spPr>
          <a:xfrm>
            <a:off x="8380891" y="6471146"/>
            <a:ext cx="318609" cy="236538"/>
          </a:xfrm>
          <a:prstGeom prst="rect">
            <a:avLst/>
          </a:prstGeom>
          <a:ln w="12700">
            <a:miter lim="400000"/>
          </a:ln>
          <a:extLst>
            <a:ext uri="{C572A759-6A51-4108-AA02-DFA0A04FC94B}">
              <ma14:wrappingTextBoxFlag xmlns:ma14="http://schemas.microsoft.com/office/mac/drawingml/2011/main" val="1"/>
            </a:ext>
          </a:extLst>
        </p:spPr>
        <p:txBody>
          <a:bodyPr wrap="none" lIns="35718" tIns="35718" rIns="35718" bIns="35718" anchor="ctr">
            <a:spAutoFit/>
          </a:bodyPr>
          <a:lstStyle>
            <a:lvl1pPr marL="57799" marR="57799" algn="r" defTabSz="1295400">
              <a:buClr>
                <a:srgbClr val="999999"/>
              </a:buClr>
              <a:buFont typeface="Lucida Grande"/>
              <a:defRPr sz="1100">
                <a:solidFill>
                  <a:srgbClr val="999999"/>
                </a:solidFill>
                <a:uFill>
                  <a:solidFill>
                    <a:srgbClr val="999999"/>
                  </a:solidFill>
                </a:uFill>
                <a:latin typeface="Lucida Grande"/>
                <a:ea typeface="Lucida Grande"/>
                <a:cs typeface="Lucida Grande"/>
                <a:sym typeface="Lucida Grande"/>
              </a:defRPr>
            </a:lvl1pPr>
          </a:lstStyle>
          <a:p>
            <a:pPr lvl="0">
              <a:defRPr sz="1800">
                <a:solidFill>
                  <a:srgbClr val="000000"/>
                </a:solidFill>
                <a:uFillTx/>
              </a:defRPr>
            </a:pPr>
            <a:r>
              <a:rPr sz="1100">
                <a:solidFill>
                  <a:srgbClr val="999999"/>
                </a:solidFill>
                <a:uFill>
                  <a:solidFill>
                    <a:srgbClr val="999999"/>
                  </a:solidFill>
                </a:uFill>
              </a:rPr>
              <a:t>52</a:t>
            </a:r>
          </a:p>
        </p:txBody>
      </p:sp>
      <p:sp>
        <p:nvSpPr>
          <p:cNvPr id="250" name="Shape 250"/>
          <p:cNvSpPr/>
          <p:nvPr/>
        </p:nvSpPr>
        <p:spPr>
          <a:xfrm>
            <a:off x="278077" y="-123053"/>
            <a:ext cx="8587847" cy="6469106"/>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defTabSz="1295400">
              <a:spcBef>
                <a:spcPts val="1400"/>
              </a:spcBef>
              <a:buClr>
                <a:srgbClr val="001E57"/>
              </a:buClr>
              <a:buFont typeface="Arial"/>
              <a:defRPr sz="1800"/>
            </a:pPr>
            <a:endParaRPr sz="1900">
              <a:solidFill>
                <a:srgbClr val="001E57"/>
              </a:solidFill>
              <a:uFill>
                <a:solidFill>
                  <a:srgbClr val="001E57"/>
                </a:solidFill>
              </a:uFill>
            </a:endParaRPr>
          </a:p>
          <a:p>
            <a:pPr lvl="0" defTabSz="1295400">
              <a:spcBef>
                <a:spcPts val="1400"/>
              </a:spcBef>
              <a:buClr>
                <a:srgbClr val="001E57"/>
              </a:buClr>
              <a:buFont typeface="Arial"/>
              <a:defRPr sz="1800"/>
            </a:pPr>
            <a:r>
              <a:rPr sz="1900">
                <a:solidFill>
                  <a:srgbClr val="001E57"/>
                </a:solidFill>
                <a:uFill>
                  <a:solidFill>
                    <a:srgbClr val="001E57"/>
                  </a:solidFill>
                </a:uFill>
              </a:rPr>
              <a:t>The Jewish people have lived in the land of Israel for thousands of years. Even after most of our people were exiled from it, Jews continued to live in the land of Israel throughout the ages. The masses of our people never gave up the dreamed of returning to our ancient homeland.</a:t>
            </a:r>
            <a:endParaRPr sz="1900">
              <a:solidFill>
                <a:srgbClr val="001E57"/>
              </a:solidFill>
              <a:uFill>
                <a:solidFill>
                  <a:srgbClr val="001E57"/>
                </a:solidFill>
              </a:uFill>
            </a:endParaRPr>
          </a:p>
          <a:p>
            <a:pPr lvl="0" defTabSz="1295400">
              <a:spcBef>
                <a:spcPts val="1400"/>
              </a:spcBef>
              <a:buClr>
                <a:srgbClr val="001E57"/>
              </a:buClr>
              <a:buFont typeface="Arial"/>
              <a:defRPr sz="1800"/>
            </a:pPr>
            <a:r>
              <a:rPr b="1" sz="1900">
                <a:solidFill>
                  <a:srgbClr val="001E57"/>
                </a:solidFill>
                <a:uFill>
                  <a:solidFill>
                    <a:srgbClr val="001E57"/>
                  </a:solidFill>
                </a:uFill>
              </a:rPr>
              <a:t>Defying the laws of history, we did just that. We ingathered the exiles, restored our independence and rebuilt our national life. The Jewish people have come home. We will never be uprooted again</a:t>
            </a:r>
            <a:r>
              <a:rPr sz="1900">
                <a:solidFill>
                  <a:srgbClr val="001E57"/>
                </a:solidFill>
                <a:uFill>
                  <a:solidFill>
                    <a:srgbClr val="001E57"/>
                  </a:solidFill>
                </a:uFill>
              </a:rPr>
              <a:t>. </a:t>
            </a:r>
            <a:endParaRPr sz="1900">
              <a:solidFill>
                <a:srgbClr val="001E57"/>
              </a:solidFill>
              <a:uFill>
                <a:solidFill>
                  <a:srgbClr val="001E57"/>
                </a:solidFill>
              </a:uFill>
            </a:endParaRPr>
          </a:p>
          <a:p>
            <a:pPr lvl="0" defTabSz="1295400">
              <a:spcBef>
                <a:spcPts val="1400"/>
              </a:spcBef>
              <a:buClr>
                <a:srgbClr val="001E57"/>
              </a:buClr>
              <a:buFont typeface="Arial"/>
              <a:defRPr sz="1800"/>
            </a:pPr>
            <a:r>
              <a:rPr sz="1900">
                <a:solidFill>
                  <a:srgbClr val="001E57"/>
                </a:solidFill>
                <a:uFill>
                  <a:solidFill>
                    <a:srgbClr val="001E57"/>
                  </a:solidFill>
                </a:uFill>
              </a:rPr>
              <a:t>Yesterday was Yom Kippur, the holiest day of the Jewish year. Every year, for over three millennia, we have come together on this day of reflection and atonement. We take stock of our past. We pray for our future. We remember the sorrows of our persecution; we remember the great travails of our dispersion; we mourn the extermination of a third of our people, six million, in the Holocaust.</a:t>
            </a:r>
            <a:endParaRPr sz="1900">
              <a:solidFill>
                <a:srgbClr val="001E57"/>
              </a:solidFill>
              <a:uFill>
                <a:solidFill>
                  <a:srgbClr val="001E57"/>
                </a:solidFill>
              </a:uFill>
            </a:endParaRPr>
          </a:p>
          <a:p>
            <a:pPr lvl="0" defTabSz="1295400">
              <a:spcBef>
                <a:spcPts val="1400"/>
              </a:spcBef>
              <a:buClr>
                <a:srgbClr val="001E57"/>
              </a:buClr>
              <a:buFont typeface="Arial"/>
              <a:defRPr sz="1800"/>
            </a:pPr>
            <a:r>
              <a:rPr sz="1900">
                <a:solidFill>
                  <a:srgbClr val="001E57"/>
                </a:solidFill>
                <a:uFill>
                  <a:solidFill>
                    <a:srgbClr val="001E57"/>
                  </a:solidFill>
                </a:uFill>
              </a:rPr>
              <a:t>But at the end of Yom Kippur, we celebrate. We celebrate the rebirth of Israel. We celebrate the heroism of our young men and women who have defended our people with the indomitable courage of Joshua, David, and the Maccabees of old. We celebrate the marvel of the flourishing modern Jewish state. </a:t>
            </a:r>
            <a:endParaRPr sz="1900">
              <a:solidFill>
                <a:srgbClr val="001E57"/>
              </a:solidFill>
              <a:uFill>
                <a:solidFill>
                  <a:srgbClr val="001E57"/>
                </a:solidFill>
              </a:uFill>
            </a:endParaRPr>
          </a:p>
          <a:p>
            <a:pPr lvl="0" defTabSz="1295400">
              <a:spcBef>
                <a:spcPts val="1400"/>
              </a:spcBef>
              <a:buClr>
                <a:srgbClr val="001E57"/>
              </a:buClr>
              <a:buFont typeface="Arial"/>
              <a:defRPr sz="1800"/>
            </a:pPr>
            <a:r>
              <a:rPr b="1" sz="1900">
                <a:solidFill>
                  <a:srgbClr val="001E57"/>
                </a:solidFill>
                <a:uFill>
                  <a:solidFill>
                    <a:srgbClr val="001E57"/>
                  </a:solidFill>
                </a:uFill>
              </a:rPr>
              <a:t>In Israel, we walk the same paths tread by our patriarchs Abraham, Isaac and Jacob. But we blaze new trails in science, technology, medicine, agriculture. In Israel, the past and the future find common ground ...</a:t>
            </a:r>
          </a:p>
        </p:txBody>
      </p:sp>
    </p:spTree>
  </p:cSld>
  <p:clrMapOvr>
    <a:masterClrMapping/>
  </p:clrMapOvr>
  <p:transition spd="med" advClick="1"/>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2" name="Shape 252"/>
          <p:cNvSpPr/>
          <p:nvPr>
            <p:ph type="title"/>
          </p:nvPr>
        </p:nvSpPr>
        <p:spPr>
          <a:xfrm>
            <a:off x="593269" y="-113829"/>
            <a:ext cx="7733110" cy="2018111"/>
          </a:xfrm>
          <a:prstGeom prst="rect">
            <a:avLst/>
          </a:prstGeom>
          <a:ln w="12700"/>
        </p:spPr>
        <p:txBody>
          <a:bodyPr/>
          <a:lstStyle/>
          <a:p>
            <a:pPr lvl="0" defTabSz="910828">
              <a:defRPr b="0" sz="1800">
                <a:uFillTx/>
              </a:defRPr>
            </a:pPr>
            <a:r>
              <a:rPr b="1" sz="2200">
                <a:uFill>
                  <a:solidFill/>
                </a:uFill>
              </a:rPr>
              <a:t>Benjamin Netanyahu </a:t>
            </a:r>
            <a:endParaRPr b="1" sz="2200">
              <a:uFill>
                <a:solidFill/>
              </a:uFill>
            </a:endParaRPr>
          </a:p>
          <a:p>
            <a:pPr lvl="0" defTabSz="910828">
              <a:defRPr b="0" sz="1800">
                <a:uFillTx/>
              </a:defRPr>
            </a:pPr>
            <a:r>
              <a:rPr b="1" sz="2200">
                <a:uFill>
                  <a:solidFill/>
                </a:uFill>
              </a:rPr>
              <a:t>addresses the UN General Assembly, October 1</a:t>
            </a:r>
            <a:r>
              <a:rPr b="1" baseline="28363" sz="2200">
                <a:uFill>
                  <a:solidFill/>
                </a:uFill>
              </a:rPr>
              <a:t>st</a:t>
            </a:r>
            <a:r>
              <a:rPr b="1" sz="2200">
                <a:uFill>
                  <a:solidFill/>
                </a:uFill>
              </a:rPr>
              <a:t>, 2013</a:t>
            </a:r>
          </a:p>
        </p:txBody>
      </p:sp>
      <p:sp>
        <p:nvSpPr>
          <p:cNvPr id="253" name="Shape 253"/>
          <p:cNvSpPr/>
          <p:nvPr>
            <p:ph type="body" idx="1"/>
          </p:nvPr>
        </p:nvSpPr>
        <p:spPr>
          <a:xfrm>
            <a:off x="650921" y="1545654"/>
            <a:ext cx="8227407" cy="5242786"/>
          </a:xfrm>
          <a:prstGeom prst="rect">
            <a:avLst/>
          </a:prstGeom>
          <a:ln w="12700"/>
        </p:spPr>
        <p:txBody>
          <a:bodyPr/>
          <a:lstStyle/>
          <a:p>
            <a:pPr lvl="0" marL="228600" indent="-228600" defTabSz="910828">
              <a:lnSpc>
                <a:spcPct val="90000"/>
              </a:lnSpc>
              <a:defRPr sz="1800">
                <a:solidFill>
                  <a:srgbClr val="000000"/>
                </a:solidFill>
                <a:uFillTx/>
              </a:defRPr>
            </a:pPr>
            <a:r>
              <a:rPr sz="2400">
                <a:uFill>
                  <a:solidFill/>
                </a:uFill>
              </a:rPr>
              <a:t>“Now, I know that some in the international community think I'm exaggerating this threat. Sure, they know that Iran's regime leads these chants, "death to America, death to Israel," that </a:t>
            </a:r>
            <a:r>
              <a:rPr b="1" sz="2400">
                <a:uFill>
                  <a:solidFill/>
                </a:uFill>
              </a:rPr>
              <a:t>it pledges to wipe Israel off the map.</a:t>
            </a:r>
            <a:r>
              <a:rPr sz="2400">
                <a:uFill>
                  <a:solidFill/>
                </a:uFill>
              </a:rPr>
              <a:t> But they think that this wild rhetoric is just bluster for domestic consumption. Have these people learned nothing from history? The last century has taught us that when a radical regime with global ambitions gets awesome power, sooner or later its appetite for aggression knows no bounds.</a:t>
            </a:r>
            <a:endParaRPr sz="2400">
              <a:uFill>
                <a:solidFill/>
              </a:uFill>
            </a:endParaRPr>
          </a:p>
          <a:p>
            <a:pPr lvl="0" marL="228600" indent="-228600" defTabSz="910828">
              <a:lnSpc>
                <a:spcPct val="90000"/>
              </a:lnSpc>
              <a:defRPr sz="1800">
                <a:solidFill>
                  <a:srgbClr val="000000"/>
                </a:solidFill>
                <a:uFillTx/>
              </a:defRPr>
            </a:pPr>
            <a:r>
              <a:rPr sz="2400">
                <a:uFill>
                  <a:solidFill/>
                </a:uFill>
              </a:rPr>
              <a:t>That's the central lesson of the 20th century. And we cannot forget it. </a:t>
            </a:r>
            <a:r>
              <a:rPr b="1" sz="2400">
                <a:uFill>
                  <a:solidFill/>
                </a:uFill>
              </a:rPr>
              <a:t>The world may have forgotten this lesson. The Jewish people have not</a:t>
            </a:r>
            <a:r>
              <a:rPr sz="2400">
                <a:uFill>
                  <a:solidFill/>
                </a:uFill>
              </a:rPr>
              <a:t>.</a:t>
            </a:r>
            <a:endParaRPr sz="2400">
              <a:uFill>
                <a:solidFill/>
              </a:uFill>
            </a:endParaRPr>
          </a:p>
          <a:p>
            <a:pPr lvl="0" marL="228600" indent="-228600" defTabSz="910828">
              <a:lnSpc>
                <a:spcPct val="90000"/>
              </a:lnSpc>
              <a:defRPr sz="1800">
                <a:solidFill>
                  <a:srgbClr val="000000"/>
                </a:solidFill>
                <a:uFillTx/>
              </a:defRPr>
            </a:pPr>
            <a:r>
              <a:rPr sz="2400">
                <a:uFill>
                  <a:solidFill/>
                </a:uFill>
              </a:rPr>
              <a:t>If Israel is forced to stand alone,</a:t>
            </a:r>
            <a:r>
              <a:rPr b="1" sz="2400">
                <a:uFill>
                  <a:solidFill/>
                </a:uFill>
              </a:rPr>
              <a:t> Israel will stand alone.”</a:t>
            </a:r>
          </a:p>
        </p:txBody>
      </p:sp>
    </p:spTree>
  </p:cSld>
  <p:clrMapOvr>
    <a:masterClrMapping/>
  </p:clrMapOvr>
  <p:transition spd="med" advClick="1"/>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5" name="Shape 255"/>
          <p:cNvSpPr/>
          <p:nvPr>
            <p:ph type="body" idx="1"/>
          </p:nvPr>
        </p:nvSpPr>
        <p:spPr>
          <a:xfrm>
            <a:off x="378697" y="4386499"/>
            <a:ext cx="7974211" cy="2018110"/>
          </a:xfrm>
          <a:prstGeom prst="rect">
            <a:avLst/>
          </a:prstGeom>
          <a:ln w="12700"/>
        </p:spPr>
        <p:txBody>
          <a:bodyPr/>
          <a:lstStyle/>
          <a:p>
            <a:pPr lvl="0" marL="234615" indent="-234615" defTabSz="910828">
              <a:spcBef>
                <a:spcPts val="900"/>
              </a:spcBef>
              <a:defRPr sz="1800">
                <a:solidFill>
                  <a:srgbClr val="000000"/>
                </a:solidFill>
                <a:uFillTx/>
              </a:defRPr>
            </a:pPr>
            <a:r>
              <a:rPr sz="2600">
                <a:solidFill>
                  <a:srgbClr val="275D90"/>
                </a:solidFill>
                <a:uFill>
                  <a:solidFill>
                    <a:srgbClr val="275D90"/>
                  </a:solidFill>
                </a:uFill>
              </a:rPr>
              <a:t>“If Israel is forced to stand alone, Israel will stand alone.”</a:t>
            </a:r>
            <a:endParaRPr sz="2600">
              <a:solidFill>
                <a:srgbClr val="275D90"/>
              </a:solidFill>
              <a:uFill>
                <a:solidFill>
                  <a:srgbClr val="275D90"/>
                </a:solidFill>
              </a:uFill>
            </a:endParaRPr>
          </a:p>
          <a:p>
            <a:pPr lvl="0" marL="0" indent="0" algn="r" defTabSz="910828">
              <a:spcBef>
                <a:spcPts val="900"/>
              </a:spcBef>
              <a:buSzTx/>
              <a:buFont typeface="ArialUnicodeMS"/>
              <a:buNone/>
              <a:defRPr sz="1800">
                <a:solidFill>
                  <a:srgbClr val="000000"/>
                </a:solidFill>
                <a:uFillTx/>
              </a:defRPr>
            </a:pPr>
            <a:r>
              <a:rPr sz="2600">
                <a:solidFill>
                  <a:srgbClr val="275D90"/>
                </a:solidFill>
                <a:uFill>
                  <a:solidFill>
                    <a:srgbClr val="275D90"/>
                  </a:solidFill>
                </a:uFill>
              </a:rPr>
              <a:t>Benjamin Netanyahu, Israeli PM, Oct 2013</a:t>
            </a:r>
          </a:p>
        </p:txBody>
      </p:sp>
      <p:sp>
        <p:nvSpPr>
          <p:cNvPr id="256" name="Shape 256"/>
          <p:cNvSpPr/>
          <p:nvPr/>
        </p:nvSpPr>
        <p:spPr>
          <a:xfrm>
            <a:off x="544710" y="482003"/>
            <a:ext cx="8242103" cy="3482580"/>
          </a:xfrm>
          <a:prstGeom prst="rect">
            <a:avLst/>
          </a:prstGeom>
          <a:ln w="12700">
            <a:round/>
          </a:ln>
          <a:extLst>
            <a:ext uri="{C572A759-6A51-4108-AA02-DFA0A04FC94B}">
              <ma14:wrappingTextBoxFlag xmlns:ma14="http://schemas.microsoft.com/office/mac/drawingml/2011/main" val="1"/>
            </a:ext>
          </a:extLst>
        </p:spPr>
        <p:txBody>
          <a:bodyPr lIns="26789" tIns="26789" rIns="26789" bIns="26789">
            <a:spAutoFit/>
          </a:bodyPr>
          <a:lstStyle/>
          <a:p>
            <a:pPr lvl="0" defTabSz="1295400">
              <a:buClr>
                <a:srgbClr val="000000"/>
              </a:buClr>
              <a:buFont typeface="ArialUnicodeMS"/>
              <a:defRPr sz="1800"/>
            </a:pPr>
            <a:r>
              <a:rPr b="1" sz="2600">
                <a:uFill>
                  <a:solidFill/>
                </a:uFill>
                <a:latin typeface="ArialUnicodeMS"/>
                <a:ea typeface="ArialUnicodeMS"/>
                <a:cs typeface="ArialUnicodeMS"/>
                <a:sym typeface="ArialUnicodeMS"/>
              </a:rPr>
              <a:t>“Binyamin Netanyahu at the UN: this year, a voice in the wilderness”</a:t>
            </a:r>
            <a:endParaRPr sz="2600">
              <a:uFill>
                <a:solidFill/>
              </a:uFill>
              <a:latin typeface="Calibri"/>
              <a:ea typeface="Calibri"/>
              <a:cs typeface="Calibri"/>
              <a:sym typeface="Calibri"/>
            </a:endParaRPr>
          </a:p>
          <a:p>
            <a:pPr lvl="0" defTabSz="1295400">
              <a:buClr>
                <a:srgbClr val="275D90"/>
              </a:buClr>
              <a:buFont typeface="ArialUnicodeMS"/>
              <a:defRPr sz="1800"/>
            </a:pPr>
            <a:r>
              <a:rPr sz="2600">
                <a:solidFill>
                  <a:srgbClr val="275D90"/>
                </a:solidFill>
                <a:uFill>
                  <a:solidFill>
                    <a:srgbClr val="275D90"/>
                  </a:solidFill>
                </a:uFill>
                <a:latin typeface="ArialUnicodeMS"/>
                <a:ea typeface="ArialUnicodeMS"/>
                <a:cs typeface="ArialUnicodeMS"/>
                <a:sym typeface="ArialUnicodeMS"/>
              </a:rPr>
              <a:t>“Netanyahu is the lone prophet, well aware that even his own defence chiefs and most Israelis disagree with his position on Iran. </a:t>
            </a:r>
            <a:r>
              <a:rPr b="1" sz="2600">
                <a:solidFill>
                  <a:srgbClr val="275D90"/>
                </a:solidFill>
                <a:uFill>
                  <a:solidFill>
                    <a:srgbClr val="275D90"/>
                  </a:solidFill>
                </a:uFill>
                <a:latin typeface="ArialUnicodeMS"/>
                <a:ea typeface="ArialUnicodeMS"/>
                <a:cs typeface="ArialUnicodeMS"/>
                <a:sym typeface="ArialUnicodeMS"/>
              </a:rPr>
              <a:t>At the UN, he will stand alone</a:t>
            </a:r>
            <a:r>
              <a:rPr sz="2600">
                <a:solidFill>
                  <a:srgbClr val="275D90"/>
                </a:solidFill>
                <a:uFill>
                  <a:solidFill>
                    <a:srgbClr val="275D90"/>
                  </a:solidFill>
                </a:uFill>
                <a:latin typeface="ArialUnicodeMS"/>
                <a:ea typeface="ArialUnicodeMS"/>
                <a:cs typeface="ArialUnicodeMS"/>
                <a:sym typeface="ArialUnicodeMS"/>
              </a:rPr>
              <a:t>, the friendless and isolated historian's son, raging against the world's complacency.”</a:t>
            </a:r>
            <a:endParaRPr sz="2600">
              <a:uFill>
                <a:solidFill/>
              </a:uFill>
              <a:latin typeface="Calibri"/>
              <a:ea typeface="Calibri"/>
              <a:cs typeface="Calibri"/>
              <a:sym typeface="Calibri"/>
            </a:endParaRPr>
          </a:p>
          <a:p>
            <a:pPr lvl="0" algn="r" defTabSz="1295400">
              <a:buClr>
                <a:srgbClr val="275D90"/>
              </a:buClr>
              <a:buFont typeface="ArialUnicodeMS"/>
              <a:defRPr sz="1800"/>
            </a:pPr>
            <a:r>
              <a:rPr sz="2600">
                <a:uFill>
                  <a:solidFill/>
                </a:uFill>
                <a:latin typeface="Calibri"/>
                <a:ea typeface="Calibri"/>
                <a:cs typeface="Calibri"/>
                <a:sym typeface="Calibri"/>
              </a:rPr>
              <a:t>Guardian Newspaper, Oct 2013</a:t>
            </a:r>
          </a:p>
        </p:txBody>
      </p:sp>
    </p:spTree>
  </p:cSld>
  <p:clrMapOvr>
    <a:masterClrMapping/>
  </p:clrMapOvr>
  <p:transition spd="med" advClick="1">
    <p:fade thruBlk="1"/>
  </p:transition>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8" name="Shape 258"/>
          <p:cNvSpPr/>
          <p:nvPr>
            <p:ph type="title"/>
          </p:nvPr>
        </p:nvSpPr>
        <p:spPr>
          <a:xfrm>
            <a:off x="455414" y="61912"/>
            <a:ext cx="8233172" cy="1566864"/>
          </a:xfrm>
          <a:prstGeom prst="rect">
            <a:avLst/>
          </a:prstGeom>
        </p:spPr>
        <p:txBody>
          <a:bodyPr/>
          <a:lstStyle>
            <a:lvl1pPr marL="56444" marR="115598">
              <a:defRPr b="1" sz="3000"/>
            </a:lvl1pPr>
          </a:lstStyle>
          <a:p>
            <a:pPr lvl="0">
              <a:defRPr b="0" sz="1800">
                <a:uFillTx/>
              </a:defRPr>
            </a:pPr>
            <a:r>
              <a:rPr b="1" sz="3000">
                <a:uFill>
                  <a:solidFill/>
                </a:uFill>
              </a:rPr>
              <a:t>Positions on the Legal Status of Jerusalem</a:t>
            </a:r>
          </a:p>
        </p:txBody>
      </p:sp>
      <p:sp>
        <p:nvSpPr>
          <p:cNvPr id="259" name="Shape 259"/>
          <p:cNvSpPr/>
          <p:nvPr>
            <p:ph type="body" idx="1"/>
          </p:nvPr>
        </p:nvSpPr>
        <p:spPr>
          <a:xfrm>
            <a:off x="755650" y="1628775"/>
            <a:ext cx="7704138" cy="5229226"/>
          </a:xfrm>
          <a:prstGeom prst="rect">
            <a:avLst/>
          </a:prstGeom>
        </p:spPr>
        <p:txBody>
          <a:bodyPr/>
          <a:lstStyle/>
          <a:p>
            <a:pPr lvl="0" marL="0" marR="115598" indent="0">
              <a:buSzTx/>
              <a:buNone/>
              <a:defRPr sz="1800">
                <a:uFillTx/>
              </a:defRPr>
            </a:pPr>
            <a:r>
              <a:rPr sz="2900">
                <a:uFill>
                  <a:solidFill/>
                </a:uFill>
              </a:rPr>
              <a:t>“… </a:t>
            </a:r>
            <a:r>
              <a:rPr sz="2900">
                <a:uFill>
                  <a:solidFill/>
                </a:uFill>
              </a:rPr>
              <a:t>the International Community unanimously agrees about the illegality of factual, administrative and legal actions taken by Israel at least in East Jerusalem</a:t>
            </a:r>
            <a:r>
              <a:rPr sz="2900">
                <a:uFill>
                  <a:solidFill/>
                </a:uFill>
              </a:rPr>
              <a:t> … If resolution 181 is applied to the territory of Jerusalem of 1947, actions in this part of the city violate the partition plan, while actions in the 1967 annexed territory stands in violation of humanitarian law, in particular the Fourth Geneva Convention. </a:t>
            </a:r>
            <a:r>
              <a:rPr sz="2900">
                <a:uFill>
                  <a:solidFill/>
                </a:uFill>
              </a:rPr>
              <a:t> Ilona-Margarita Stettner</a:t>
            </a:r>
            <a:r>
              <a:rPr sz="2900">
                <a:uFill>
                  <a:solidFill/>
                </a:uFill>
              </a:rPr>
              <a:t> </a:t>
            </a:r>
          </a:p>
        </p:txBody>
      </p:sp>
    </p:spTree>
  </p:cSld>
  <p:clrMapOvr>
    <a:masterClrMapping/>
  </p:clrMapOvr>
  <p:transition spd="slow" advClick="1">
    <p:push dir="u"/>
  </p:transition>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1" name="Shape 261"/>
          <p:cNvSpPr/>
          <p:nvPr>
            <p:ph type="title"/>
          </p:nvPr>
        </p:nvSpPr>
        <p:spPr>
          <a:xfrm>
            <a:off x="683567" y="168050"/>
            <a:ext cx="7772401" cy="1470028"/>
          </a:xfrm>
          <a:prstGeom prst="rect">
            <a:avLst/>
          </a:prstGeom>
        </p:spPr>
        <p:txBody>
          <a:bodyPr lIns="0" tIns="0" rIns="0" bIns="0">
            <a:normAutofit fontScale="100000" lnSpcReduction="0"/>
          </a:bodyPr>
          <a:lstStyle>
            <a:lvl1pPr>
              <a:defRPr b="1"/>
            </a:lvl1pPr>
          </a:lstStyle>
          <a:p>
            <a:pPr lvl="0">
              <a:defRPr b="0" sz="1800">
                <a:uFillTx/>
              </a:defRPr>
            </a:pPr>
            <a:r>
              <a:rPr b="1" sz="4400">
                <a:uFill>
                  <a:solidFill/>
                </a:uFill>
              </a:rPr>
              <a:t>Habakkuk</a:t>
            </a:r>
          </a:p>
        </p:txBody>
      </p:sp>
      <p:pic>
        <p:nvPicPr>
          <p:cNvPr id="262" name="image2.png"/>
          <p:cNvPicPr/>
          <p:nvPr/>
        </p:nvPicPr>
        <p:blipFill>
          <a:blip r:embed="rId2">
            <a:extLst/>
          </a:blip>
          <a:stretch>
            <a:fillRect/>
          </a:stretch>
        </p:blipFill>
        <p:spPr>
          <a:xfrm>
            <a:off x="2331242" y="1447426"/>
            <a:ext cx="4710526" cy="2261053"/>
          </a:xfrm>
          <a:prstGeom prst="rect">
            <a:avLst/>
          </a:prstGeom>
          <a:ln w="12700">
            <a:miter lim="400000"/>
          </a:ln>
        </p:spPr>
      </p:pic>
      <p:sp>
        <p:nvSpPr>
          <p:cNvPr id="263" name="Shape 263"/>
          <p:cNvSpPr/>
          <p:nvPr/>
        </p:nvSpPr>
        <p:spPr>
          <a:xfrm>
            <a:off x="2153641" y="4381500"/>
            <a:ext cx="6037859" cy="1854200"/>
          </a:xfrm>
          <a:prstGeom prst="rect">
            <a:avLst/>
          </a:prstGeom>
          <a:ln w="12700">
            <a:miter lim="400000"/>
          </a:ln>
          <a:extLst>
            <a:ext uri="{C572A759-6A51-4108-AA02-DFA0A04FC94B}">
              <ma14:wrappingTextBoxFlag xmlns:ma14="http://schemas.microsoft.com/office/mac/drawingml/2011/main" val="1"/>
            </a:ext>
          </a:extLst>
        </p:spPr>
        <p:txBody>
          <a:bodyPr lIns="38100" tIns="38100" rIns="38100" bIns="38100">
            <a:spAutoFit/>
          </a:bodyPr>
          <a:lstStyle/>
          <a:p>
            <a:pPr lvl="0" defTabSz="914400">
              <a:defRPr sz="1800"/>
            </a:pPr>
            <a:r>
              <a:rPr b="1" sz="3000">
                <a:uFill>
                  <a:solidFill/>
                </a:uFill>
                <a:latin typeface="Calibri"/>
                <a:ea typeface="Calibri"/>
                <a:cs typeface="Calibri"/>
                <a:sym typeface="Calibri"/>
              </a:rPr>
              <a:t>Habaq</a:t>
            </a:r>
            <a:r>
              <a:rPr sz="3000">
                <a:uFill>
                  <a:solidFill/>
                </a:uFill>
                <a:latin typeface="Calibri"/>
                <a:ea typeface="Calibri"/>
                <a:cs typeface="Calibri"/>
                <a:sym typeface="Calibri"/>
              </a:rPr>
              <a:t> - “to embrace”</a:t>
            </a:r>
            <a:endParaRPr sz="3000">
              <a:uFill>
                <a:solidFill/>
              </a:uFill>
              <a:latin typeface="Calibri"/>
              <a:ea typeface="Calibri"/>
              <a:cs typeface="Calibri"/>
              <a:sym typeface="Calibri"/>
            </a:endParaRPr>
          </a:p>
          <a:p>
            <a:pPr lvl="0" defTabSz="914400">
              <a:defRPr sz="1800"/>
            </a:pPr>
            <a:endParaRPr sz="3000">
              <a:uFill>
                <a:solidFill/>
              </a:uFill>
              <a:latin typeface="Calibri"/>
              <a:ea typeface="Calibri"/>
              <a:cs typeface="Calibri"/>
              <a:sym typeface="Calibri"/>
            </a:endParaRPr>
          </a:p>
          <a:p>
            <a:pPr lvl="0" defTabSz="914400">
              <a:defRPr sz="1800"/>
            </a:pPr>
            <a:r>
              <a:rPr sz="3000">
                <a:uFill>
                  <a:solidFill/>
                </a:uFill>
                <a:latin typeface="Calibri"/>
                <a:ea typeface="Calibri"/>
                <a:cs typeface="Calibri"/>
                <a:sym typeface="Calibri"/>
              </a:rPr>
              <a:t>Gen 48:10, Prov 4:8, </a:t>
            </a:r>
            <a:endParaRPr sz="3000">
              <a:uFill>
                <a:solidFill/>
              </a:uFill>
              <a:latin typeface="Calibri"/>
              <a:ea typeface="Calibri"/>
              <a:cs typeface="Calibri"/>
              <a:sym typeface="Calibri"/>
            </a:endParaRPr>
          </a:p>
          <a:p>
            <a:pPr lvl="0" defTabSz="914400">
              <a:defRPr sz="1800"/>
            </a:pPr>
            <a:r>
              <a:rPr sz="3000">
                <a:uFill>
                  <a:solidFill/>
                </a:uFill>
                <a:latin typeface="Calibri"/>
                <a:ea typeface="Calibri"/>
                <a:cs typeface="Calibri"/>
                <a:sym typeface="Calibri"/>
              </a:rPr>
              <a:t>Heb 11:13</a:t>
            </a:r>
          </a:p>
        </p:txBody>
      </p:sp>
    </p:spTree>
  </p:cSld>
  <p:clrMapOvr>
    <a:masterClrMapping/>
  </p:clrMapOvr>
  <p:transitio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0" presetID="1" grpId="1" fill="hold">
                                  <p:stCondLst>
                                    <p:cond delay="0"/>
                                  </p:stCondLst>
                                  <p:iterate type="el" backwards="0">
                                    <p:tmAbs val="0"/>
                                  </p:iterate>
                                  <p:childTnLst>
                                    <p:set>
                                      <p:cBhvr>
                                        <p:cTn id="6" fill="hold"/>
                                        <p:tgtEl>
                                          <p:spTgt spid="2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63" grpId="1"/>
    </p:bldLst>
  </p:timing>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aphicFrame>
        <p:nvGraphicFramePr>
          <p:cNvPr id="265" name="Table 265"/>
          <p:cNvGraphicFramePr/>
          <p:nvPr/>
        </p:nvGraphicFramePr>
        <p:xfrm>
          <a:off x="317500" y="968275"/>
          <a:ext cx="8842472" cy="5954417"/>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406400"/>
                <a:gridCol w="1308496"/>
                <a:gridCol w="3081107"/>
                <a:gridCol w="4046463"/>
              </a:tblGrid>
              <a:tr h="812800">
                <a:tc>
                  <a:txBody>
                    <a:bodyPr/>
                    <a:lstStyle/>
                    <a:p>
                      <a:pPr lvl="0" algn="l" defTabSz="914400">
                        <a:defRPr b="0" i="0" sz="1800">
                          <a:uFillTx/>
                        </a:defRPr>
                      </a:pPr>
                      <a:r>
                        <a:rPr sz="2300">
                          <a:latin typeface="+mn-lt"/>
                          <a:ea typeface="+mn-ea"/>
                          <a:cs typeface="+mn-cs"/>
                          <a:sym typeface="Helvetica"/>
                        </a:rPr>
                        <a:t>A</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1:2-4</a:t>
                      </a:r>
                    </a:p>
                  </a:txBody>
                  <a:tcPr marL="50800" marR="50800" marT="50800" marB="50800" anchor="t" anchorCtr="0" horzOverflow="overflow"/>
                </a:tc>
                <a:tc>
                  <a:txBody>
                    <a:bodyPr/>
                    <a:lstStyle/>
                    <a:p>
                      <a:pPr lvl="0" algn="l" defTabSz="914400">
                        <a:defRPr b="0" i="0" sz="1800">
                          <a:uFillTx/>
                        </a:defRPr>
                      </a:pPr>
                      <a:r>
                        <a:rPr b="1" i="1" sz="2300">
                          <a:solidFill>
                            <a:srgbClr val="C82506"/>
                          </a:solidFill>
                          <a:latin typeface="+mn-lt"/>
                          <a:ea typeface="+mn-ea"/>
                          <a:cs typeface="+mn-cs"/>
                          <a:sym typeface="Helvetica"/>
                        </a:rPr>
                        <a:t>Questions about God’s justice</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Why doesn't God remove iniquity from Judah?</a:t>
                      </a:r>
                    </a:p>
                  </a:txBody>
                  <a:tcPr marL="50800" marR="50800" marT="50800" marB="50800" anchor="t" anchorCtr="0" horzOverflow="overflow"/>
                </a:tc>
              </a:tr>
              <a:tr h="812800">
                <a:tc>
                  <a:txBody>
                    <a:bodyPr/>
                    <a:lstStyle/>
                    <a:p>
                      <a:pPr lvl="0" algn="l" defTabSz="914400">
                        <a:defRPr b="0" i="0" sz="1800">
                          <a:uFillTx/>
                        </a:defRPr>
                      </a:pPr>
                      <a:r>
                        <a:rPr sz="2300">
                          <a:latin typeface="+mn-lt"/>
                          <a:ea typeface="+mn-ea"/>
                          <a:cs typeface="+mn-cs"/>
                          <a:sym typeface="Helvetica"/>
                        </a:rPr>
                        <a:t>B</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1:5-11</a:t>
                      </a:r>
                    </a:p>
                  </a:txBody>
                  <a:tcPr marL="50800" marR="50800" marT="50800" marB="50800" anchor="t" anchorCtr="0" horzOverflow="overflow"/>
                </a:tc>
                <a:tc>
                  <a:txBody>
                    <a:bodyPr/>
                    <a:lstStyle/>
                    <a:p>
                      <a:pPr lvl="0" algn="l" defTabSz="914400">
                        <a:defRPr b="0" i="0" sz="1800">
                          <a:uFillTx/>
                        </a:defRPr>
                      </a:pPr>
                      <a:r>
                        <a:rPr b="1" sz="2300">
                          <a:latin typeface="+mn-lt"/>
                          <a:ea typeface="+mn-ea"/>
                          <a:cs typeface="+mn-cs"/>
                          <a:sym typeface="Helvetica"/>
                        </a:rPr>
                        <a:t>Answer - God will judge!</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Judgment will come via the Chaldeans</a:t>
                      </a:r>
                    </a:p>
                  </a:txBody>
                  <a:tcPr marL="50800" marR="50800" marT="50800" marB="50800" anchor="t" anchorCtr="0" horzOverflow="overflow"/>
                </a:tc>
              </a:tr>
              <a:tr h="812800">
                <a:tc>
                  <a:txBody>
                    <a:bodyPr/>
                    <a:lstStyle/>
                    <a:p>
                      <a:pPr lvl="0" algn="l" defTabSz="914400">
                        <a:defRPr b="0" i="0" sz="1800">
                          <a:uFillTx/>
                        </a:defRPr>
                      </a:pPr>
                      <a:r>
                        <a:rPr sz="2300">
                          <a:latin typeface="+mn-lt"/>
                          <a:ea typeface="+mn-ea"/>
                          <a:cs typeface="+mn-cs"/>
                          <a:sym typeface="Helvetica"/>
                        </a:rPr>
                        <a:t>C</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1:12-2:1</a:t>
                      </a:r>
                    </a:p>
                  </a:txBody>
                  <a:tcPr marL="50800" marR="50800" marT="50800" marB="50800" anchor="t" anchorCtr="0" horzOverflow="overflow"/>
                </a:tc>
                <a:tc>
                  <a:txBody>
                    <a:bodyPr/>
                    <a:lstStyle/>
                    <a:p>
                      <a:pPr lvl="0" algn="l" defTabSz="914400">
                        <a:defRPr b="0" i="0" sz="1800">
                          <a:uFillTx/>
                        </a:defRPr>
                      </a:pPr>
                      <a:r>
                        <a:rPr b="1" i="1" sz="2300">
                          <a:solidFill>
                            <a:srgbClr val="C82506"/>
                          </a:solidFill>
                          <a:latin typeface="+mn-lt"/>
                          <a:ea typeface="+mn-ea"/>
                          <a:cs typeface="+mn-cs"/>
                          <a:sym typeface="Helvetica"/>
                        </a:rPr>
                        <a:t>Complaint about God’s methods</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But Babylon is even worse!</a:t>
                      </a:r>
                    </a:p>
                  </a:txBody>
                  <a:tcPr marL="50800" marR="50800" marT="50800" marB="50800" anchor="t" anchorCtr="0" horzOverflow="overflow"/>
                </a:tc>
              </a:tr>
              <a:tr h="903833">
                <a:tc>
                  <a:txBody>
                    <a:bodyPr/>
                    <a:lstStyle/>
                    <a:p>
                      <a:pPr lvl="0" algn="l" defTabSz="914400">
                        <a:defRPr b="0" i="0" sz="1800">
                          <a:uFillTx/>
                        </a:defRPr>
                      </a:pPr>
                      <a:r>
                        <a:rPr sz="2300">
                          <a:latin typeface="+mn-lt"/>
                          <a:ea typeface="+mn-ea"/>
                          <a:cs typeface="+mn-cs"/>
                          <a:sym typeface="Helvetica"/>
                        </a:rPr>
                        <a:t>D</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2:2-5</a:t>
                      </a:r>
                    </a:p>
                  </a:txBody>
                  <a:tcPr marL="50800" marR="50800" marT="50800" marB="50800" anchor="t" anchorCtr="0" horzOverflow="overflow"/>
                </a:tc>
                <a:tc>
                  <a:txBody>
                    <a:bodyPr/>
                    <a:lstStyle/>
                    <a:p>
                      <a:pPr lvl="0" algn="l" defTabSz="914400">
                        <a:defRPr b="0" i="0" sz="1800">
                          <a:uFillTx/>
                        </a:defRPr>
                      </a:pPr>
                      <a:r>
                        <a:rPr b="1" sz="2300">
                          <a:latin typeface="+mn-lt"/>
                          <a:ea typeface="+mn-ea"/>
                          <a:cs typeface="+mn-cs"/>
                          <a:sym typeface="Helvetica"/>
                        </a:rPr>
                        <a:t>Answer - There is an appointed time</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Live patiently by faith</a:t>
                      </a:r>
                    </a:p>
                  </a:txBody>
                  <a:tcPr marL="50800" marR="50800" marT="50800" marB="50800" anchor="t" anchorCtr="0" horzOverflow="overflow"/>
                </a:tc>
              </a:tr>
              <a:tr h="812800">
                <a:tc>
                  <a:txBody>
                    <a:bodyPr/>
                    <a:lstStyle/>
                    <a:p>
                      <a:pPr lvl="0" algn="l" defTabSz="914400">
                        <a:defRPr b="0" i="0" sz="1800">
                          <a:uFillTx/>
                        </a:defRPr>
                      </a:pPr>
                      <a:r>
                        <a:rPr sz="2300">
                          <a:latin typeface="+mn-lt"/>
                          <a:ea typeface="+mn-ea"/>
                          <a:cs typeface="+mn-cs"/>
                          <a:sym typeface="Helvetica"/>
                        </a:rPr>
                        <a:t>C’</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2:5-20</a:t>
                      </a:r>
                    </a:p>
                  </a:txBody>
                  <a:tcPr marL="50800" marR="50800" marT="50800" marB="50800" anchor="t" anchorCtr="0" horzOverflow="overflow"/>
                </a:tc>
                <a:tc>
                  <a:txBody>
                    <a:bodyPr/>
                    <a:lstStyle/>
                    <a:p>
                      <a:pPr lvl="0" algn="l" defTabSz="914400">
                        <a:defRPr b="0" i="0" sz="1800">
                          <a:uFillTx/>
                        </a:defRPr>
                      </a:pPr>
                      <a:r>
                        <a:rPr b="1" sz="2300">
                          <a:latin typeface="+mn-lt"/>
                          <a:ea typeface="+mn-ea"/>
                          <a:cs typeface="+mn-cs"/>
                          <a:sym typeface="Helvetica"/>
                        </a:rPr>
                        <a:t>Five Woes on Babylon</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Babylon will be judged!</a:t>
                      </a:r>
                    </a:p>
                  </a:txBody>
                  <a:tcPr marL="50800" marR="50800" marT="50800" marB="50800" anchor="t" anchorCtr="0" horzOverflow="overflow"/>
                </a:tc>
              </a:tr>
              <a:tr h="917426">
                <a:tc>
                  <a:txBody>
                    <a:bodyPr/>
                    <a:lstStyle/>
                    <a:p>
                      <a:pPr lvl="0" algn="l" defTabSz="914400">
                        <a:defRPr b="0" i="0" sz="1800">
                          <a:uFillTx/>
                        </a:defRPr>
                      </a:pPr>
                      <a:r>
                        <a:rPr sz="2300">
                          <a:latin typeface="+mn-lt"/>
                          <a:ea typeface="+mn-ea"/>
                          <a:cs typeface="+mn-cs"/>
                          <a:sym typeface="Helvetica"/>
                        </a:rPr>
                        <a:t>B’</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3:1-15</a:t>
                      </a:r>
                    </a:p>
                  </a:txBody>
                  <a:tcPr marL="50800" marR="50800" marT="50800" marB="50800" anchor="t" anchorCtr="0" horzOverflow="overflow"/>
                </a:tc>
                <a:tc>
                  <a:txBody>
                    <a:bodyPr/>
                    <a:lstStyle/>
                    <a:p>
                      <a:pPr lvl="0" algn="l" defTabSz="914400">
                        <a:defRPr b="0" i="0" sz="1800">
                          <a:uFillTx/>
                        </a:defRPr>
                      </a:pPr>
                      <a:r>
                        <a:rPr b="1" sz="2300">
                          <a:latin typeface="+mn-lt"/>
                          <a:ea typeface="+mn-ea"/>
                          <a:cs typeface="+mn-cs"/>
                          <a:sym typeface="Helvetica"/>
                        </a:rPr>
                        <a:t>The coming of the mighty Eloah</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The conquest of the land and the deliverance of Israel</a:t>
                      </a:r>
                    </a:p>
                  </a:txBody>
                  <a:tcPr marL="50800" marR="50800" marT="50800" marB="50800" anchor="t" anchorCtr="0" horzOverflow="overflow"/>
                </a:tc>
              </a:tr>
              <a:tr h="881955">
                <a:tc>
                  <a:txBody>
                    <a:bodyPr/>
                    <a:lstStyle/>
                    <a:p>
                      <a:pPr lvl="0" algn="l" defTabSz="914400">
                        <a:defRPr b="0" i="0" sz="1800">
                          <a:uFillTx/>
                        </a:defRPr>
                      </a:pPr>
                      <a:r>
                        <a:rPr sz="2300">
                          <a:latin typeface="+mn-lt"/>
                          <a:ea typeface="+mn-ea"/>
                          <a:cs typeface="+mn-cs"/>
                          <a:sym typeface="Helvetica"/>
                        </a:rPr>
                        <a:t>A’</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3:16-19</a:t>
                      </a:r>
                    </a:p>
                  </a:txBody>
                  <a:tcPr marL="50800" marR="50800" marT="50800" marB="50800" anchor="t" anchorCtr="0" horzOverflow="overflow"/>
                </a:tc>
                <a:tc>
                  <a:txBody>
                    <a:bodyPr/>
                    <a:lstStyle/>
                    <a:p>
                      <a:pPr lvl="0" algn="l" defTabSz="914400">
                        <a:defRPr b="0" i="0" sz="1800">
                          <a:uFillTx/>
                        </a:defRPr>
                      </a:pPr>
                      <a:r>
                        <a:rPr b="1" sz="2300">
                          <a:latin typeface="+mn-lt"/>
                          <a:ea typeface="+mn-ea"/>
                          <a:cs typeface="+mn-cs"/>
                          <a:sym typeface="Helvetica"/>
                        </a:rPr>
                        <a:t>The outlook of faith</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Rejoicing in hope!</a:t>
                      </a:r>
                    </a:p>
                  </a:txBody>
                  <a:tcPr marL="50800" marR="50800" marT="50800" marB="50800" anchor="t" anchorCtr="0" horzOverflow="overflow"/>
                </a:tc>
              </a:tr>
            </a:tbl>
          </a:graphicData>
        </a:graphic>
      </p:graphicFrame>
      <p:sp>
        <p:nvSpPr>
          <p:cNvPr id="266" name="Shape 266"/>
          <p:cNvSpPr/>
          <p:nvPr/>
        </p:nvSpPr>
        <p:spPr>
          <a:xfrm>
            <a:off x="1000645" y="196849"/>
            <a:ext cx="7142709" cy="4699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defRPr b="1" sz="2400" u="sng">
                <a:latin typeface="+mn-lt"/>
                <a:ea typeface="+mn-ea"/>
                <a:cs typeface="+mn-cs"/>
                <a:sym typeface="Helvetica"/>
              </a:defRPr>
            </a:lvl1pPr>
          </a:lstStyle>
          <a:p>
            <a:pPr lvl="0">
              <a:defRPr b="0" sz="1800" u="none"/>
            </a:pPr>
            <a:r>
              <a:rPr b="1" sz="2400" u="sng"/>
              <a:t>The burden which Habakkuk the prophet did see</a:t>
            </a:r>
          </a:p>
        </p:txBody>
      </p:sp>
    </p:spTree>
  </p:cSld>
  <p:clrMapOvr>
    <a:masterClrMapping/>
  </p:clrMapOvr>
  <p:transitio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0" presetID="1" grpId="1" fill="hold">
                                  <p:stCondLst>
                                    <p:cond delay="0"/>
                                  </p:stCondLst>
                                  <p:iterate type="el" backwards="0">
                                    <p:tmAbs val="0"/>
                                  </p:iterate>
                                  <p:childTnLst>
                                    <p:set>
                                      <p:cBhvr>
                                        <p:cTn id="6" fill="hold"/>
                                        <p:tgtEl>
                                          <p:spTgt spid="2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65" grpId="1"/>
    </p:bldLst>
  </p:timing>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8" name="Shape 268"/>
          <p:cNvSpPr/>
          <p:nvPr/>
        </p:nvSpPr>
        <p:spPr>
          <a:xfrm>
            <a:off x="1000645" y="196849"/>
            <a:ext cx="7142709" cy="469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2400" u="sng">
                <a:latin typeface="+mn-lt"/>
                <a:ea typeface="+mn-ea"/>
                <a:cs typeface="+mn-cs"/>
                <a:sym typeface="Helvetica"/>
              </a:defRPr>
            </a:lvl1pPr>
          </a:lstStyle>
          <a:p>
            <a:pPr lvl="0">
              <a:defRPr b="0" sz="1800" u="none"/>
            </a:pPr>
            <a:r>
              <a:rPr b="1" sz="2400" u="sng"/>
              <a:t>The burden which Habakkuk the prophet did see</a:t>
            </a:r>
          </a:p>
        </p:txBody>
      </p:sp>
      <p:graphicFrame>
        <p:nvGraphicFramePr>
          <p:cNvPr id="269" name="Table 269"/>
          <p:cNvGraphicFramePr/>
          <p:nvPr/>
        </p:nvGraphicFramePr>
        <p:xfrm>
          <a:off x="404622" y="1046112"/>
          <a:ext cx="8630774" cy="3956626"/>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317500"/>
                <a:gridCol w="1217860"/>
                <a:gridCol w="2756148"/>
                <a:gridCol w="570835"/>
                <a:gridCol w="1104900"/>
                <a:gridCol w="2663527"/>
              </a:tblGrid>
              <a:tr h="1355555">
                <a:tc>
                  <a:txBody>
                    <a:bodyPr/>
                    <a:lstStyle/>
                    <a:p>
                      <a:pPr lvl="0" algn="l" defTabSz="914400">
                        <a:defRPr b="0" i="0" sz="1800">
                          <a:uFillTx/>
                        </a:defRPr>
                      </a:pPr>
                      <a:r>
                        <a:rPr sz="2300">
                          <a:latin typeface="+mn-lt"/>
                          <a:ea typeface="+mn-ea"/>
                          <a:cs typeface="+mn-cs"/>
                          <a:sym typeface="Helvetica"/>
                        </a:rPr>
                        <a:t>A</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1:2-4</a:t>
                      </a:r>
                    </a:p>
                  </a:txBody>
                  <a:tcPr marL="50800" marR="50800" marT="50800" marB="50800" anchor="t" anchorCtr="0" horzOverflow="overflow"/>
                </a:tc>
                <a:tc>
                  <a:txBody>
                    <a:bodyPr/>
                    <a:lstStyle/>
                    <a:p>
                      <a:pPr lvl="0" algn="l" defTabSz="914400">
                        <a:defRPr b="0" i="0" sz="1800">
                          <a:uFillTx/>
                        </a:defRPr>
                      </a:pPr>
                      <a:r>
                        <a:rPr b="1" i="1" sz="2300">
                          <a:solidFill>
                            <a:srgbClr val="C82506"/>
                          </a:solidFill>
                          <a:latin typeface="+mn-lt"/>
                          <a:ea typeface="+mn-ea"/>
                          <a:cs typeface="+mn-cs"/>
                          <a:sym typeface="Helvetica"/>
                        </a:rPr>
                        <a:t>Question - why does God tolerate injustice</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A’</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3:16-19</a:t>
                      </a:r>
                    </a:p>
                  </a:txBody>
                  <a:tcPr marL="50800" marR="50800" marT="50800" marB="50800" anchor="t" anchorCtr="0" horzOverflow="overflow"/>
                </a:tc>
                <a:tc>
                  <a:txBody>
                    <a:bodyPr/>
                    <a:lstStyle/>
                    <a:p>
                      <a:pPr lvl="0" algn="l" defTabSz="914400">
                        <a:defRPr b="0" i="0" sz="1800">
                          <a:uFillTx/>
                        </a:defRPr>
                      </a:pPr>
                      <a:r>
                        <a:rPr b="1" sz="2300">
                          <a:solidFill>
                            <a:srgbClr val="C82506"/>
                          </a:solidFill>
                          <a:latin typeface="+mn-lt"/>
                          <a:ea typeface="+mn-ea"/>
                          <a:cs typeface="+mn-cs"/>
                          <a:sym typeface="Helvetica"/>
                        </a:rPr>
                        <a:t>The perspective  of faith</a:t>
                      </a:r>
                    </a:p>
                  </a:txBody>
                  <a:tcPr marL="50800" marR="50800" marT="50800" marB="50800" anchor="t" anchorCtr="0" horzOverflow="overflow"/>
                </a:tc>
              </a:tr>
              <a:tr h="1168400">
                <a:tc>
                  <a:txBody>
                    <a:bodyPr/>
                    <a:lstStyle/>
                    <a:p>
                      <a:pPr lvl="0" algn="l" defTabSz="914400">
                        <a:defRPr b="0" i="0" sz="1800">
                          <a:uFillTx/>
                        </a:defRPr>
                      </a:pPr>
                      <a:r>
                        <a:rPr sz="2300">
                          <a:latin typeface="+mn-lt"/>
                          <a:ea typeface="+mn-ea"/>
                          <a:cs typeface="+mn-cs"/>
                          <a:sym typeface="Helvetica"/>
                        </a:rPr>
                        <a:t>B</a:t>
                      </a:r>
                    </a:p>
                  </a:txBody>
                  <a:tcPr marL="50800" marR="50800" marT="50800" marB="50800" anchor="t" anchorCtr="0" horzOverflow="overflow"/>
                </a:tc>
                <a:tc>
                  <a:txBody>
                    <a:bodyPr/>
                    <a:lstStyle/>
                    <a:p>
                      <a:pPr lvl="0"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0" i="0" sz="1800">
                          <a:uFillTx/>
                        </a:defRPr>
                      </a:pPr>
                      <a:r>
                        <a:rPr sz="2300">
                          <a:latin typeface="+mn-lt"/>
                          <a:ea typeface="+mn-ea"/>
                          <a:cs typeface="+mn-cs"/>
                          <a:sym typeface="Helvetica"/>
                        </a:rPr>
                        <a:t>1:5-11</a:t>
                      </a:r>
                    </a:p>
                  </a:txBody>
                  <a:tcPr marL="50800" marR="50800" marT="50800" marB="50800" anchor="t" anchorCtr="0" horzOverflow="overflow"/>
                </a:tc>
                <a:tc>
                  <a:txBody>
                    <a:bodyPr/>
                    <a:lstStyle/>
                    <a:p>
                      <a:pPr lvl="0" algn="l" defTabSz="914400">
                        <a:defRPr b="0" i="0" sz="1800">
                          <a:uFillTx/>
                        </a:defRPr>
                      </a:pPr>
                      <a:r>
                        <a:rPr b="1" sz="2300">
                          <a:latin typeface="+mn-lt"/>
                          <a:ea typeface="+mn-ea"/>
                          <a:cs typeface="+mn-cs"/>
                          <a:sym typeface="Helvetica"/>
                        </a:rPr>
                        <a:t>Answer - God will judge through the Chaldeans</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B’</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3:1-15</a:t>
                      </a:r>
                    </a:p>
                  </a:txBody>
                  <a:tcPr marL="50800" marR="50800" marT="50800" marB="50800" anchor="t" anchorCtr="0" horzOverflow="overflow"/>
                </a:tc>
                <a:tc>
                  <a:txBody>
                    <a:bodyPr/>
                    <a:lstStyle/>
                    <a:p>
                      <a:pPr lvl="0"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0" i="0" sz="1800">
                          <a:uFillTx/>
                        </a:defRPr>
                      </a:pPr>
                      <a:r>
                        <a:rPr b="1" sz="2300">
                          <a:latin typeface="+mn-lt"/>
                          <a:ea typeface="+mn-ea"/>
                          <a:cs typeface="+mn-cs"/>
                          <a:sym typeface="Helvetica"/>
                        </a:rPr>
                        <a:t>The coming of the mighty Eloah</a:t>
                      </a:r>
                    </a:p>
                  </a:txBody>
                  <a:tcPr marL="50800" marR="50800" marT="50800" marB="50800" anchor="t" anchorCtr="0" horzOverflow="overflow"/>
                </a:tc>
              </a:tr>
              <a:tr h="1432669">
                <a:tc>
                  <a:txBody>
                    <a:bodyPr/>
                    <a:lstStyle/>
                    <a:p>
                      <a:pPr lvl="0" algn="l" defTabSz="914400">
                        <a:defRPr b="0" i="0" sz="1800">
                          <a:uFillTx/>
                        </a:defRPr>
                      </a:pPr>
                      <a:r>
                        <a:rPr sz="2300">
                          <a:latin typeface="+mn-lt"/>
                          <a:ea typeface="+mn-ea"/>
                          <a:cs typeface="+mn-cs"/>
                          <a:sym typeface="Helvetica"/>
                        </a:rPr>
                        <a:t>C</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1:12-2:1</a:t>
                      </a:r>
                    </a:p>
                  </a:txBody>
                  <a:tcPr marL="50800" marR="50800" marT="50800" marB="50800" anchor="t" anchorCtr="0" horzOverflow="overflow"/>
                </a:tc>
                <a:tc>
                  <a:txBody>
                    <a:bodyPr/>
                    <a:lstStyle/>
                    <a:p>
                      <a:pPr lvl="0" algn="l" defTabSz="914400">
                        <a:defRPr b="0" i="0" sz="1800">
                          <a:uFillTx/>
                        </a:defRPr>
                      </a:pPr>
                      <a:r>
                        <a:rPr b="1" i="1" sz="2300">
                          <a:solidFill>
                            <a:srgbClr val="C82506"/>
                          </a:solidFill>
                          <a:latin typeface="+mn-lt"/>
                          <a:ea typeface="+mn-ea"/>
                          <a:cs typeface="+mn-cs"/>
                          <a:sym typeface="Helvetica"/>
                        </a:rPr>
                        <a:t>Complaint - the Babylonians are rapacious idolators</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C’</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2:5-20</a:t>
                      </a:r>
                    </a:p>
                  </a:txBody>
                  <a:tcPr marL="50800" marR="50800" marT="50800" marB="50800" anchor="t" anchorCtr="0" horzOverflow="overflow"/>
                </a:tc>
                <a:tc>
                  <a:txBody>
                    <a:bodyPr/>
                    <a:lstStyle/>
                    <a:p>
                      <a:pPr lvl="0" algn="l" defTabSz="914400">
                        <a:defRPr b="0" i="0" sz="1800">
                          <a:uFillTx/>
                        </a:defRPr>
                      </a:pPr>
                      <a:r>
                        <a:rPr b="1" sz="2300">
                          <a:solidFill>
                            <a:srgbClr val="C82506"/>
                          </a:solidFill>
                          <a:latin typeface="+mn-lt"/>
                          <a:ea typeface="+mn-ea"/>
                          <a:cs typeface="+mn-cs"/>
                          <a:sym typeface="Helvetica"/>
                        </a:rPr>
                        <a:t>Five Woes on Babylon</a:t>
                      </a:r>
                    </a:p>
                  </a:txBody>
                  <a:tcPr marL="50800" marR="50800" marT="50800" marB="50800" anchor="t" anchorCtr="0" horzOverflow="overflow"/>
                </a:tc>
              </a:tr>
            </a:tbl>
          </a:graphicData>
        </a:graphic>
      </p:graphicFrame>
      <p:graphicFrame>
        <p:nvGraphicFramePr>
          <p:cNvPr id="270" name="Table 270"/>
          <p:cNvGraphicFramePr/>
          <p:nvPr/>
        </p:nvGraphicFramePr>
        <p:xfrm>
          <a:off x="1030368" y="5547200"/>
          <a:ext cx="7379282" cy="889002"/>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419695"/>
                <a:gridCol w="921345"/>
                <a:gridCol w="6038238"/>
              </a:tblGrid>
              <a:tr h="889000">
                <a:tc>
                  <a:txBody>
                    <a:bodyPr/>
                    <a:lstStyle/>
                    <a:p>
                      <a:pPr lvl="0" algn="l" defTabSz="914400">
                        <a:defRPr b="0" i="0" sz="1800">
                          <a:uFillTx/>
                        </a:defRPr>
                      </a:pPr>
                      <a:r>
                        <a:rPr sz="2300">
                          <a:latin typeface="+mn-lt"/>
                          <a:ea typeface="+mn-ea"/>
                          <a:cs typeface="+mn-cs"/>
                          <a:sym typeface="Helvetica"/>
                        </a:rPr>
                        <a:t>D</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2:2-4</a:t>
                      </a:r>
                    </a:p>
                  </a:txBody>
                  <a:tcPr marL="50800" marR="50800" marT="50800" marB="50800" anchor="t" anchorCtr="0" horzOverflow="overflow"/>
                </a:tc>
                <a:tc>
                  <a:txBody>
                    <a:bodyPr/>
                    <a:lstStyle/>
                    <a:p>
                      <a:pPr lvl="0" algn="l" defTabSz="914400">
                        <a:defRPr b="0" i="0" sz="1800">
                          <a:uFillTx/>
                        </a:defRPr>
                      </a:pPr>
                      <a:r>
                        <a:rPr b="1" sz="2600">
                          <a:latin typeface="+mn-lt"/>
                          <a:ea typeface="+mn-ea"/>
                          <a:cs typeface="+mn-cs"/>
                          <a:sym typeface="Helvetica"/>
                        </a:rPr>
                        <a:t>Answer - There is an appointed time, </a:t>
                      </a:r>
                      <a:endParaRPr sz="2600">
                        <a:latin typeface="+mn-lt"/>
                        <a:ea typeface="+mn-ea"/>
                        <a:cs typeface="+mn-cs"/>
                        <a:sym typeface="Helvetica"/>
                      </a:endParaRPr>
                    </a:p>
                    <a:p>
                      <a:pPr lvl="0" algn="l" defTabSz="914400">
                        <a:defRPr b="0" i="0" sz="1800">
                          <a:uFillTx/>
                        </a:defRPr>
                      </a:pPr>
                      <a:r>
                        <a:rPr b="1" sz="2600">
                          <a:latin typeface="+mn-lt"/>
                          <a:ea typeface="+mn-ea"/>
                          <a:cs typeface="+mn-cs"/>
                          <a:sym typeface="Helvetica"/>
                        </a:rPr>
                        <a:t>               </a:t>
                      </a:r>
                      <a:r>
                        <a:rPr b="1" i="1" sz="2600">
                          <a:latin typeface="+mn-lt"/>
                          <a:ea typeface="+mn-ea"/>
                          <a:cs typeface="+mn-cs"/>
                          <a:sym typeface="Helvetica"/>
                        </a:rPr>
                        <a:t> </a:t>
                      </a:r>
                      <a:r>
                        <a:rPr b="1" i="1" sz="2600" u="sng">
                          <a:latin typeface="+mn-lt"/>
                          <a:ea typeface="+mn-ea"/>
                          <a:cs typeface="+mn-cs"/>
                          <a:sym typeface="Helvetica"/>
                        </a:rPr>
                        <a:t>the just live by faith</a:t>
                      </a:r>
                      <a:r>
                        <a:rPr b="1" sz="2600">
                          <a:latin typeface="+mn-lt"/>
                          <a:ea typeface="+mn-ea"/>
                          <a:cs typeface="+mn-cs"/>
                          <a:sym typeface="Helvetica"/>
                        </a:rPr>
                        <a:t>.</a:t>
                      </a:r>
                    </a:p>
                  </a:txBody>
                  <a:tcPr marL="50800" marR="50800" marT="50800" marB="50800" anchor="t" anchorCtr="0" horzOverflow="overflow"/>
                </a:tc>
              </a:tr>
            </a:tbl>
          </a:graphicData>
        </a:graphic>
      </p:graphicFrame>
    </p:spTree>
  </p:cSld>
  <p:clrMapOvr>
    <a:masterClrMapping/>
  </p:clrMapOvr>
  <p:transition spd="med" advClick="1"/>
</p:sld>
</file>

<file path=ppt/slides/slide4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2" name="Shape 272"/>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graphicFrame>
        <p:nvGraphicFramePr>
          <p:cNvPr id="273" name="Table 273"/>
          <p:cNvGraphicFramePr/>
          <p:nvPr/>
        </p:nvGraphicFramePr>
        <p:xfrm>
          <a:off x="603250" y="1358900"/>
          <a:ext cx="8053390" cy="3102795"/>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1828204"/>
                <a:gridCol w="1217811"/>
                <a:gridCol w="1735931"/>
                <a:gridCol w="1372442"/>
                <a:gridCol w="1898997"/>
              </a:tblGrid>
              <a:tr h="1844910">
                <a:tc>
                  <a:txBody>
                    <a:bodyPr/>
                    <a:lstStyle/>
                    <a:p>
                      <a:pPr lvl="0" algn="l" defTabSz="914400">
                        <a:defRPr b="0" i="0" sz="1800">
                          <a:uFillTx/>
                        </a:defRPr>
                      </a:pPr>
                      <a:r>
                        <a:rPr sz="3000">
                          <a:solidFill>
                            <a:srgbClr val="001220"/>
                          </a:solidFill>
                        </a:rPr>
                        <a:t>how long shall I cry</a:t>
                      </a:r>
                    </a:p>
                  </a:txBody>
                  <a:tcPr marL="63500" marR="63500" marT="63500" marB="63500" anchor="t" anchorCtr="0" horzOverflow="overflow">
                    <a:lnL w="3175">
                      <a:solidFill>
                        <a:srgbClr val="000000"/>
                      </a:solidFill>
                      <a:custDash/>
                      <a:miter lim="0"/>
                    </a:lnL>
                    <a:lnR w="3175">
                      <a:solidFill>
                        <a:srgbClr val="000000"/>
                      </a:solidFill>
                      <a:custDash/>
                      <a:miter lim="0"/>
                    </a:lnR>
                    <a:lnT w="3175">
                      <a:solidFill>
                        <a:srgbClr val="000000"/>
                      </a:solidFill>
                      <a:custDash/>
                      <a:miter lim="0"/>
                    </a:lnT>
                    <a:lnB w="3175">
                      <a:solidFill>
                        <a:srgbClr val="000000"/>
                      </a:solidFill>
                      <a:custDash/>
                      <a:miter lim="0"/>
                    </a:lnB>
                  </a:tcPr>
                </a:tc>
                <a:tc>
                  <a:txBody>
                    <a:bodyPr/>
                    <a:lstStyle/>
                    <a:p>
                      <a:pPr lvl="0" algn="l" defTabSz="914400">
                        <a:defRPr b="0" i="0" sz="1800">
                          <a:uFillTx/>
                        </a:defRPr>
                      </a:pPr>
                      <a:r>
                        <a:rPr sz="3000">
                          <a:solidFill>
                            <a:srgbClr val="001220"/>
                          </a:solidFill>
                          <a:latin typeface="Palatino"/>
                          <a:ea typeface="Palatino"/>
                          <a:cs typeface="Palatino"/>
                          <a:sym typeface="Palatino"/>
                        </a:rPr>
                        <a:t>שִׁוַּ֖עְתִּי</a:t>
                      </a:r>
                    </a:p>
                  </a:txBody>
                  <a:tcPr marL="63500" marR="63500" marT="63500" marB="63500" anchor="t" anchorCtr="0" horzOverflow="overflow">
                    <a:lnL w="3175">
                      <a:solidFill>
                        <a:srgbClr val="000000"/>
                      </a:solidFill>
                      <a:custDash/>
                      <a:miter lim="0"/>
                    </a:lnL>
                    <a:lnR w="3175">
                      <a:solidFill>
                        <a:srgbClr val="000000"/>
                      </a:solidFill>
                      <a:custDash/>
                      <a:miter lim="0"/>
                    </a:lnR>
                    <a:lnT w="3175">
                      <a:solidFill>
                        <a:srgbClr val="000000"/>
                      </a:solidFill>
                      <a:custDash/>
                      <a:miter lim="0"/>
                    </a:lnT>
                    <a:lnB w="3175">
                      <a:solidFill>
                        <a:srgbClr val="000000"/>
                      </a:solidFill>
                      <a:custDash/>
                      <a:miter lim="0"/>
                    </a:lnB>
                  </a:tcPr>
                </a:tc>
                <a:tc>
                  <a:txBody>
                    <a:bodyPr/>
                    <a:lstStyle/>
                    <a:p>
                      <a:pPr lvl="0" algn="l" defTabSz="914400">
                        <a:defRPr b="0" i="0" sz="1800">
                          <a:uFillTx/>
                        </a:defRPr>
                      </a:pPr>
                      <a:r>
                        <a:rPr sz="3000">
                          <a:solidFill>
                            <a:srgbClr val="001220"/>
                          </a:solidFill>
                        </a:rPr>
                        <a:t>shiv·va'·ti</a:t>
                      </a:r>
                    </a:p>
                  </a:txBody>
                  <a:tcPr marL="63500" marR="63500" marT="63500" marB="63500" anchor="t" anchorCtr="0" horzOverflow="overflow">
                    <a:lnL w="3175">
                      <a:solidFill>
                        <a:srgbClr val="000000"/>
                      </a:solidFill>
                      <a:custDash/>
                      <a:miter lim="0"/>
                    </a:lnL>
                    <a:lnR w="3175">
                      <a:solidFill>
                        <a:srgbClr val="000000"/>
                      </a:solidFill>
                      <a:custDash/>
                      <a:miter lim="0"/>
                    </a:lnR>
                    <a:lnT w="3175">
                      <a:solidFill>
                        <a:srgbClr val="000000"/>
                      </a:solidFill>
                      <a:custDash/>
                      <a:miter lim="0"/>
                    </a:lnT>
                    <a:lnB w="3175">
                      <a:solidFill>
                        <a:srgbClr val="000000"/>
                      </a:solidFill>
                      <a:custDash/>
                      <a:miter lim="0"/>
                    </a:lnB>
                  </a:tcPr>
                </a:tc>
                <a:tc>
                  <a:txBody>
                    <a:bodyPr/>
                    <a:lstStyle/>
                    <a:p>
                      <a:pPr lvl="0" algn="l" defTabSz="914400">
                        <a:defRPr b="0" i="0" sz="1800">
                          <a:uFillTx/>
                        </a:defRPr>
                      </a:pPr>
                      <a:r>
                        <a:rPr sz="3000">
                          <a:hlinkClick r:id="rId2" invalidUrl="" action="" tgtFrame="" tooltip="" history="1" highlightClick="0" endSnd="0"/>
                        </a:rPr>
                        <a:t>7768</a:t>
                      </a:r>
                    </a:p>
                  </a:txBody>
                  <a:tcPr marL="63500" marR="63500" marT="63500" marB="63500" anchor="t" anchorCtr="0" horzOverflow="overflow">
                    <a:lnL w="3175">
                      <a:solidFill>
                        <a:srgbClr val="000000"/>
                      </a:solidFill>
                      <a:custDash/>
                      <a:miter lim="0"/>
                    </a:lnL>
                    <a:lnR w="3175">
                      <a:solidFill>
                        <a:srgbClr val="000000"/>
                      </a:solidFill>
                      <a:custDash/>
                      <a:miter lim="0"/>
                    </a:lnR>
                    <a:lnT w="3175">
                      <a:solidFill>
                        <a:srgbClr val="000000"/>
                      </a:solidFill>
                      <a:custDash/>
                      <a:miter lim="0"/>
                    </a:lnT>
                    <a:lnB w="3175">
                      <a:solidFill>
                        <a:srgbClr val="000000"/>
                      </a:solidFill>
                      <a:custDash/>
                      <a:miter lim="0"/>
                    </a:lnB>
                  </a:tcPr>
                </a:tc>
                <a:tc>
                  <a:txBody>
                    <a:bodyPr/>
                    <a:lstStyle/>
                    <a:p>
                      <a:pPr lvl="0" algn="l" defTabSz="914400">
                        <a:defRPr b="0" i="0" sz="1800">
                          <a:uFillTx/>
                        </a:defRPr>
                      </a:pPr>
                      <a:r>
                        <a:rPr sz="3000">
                          <a:solidFill>
                            <a:srgbClr val="001220"/>
                          </a:solidFill>
                        </a:rPr>
                        <a:t>to cry out (for help)</a:t>
                      </a:r>
                    </a:p>
                  </a:txBody>
                  <a:tcPr marL="63500" marR="63500" marT="63500" marB="63500" anchor="t" anchorCtr="0" horzOverflow="overflow">
                    <a:lnL w="3175">
                      <a:solidFill>
                        <a:srgbClr val="000000"/>
                      </a:solidFill>
                      <a:custDash/>
                      <a:miter lim="0"/>
                    </a:lnL>
                    <a:lnR w="3175">
                      <a:solidFill>
                        <a:srgbClr val="000000"/>
                      </a:solidFill>
                      <a:custDash/>
                      <a:miter lim="0"/>
                    </a:lnR>
                    <a:lnT w="3175">
                      <a:solidFill>
                        <a:srgbClr val="000000"/>
                      </a:solidFill>
                      <a:custDash/>
                      <a:miter lim="0"/>
                    </a:lnT>
                    <a:lnB w="3175">
                      <a:solidFill>
                        <a:srgbClr val="000000"/>
                      </a:solidFill>
                      <a:custDash/>
                      <a:miter lim="0"/>
                    </a:lnB>
                  </a:tcPr>
                </a:tc>
              </a:tr>
              <a:tr h="1257882">
                <a:tc>
                  <a:txBody>
                    <a:bodyPr/>
                    <a:lstStyle/>
                    <a:p>
                      <a:pPr lvl="0" algn="l" defTabSz="914400">
                        <a:defRPr b="0" i="0" sz="1800">
                          <a:uFillTx/>
                        </a:defRPr>
                      </a:pPr>
                      <a:r>
                        <a:rPr sz="2900">
                          <a:solidFill>
                            <a:srgbClr val="001220"/>
                          </a:solidFill>
                        </a:rPr>
                        <a:t>even cry out</a:t>
                      </a:r>
                    </a:p>
                  </a:txBody>
                  <a:tcPr marL="63500" marR="63500" marT="63500" marB="63500" anchor="t" anchorCtr="0" horzOverflow="overflow">
                    <a:lnL w="3175">
                      <a:solidFill>
                        <a:srgbClr val="000000"/>
                      </a:solidFill>
                      <a:custDash/>
                      <a:miter lim="0"/>
                    </a:lnL>
                    <a:lnR w="3175">
                      <a:solidFill>
                        <a:srgbClr val="000000"/>
                      </a:solidFill>
                      <a:custDash/>
                      <a:miter lim="0"/>
                    </a:lnR>
                    <a:lnT w="3175">
                      <a:solidFill>
                        <a:srgbClr val="000000"/>
                      </a:solidFill>
                      <a:custDash/>
                      <a:miter lim="0"/>
                    </a:lnT>
                    <a:lnB w="3175">
                      <a:solidFill>
                        <a:srgbClr val="000000"/>
                      </a:solidFill>
                      <a:custDash/>
                      <a:miter lim="0"/>
                    </a:lnB>
                  </a:tcPr>
                </a:tc>
                <a:tc>
                  <a:txBody>
                    <a:bodyPr/>
                    <a:lstStyle/>
                    <a:p>
                      <a:pPr lvl="0" algn="l" defTabSz="914400">
                        <a:defRPr b="0" i="0" sz="1800">
                          <a:uFillTx/>
                        </a:defRPr>
                      </a:pPr>
                      <a:r>
                        <a:rPr sz="2900">
                          <a:solidFill>
                            <a:srgbClr val="001220"/>
                          </a:solidFill>
                          <a:latin typeface="Palatino"/>
                          <a:ea typeface="Palatino"/>
                          <a:cs typeface="Palatino"/>
                          <a:sym typeface="Palatino"/>
                        </a:rPr>
                        <a:t>אֶזְעַ֥ק</a:t>
                      </a:r>
                    </a:p>
                  </a:txBody>
                  <a:tcPr marL="63500" marR="63500" marT="63500" marB="63500" anchor="t" anchorCtr="0" horzOverflow="overflow">
                    <a:lnL w="3175">
                      <a:solidFill>
                        <a:srgbClr val="000000"/>
                      </a:solidFill>
                      <a:custDash/>
                      <a:miter lim="0"/>
                    </a:lnL>
                    <a:lnR w="3175">
                      <a:solidFill>
                        <a:srgbClr val="000000"/>
                      </a:solidFill>
                      <a:custDash/>
                      <a:miter lim="0"/>
                    </a:lnR>
                    <a:lnT w="3175">
                      <a:solidFill>
                        <a:srgbClr val="000000"/>
                      </a:solidFill>
                      <a:custDash/>
                      <a:miter lim="0"/>
                    </a:lnT>
                    <a:lnB w="3175">
                      <a:solidFill>
                        <a:srgbClr val="000000"/>
                      </a:solidFill>
                      <a:custDash/>
                      <a:miter lim="0"/>
                    </a:lnB>
                  </a:tcPr>
                </a:tc>
                <a:tc>
                  <a:txBody>
                    <a:bodyPr/>
                    <a:lstStyle/>
                    <a:p>
                      <a:pPr lvl="0" algn="l" defTabSz="914400">
                        <a:defRPr b="0" i="0" sz="1800">
                          <a:uFillTx/>
                        </a:defRPr>
                      </a:pPr>
                      <a:r>
                        <a:rPr sz="2900">
                          <a:solidFill>
                            <a:srgbClr val="001220"/>
                          </a:solidFill>
                        </a:rPr>
                        <a:t>ez·'ak</a:t>
                      </a:r>
                    </a:p>
                  </a:txBody>
                  <a:tcPr marL="63500" marR="63500" marT="63500" marB="63500" anchor="t" anchorCtr="0" horzOverflow="overflow">
                    <a:lnL w="3175">
                      <a:solidFill>
                        <a:srgbClr val="000000"/>
                      </a:solidFill>
                      <a:custDash/>
                      <a:miter lim="0"/>
                    </a:lnL>
                    <a:lnR w="3175">
                      <a:solidFill>
                        <a:srgbClr val="000000"/>
                      </a:solidFill>
                      <a:custDash/>
                      <a:miter lim="0"/>
                    </a:lnR>
                    <a:lnT w="3175">
                      <a:solidFill>
                        <a:srgbClr val="000000"/>
                      </a:solidFill>
                      <a:custDash/>
                      <a:miter lim="0"/>
                    </a:lnT>
                    <a:lnB w="3175">
                      <a:solidFill>
                        <a:srgbClr val="000000"/>
                      </a:solidFill>
                      <a:custDash/>
                      <a:miter lim="0"/>
                    </a:lnB>
                  </a:tcPr>
                </a:tc>
                <a:tc>
                  <a:txBody>
                    <a:bodyPr/>
                    <a:lstStyle/>
                    <a:p>
                      <a:pPr lvl="0" algn="l" defTabSz="914400">
                        <a:defRPr b="0" i="0" sz="1800">
                          <a:uFillTx/>
                        </a:defRPr>
                      </a:pPr>
                      <a:r>
                        <a:rPr sz="2900">
                          <a:hlinkClick r:id="rId3" invalidUrl="" action="" tgtFrame="" tooltip="" history="1" highlightClick="0" endSnd="0"/>
                        </a:rPr>
                        <a:t>2199</a:t>
                      </a:r>
                    </a:p>
                  </a:txBody>
                  <a:tcPr marL="63500" marR="63500" marT="63500" marB="63500" anchor="t" anchorCtr="0" horzOverflow="overflow">
                    <a:lnL w="3175">
                      <a:solidFill>
                        <a:srgbClr val="000000"/>
                      </a:solidFill>
                      <a:custDash/>
                      <a:miter lim="0"/>
                    </a:lnL>
                    <a:lnR w="3175">
                      <a:solidFill>
                        <a:srgbClr val="000000"/>
                      </a:solidFill>
                      <a:custDash/>
                      <a:miter lim="0"/>
                    </a:lnR>
                    <a:lnT w="3175">
                      <a:solidFill>
                        <a:srgbClr val="000000"/>
                      </a:solidFill>
                      <a:custDash/>
                      <a:miter lim="0"/>
                    </a:lnT>
                    <a:lnB w="3175">
                      <a:solidFill>
                        <a:srgbClr val="000000"/>
                      </a:solidFill>
                      <a:custDash/>
                      <a:miter lim="0"/>
                    </a:lnB>
                  </a:tcPr>
                </a:tc>
                <a:tc>
                  <a:txBody>
                    <a:bodyPr/>
                    <a:lstStyle/>
                    <a:p>
                      <a:pPr lvl="0" algn="l" defTabSz="914400">
                        <a:defRPr b="0" i="0" sz="1800">
                          <a:uFillTx/>
                        </a:defRPr>
                      </a:pPr>
                      <a:r>
                        <a:rPr sz="2900">
                          <a:solidFill>
                            <a:srgbClr val="001220"/>
                          </a:solidFill>
                        </a:rPr>
                        <a:t>to cry, cry out, call</a:t>
                      </a:r>
                    </a:p>
                  </a:txBody>
                  <a:tcPr marL="63500" marR="63500" marT="63500" marB="63500" anchor="t" anchorCtr="0" horzOverflow="overflow">
                    <a:lnL w="3175">
                      <a:solidFill>
                        <a:srgbClr val="000000"/>
                      </a:solidFill>
                      <a:custDash/>
                      <a:miter lim="0"/>
                    </a:lnL>
                    <a:lnR w="3175">
                      <a:solidFill>
                        <a:srgbClr val="000000"/>
                      </a:solidFill>
                      <a:custDash/>
                      <a:miter lim="0"/>
                    </a:lnR>
                    <a:lnT w="3175">
                      <a:solidFill>
                        <a:srgbClr val="000000"/>
                      </a:solidFill>
                      <a:custDash/>
                      <a:miter lim="0"/>
                    </a:lnT>
                    <a:lnB w="3175">
                      <a:solidFill>
                        <a:srgbClr val="000000"/>
                      </a:solidFill>
                      <a:custDash/>
                      <a:miter lim="0"/>
                    </a:lnB>
                  </a:tcPr>
                </a:tc>
              </a:tr>
            </a:tbl>
          </a:graphicData>
        </a:graphic>
      </p:graphicFrame>
      <p:sp>
        <p:nvSpPr>
          <p:cNvPr id="274" name="Shape 274"/>
          <p:cNvSpPr/>
          <p:nvPr/>
        </p:nvSpPr>
        <p:spPr>
          <a:xfrm>
            <a:off x="2609800" y="4737100"/>
            <a:ext cx="3344088" cy="558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defRPr sz="1800"/>
            </a:pPr>
            <a:r>
              <a:rPr sz="2500">
                <a:latin typeface="+mn-lt"/>
                <a:ea typeface="+mn-ea"/>
                <a:cs typeface="+mn-cs"/>
                <a:sym typeface="Helvetica"/>
              </a:rPr>
              <a:t>compare </a:t>
            </a:r>
            <a:r>
              <a:rPr sz="3000">
                <a:latin typeface="+mn-lt"/>
                <a:ea typeface="+mn-ea"/>
                <a:cs typeface="+mn-cs"/>
                <a:sym typeface="Helvetica"/>
              </a:rPr>
              <a:t>Lament 3:8</a:t>
            </a:r>
          </a:p>
        </p:txBody>
      </p:sp>
      <p:sp>
        <p:nvSpPr>
          <p:cNvPr id="275" name="Shape 275"/>
          <p:cNvSpPr/>
          <p:nvPr/>
        </p:nvSpPr>
        <p:spPr>
          <a:xfrm>
            <a:off x="3181300" y="368300"/>
            <a:ext cx="2599333" cy="5842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defRPr sz="3200">
                <a:latin typeface="+mn-lt"/>
                <a:ea typeface="+mn-ea"/>
                <a:cs typeface="+mn-cs"/>
                <a:sym typeface="Helvetica"/>
              </a:defRPr>
            </a:lvl1pPr>
          </a:lstStyle>
          <a:p>
            <a:pPr lvl="0">
              <a:defRPr sz="1800"/>
            </a:pPr>
            <a:r>
              <a:rPr sz="3200"/>
              <a:t>Habakkuk 1:2</a:t>
            </a:r>
          </a:p>
        </p:txBody>
      </p:sp>
    </p:spTree>
  </p:cSld>
  <p:clrMapOvr>
    <a:masterClrMapping/>
  </p:clrMapOvr>
  <p:transition spd="med" advClick="1"/>
</p:sld>
</file>

<file path=ppt/slides/slide4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7" name="Shape 277"/>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lvl="0">
              <a:defRPr sz="1800">
                <a:uFillTx/>
              </a:defRPr>
            </a:pPr>
            <a:fld id="{86CB4B4D-7CA3-9044-876B-883B54F8677D}" type="slidenum">
              <a:rPr sz="1200">
                <a:uFill>
                  <a:solidFill/>
                </a:uFill>
              </a:rPr>
            </a:fld>
          </a:p>
        </p:txBody>
      </p:sp>
      <p:graphicFrame>
        <p:nvGraphicFramePr>
          <p:cNvPr id="278" name="Table 278"/>
          <p:cNvGraphicFramePr/>
          <p:nvPr/>
        </p:nvGraphicFramePr>
        <p:xfrm>
          <a:off x="688469" y="802639"/>
          <a:ext cx="7865289" cy="4765381"/>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2414349"/>
                <a:gridCol w="2591157"/>
                <a:gridCol w="2859782"/>
              </a:tblGrid>
              <a:tr h="1066204">
                <a:tc>
                  <a:txBody>
                    <a:bodyPr/>
                    <a:lstStyle/>
                    <a:p>
                      <a:pPr lvl="0" indent="228600">
                        <a:defRPr b="0" i="0" sz="1800">
                          <a:uFillTx/>
                        </a:defRPr>
                      </a:pPr>
                      <a:r>
                        <a:rPr sz="3200">
                          <a:uFill>
                            <a:solidFill/>
                          </a:uFill>
                        </a:rPr>
                        <a:t>Habakkuk 1</a:t>
                      </a:r>
                    </a:p>
                  </a:txBody>
                  <a:tcPr marL="63500" marR="63500" marT="63500" marB="63500" anchor="t" anchorCtr="0" horzOverflow="overflow"/>
                </a:tc>
                <a:tc>
                  <a:txBody>
                    <a:bodyPr/>
                    <a:lstStyle/>
                    <a:p>
                      <a:pPr lvl="0" indent="228600">
                        <a:defRPr b="0" i="0" sz="3200"/>
                      </a:pPr>
                    </a:p>
                  </a:txBody>
                  <a:tcPr marL="63500" marR="63500" marT="63500" marB="63500" anchor="t" anchorCtr="0" horzOverflow="overflow"/>
                </a:tc>
                <a:tc>
                  <a:txBody>
                    <a:bodyPr/>
                    <a:lstStyle/>
                    <a:p>
                      <a:pPr lvl="0" indent="228600">
                        <a:defRPr b="0" i="0" sz="1800">
                          <a:uFillTx/>
                        </a:defRPr>
                      </a:pPr>
                      <a:r>
                        <a:rPr sz="3200">
                          <a:uFill>
                            <a:solidFill/>
                          </a:uFill>
                        </a:rPr>
                        <a:t>Jeremiah/Lamentations</a:t>
                      </a:r>
                    </a:p>
                  </a:txBody>
                  <a:tcPr marL="63500" marR="63500" marT="63500" marB="63500" anchor="t" anchorCtr="0" horzOverflow="overflow"/>
                </a:tc>
              </a:tr>
              <a:tr h="857200">
                <a:tc>
                  <a:txBody>
                    <a:bodyPr/>
                    <a:lstStyle/>
                    <a:p>
                      <a:pPr lvl="0" indent="228600">
                        <a:defRPr b="0" i="0" sz="1800">
                          <a:uFillTx/>
                        </a:defRPr>
                      </a:pPr>
                      <a:r>
                        <a:rPr sz="3200">
                          <a:uFill>
                            <a:solidFill/>
                          </a:uFill>
                        </a:rPr>
                        <a:t>v2</a:t>
                      </a:r>
                    </a:p>
                  </a:txBody>
                  <a:tcPr marL="63500" marR="63500" marT="63500" marB="63500" anchor="t" anchorCtr="0" horzOverflow="overflow"/>
                </a:tc>
                <a:tc>
                  <a:txBody>
                    <a:bodyPr/>
                    <a:lstStyle/>
                    <a:p>
                      <a:pPr lvl="0" indent="228600">
                        <a:defRPr b="0" i="0" sz="1800">
                          <a:uFillTx/>
                        </a:defRPr>
                      </a:pPr>
                      <a:r>
                        <a:rPr sz="3200">
                          <a:uFill>
                            <a:solidFill/>
                          </a:uFill>
                        </a:rPr>
                        <a:t>cry … shout</a:t>
                      </a:r>
                    </a:p>
                  </a:txBody>
                  <a:tcPr marL="63500" marR="63500" marT="63500" marB="63500" anchor="t" anchorCtr="0" horzOverflow="overflow"/>
                </a:tc>
                <a:tc>
                  <a:txBody>
                    <a:bodyPr/>
                    <a:lstStyle/>
                    <a:p>
                      <a:pPr lvl="0" indent="228600">
                        <a:defRPr b="0" i="0" sz="1800">
                          <a:uFillTx/>
                        </a:defRPr>
                      </a:pPr>
                      <a:r>
                        <a:rPr sz="3200">
                          <a:uFill>
                            <a:solidFill/>
                          </a:uFill>
                        </a:rPr>
                        <a:t>Lam 3:8</a:t>
                      </a:r>
                    </a:p>
                  </a:txBody>
                  <a:tcPr marL="63500" marR="63500" marT="63500" marB="63500" anchor="t" anchorCtr="0" horzOverflow="overflow"/>
                </a:tc>
              </a:tr>
              <a:tr h="680021">
                <a:tc>
                  <a:txBody>
                    <a:bodyPr/>
                    <a:lstStyle/>
                    <a:p>
                      <a:pPr lvl="0" indent="228600">
                        <a:defRPr b="0" i="0" sz="1800">
                          <a:uFillTx/>
                        </a:defRPr>
                      </a:pPr>
                      <a:r>
                        <a:rPr sz="3200">
                          <a:uFill>
                            <a:solidFill/>
                          </a:uFill>
                        </a:rPr>
                        <a:t>v2</a:t>
                      </a:r>
                    </a:p>
                  </a:txBody>
                  <a:tcPr marL="63500" marR="63500" marT="63500" marB="63500" anchor="t" anchorCtr="0" horzOverflow="overflow"/>
                </a:tc>
                <a:tc>
                  <a:txBody>
                    <a:bodyPr/>
                    <a:lstStyle/>
                    <a:p>
                      <a:pPr lvl="0" indent="228600">
                        <a:defRPr b="0" i="0" sz="1800">
                          <a:uFillTx/>
                        </a:defRPr>
                      </a:pPr>
                      <a:r>
                        <a:rPr sz="3200">
                          <a:uFill>
                            <a:solidFill/>
                          </a:uFill>
                        </a:rPr>
                        <a:t>not hear</a:t>
                      </a:r>
                    </a:p>
                  </a:txBody>
                  <a:tcPr marL="63500" marR="63500" marT="63500" marB="63500" anchor="t" anchorCtr="0" horzOverflow="overflow"/>
                </a:tc>
                <a:tc>
                  <a:txBody>
                    <a:bodyPr/>
                    <a:lstStyle/>
                    <a:p>
                      <a:pPr lvl="0" indent="228600">
                        <a:defRPr b="0" i="0" sz="1800">
                          <a:uFillTx/>
                        </a:defRPr>
                      </a:pPr>
                      <a:r>
                        <a:rPr sz="3200">
                          <a:uFill>
                            <a:solidFill/>
                          </a:uFill>
                        </a:rPr>
                        <a:t>Jer 7:16</a:t>
                      </a:r>
                    </a:p>
                  </a:txBody>
                  <a:tcPr marL="63500" marR="63500" marT="63500" marB="63500" anchor="t" anchorCtr="0" horzOverflow="overflow"/>
                </a:tc>
              </a:tr>
              <a:tr h="1146968">
                <a:tc>
                  <a:txBody>
                    <a:bodyPr/>
                    <a:lstStyle/>
                    <a:p>
                      <a:pPr lvl="0" indent="228600">
                        <a:defRPr b="0" i="0" sz="1800">
                          <a:uFillTx/>
                        </a:defRPr>
                      </a:pPr>
                      <a:r>
                        <a:rPr sz="3200">
                          <a:uFill>
                            <a:solidFill/>
                          </a:uFill>
                        </a:rPr>
                        <a:t>v3</a:t>
                      </a:r>
                    </a:p>
                  </a:txBody>
                  <a:tcPr marL="63500" marR="63500" marT="63500" marB="63500" anchor="t" anchorCtr="0" horzOverflow="overflow"/>
                </a:tc>
                <a:tc>
                  <a:txBody>
                    <a:bodyPr/>
                    <a:lstStyle/>
                    <a:p>
                      <a:pPr lvl="0" indent="228600">
                        <a:defRPr b="0" i="0" sz="1800">
                          <a:uFillTx/>
                        </a:defRPr>
                      </a:pPr>
                      <a:r>
                        <a:rPr sz="3200">
                          <a:uFill>
                            <a:solidFill/>
                          </a:uFill>
                        </a:rPr>
                        <a:t>spoiling and violence</a:t>
                      </a:r>
                    </a:p>
                  </a:txBody>
                  <a:tcPr marL="63500" marR="63500" marT="63500" marB="63500" anchor="t" anchorCtr="0" horzOverflow="overflow"/>
                </a:tc>
                <a:tc>
                  <a:txBody>
                    <a:bodyPr/>
                    <a:lstStyle/>
                    <a:p>
                      <a:pPr lvl="0" indent="228600">
                        <a:defRPr b="0" i="0" sz="1800">
                          <a:uFillTx/>
                        </a:defRPr>
                      </a:pPr>
                      <a:r>
                        <a:rPr sz="3200">
                          <a:uFill>
                            <a:solidFill/>
                          </a:uFill>
                        </a:rPr>
                        <a:t>Jer 6:7, 20:8</a:t>
                      </a:r>
                    </a:p>
                  </a:txBody>
                  <a:tcPr marL="63500" marR="63500" marT="63500" marB="63500" anchor="t" anchorCtr="0" horzOverflow="overflow"/>
                </a:tc>
              </a:tr>
              <a:tr h="1014984">
                <a:tc>
                  <a:txBody>
                    <a:bodyPr/>
                    <a:lstStyle/>
                    <a:p>
                      <a:pPr lvl="0" indent="228600">
                        <a:defRPr b="0" i="0" sz="1800">
                          <a:uFillTx/>
                        </a:defRPr>
                      </a:pPr>
                      <a:r>
                        <a:rPr sz="3200">
                          <a:uFill>
                            <a:solidFill/>
                          </a:uFill>
                        </a:rPr>
                        <a:t>v3</a:t>
                      </a:r>
                    </a:p>
                  </a:txBody>
                  <a:tcPr marL="63500" marR="63500" marT="63500" marB="63500" anchor="t" anchorCtr="0" horzOverflow="overflow"/>
                </a:tc>
                <a:tc>
                  <a:txBody>
                    <a:bodyPr/>
                    <a:lstStyle/>
                    <a:p>
                      <a:pPr lvl="0" indent="228600">
                        <a:defRPr b="0" i="0" sz="1800">
                          <a:uFillTx/>
                        </a:defRPr>
                      </a:pPr>
                      <a:r>
                        <a:rPr sz="3200">
                          <a:uFill>
                            <a:solidFill/>
                          </a:uFill>
                        </a:rPr>
                        <a:t>strife and contention</a:t>
                      </a:r>
                    </a:p>
                  </a:txBody>
                  <a:tcPr marL="63500" marR="63500" marT="63500" marB="63500" anchor="t" anchorCtr="0" horzOverflow="overflow"/>
                </a:tc>
                <a:tc>
                  <a:txBody>
                    <a:bodyPr/>
                    <a:lstStyle/>
                    <a:p>
                      <a:pPr lvl="0" indent="228600">
                        <a:defRPr b="0" i="0" sz="1800">
                          <a:uFillTx/>
                        </a:defRPr>
                      </a:pPr>
                      <a:r>
                        <a:rPr sz="3200">
                          <a:uFill>
                            <a:solidFill/>
                          </a:uFill>
                        </a:rPr>
                        <a:t>Jer 15:10</a:t>
                      </a:r>
                    </a:p>
                  </a:txBody>
                  <a:tcPr marL="63500" marR="63500" marT="63500" marB="63500" anchor="t" anchorCtr="0" horzOverflow="overflow"/>
                </a:tc>
              </a:tr>
            </a:tbl>
          </a:graphicData>
        </a:graphic>
      </p:graphicFrame>
    </p:spTree>
  </p:cSld>
  <p:clrMapOvr>
    <a:masterClrMapping/>
  </p:clrMapOvr>
  <p:transition spd="med" advClick="1"/>
</p:sld>
</file>

<file path=ppt/slides/slide4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aphicFrame>
        <p:nvGraphicFramePr>
          <p:cNvPr id="280" name="Table 280"/>
          <p:cNvGraphicFramePr/>
          <p:nvPr/>
        </p:nvGraphicFramePr>
        <p:xfrm>
          <a:off x="482600" y="543603"/>
          <a:ext cx="8066088" cy="5542867"/>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4009429"/>
                <a:gridCol w="4043957"/>
              </a:tblGrid>
              <a:tr h="571500">
                <a:tc>
                  <a:txBody>
                    <a:bodyPr/>
                    <a:lstStyle/>
                    <a:p>
                      <a:pPr lvl="0" defTabSz="914400">
                        <a:tabLst>
                          <a:tab pos="914400" algn="l"/>
                        </a:tabLst>
                        <a:defRPr b="0" i="0" sz="1800">
                          <a:solidFill>
                            <a:srgbClr val="000000"/>
                          </a:solidFill>
                          <a:uFillTx/>
                        </a:defRPr>
                      </a:pPr>
                      <a:r>
                        <a:rPr b="1" sz="3200">
                          <a:solidFill>
                            <a:srgbClr val="FFFFFF"/>
                          </a:solidFill>
                          <a:uFill>
                            <a:solidFill>
                              <a:srgbClr val="FFFFFF"/>
                            </a:solidFill>
                          </a:uFill>
                          <a:latin typeface="Calibri"/>
                          <a:ea typeface="Calibri"/>
                          <a:cs typeface="Calibri"/>
                          <a:sym typeface="Calibri"/>
                        </a:rPr>
                        <a:t>Habakkuk 1:5</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38100">
                      <a:solidFill>
                        <a:srgbClr val="FFFFFF"/>
                      </a:solidFill>
                      <a:round/>
                    </a:lnB>
                    <a:solidFill>
                      <a:srgbClr val="6095C9"/>
                    </a:solidFill>
                  </a:tcPr>
                </a:tc>
                <a:tc>
                  <a:txBody>
                    <a:bodyPr/>
                    <a:lstStyle/>
                    <a:p>
                      <a:pPr lvl="0" defTabSz="914400">
                        <a:tabLst>
                          <a:tab pos="914400" algn="l"/>
                        </a:tabLst>
                        <a:defRPr b="0" i="0" sz="1800">
                          <a:solidFill>
                            <a:srgbClr val="000000"/>
                          </a:solidFill>
                          <a:uFillTx/>
                        </a:defRPr>
                      </a:pPr>
                      <a:r>
                        <a:rPr b="1" sz="3200">
                          <a:solidFill>
                            <a:srgbClr val="FFFFFF"/>
                          </a:solidFill>
                          <a:uFill>
                            <a:solidFill>
                              <a:srgbClr val="FFFFFF"/>
                            </a:solidFill>
                          </a:uFill>
                          <a:latin typeface="Calibri"/>
                          <a:ea typeface="Calibri"/>
                          <a:cs typeface="Calibri"/>
                          <a:sym typeface="Calibri"/>
                        </a:rPr>
                        <a:t>Acts  13:41</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38100">
                      <a:solidFill>
                        <a:srgbClr val="FFFFFF"/>
                      </a:solidFill>
                      <a:round/>
                    </a:lnB>
                    <a:solidFill>
                      <a:srgbClr val="6095C9"/>
                    </a:solidFill>
                  </a:tcPr>
                </a:tc>
              </a:tr>
              <a:tr h="2381967">
                <a:tc>
                  <a:txBody>
                    <a:bodyPr/>
                    <a:lstStyle/>
                    <a:p>
                      <a:pPr lvl="0" algn="l" defTabSz="914400">
                        <a:tabLst>
                          <a:tab pos="914400" algn="l"/>
                        </a:tabLst>
                        <a:defRPr b="0" i="0" sz="1800">
                          <a:uFillTx/>
                        </a:defRPr>
                      </a:pPr>
                      <a:r>
                        <a:rPr sz="3200">
                          <a:uFill>
                            <a:solidFill/>
                          </a:uFill>
                          <a:latin typeface="Calibri"/>
                          <a:ea typeface="Calibri"/>
                          <a:cs typeface="Calibri"/>
                          <a:sym typeface="Calibri"/>
                        </a:rPr>
                        <a:t>Behold </a:t>
                      </a:r>
                      <a:r>
                        <a:rPr sz="3200">
                          <a:solidFill>
                            <a:srgbClr val="773F9B"/>
                          </a:solidFill>
                          <a:uFill>
                            <a:solidFill>
                              <a:srgbClr val="FF2600"/>
                            </a:solidFill>
                          </a:uFill>
                          <a:latin typeface="Calibri"/>
                          <a:ea typeface="Calibri"/>
                          <a:cs typeface="Calibri"/>
                          <a:sym typeface="Calibri"/>
                        </a:rPr>
                        <a:t>ye among the heathen, and regard, and wonder marvellously</a:t>
                      </a:r>
                      <a:r>
                        <a:rPr sz="3200">
                          <a:solidFill>
                            <a:srgbClr val="773F9B"/>
                          </a:solidFill>
                          <a:uFill>
                            <a:solidFill/>
                          </a:uFill>
                          <a:latin typeface="Calibri"/>
                          <a:ea typeface="Calibri"/>
                          <a:cs typeface="Calibri"/>
                          <a:sym typeface="Calibri"/>
                        </a:rPr>
                        <a:t>:</a:t>
                      </a:r>
                    </a:p>
                  </a:txBody>
                  <a:tcPr marL="38100" marR="38100" marT="38100" marB="38100" anchor="t" anchorCtr="0" horzOverflow="overflow">
                    <a:lnL w="12700">
                      <a:solidFill>
                        <a:srgbClr val="FFFFFF"/>
                      </a:solidFill>
                      <a:round/>
                    </a:lnL>
                    <a:lnR w="38100">
                      <a:solidFill>
                        <a:srgbClr val="A7A7A7"/>
                      </a:solidFill>
                      <a:miter lim="400000"/>
                    </a:lnR>
                    <a:lnT w="38100">
                      <a:solidFill>
                        <a:srgbClr val="FFFFFF"/>
                      </a:solidFill>
                      <a:round/>
                    </a:lnT>
                    <a:lnB w="38100">
                      <a:solidFill>
                        <a:srgbClr val="FFFFFF"/>
                      </a:solidFill>
                      <a:round/>
                    </a:lnB>
                    <a:solidFill>
                      <a:srgbClr val="E1EAF4"/>
                    </a:solidFill>
                  </a:tcPr>
                </a:tc>
                <a:tc>
                  <a:txBody>
                    <a:bodyPr/>
                    <a:lstStyle/>
                    <a:p>
                      <a:pPr lvl="0" algn="l" defTabSz="914400">
                        <a:tabLst>
                          <a:tab pos="914400" algn="l"/>
                        </a:tabLst>
                        <a:defRPr b="0" i="0" sz="1800">
                          <a:uFillTx/>
                        </a:defRPr>
                      </a:pPr>
                      <a:r>
                        <a:rPr sz="3200">
                          <a:uFill>
                            <a:solidFill/>
                          </a:uFill>
                          <a:latin typeface="Calibri"/>
                          <a:ea typeface="Calibri"/>
                          <a:cs typeface="Calibri"/>
                          <a:sym typeface="Calibri"/>
                        </a:rPr>
                        <a:t>Behold </a:t>
                      </a:r>
                      <a:r>
                        <a:rPr sz="3200">
                          <a:solidFill>
                            <a:srgbClr val="BE38F3"/>
                          </a:solidFill>
                          <a:uFill>
                            <a:solidFill>
                              <a:srgbClr val="BE38F3"/>
                            </a:solidFill>
                          </a:uFill>
                          <a:latin typeface="Calibri"/>
                          <a:ea typeface="Calibri"/>
                          <a:cs typeface="Calibri"/>
                          <a:sym typeface="Calibri"/>
                        </a:rPr>
                        <a:t>ye despisers, and wonder and perish</a:t>
                      </a:r>
                      <a:r>
                        <a:rPr sz="3200">
                          <a:uFill>
                            <a:solidFill/>
                          </a:uFill>
                          <a:latin typeface="Calibri"/>
                          <a:ea typeface="Calibri"/>
                          <a:cs typeface="Calibri"/>
                          <a:sym typeface="Calibri"/>
                        </a:rPr>
                        <a:t>: </a:t>
                      </a:r>
                    </a:p>
                  </a:txBody>
                  <a:tcPr marL="38100" marR="38100" marT="38100" marB="38100" anchor="t" anchorCtr="0" horzOverflow="overflow">
                    <a:lnL w="38100">
                      <a:solidFill>
                        <a:srgbClr val="A7A7A7"/>
                      </a:solidFill>
                      <a:miter lim="400000"/>
                    </a:lnL>
                    <a:lnT w="38100">
                      <a:solidFill>
                        <a:srgbClr val="FFFFFF"/>
                      </a:solidFill>
                      <a:round/>
                    </a:lnT>
                    <a:solidFill>
                      <a:srgbClr val="E1EAF4"/>
                    </a:solidFill>
                  </a:tcPr>
                </a:tc>
              </a:tr>
              <a:tr h="2576698">
                <a:tc>
                  <a:txBody>
                    <a:bodyPr/>
                    <a:lstStyle/>
                    <a:p>
                      <a:pPr lvl="0" algn="l" defTabSz="914400">
                        <a:tabLst>
                          <a:tab pos="914400" algn="l"/>
                        </a:tabLst>
                        <a:defRPr b="0" i="0" sz="1800">
                          <a:uFillTx/>
                        </a:defRPr>
                      </a:pPr>
                      <a:r>
                        <a:rPr sz="3200">
                          <a:uFill>
                            <a:solidFill/>
                          </a:uFill>
                          <a:latin typeface="Calibri"/>
                          <a:ea typeface="Calibri"/>
                          <a:cs typeface="Calibri"/>
                          <a:sym typeface="Calibri"/>
                        </a:rPr>
                        <a:t>for I will work a work in your days, which ye will not believe, though </a:t>
                      </a:r>
                      <a:r>
                        <a:rPr sz="3200">
                          <a:solidFill>
                            <a:srgbClr val="02519A"/>
                          </a:solidFill>
                          <a:uFill>
                            <a:solidFill/>
                          </a:uFill>
                          <a:latin typeface="Calibri"/>
                          <a:ea typeface="Calibri"/>
                          <a:cs typeface="Calibri"/>
                          <a:sym typeface="Calibri"/>
                        </a:rPr>
                        <a:t>it be told you</a:t>
                      </a:r>
                      <a:r>
                        <a:rPr sz="3200">
                          <a:uFill>
                            <a:solidFill/>
                          </a:uFill>
                          <a:latin typeface="Calibri"/>
                          <a:ea typeface="Calibri"/>
                          <a:cs typeface="Calibri"/>
                          <a:sym typeface="Calibri"/>
                        </a:rPr>
                        <a:t> </a:t>
                      </a:r>
                    </a:p>
                  </a:txBody>
                  <a:tcPr marL="38100" marR="38100" marT="38100" marB="38100" anchor="t" anchorCtr="0" horzOverflow="overflow">
                    <a:lnL w="12700">
                      <a:solidFill>
                        <a:srgbClr val="FFFFFF"/>
                      </a:solidFill>
                      <a:round/>
                    </a:lnL>
                    <a:lnR w="38100">
                      <a:solidFill>
                        <a:srgbClr val="A7A7A7"/>
                      </a:solidFill>
                      <a:miter lim="400000"/>
                    </a:lnR>
                    <a:lnT w="38100">
                      <a:solidFill>
                        <a:srgbClr val="FFFFFF"/>
                      </a:solidFill>
                      <a:round/>
                    </a:lnT>
                    <a:lnB w="12700">
                      <a:solidFill>
                        <a:srgbClr val="FFFFFF"/>
                      </a:solidFill>
                      <a:round/>
                    </a:lnB>
                    <a:solidFill>
                      <a:srgbClr val="E1EAF4"/>
                    </a:solidFill>
                  </a:tcPr>
                </a:tc>
                <a:tc>
                  <a:txBody>
                    <a:bodyPr/>
                    <a:lstStyle/>
                    <a:p>
                      <a:pPr lvl="0" algn="l" defTabSz="914400">
                        <a:tabLst>
                          <a:tab pos="914400" algn="l"/>
                        </a:tabLst>
                        <a:defRPr b="0" i="0" sz="1800">
                          <a:uFillTx/>
                        </a:defRPr>
                      </a:pPr>
                      <a:r>
                        <a:rPr sz="3200">
                          <a:uFill>
                            <a:solidFill/>
                          </a:uFill>
                          <a:latin typeface="Calibri"/>
                          <a:ea typeface="Calibri"/>
                          <a:cs typeface="Calibri"/>
                          <a:sym typeface="Calibri"/>
                        </a:rPr>
                        <a:t>for I will work a work in your days, which ye will not believe, though </a:t>
                      </a:r>
                      <a:r>
                        <a:rPr sz="3200">
                          <a:solidFill>
                            <a:srgbClr val="02519A"/>
                          </a:solidFill>
                          <a:uFill>
                            <a:solidFill/>
                          </a:uFill>
                          <a:latin typeface="Calibri"/>
                          <a:ea typeface="Calibri"/>
                          <a:cs typeface="Calibri"/>
                          <a:sym typeface="Calibri"/>
                        </a:rPr>
                        <a:t>a man declare it unto you</a:t>
                      </a:r>
                    </a:p>
                  </a:txBody>
                  <a:tcPr marL="38100" marR="38100" marT="38100" marB="38100" anchor="t" anchorCtr="0" horzOverflow="overflow">
                    <a:lnL w="38100">
                      <a:solidFill>
                        <a:srgbClr val="A7A7A7"/>
                      </a:solidFill>
                      <a:miter lim="400000"/>
                    </a:lnL>
                    <a:solidFill>
                      <a:srgbClr val="E1EAF4"/>
                    </a:solidFill>
                  </a:tcPr>
                </a:tc>
              </a:tr>
            </a:tbl>
          </a:graphicData>
        </a:graphic>
      </p:graphicFrame>
    </p:spTree>
  </p:cSld>
  <p:clrMapOvr>
    <a:masterClrMapping/>
  </p:clrMapOvr>
  <p:transition spd="med" advClick="1"/>
</p:sld>
</file>

<file path=ppt/slides/slide4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2" name="Shape 282"/>
          <p:cNvSpPr/>
          <p:nvPr/>
        </p:nvSpPr>
        <p:spPr>
          <a:xfrm>
            <a:off x="392905" y="63499"/>
            <a:ext cx="8358190" cy="579101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0" marL="457200" indent="-457200" defTabSz="914400">
              <a:buSzPct val="100000"/>
              <a:buFont typeface="Trebuchet MS"/>
              <a:buAutoNum type="arabicPeriod" startAt="1"/>
              <a:defRPr sz="1800"/>
            </a:pPr>
            <a:r>
              <a:rPr sz="2400">
                <a:latin typeface="Calibri"/>
                <a:ea typeface="Calibri"/>
                <a:cs typeface="Calibri"/>
                <a:sym typeface="Calibri"/>
              </a:rPr>
              <a:t>New Testament quotation sometimes differs from a literal Greek translation of the Hebrew Massoretic text.</a:t>
            </a:r>
          </a:p>
          <a:p>
            <a:pPr lvl="0" marL="457200" indent="-457200" defTabSz="914400">
              <a:buSzPct val="100000"/>
              <a:buFont typeface="Trebuchet MS"/>
              <a:buAutoNum type="arabicPeriod" startAt="1"/>
              <a:defRPr sz="1800"/>
            </a:pPr>
            <a:r>
              <a:rPr sz="2400">
                <a:latin typeface="Calibri"/>
                <a:ea typeface="Calibri"/>
                <a:cs typeface="Calibri"/>
                <a:sym typeface="Calibri"/>
              </a:rPr>
              <a:t>Possible explanations</a:t>
            </a:r>
          </a:p>
          <a:p>
            <a:pPr lvl="1" marL="342900" indent="114300" defTabSz="914400">
              <a:defRPr sz="1800"/>
            </a:pPr>
            <a:r>
              <a:rPr sz="2400">
                <a:latin typeface="Calibri"/>
                <a:ea typeface="Calibri"/>
                <a:cs typeface="Calibri"/>
                <a:sym typeface="Calibri"/>
              </a:rPr>
              <a:t>A. The Spirit has changed the words to draw out specific meanings contained in the original</a:t>
            </a:r>
          </a:p>
          <a:p>
            <a:pPr lvl="1" marL="342900" indent="114300" defTabSz="914400">
              <a:defRPr sz="1800"/>
            </a:pPr>
            <a:r>
              <a:rPr sz="2400">
                <a:latin typeface="Calibri"/>
                <a:ea typeface="Calibri"/>
                <a:cs typeface="Calibri"/>
                <a:sym typeface="Calibri"/>
              </a:rPr>
              <a:t>Or</a:t>
            </a:r>
          </a:p>
          <a:p>
            <a:pPr lvl="1" marL="342900" indent="114300" defTabSz="914400">
              <a:defRPr sz="1800"/>
            </a:pPr>
            <a:r>
              <a:rPr sz="2400">
                <a:latin typeface="Calibri"/>
                <a:ea typeface="Calibri"/>
                <a:cs typeface="Calibri"/>
                <a:sym typeface="Calibri"/>
              </a:rPr>
              <a:t>B. The NT writers were quoting a different Hebrew  MT </a:t>
            </a:r>
          </a:p>
          <a:p>
            <a:pPr lvl="1" marL="342900" indent="114300" defTabSz="914400">
              <a:defRPr sz="1800"/>
            </a:pPr>
            <a:r>
              <a:rPr b="1" sz="2400">
                <a:solidFill>
                  <a:srgbClr val="FF0000"/>
                </a:solidFill>
                <a:latin typeface="Calibri"/>
                <a:ea typeface="Calibri"/>
                <a:cs typeface="Calibri"/>
                <a:sym typeface="Calibri"/>
              </a:rPr>
              <a:t>Implication : The differences tell us that the Hebrew</a:t>
            </a:r>
            <a:endParaRPr b="1" sz="2400">
              <a:solidFill>
                <a:srgbClr val="FF0000"/>
              </a:solidFill>
              <a:latin typeface="Calibri"/>
              <a:ea typeface="Calibri"/>
              <a:cs typeface="Calibri"/>
              <a:sym typeface="Calibri"/>
            </a:endParaRPr>
          </a:p>
          <a:p>
            <a:pPr lvl="1" marL="342900" indent="114300" defTabSz="914400">
              <a:defRPr sz="1800"/>
            </a:pPr>
            <a:r>
              <a:rPr b="1" sz="2400">
                <a:solidFill>
                  <a:srgbClr val="FF0000"/>
                </a:solidFill>
                <a:latin typeface="Calibri"/>
                <a:ea typeface="Calibri"/>
                <a:cs typeface="Calibri"/>
                <a:sym typeface="Calibri"/>
              </a:rPr>
              <a:t>text we have  is not the Hebrew Bible of the NT </a:t>
            </a:r>
          </a:p>
          <a:p>
            <a:pPr lvl="1" marL="342900" indent="114300" defTabSz="914400">
              <a:defRPr sz="1800"/>
            </a:pPr>
            <a:r>
              <a:rPr sz="2400">
                <a:latin typeface="Calibri"/>
                <a:ea typeface="Calibri"/>
                <a:cs typeface="Calibri"/>
                <a:sym typeface="Calibri"/>
              </a:rPr>
              <a:t>Or</a:t>
            </a:r>
          </a:p>
          <a:p>
            <a:pPr lvl="1" marL="342900" indent="114300" defTabSz="914400">
              <a:defRPr sz="1800"/>
            </a:pPr>
            <a:r>
              <a:rPr sz="2400">
                <a:latin typeface="Calibri"/>
                <a:ea typeface="Calibri"/>
                <a:cs typeface="Calibri"/>
                <a:sym typeface="Calibri"/>
              </a:rPr>
              <a:t>C. The NT writers were quoting a Greek translation that</a:t>
            </a:r>
          </a:p>
          <a:p>
            <a:pPr lvl="1" marL="342900" indent="114300" defTabSz="914400">
              <a:defRPr sz="1800"/>
            </a:pPr>
            <a:r>
              <a:rPr sz="2400">
                <a:latin typeface="Calibri"/>
                <a:ea typeface="Calibri"/>
                <a:cs typeface="Calibri"/>
                <a:sym typeface="Calibri"/>
              </a:rPr>
              <a:t> either mistranslates the Hebrew MT or translated a</a:t>
            </a:r>
          </a:p>
          <a:p>
            <a:pPr lvl="1" marL="342900" indent="114300" defTabSz="914400">
              <a:defRPr sz="1800"/>
            </a:pPr>
            <a:r>
              <a:rPr sz="2400">
                <a:latin typeface="Calibri"/>
                <a:ea typeface="Calibri"/>
                <a:cs typeface="Calibri"/>
                <a:sym typeface="Calibri"/>
              </a:rPr>
              <a:t> different Hebrew Text. </a:t>
            </a:r>
          </a:p>
          <a:p>
            <a:pPr lvl="1" marL="342900" indent="114300" defTabSz="914400">
              <a:defRPr sz="1800"/>
            </a:pPr>
            <a:r>
              <a:rPr b="1" sz="2400">
                <a:solidFill>
                  <a:srgbClr val="FF0000"/>
                </a:solidFill>
                <a:latin typeface="Calibri"/>
                <a:ea typeface="Calibri"/>
                <a:cs typeface="Calibri"/>
                <a:sym typeface="Calibri"/>
              </a:rPr>
              <a:t>Implication: either we do not have the same Hebrew</a:t>
            </a:r>
            <a:endParaRPr b="1" sz="2400">
              <a:solidFill>
                <a:srgbClr val="FF0000"/>
              </a:solidFill>
              <a:latin typeface="Calibri"/>
              <a:ea typeface="Calibri"/>
              <a:cs typeface="Calibri"/>
              <a:sym typeface="Calibri"/>
            </a:endParaRPr>
          </a:p>
          <a:p>
            <a:pPr lvl="1" marL="342900" indent="114300" defTabSz="914400">
              <a:defRPr sz="1800"/>
            </a:pPr>
            <a:r>
              <a:rPr b="1" sz="2400">
                <a:solidFill>
                  <a:srgbClr val="FF0000"/>
                </a:solidFill>
                <a:latin typeface="Calibri"/>
                <a:ea typeface="Calibri"/>
                <a:cs typeface="Calibri"/>
                <a:sym typeface="Calibri"/>
              </a:rPr>
              <a:t>text or NT writers were using an uninspired</a:t>
            </a:r>
            <a:r>
              <a:rPr b="1" sz="2400">
                <a:solidFill>
                  <a:srgbClr val="FF0000"/>
                </a:solidFill>
              </a:rPr>
              <a:t> </a:t>
            </a:r>
            <a:r>
              <a:rPr b="1" sz="2400">
                <a:solidFill>
                  <a:srgbClr val="FF0000"/>
                </a:solidFill>
                <a:latin typeface="Calibri"/>
                <a:ea typeface="Calibri"/>
                <a:cs typeface="Calibri"/>
                <a:sym typeface="Calibri"/>
              </a:rPr>
              <a:t>erroneous</a:t>
            </a:r>
            <a:endParaRPr b="1" sz="2400">
              <a:solidFill>
                <a:srgbClr val="FF0000"/>
              </a:solidFill>
              <a:latin typeface="Calibri"/>
              <a:ea typeface="Calibri"/>
              <a:cs typeface="Calibri"/>
              <a:sym typeface="Calibri"/>
            </a:endParaRPr>
          </a:p>
          <a:p>
            <a:pPr lvl="1" marL="342900" indent="114300" defTabSz="914400">
              <a:defRPr sz="1800"/>
            </a:pPr>
            <a:r>
              <a:rPr b="1" sz="2400">
                <a:solidFill>
                  <a:srgbClr val="FF0000"/>
                </a:solidFill>
                <a:latin typeface="Calibri"/>
                <a:ea typeface="Calibri"/>
                <a:cs typeface="Calibri"/>
                <a:sym typeface="Calibri"/>
              </a:rPr>
              <a:t>translation of the Hebrew text.</a:t>
            </a:r>
          </a:p>
        </p:txBody>
      </p:sp>
    </p:spTree>
  </p:cSld>
  <p:clrMapOvr>
    <a:masterClrMapping/>
  </p:clrMapOvr>
  <p:transitio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0" presetID="1" grpId="1" fill="hold">
                                  <p:stCondLst>
                                    <p:cond delay="0"/>
                                  </p:stCondLst>
                                  <p:iterate type="el" backwards="0">
                                    <p:tmAbs val="0"/>
                                  </p:iterate>
                                  <p:childTnLst>
                                    <p:set>
                                      <p:cBhvr>
                                        <p:cTn id="6" fill="hold"/>
                                        <p:tgtEl>
                                          <p:spTgt spid="282">
                                            <p:bg/>
                                          </p:spTgt>
                                        </p:tgtEl>
                                        <p:attrNameLst>
                                          <p:attrName>style.visibility</p:attrName>
                                        </p:attrNameLst>
                                      </p:cBhvr>
                                      <p:to>
                                        <p:strVal val="visible"/>
                                      </p:to>
                                    </p:set>
                                  </p:childTnLst>
                                </p:cTn>
                              </p:par>
                              <p:par>
                                <p:cTn id="7" presetClass="entr" presetSubtype="0" presetID="1" grpId="1" fill="hold">
                                  <p:stCondLst>
                                    <p:cond delay="0"/>
                                  </p:stCondLst>
                                  <p:iterate type="el" backwards="0">
                                    <p:tmAbs val="0"/>
                                  </p:iterate>
                                  <p:childTnLst>
                                    <p:set>
                                      <p:cBhvr>
                                        <p:cTn id="8" fill="hold"/>
                                        <p:tgtEl>
                                          <p:spTgt spid="28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nodeType="clickEffect" presetClass="entr" presetSubtype="0" presetID="1" grpId="1" fill="hold">
                                  <p:stCondLst>
                                    <p:cond delay="0"/>
                                  </p:stCondLst>
                                  <p:iterate type="el" backwards="0">
                                    <p:tmAbs val="0"/>
                                  </p:iterate>
                                  <p:childTnLst>
                                    <p:set>
                                      <p:cBhvr>
                                        <p:cTn id="12" fill="hold"/>
                                        <p:tgtEl>
                                          <p:spTgt spid="28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nodeType="clickEffect" presetClass="entr" presetSubtype="0" presetID="1" grpId="1" fill="hold">
                                  <p:stCondLst>
                                    <p:cond delay="0"/>
                                  </p:stCondLst>
                                  <p:iterate type="el" backwards="0">
                                    <p:tmAbs val="0"/>
                                  </p:iterate>
                                  <p:childTnLst>
                                    <p:set>
                                      <p:cBhvr>
                                        <p:cTn id="16" fill="hold"/>
                                        <p:tgtEl>
                                          <p:spTgt spid="28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nodeType="clickEffect" presetClass="entr" presetSubtype="0" presetID="1" grpId="1" fill="hold">
                                  <p:stCondLst>
                                    <p:cond delay="0"/>
                                  </p:stCondLst>
                                  <p:iterate type="el" backwards="0">
                                    <p:tmAbs val="0"/>
                                  </p:iterate>
                                  <p:childTnLst>
                                    <p:set>
                                      <p:cBhvr>
                                        <p:cTn id="20" fill="hold"/>
                                        <p:tgtEl>
                                          <p:spTgt spid="28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nodeType="clickEffect" presetClass="entr" presetSubtype="0" presetID="1" grpId="1" fill="hold">
                                  <p:stCondLst>
                                    <p:cond delay="0"/>
                                  </p:stCondLst>
                                  <p:iterate type="el" backwards="0">
                                    <p:tmAbs val="0"/>
                                  </p:iterate>
                                  <p:childTnLst>
                                    <p:set>
                                      <p:cBhvr>
                                        <p:cTn id="24" fill="hold"/>
                                        <p:tgtEl>
                                          <p:spTgt spid="282">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nodeType="clickEffect" presetClass="entr" presetSubtype="0" presetID="1" grpId="1" fill="hold">
                                  <p:stCondLst>
                                    <p:cond delay="0"/>
                                  </p:stCondLst>
                                  <p:iterate type="el" backwards="0">
                                    <p:tmAbs val="0"/>
                                  </p:iterate>
                                  <p:childTnLst>
                                    <p:set>
                                      <p:cBhvr>
                                        <p:cTn id="28" fill="hold"/>
                                        <p:tgtEl>
                                          <p:spTgt spid="282">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nodeType="clickEffect" presetClass="entr" presetSubtype="0" presetID="1" grpId="1" fill="hold">
                                  <p:stCondLst>
                                    <p:cond delay="0"/>
                                  </p:stCondLst>
                                  <p:iterate type="el" backwards="0">
                                    <p:tmAbs val="0"/>
                                  </p:iterate>
                                  <p:childTnLst>
                                    <p:set>
                                      <p:cBhvr>
                                        <p:cTn id="32" fill="hold"/>
                                        <p:tgtEl>
                                          <p:spTgt spid="282">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nodeType="clickEffect" presetClass="entr" presetSubtype="0" presetID="1" grpId="1" fill="hold">
                                  <p:stCondLst>
                                    <p:cond delay="0"/>
                                  </p:stCondLst>
                                  <p:iterate type="el" backwards="0">
                                    <p:tmAbs val="0"/>
                                  </p:iterate>
                                  <p:childTnLst>
                                    <p:set>
                                      <p:cBhvr>
                                        <p:cTn id="36" fill="hold"/>
                                        <p:tgtEl>
                                          <p:spTgt spid="282">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nodeType="clickEffect" presetClass="entr" presetSubtype="0" presetID="1" grpId="1" fill="hold">
                                  <p:stCondLst>
                                    <p:cond delay="0"/>
                                  </p:stCondLst>
                                  <p:iterate type="el" backwards="0">
                                    <p:tmAbs val="0"/>
                                  </p:iterate>
                                  <p:childTnLst>
                                    <p:set>
                                      <p:cBhvr>
                                        <p:cTn id="40" fill="hold"/>
                                        <p:tgtEl>
                                          <p:spTgt spid="282">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nodeType="clickEffect" presetClass="entr" presetSubtype="0" presetID="1" grpId="1" fill="hold">
                                  <p:stCondLst>
                                    <p:cond delay="0"/>
                                  </p:stCondLst>
                                  <p:iterate type="el" backwards="0">
                                    <p:tmAbs val="0"/>
                                  </p:iterate>
                                  <p:childTnLst>
                                    <p:set>
                                      <p:cBhvr>
                                        <p:cTn id="44" fill="hold"/>
                                        <p:tgtEl>
                                          <p:spTgt spid="282">
                                            <p:txEl>
                                              <p:pRg st="9" end="9"/>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nodeType="clickEffect" presetClass="entr" presetSubtype="0" presetID="1" grpId="1" fill="hold">
                                  <p:stCondLst>
                                    <p:cond delay="0"/>
                                  </p:stCondLst>
                                  <p:iterate type="el" backwards="0">
                                    <p:tmAbs val="0"/>
                                  </p:iterate>
                                  <p:childTnLst>
                                    <p:set>
                                      <p:cBhvr>
                                        <p:cTn id="48" fill="hold"/>
                                        <p:tgtEl>
                                          <p:spTgt spid="282">
                                            <p:txEl>
                                              <p:pRg st="10" end="10"/>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nodeType="clickEffect" presetClass="entr" presetSubtype="0" presetID="1" grpId="1" fill="hold">
                                  <p:stCondLst>
                                    <p:cond delay="0"/>
                                  </p:stCondLst>
                                  <p:iterate type="el" backwards="0">
                                    <p:tmAbs val="0"/>
                                  </p:iterate>
                                  <p:childTnLst>
                                    <p:set>
                                      <p:cBhvr>
                                        <p:cTn id="52" fill="hold"/>
                                        <p:tgtEl>
                                          <p:spTgt spid="282">
                                            <p:txEl>
                                              <p:pRg st="11" end="11"/>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nodeType="clickEffect" presetClass="entr" presetSubtype="0" presetID="1" grpId="1" fill="hold">
                                  <p:stCondLst>
                                    <p:cond delay="0"/>
                                  </p:stCondLst>
                                  <p:iterate type="el" backwards="0">
                                    <p:tmAbs val="0"/>
                                  </p:iterate>
                                  <p:childTnLst>
                                    <p:set>
                                      <p:cBhvr>
                                        <p:cTn id="56" fill="hold"/>
                                        <p:tgtEl>
                                          <p:spTgt spid="282">
                                            <p:txEl>
                                              <p:pRg st="12" end="12"/>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nodeType="clickEffect" presetClass="entr" presetSubtype="0" presetID="1" grpId="1" fill="hold">
                                  <p:stCondLst>
                                    <p:cond delay="0"/>
                                  </p:stCondLst>
                                  <p:iterate type="el" backwards="0">
                                    <p:tmAbs val="0"/>
                                  </p:iterate>
                                  <p:childTnLst>
                                    <p:set>
                                      <p:cBhvr>
                                        <p:cTn id="60" fill="hold"/>
                                        <p:tgtEl>
                                          <p:spTgt spid="282">
                                            <p:txEl>
                                              <p:pRg st="13" end="1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82" grpId="1"/>
    </p:bldLst>
  </p:timing>
</p:sld>
</file>

<file path=ppt/slides/slide4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4" name="Shape 284"/>
          <p:cNvSpPr/>
          <p:nvPr/>
        </p:nvSpPr>
        <p:spPr>
          <a:xfrm>
            <a:off x="395288" y="6092825"/>
            <a:ext cx="6048376" cy="3581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914400">
              <a:spcBef>
                <a:spcPts val="1000"/>
              </a:spcBef>
              <a:defRPr sz="1800">
                <a:latin typeface="Calibri"/>
                <a:ea typeface="Calibri"/>
                <a:cs typeface="Calibri"/>
                <a:sym typeface="Calibri"/>
              </a:defRPr>
            </a:lvl1pPr>
          </a:lstStyle>
          <a:p>
            <a:pPr lvl="0"/>
            <a:r>
              <a:t>The Septuagint Online:http://www.kalvesmaki.com/LXX/</a:t>
            </a:r>
          </a:p>
        </p:txBody>
      </p:sp>
      <p:sp>
        <p:nvSpPr>
          <p:cNvPr id="285" name="Shape 285"/>
          <p:cNvSpPr/>
          <p:nvPr/>
        </p:nvSpPr>
        <p:spPr>
          <a:xfrm>
            <a:off x="930275" y="1134902"/>
            <a:ext cx="7715250" cy="2949896"/>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lvl="0" defTabSz="914400">
              <a:defRPr sz="1800"/>
            </a:pPr>
            <a:r>
              <a:rPr sz="2900"/>
              <a:t>“</a:t>
            </a:r>
            <a:r>
              <a:rPr sz="2800">
                <a:latin typeface="Calibri"/>
                <a:ea typeface="Calibri"/>
                <a:cs typeface="Calibri"/>
                <a:sym typeface="Calibri"/>
              </a:rPr>
              <a:t>The term </a:t>
            </a:r>
            <a:r>
              <a:rPr i="1" sz="2800">
                <a:latin typeface="Calibri"/>
                <a:ea typeface="Calibri"/>
                <a:cs typeface="Calibri"/>
                <a:sym typeface="Calibri"/>
              </a:rPr>
              <a:t>Septuagint</a:t>
            </a:r>
            <a:r>
              <a:rPr sz="2800">
                <a:latin typeface="Calibri"/>
                <a:ea typeface="Calibri"/>
                <a:cs typeface="Calibri"/>
                <a:sym typeface="Calibri"/>
              </a:rPr>
              <a:t> could refer to any historical stage of the Greek translation of the Old Testament. A strict, purist use of </a:t>
            </a:r>
            <a:r>
              <a:rPr i="1" sz="2800">
                <a:latin typeface="Calibri"/>
                <a:ea typeface="Calibri"/>
                <a:cs typeface="Calibri"/>
                <a:sym typeface="Calibri"/>
              </a:rPr>
              <a:t>Septuagint</a:t>
            </a:r>
            <a:r>
              <a:rPr sz="2800">
                <a:latin typeface="Calibri"/>
                <a:ea typeface="Calibri"/>
                <a:cs typeface="Calibri"/>
                <a:sym typeface="Calibri"/>
              </a:rPr>
              <a:t> would allow the term to be used only of the earliest, (probably) unrecoverable translation of the Pentateuch made by the Jewish scholars around 282 BCE.” </a:t>
            </a:r>
          </a:p>
        </p:txBody>
      </p:sp>
    </p:spTree>
  </p:cSld>
  <p:clrMapOvr>
    <a:masterClrMapping/>
  </p:clrMapOvr>
  <p:transition spd="med" advClick="1"/>
</p:sld>
</file>

<file path=ppt/slides/slide4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7" name="Shape 287"/>
          <p:cNvSpPr/>
          <p:nvPr/>
        </p:nvSpPr>
        <p:spPr>
          <a:xfrm>
            <a:off x="395288" y="6092825"/>
            <a:ext cx="6048376" cy="3581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914400">
              <a:spcBef>
                <a:spcPts val="1000"/>
              </a:spcBef>
              <a:defRPr sz="1800">
                <a:latin typeface="Calibri"/>
                <a:ea typeface="Calibri"/>
                <a:cs typeface="Calibri"/>
                <a:sym typeface="Calibri"/>
              </a:defRPr>
            </a:lvl1pPr>
          </a:lstStyle>
          <a:p>
            <a:pPr lvl="0"/>
            <a:r>
              <a:t>The Septuagint Online:http://www.kalvesmaki.com/LXX/</a:t>
            </a:r>
          </a:p>
        </p:txBody>
      </p:sp>
      <p:sp>
        <p:nvSpPr>
          <p:cNvPr id="288" name="Shape 288"/>
          <p:cNvSpPr/>
          <p:nvPr/>
        </p:nvSpPr>
        <p:spPr>
          <a:xfrm>
            <a:off x="444499" y="422275"/>
            <a:ext cx="7929565" cy="5374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914400">
              <a:spcBef>
                <a:spcPts val="1600"/>
              </a:spcBef>
              <a:defRPr sz="2800">
                <a:latin typeface="Calibri"/>
                <a:ea typeface="Calibri"/>
                <a:cs typeface="Calibri"/>
                <a:sym typeface="Calibri"/>
              </a:defRPr>
            </a:lvl1pPr>
          </a:lstStyle>
          <a:p>
            <a:pPr lvl="0">
              <a:defRPr sz="1800"/>
            </a:pPr>
            <a:r>
              <a:rPr sz="2800"/>
              <a:t>In the third century, the great Christian scholar, Origen (184/85–254/55), keenly interested in the textual differences between the Hebrew and the Greek, set out to arrange the Church's Old Testament in six columns: (1) the Hebrew, (2) a Greek transliteration of the Hebrew, (3) Aquila's translation, (4) Symmachus's translation, (5) the Septuagint (LXX), and (6) Theodotion. The volumes were compiled in Caesarea, probably between 230 and 240 CE, a project funded by Origen's patron. The resultant work, called the Hexapla ("six-fold"), was massive, and has perished except for fragments. </a:t>
            </a:r>
          </a:p>
        </p:txBody>
      </p:sp>
    </p:spTree>
  </p:cSld>
  <p:clrMapOvr>
    <a:masterClrMapping/>
  </p:clrMapOvr>
  <p:transition spd="med" advClick="1"/>
</p:sld>
</file>

<file path=ppt/slides/slide4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0" name="Shape 290"/>
          <p:cNvSpPr/>
          <p:nvPr/>
        </p:nvSpPr>
        <p:spPr>
          <a:xfrm>
            <a:off x="395288" y="6092825"/>
            <a:ext cx="6048376" cy="3581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914400">
              <a:spcBef>
                <a:spcPts val="1000"/>
              </a:spcBef>
              <a:defRPr sz="1800">
                <a:latin typeface="Calibri"/>
                <a:ea typeface="Calibri"/>
                <a:cs typeface="Calibri"/>
                <a:sym typeface="Calibri"/>
              </a:defRPr>
            </a:lvl1pPr>
          </a:lstStyle>
          <a:p>
            <a:pPr lvl="0"/>
            <a:r>
              <a:t>The Septuagint Online:http://www.kalvesmaki.com/LXX/</a:t>
            </a:r>
          </a:p>
        </p:txBody>
      </p:sp>
      <p:sp>
        <p:nvSpPr>
          <p:cNvPr id="291" name="Shape 291"/>
          <p:cNvSpPr/>
          <p:nvPr/>
        </p:nvSpPr>
        <p:spPr>
          <a:xfrm>
            <a:off x="571499" y="1030287"/>
            <a:ext cx="7786690" cy="4155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914400">
              <a:spcBef>
                <a:spcPts val="1600"/>
              </a:spcBef>
              <a:defRPr sz="2800">
                <a:latin typeface="Calibri"/>
                <a:ea typeface="Calibri"/>
                <a:cs typeface="Calibri"/>
                <a:sym typeface="Calibri"/>
              </a:defRPr>
            </a:lvl1pPr>
          </a:lstStyle>
          <a:p>
            <a:pPr lvl="0">
              <a:defRPr sz="1800"/>
            </a:pPr>
            <a:r>
              <a:rPr sz="2800"/>
              <a:t>Origen was a very careful scholar, but he did not observe modern editorial conventions. His version of the LXX draws from several different manuscript families and embraces readings that bring the text closer to the Hebrew text of his day. Thus, this fifth LXX column, while establishing the first "standardized text" of the Christian Church, created problems for modern scholars who would seek to recover a pre-Christian version of the LXX. </a:t>
            </a:r>
          </a:p>
        </p:txBody>
      </p:sp>
    </p:spTree>
  </p:cSld>
  <p:clrMapOvr>
    <a:masterClrMapping/>
  </p:clrMapOvr>
  <p:transition spd="med" advClick="1"/>
</p:sld>
</file>

<file path=ppt/slides/slide4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3" name="Shape 293"/>
          <p:cNvSpPr/>
          <p:nvPr/>
        </p:nvSpPr>
        <p:spPr>
          <a:xfrm>
            <a:off x="395288" y="6092825"/>
            <a:ext cx="6048376" cy="3581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defTabSz="914400">
              <a:spcBef>
                <a:spcPts val="1000"/>
              </a:spcBef>
              <a:defRPr sz="1800">
                <a:latin typeface="Calibri"/>
                <a:ea typeface="Calibri"/>
                <a:cs typeface="Calibri"/>
                <a:sym typeface="Calibri"/>
              </a:defRPr>
            </a:lvl1pPr>
          </a:lstStyle>
          <a:p>
            <a:pPr lvl="0"/>
            <a:r>
              <a:t>The Septuagint Online:http://www.kalvesmaki.com/LXX/</a:t>
            </a:r>
          </a:p>
        </p:txBody>
      </p:sp>
      <p:sp>
        <p:nvSpPr>
          <p:cNvPr id="294" name="Shape 294"/>
          <p:cNvSpPr/>
          <p:nvPr/>
        </p:nvSpPr>
        <p:spPr>
          <a:xfrm>
            <a:off x="642938" y="615473"/>
            <a:ext cx="7786686" cy="506984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lvl="0" defTabSz="914400">
              <a:defRPr sz="1800"/>
            </a:pPr>
            <a:r>
              <a:rPr sz="2400">
                <a:latin typeface="Calibri"/>
                <a:ea typeface="Calibri"/>
                <a:cs typeface="Calibri"/>
                <a:sym typeface="Calibri"/>
              </a:rPr>
              <a:t>Oftentimes the LXX reflects a Hebrew text different from the standard, Masoretic text (MT) of the 9th c. CE. A number of books feature striking differences between the LXX and MT. For instance: </a:t>
            </a:r>
          </a:p>
          <a:p>
            <a:pPr lvl="0" defTabSz="914400">
              <a:defRPr sz="1800"/>
            </a:pPr>
            <a:r>
              <a:rPr sz="2400">
                <a:latin typeface="Calibri"/>
                <a:ea typeface="Calibri"/>
                <a:cs typeface="Calibri"/>
                <a:sym typeface="Calibri"/>
              </a:rPr>
              <a:t>LXX Jeremiah is shorter than MT Jeremiah by roughly one-eighth, and the order of its chapters is quite different. </a:t>
            </a:r>
          </a:p>
          <a:p>
            <a:pPr lvl="0" defTabSz="914400">
              <a:defRPr sz="1800"/>
            </a:pPr>
            <a:r>
              <a:rPr sz="2400">
                <a:latin typeface="Calibri"/>
                <a:ea typeface="Calibri"/>
                <a:cs typeface="Calibri"/>
                <a:sym typeface="Calibri"/>
              </a:rPr>
              <a:t>LXX Job is about one-sixth smaller than MT Job, and includes an ending not extant in the Hebrew. </a:t>
            </a:r>
          </a:p>
          <a:p>
            <a:pPr lvl="0" defTabSz="914400">
              <a:defRPr sz="1800"/>
            </a:pPr>
            <a:r>
              <a:rPr sz="2400">
                <a:latin typeface="Calibri"/>
                <a:ea typeface="Calibri"/>
                <a:cs typeface="Calibri"/>
                <a:sym typeface="Calibri"/>
              </a:rPr>
              <a:t>Almost half of the verses in LXX Esther are not found in MT Esther. </a:t>
            </a:r>
          </a:p>
          <a:p>
            <a:pPr lvl="0" defTabSz="914400">
              <a:defRPr sz="1800"/>
            </a:pPr>
            <a:r>
              <a:rPr sz="2400">
                <a:latin typeface="Calibri"/>
                <a:ea typeface="Calibri"/>
                <a:cs typeface="Calibri"/>
                <a:sym typeface="Calibri"/>
              </a:rPr>
              <a:t>LXX Exodus and MT Exodus differ in many places according to order of verses, and inclusion or exclusion of words and material </a:t>
            </a:r>
          </a:p>
        </p:txBody>
      </p:sp>
    </p:spTree>
  </p:cSld>
  <p:clrMapOvr>
    <a:masterClrMapping/>
  </p:clrMapOvr>
  <p:transition spd="med" advClick="1"/>
</p:sld>
</file>

<file path=ppt/slides/slide5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aphicFrame>
        <p:nvGraphicFramePr>
          <p:cNvPr id="296" name="Table 296"/>
          <p:cNvGraphicFramePr/>
          <p:nvPr/>
        </p:nvGraphicFramePr>
        <p:xfrm>
          <a:off x="648295" y="1003770"/>
          <a:ext cx="7847411" cy="4850459"/>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3984228"/>
                <a:gridCol w="3863180"/>
              </a:tblGrid>
              <a:tr h="596704">
                <a:tc>
                  <a:txBody>
                    <a:bodyPr/>
                    <a:lstStyle/>
                    <a:p>
                      <a:pPr lvl="0" defTabSz="914400">
                        <a:tabLst>
                          <a:tab pos="914400" algn="l"/>
                        </a:tabLst>
                        <a:defRPr b="0" i="0" sz="1800">
                          <a:solidFill>
                            <a:srgbClr val="000000"/>
                          </a:solidFill>
                          <a:uFillTx/>
                        </a:defRPr>
                      </a:pPr>
                      <a:r>
                        <a:rPr b="1" sz="2400">
                          <a:solidFill>
                            <a:srgbClr val="FFFFFF"/>
                          </a:solidFill>
                          <a:uFill>
                            <a:solidFill>
                              <a:srgbClr val="FFFFFF"/>
                            </a:solidFill>
                          </a:uFill>
                          <a:latin typeface="Calibri"/>
                          <a:ea typeface="Calibri"/>
                          <a:cs typeface="Calibri"/>
                          <a:sym typeface="Calibri"/>
                        </a:rPr>
                        <a:t>Isaiah 29:14</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38100">
                      <a:solidFill>
                        <a:srgbClr val="FFFFFF"/>
                      </a:solidFill>
                      <a:round/>
                    </a:lnB>
                    <a:solidFill>
                      <a:srgbClr val="6095C9"/>
                    </a:solidFill>
                  </a:tcPr>
                </a:tc>
                <a:tc>
                  <a:txBody>
                    <a:bodyPr/>
                    <a:lstStyle/>
                    <a:p>
                      <a:pPr lvl="0" defTabSz="914400">
                        <a:tabLst>
                          <a:tab pos="914400" algn="l"/>
                        </a:tabLst>
                        <a:defRPr b="0" i="0" sz="1800">
                          <a:solidFill>
                            <a:srgbClr val="000000"/>
                          </a:solidFill>
                          <a:uFillTx/>
                        </a:defRPr>
                      </a:pPr>
                      <a:r>
                        <a:rPr b="1" sz="2400">
                          <a:solidFill>
                            <a:srgbClr val="FFFFFF"/>
                          </a:solidFill>
                          <a:uFill>
                            <a:solidFill>
                              <a:srgbClr val="FFFFFF"/>
                            </a:solidFill>
                          </a:uFill>
                          <a:latin typeface="Calibri"/>
                          <a:ea typeface="Calibri"/>
                          <a:cs typeface="Calibri"/>
                          <a:sym typeface="Calibri"/>
                        </a:rPr>
                        <a:t>Habakkuk 1:5</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38100">
                      <a:solidFill>
                        <a:srgbClr val="FFFFFF"/>
                      </a:solidFill>
                      <a:round/>
                    </a:lnB>
                    <a:solidFill>
                      <a:srgbClr val="6095C9"/>
                    </a:solidFill>
                  </a:tcPr>
                </a:tc>
              </a:tr>
              <a:tr h="4253753">
                <a:tc>
                  <a:txBody>
                    <a:bodyPr/>
                    <a:lstStyle/>
                    <a:p>
                      <a:pPr lvl="0" algn="l" defTabSz="914400">
                        <a:tabLst>
                          <a:tab pos="914400" algn="l"/>
                        </a:tabLst>
                        <a:defRPr b="0" i="0" sz="1800">
                          <a:uFillTx/>
                        </a:defRPr>
                      </a:pPr>
                      <a:r>
                        <a:rPr sz="2400">
                          <a:uFill>
                            <a:solidFill/>
                          </a:uFill>
                          <a:latin typeface="Calibri"/>
                          <a:ea typeface="Calibri"/>
                          <a:cs typeface="Calibri"/>
                          <a:sym typeface="Calibri"/>
                        </a:rPr>
                        <a:t>Therefore, behold, I will proceed to do a </a:t>
                      </a:r>
                      <a:r>
                        <a:rPr b="1" sz="2400">
                          <a:uFill>
                            <a:solidFill/>
                          </a:uFill>
                          <a:latin typeface="Calibri"/>
                          <a:ea typeface="Calibri"/>
                          <a:cs typeface="Calibri"/>
                          <a:sym typeface="Calibri"/>
                        </a:rPr>
                        <a:t>marvellous </a:t>
                      </a:r>
                      <a:r>
                        <a:rPr sz="2400">
                          <a:uFill>
                            <a:solidFill/>
                          </a:uFill>
                          <a:latin typeface="Calibri"/>
                          <a:ea typeface="Calibri"/>
                          <a:cs typeface="Calibri"/>
                          <a:sym typeface="Calibri"/>
                        </a:rPr>
                        <a:t>work among this people,</a:t>
                      </a:r>
                      <a:endParaRPr sz="2400">
                        <a:latin typeface="Calibri"/>
                        <a:ea typeface="Calibri"/>
                        <a:cs typeface="Calibri"/>
                        <a:sym typeface="Calibri"/>
                      </a:endParaRPr>
                    </a:p>
                    <a:p>
                      <a:pPr lvl="0" algn="l" defTabSz="914400">
                        <a:tabLst>
                          <a:tab pos="914400" algn="l"/>
                        </a:tabLst>
                        <a:defRPr b="0" i="0" sz="1800">
                          <a:uFillTx/>
                        </a:defRPr>
                      </a:pPr>
                      <a:r>
                        <a:rPr sz="2400">
                          <a:uFill>
                            <a:solidFill/>
                          </a:uFill>
                          <a:latin typeface="Calibri"/>
                          <a:ea typeface="Calibri"/>
                          <a:cs typeface="Calibri"/>
                          <a:sym typeface="Calibri"/>
                        </a:rPr>
                        <a:t>even a </a:t>
                      </a:r>
                      <a:r>
                        <a:rPr b="1" sz="2400">
                          <a:uFill>
                            <a:solidFill/>
                          </a:uFill>
                          <a:latin typeface="Calibri"/>
                          <a:ea typeface="Calibri"/>
                          <a:cs typeface="Calibri"/>
                          <a:sym typeface="Calibri"/>
                        </a:rPr>
                        <a:t>marvellous</a:t>
                      </a:r>
                      <a:r>
                        <a:rPr sz="2400">
                          <a:uFill>
                            <a:solidFill/>
                          </a:uFill>
                          <a:latin typeface="Calibri"/>
                          <a:ea typeface="Calibri"/>
                          <a:cs typeface="Calibri"/>
                          <a:sym typeface="Calibri"/>
                        </a:rPr>
                        <a:t> work and a </a:t>
                      </a:r>
                      <a:r>
                        <a:rPr b="1" sz="2400">
                          <a:solidFill>
                            <a:srgbClr val="773F9B"/>
                          </a:solidFill>
                          <a:uFill>
                            <a:solidFill/>
                          </a:uFill>
                          <a:latin typeface="Calibri"/>
                          <a:ea typeface="Calibri"/>
                          <a:cs typeface="Calibri"/>
                          <a:sym typeface="Calibri"/>
                        </a:rPr>
                        <a:t>wonder</a:t>
                      </a:r>
                      <a:r>
                        <a:rPr sz="2400">
                          <a:uFill>
                            <a:solidFill/>
                          </a:uFill>
                          <a:latin typeface="Calibri"/>
                          <a:ea typeface="Calibri"/>
                          <a:cs typeface="Calibri"/>
                          <a:sym typeface="Calibri"/>
                        </a:rPr>
                        <a:t>:</a:t>
                      </a:r>
                      <a:endParaRPr sz="2400">
                        <a:latin typeface="Calibri"/>
                        <a:ea typeface="Calibri"/>
                        <a:cs typeface="Calibri"/>
                        <a:sym typeface="Calibri"/>
                      </a:endParaRPr>
                    </a:p>
                    <a:p>
                      <a:pPr lvl="0" algn="l" defTabSz="914400">
                        <a:tabLst>
                          <a:tab pos="914400" algn="l"/>
                        </a:tabLst>
                        <a:defRPr b="0" i="0" sz="1800">
                          <a:uFillTx/>
                        </a:defRPr>
                      </a:pPr>
                      <a:r>
                        <a:rPr sz="2400">
                          <a:uFill>
                            <a:solidFill/>
                          </a:uFill>
                          <a:latin typeface="Calibri"/>
                          <a:ea typeface="Calibri"/>
                          <a:cs typeface="Calibri"/>
                          <a:sym typeface="Calibri"/>
                        </a:rPr>
                        <a:t>for the wisdom of their wise men shall </a:t>
                      </a:r>
                      <a:r>
                        <a:rPr b="1" sz="2400">
                          <a:solidFill>
                            <a:srgbClr val="773F9B"/>
                          </a:solidFill>
                          <a:uFill>
                            <a:solidFill/>
                          </a:uFill>
                          <a:latin typeface="Calibri"/>
                          <a:ea typeface="Calibri"/>
                          <a:cs typeface="Calibri"/>
                          <a:sym typeface="Calibri"/>
                        </a:rPr>
                        <a:t>perish</a:t>
                      </a:r>
                      <a:r>
                        <a:rPr b="1" sz="2400">
                          <a:uFill>
                            <a:solidFill/>
                          </a:uFill>
                          <a:latin typeface="Calibri"/>
                          <a:ea typeface="Calibri"/>
                          <a:cs typeface="Calibri"/>
                          <a:sym typeface="Calibri"/>
                        </a:rPr>
                        <a:t>,</a:t>
                      </a:r>
                      <a:endParaRPr sz="2400">
                        <a:latin typeface="Calibri"/>
                        <a:ea typeface="Calibri"/>
                        <a:cs typeface="Calibri"/>
                        <a:sym typeface="Calibri"/>
                      </a:endParaRPr>
                    </a:p>
                    <a:p>
                      <a:pPr lvl="0" algn="l" defTabSz="914400">
                        <a:tabLst>
                          <a:tab pos="914400" algn="l"/>
                        </a:tabLst>
                        <a:defRPr b="0" i="0" sz="1800">
                          <a:uFillTx/>
                        </a:defRPr>
                      </a:pPr>
                      <a:r>
                        <a:rPr sz="2400">
                          <a:uFill>
                            <a:solidFill/>
                          </a:uFill>
                          <a:latin typeface="Calibri"/>
                          <a:ea typeface="Calibri"/>
                          <a:cs typeface="Calibri"/>
                          <a:sym typeface="Calibri"/>
                        </a:rPr>
                        <a:t>and the understanding of their prudent men shall be hid.</a:t>
                      </a:r>
                    </a:p>
                  </a:txBody>
                  <a:tcPr marL="38100" marR="38100" marT="38100" marB="38100" anchor="t" anchorCtr="0" horzOverflow="overflow">
                    <a:lnL w="12700">
                      <a:solidFill>
                        <a:srgbClr val="FFFFFF"/>
                      </a:solidFill>
                      <a:round/>
                    </a:lnL>
                    <a:lnR w="12700">
                      <a:solidFill>
                        <a:srgbClr val="FFFFFF"/>
                      </a:solidFill>
                      <a:round/>
                    </a:lnR>
                    <a:lnT w="38100">
                      <a:solidFill>
                        <a:srgbClr val="FFFFFF"/>
                      </a:solidFill>
                      <a:round/>
                    </a:lnT>
                    <a:lnB w="12700">
                      <a:solidFill>
                        <a:srgbClr val="FFFFFF"/>
                      </a:solidFill>
                      <a:round/>
                    </a:lnB>
                    <a:solidFill>
                      <a:srgbClr val="E1EAF4"/>
                    </a:solidFill>
                  </a:tcPr>
                </a:tc>
                <a:tc>
                  <a:txBody>
                    <a:bodyPr/>
                    <a:lstStyle/>
                    <a:p>
                      <a:pPr lvl="0" algn="l" defTabSz="914400">
                        <a:tabLst>
                          <a:tab pos="914400" algn="l"/>
                        </a:tabLst>
                        <a:defRPr b="0" i="0" sz="1800">
                          <a:uFillTx/>
                        </a:defRPr>
                      </a:pPr>
                      <a:r>
                        <a:rPr sz="2400">
                          <a:uFill>
                            <a:solidFill/>
                          </a:uFill>
                          <a:latin typeface="Calibri"/>
                          <a:ea typeface="Calibri"/>
                          <a:cs typeface="Calibri"/>
                          <a:sym typeface="Calibri"/>
                        </a:rPr>
                        <a:t>Behold ye among the heathen, and regard, and </a:t>
                      </a:r>
                      <a:r>
                        <a:rPr b="1" sz="2400">
                          <a:uFill>
                            <a:solidFill/>
                          </a:uFill>
                          <a:latin typeface="Calibri"/>
                          <a:ea typeface="Calibri"/>
                          <a:cs typeface="Calibri"/>
                          <a:sym typeface="Calibri"/>
                        </a:rPr>
                        <a:t>wonder marvellously</a:t>
                      </a:r>
                      <a:r>
                        <a:rPr sz="2400">
                          <a:solidFill>
                            <a:srgbClr val="4D22B3"/>
                          </a:solidFill>
                          <a:uFill>
                            <a:solidFill>
                              <a:srgbClr val="4D22B3"/>
                            </a:solidFill>
                          </a:uFill>
                          <a:latin typeface="Calibri"/>
                          <a:ea typeface="Calibri"/>
                          <a:cs typeface="Calibri"/>
                          <a:sym typeface="Calibri"/>
                        </a:rPr>
                        <a:t>:</a:t>
                      </a:r>
                      <a:endParaRPr sz="2400">
                        <a:solidFill>
                          <a:srgbClr val="4D22B3"/>
                        </a:solidFill>
                        <a:uFill>
                          <a:solidFill>
                            <a:srgbClr val="4D22B3"/>
                          </a:solidFill>
                        </a:uFill>
                        <a:latin typeface="Calibri"/>
                        <a:ea typeface="Calibri"/>
                        <a:cs typeface="Calibri"/>
                        <a:sym typeface="Calibri"/>
                      </a:endParaRPr>
                    </a:p>
                    <a:p>
                      <a:pPr lvl="0" algn="l" defTabSz="914400">
                        <a:tabLst>
                          <a:tab pos="914400" algn="l"/>
                        </a:tabLst>
                        <a:defRPr b="0" i="0" sz="1800">
                          <a:uFillTx/>
                        </a:defRPr>
                      </a:pPr>
                      <a:endParaRPr sz="2400">
                        <a:solidFill>
                          <a:srgbClr val="4D22B3"/>
                        </a:solidFill>
                        <a:uFill>
                          <a:solidFill>
                            <a:srgbClr val="4D22B3"/>
                          </a:solidFill>
                        </a:uFill>
                        <a:latin typeface="Calibri"/>
                        <a:ea typeface="Calibri"/>
                        <a:cs typeface="Calibri"/>
                        <a:sym typeface="Calibri"/>
                      </a:endParaRPr>
                    </a:p>
                    <a:p>
                      <a:pPr lvl="0" defTabSz="914400">
                        <a:tabLst>
                          <a:tab pos="914400" algn="l"/>
                        </a:tabLst>
                        <a:defRPr b="0" i="0" sz="1800">
                          <a:uFillTx/>
                        </a:defRPr>
                      </a:pPr>
                      <a:r>
                        <a:rPr b="1" sz="2400">
                          <a:solidFill>
                            <a:srgbClr val="606060"/>
                          </a:solidFill>
                          <a:uFill>
                            <a:solidFill>
                              <a:srgbClr val="606060"/>
                            </a:solidFill>
                          </a:uFill>
                          <a:latin typeface="Calibri"/>
                          <a:ea typeface="Calibri"/>
                          <a:cs typeface="Calibri"/>
                          <a:sym typeface="Calibri"/>
                        </a:rPr>
                        <a:t>Acts  13:41</a:t>
                      </a:r>
                      <a:endParaRPr sz="2400">
                        <a:solidFill>
                          <a:srgbClr val="606060"/>
                        </a:solidFill>
                        <a:uFill>
                          <a:solidFill>
                            <a:srgbClr val="606060"/>
                          </a:solidFill>
                        </a:uFill>
                        <a:latin typeface="Calibri"/>
                        <a:ea typeface="Calibri"/>
                        <a:cs typeface="Calibri"/>
                        <a:sym typeface="Calibri"/>
                      </a:endParaRPr>
                    </a:p>
                    <a:p>
                      <a:pPr lvl="0" algn="l" defTabSz="914400">
                        <a:tabLst>
                          <a:tab pos="914400" algn="l"/>
                        </a:tabLst>
                        <a:defRPr b="0" i="0" sz="1800">
                          <a:uFillTx/>
                        </a:defRPr>
                      </a:pPr>
                      <a:r>
                        <a:rPr sz="2400">
                          <a:uFill>
                            <a:solidFill/>
                          </a:uFill>
                          <a:latin typeface="Calibri"/>
                          <a:ea typeface="Calibri"/>
                          <a:cs typeface="Calibri"/>
                          <a:sym typeface="Calibri"/>
                        </a:rPr>
                        <a:t>Behold </a:t>
                      </a:r>
                      <a:r>
                        <a:rPr b="1" sz="2400">
                          <a:solidFill>
                            <a:srgbClr val="773F9B"/>
                          </a:solidFill>
                          <a:uFill>
                            <a:solidFill/>
                          </a:uFill>
                          <a:latin typeface="Calibri"/>
                          <a:ea typeface="Calibri"/>
                          <a:cs typeface="Calibri"/>
                          <a:sym typeface="Calibri"/>
                        </a:rPr>
                        <a:t>ye despisers, and wonder and perish</a:t>
                      </a:r>
                      <a:r>
                        <a:rPr sz="2400">
                          <a:uFill>
                            <a:solidFill/>
                          </a:uFill>
                          <a:latin typeface="Calibri"/>
                          <a:ea typeface="Calibri"/>
                          <a:cs typeface="Calibri"/>
                          <a:sym typeface="Calibri"/>
                        </a:rPr>
                        <a:t>: </a:t>
                      </a:r>
                      <a:endParaRPr sz="2400">
                        <a:latin typeface="Calibri"/>
                        <a:ea typeface="Calibri"/>
                        <a:cs typeface="Calibri"/>
                        <a:sym typeface="Calibri"/>
                      </a:endParaRPr>
                    </a:p>
                    <a:p>
                      <a:pPr lvl="0" algn="l" defTabSz="914400">
                        <a:tabLst>
                          <a:tab pos="914400" algn="l"/>
                        </a:tabLst>
                        <a:defRPr b="0" i="0" sz="1800">
                          <a:uFillTx/>
                        </a:defRPr>
                      </a:pPr>
                      <a:r>
                        <a:rPr sz="2400">
                          <a:uFill>
                            <a:solidFill/>
                          </a:uFill>
                          <a:latin typeface="Calibri"/>
                          <a:ea typeface="Calibri"/>
                          <a:cs typeface="Calibri"/>
                          <a:sym typeface="Calibri"/>
                        </a:rPr>
                        <a:t>for I will work a work in your days, which ye will not believe, though a man declare it unto you </a:t>
                      </a:r>
                    </a:p>
                  </a:txBody>
                  <a:tcPr marL="38100" marR="38100" marT="38100" marB="38100" anchor="t" anchorCtr="0" horzOverflow="overflow">
                    <a:lnL w="12700">
                      <a:solidFill>
                        <a:srgbClr val="FFFFFF"/>
                      </a:solidFill>
                      <a:round/>
                    </a:lnL>
                    <a:lnR w="12700">
                      <a:solidFill>
                        <a:srgbClr val="FFFFFF"/>
                      </a:solidFill>
                      <a:round/>
                    </a:lnR>
                    <a:lnT w="38100">
                      <a:solidFill>
                        <a:srgbClr val="FFFFFF"/>
                      </a:solidFill>
                      <a:round/>
                    </a:lnT>
                    <a:lnB w="12700">
                      <a:solidFill>
                        <a:srgbClr val="FFFFFF"/>
                      </a:solidFill>
                      <a:round/>
                    </a:lnB>
                    <a:solidFill>
                      <a:srgbClr val="E1EAF4"/>
                    </a:solidFill>
                  </a:tcPr>
                </a:tc>
              </a:tr>
            </a:tbl>
          </a:graphicData>
        </a:graphic>
      </p:graphicFrame>
    </p:spTree>
  </p:cSld>
  <p:clrMapOvr>
    <a:masterClrMapping/>
  </p:clrMapOvr>
  <p:transition spd="med" advClick="1"/>
</p:sld>
</file>

<file path=ppt/slides/slide5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8" name="Shape 298"/>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grpSp>
        <p:nvGrpSpPr>
          <p:cNvPr id="301" name="Group 301"/>
          <p:cNvGrpSpPr/>
          <p:nvPr/>
        </p:nvGrpSpPr>
        <p:grpSpPr>
          <a:xfrm>
            <a:off x="4036204" y="330198"/>
            <a:ext cx="4982646" cy="6197603"/>
            <a:chOff x="-1" y="-1"/>
            <a:chExt cx="4982644" cy="6197601"/>
          </a:xfrm>
        </p:grpSpPr>
        <p:sp>
          <p:nvSpPr>
            <p:cNvPr id="299" name="Shape 299"/>
            <p:cNvSpPr/>
            <p:nvPr/>
          </p:nvSpPr>
          <p:spPr>
            <a:xfrm>
              <a:off x="215899" y="355599"/>
              <a:ext cx="4550844" cy="5207001"/>
            </a:xfrm>
            <a:prstGeom prst="rect">
              <a:avLst/>
            </a:prstGeom>
            <a:solidFill>
              <a:srgbClr val="DCDEE0"/>
            </a:solid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defRPr sz="1800"/>
              </a:pPr>
              <a:r>
                <a:rPr b="1" i="1" sz="2200">
                  <a:latin typeface="+mn-lt"/>
                  <a:ea typeface="+mn-ea"/>
                  <a:cs typeface="+mn-cs"/>
                  <a:sym typeface="Helvetica"/>
                </a:rPr>
                <a:t>Hab 3:1-15</a:t>
              </a:r>
              <a:endParaRPr b="1" i="1" sz="2200">
                <a:latin typeface="+mn-lt"/>
                <a:ea typeface="+mn-ea"/>
                <a:cs typeface="+mn-cs"/>
                <a:sym typeface="Helvetica"/>
              </a:endParaRPr>
            </a:p>
            <a:p>
              <a:pPr lvl="0">
                <a:defRPr sz="1800"/>
              </a:pPr>
              <a:r>
                <a:rPr sz="2000">
                  <a:latin typeface="+mn-lt"/>
                  <a:ea typeface="+mn-ea"/>
                  <a:cs typeface="+mn-cs"/>
                  <a:sym typeface="Helvetica"/>
                </a:rPr>
                <a:t>A prayer of Habakkuk the prophet upon Shigionoth.</a:t>
              </a:r>
              <a:endParaRPr sz="2000">
                <a:latin typeface="+mn-lt"/>
                <a:ea typeface="+mn-ea"/>
                <a:cs typeface="+mn-cs"/>
                <a:sym typeface="Helvetica"/>
              </a:endParaRPr>
            </a:p>
            <a:p>
              <a:pPr lvl="0">
                <a:defRPr sz="1800"/>
              </a:pPr>
              <a:r>
                <a:rPr sz="2000">
                  <a:latin typeface="+mn-lt"/>
                  <a:ea typeface="+mn-ea"/>
                  <a:cs typeface="+mn-cs"/>
                  <a:sym typeface="Helvetica"/>
                </a:rPr>
                <a:t> O Lord, I have heard thy speech, and was afraid:</a:t>
              </a:r>
              <a:endParaRPr sz="2000">
                <a:latin typeface="+mn-lt"/>
                <a:ea typeface="+mn-ea"/>
                <a:cs typeface="+mn-cs"/>
                <a:sym typeface="Helvetica"/>
              </a:endParaRPr>
            </a:p>
            <a:p>
              <a:pPr lvl="0">
                <a:defRPr sz="1800"/>
              </a:pPr>
              <a:r>
                <a:rPr sz="2000">
                  <a:latin typeface="+mn-lt"/>
                  <a:ea typeface="+mn-ea"/>
                  <a:cs typeface="+mn-cs"/>
                  <a:sym typeface="Helvetica"/>
                </a:rPr>
                <a:t>O Lord, revive thy work in the midst of the years,</a:t>
              </a:r>
              <a:endParaRPr sz="2000">
                <a:latin typeface="+mn-lt"/>
                <a:ea typeface="+mn-ea"/>
                <a:cs typeface="+mn-cs"/>
                <a:sym typeface="Helvetica"/>
              </a:endParaRPr>
            </a:p>
            <a:p>
              <a:pPr lvl="0">
                <a:defRPr sz="1800"/>
              </a:pPr>
              <a:r>
                <a:rPr sz="2000">
                  <a:latin typeface="+mn-lt"/>
                  <a:ea typeface="+mn-ea"/>
                  <a:cs typeface="+mn-cs"/>
                  <a:sym typeface="Helvetica"/>
                </a:rPr>
                <a:t>in the midst of the years make known;</a:t>
              </a:r>
              <a:endParaRPr sz="2000">
                <a:latin typeface="+mn-lt"/>
                <a:ea typeface="+mn-ea"/>
                <a:cs typeface="+mn-cs"/>
                <a:sym typeface="Helvetica"/>
              </a:endParaRPr>
            </a:p>
            <a:p>
              <a:pPr lvl="0">
                <a:defRPr sz="1800"/>
              </a:pPr>
              <a:r>
                <a:rPr sz="2000">
                  <a:latin typeface="+mn-lt"/>
                  <a:ea typeface="+mn-ea"/>
                  <a:cs typeface="+mn-cs"/>
                  <a:sym typeface="Helvetica"/>
                </a:rPr>
                <a:t>in wrath remember mercy.</a:t>
              </a:r>
              <a:endParaRPr sz="2000">
                <a:latin typeface="+mn-lt"/>
                <a:ea typeface="+mn-ea"/>
                <a:cs typeface="+mn-cs"/>
                <a:sym typeface="Helvetica"/>
              </a:endParaRPr>
            </a:p>
            <a:p>
              <a:pPr lvl="0">
                <a:defRPr sz="1800"/>
              </a:pPr>
              <a:endParaRPr sz="2000">
                <a:latin typeface="+mn-lt"/>
                <a:ea typeface="+mn-ea"/>
                <a:cs typeface="+mn-cs"/>
                <a:sym typeface="Helvetica"/>
              </a:endParaRPr>
            </a:p>
            <a:p>
              <a:pPr lvl="0">
                <a:defRPr sz="1800"/>
              </a:pPr>
              <a:r>
                <a:rPr sz="2000">
                  <a:latin typeface="+mn-lt"/>
                  <a:ea typeface="+mn-ea"/>
                  <a:cs typeface="+mn-cs"/>
                  <a:sym typeface="Helvetica"/>
                </a:rPr>
                <a:t>God came from Teman,</a:t>
              </a:r>
              <a:endParaRPr sz="2000">
                <a:latin typeface="+mn-lt"/>
                <a:ea typeface="+mn-ea"/>
                <a:cs typeface="+mn-cs"/>
                <a:sym typeface="Helvetica"/>
              </a:endParaRPr>
            </a:p>
            <a:p>
              <a:pPr lvl="0">
                <a:defRPr sz="1800"/>
              </a:pPr>
              <a:r>
                <a:rPr sz="2000">
                  <a:latin typeface="+mn-lt"/>
                  <a:ea typeface="+mn-ea"/>
                  <a:cs typeface="+mn-cs"/>
                  <a:sym typeface="Helvetica"/>
                </a:rPr>
                <a:t>and the Holy One from mount Paran. Selah.</a:t>
              </a:r>
              <a:endParaRPr sz="2000">
                <a:latin typeface="+mn-lt"/>
                <a:ea typeface="+mn-ea"/>
                <a:cs typeface="+mn-cs"/>
                <a:sym typeface="Helvetica"/>
              </a:endParaRPr>
            </a:p>
            <a:p>
              <a:pPr lvl="0">
                <a:defRPr sz="1800"/>
              </a:pPr>
              <a:endParaRPr sz="2000">
                <a:latin typeface="+mn-lt"/>
                <a:ea typeface="+mn-ea"/>
                <a:cs typeface="+mn-cs"/>
                <a:sym typeface="Helvetica"/>
              </a:endParaRPr>
            </a:p>
            <a:p>
              <a:pPr lvl="0">
                <a:defRPr sz="1800"/>
              </a:pPr>
              <a:r>
                <a:rPr sz="2000">
                  <a:latin typeface="+mn-lt"/>
                  <a:ea typeface="+mn-ea"/>
                  <a:cs typeface="+mn-cs"/>
                  <a:sym typeface="Helvetica"/>
                </a:rPr>
                <a:t>His glory covered the heavens,</a:t>
              </a:r>
              <a:endParaRPr sz="2000">
                <a:latin typeface="+mn-lt"/>
                <a:ea typeface="+mn-ea"/>
                <a:cs typeface="+mn-cs"/>
                <a:sym typeface="Helvetica"/>
              </a:endParaRPr>
            </a:p>
            <a:p>
              <a:pPr lvl="0">
                <a:defRPr sz="1800"/>
              </a:pPr>
              <a:r>
                <a:rPr sz="2000">
                  <a:latin typeface="+mn-lt"/>
                  <a:ea typeface="+mn-ea"/>
                  <a:cs typeface="+mn-cs"/>
                  <a:sym typeface="Helvetica"/>
                </a:rPr>
                <a:t>and the earth was full of his praise …</a:t>
              </a:r>
              <a:endParaRPr sz="2000">
                <a:latin typeface="+mn-lt"/>
                <a:ea typeface="+mn-ea"/>
                <a:cs typeface="+mn-cs"/>
                <a:sym typeface="Helvetica"/>
              </a:endParaRPr>
            </a:p>
          </p:txBody>
        </p:sp>
        <p:pic>
          <p:nvPicPr>
            <p:cNvPr id="300" name="image9.png"/>
            <p:cNvPicPr/>
            <p:nvPr/>
          </p:nvPicPr>
          <p:blipFill>
            <a:blip r:embed="rId2">
              <a:extLst/>
            </a:blip>
            <a:stretch>
              <a:fillRect/>
            </a:stretch>
          </p:blipFill>
          <p:spPr>
            <a:xfrm>
              <a:off x="-2" y="-2"/>
              <a:ext cx="4982646" cy="6197603"/>
            </a:xfrm>
            <a:prstGeom prst="rect">
              <a:avLst/>
            </a:prstGeom>
            <a:ln w="12700" cap="flat">
              <a:noFill/>
              <a:miter lim="400000"/>
            </a:ln>
            <a:effectLst/>
          </p:spPr>
        </p:pic>
      </p:grpSp>
      <p:grpSp>
        <p:nvGrpSpPr>
          <p:cNvPr id="304" name="Group 304"/>
          <p:cNvGrpSpPr/>
          <p:nvPr/>
        </p:nvGrpSpPr>
        <p:grpSpPr>
          <a:xfrm>
            <a:off x="201127" y="311148"/>
            <a:ext cx="3785968" cy="6235703"/>
            <a:chOff x="0" y="-1"/>
            <a:chExt cx="3785966" cy="6235701"/>
          </a:xfrm>
        </p:grpSpPr>
        <p:sp>
          <p:nvSpPr>
            <p:cNvPr id="302" name="Shape 302"/>
            <p:cNvSpPr/>
            <p:nvPr/>
          </p:nvSpPr>
          <p:spPr>
            <a:xfrm>
              <a:off x="215900" y="507999"/>
              <a:ext cx="3354167" cy="4940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defRPr sz="1800"/>
              </a:pPr>
              <a:r>
                <a:rPr b="1" i="1" sz="2400">
                  <a:latin typeface="+mn-lt"/>
                  <a:ea typeface="+mn-ea"/>
                  <a:cs typeface="+mn-cs"/>
                  <a:sym typeface="Helvetica"/>
                </a:rPr>
                <a:t>Hab 1:5-11</a:t>
              </a:r>
              <a:endParaRPr b="1" i="1" sz="2400">
                <a:latin typeface="+mn-lt"/>
                <a:ea typeface="+mn-ea"/>
                <a:cs typeface="+mn-cs"/>
                <a:sym typeface="Helvetica"/>
              </a:endParaRPr>
            </a:p>
            <a:p>
              <a:pPr lvl="0">
                <a:defRPr sz="1800"/>
              </a:pPr>
              <a:r>
                <a:rPr sz="2000">
                  <a:latin typeface="+mn-lt"/>
                  <a:ea typeface="+mn-ea"/>
                  <a:cs typeface="+mn-cs"/>
                  <a:sym typeface="Helvetica"/>
                </a:rPr>
                <a:t>Behold ye among the heathen, and regard, and wonder marvellously:</a:t>
              </a:r>
              <a:endParaRPr sz="2000">
                <a:latin typeface="+mn-lt"/>
                <a:ea typeface="+mn-ea"/>
                <a:cs typeface="+mn-cs"/>
                <a:sym typeface="Helvetica"/>
              </a:endParaRPr>
            </a:p>
            <a:p>
              <a:pPr lvl="0">
                <a:defRPr sz="1800"/>
              </a:pPr>
              <a:r>
                <a:rPr sz="2000">
                  <a:latin typeface="+mn-lt"/>
                  <a:ea typeface="+mn-ea"/>
                  <a:cs typeface="+mn-cs"/>
                  <a:sym typeface="Helvetica"/>
                </a:rPr>
                <a:t>for I will work a work in your days,</a:t>
              </a:r>
              <a:endParaRPr sz="2000">
                <a:latin typeface="+mn-lt"/>
                <a:ea typeface="+mn-ea"/>
                <a:cs typeface="+mn-cs"/>
                <a:sym typeface="Helvetica"/>
              </a:endParaRPr>
            </a:p>
            <a:p>
              <a:pPr lvl="0">
                <a:defRPr sz="1800"/>
              </a:pPr>
              <a:r>
                <a:rPr sz="2000">
                  <a:latin typeface="+mn-lt"/>
                  <a:ea typeface="+mn-ea"/>
                  <a:cs typeface="+mn-cs"/>
                  <a:sym typeface="Helvetica"/>
                </a:rPr>
                <a:t>which ye will not believe, though it be told you.</a:t>
              </a:r>
              <a:endParaRPr sz="2000">
                <a:latin typeface="+mn-lt"/>
                <a:ea typeface="+mn-ea"/>
                <a:cs typeface="+mn-cs"/>
                <a:sym typeface="Helvetica"/>
              </a:endParaRPr>
            </a:p>
            <a:p>
              <a:pPr lvl="0">
                <a:defRPr sz="1800"/>
              </a:pPr>
              <a:endParaRPr sz="2000">
                <a:latin typeface="+mn-lt"/>
                <a:ea typeface="+mn-ea"/>
                <a:cs typeface="+mn-cs"/>
                <a:sym typeface="Helvetica"/>
              </a:endParaRPr>
            </a:p>
            <a:p>
              <a:pPr lvl="0">
                <a:defRPr sz="1800"/>
              </a:pPr>
              <a:r>
                <a:rPr sz="2000">
                  <a:latin typeface="+mn-lt"/>
                  <a:ea typeface="+mn-ea"/>
                  <a:cs typeface="+mn-cs"/>
                  <a:sym typeface="Helvetica"/>
                </a:rPr>
                <a:t> For, lo, I raise up the Chaldeans, that bitter and hasty nation,</a:t>
              </a:r>
              <a:endParaRPr sz="2000">
                <a:latin typeface="+mn-lt"/>
                <a:ea typeface="+mn-ea"/>
                <a:cs typeface="+mn-cs"/>
                <a:sym typeface="Helvetica"/>
              </a:endParaRPr>
            </a:p>
            <a:p>
              <a:pPr lvl="0">
                <a:defRPr sz="1800"/>
              </a:pPr>
              <a:r>
                <a:rPr sz="2000">
                  <a:latin typeface="+mn-lt"/>
                  <a:ea typeface="+mn-ea"/>
                  <a:cs typeface="+mn-cs"/>
                  <a:sym typeface="Helvetica"/>
                </a:rPr>
                <a:t>which shall march through the breadth of the land,</a:t>
              </a:r>
              <a:endParaRPr sz="2000">
                <a:latin typeface="+mn-lt"/>
                <a:ea typeface="+mn-ea"/>
                <a:cs typeface="+mn-cs"/>
                <a:sym typeface="Helvetica"/>
              </a:endParaRPr>
            </a:p>
            <a:p>
              <a:pPr lvl="0">
                <a:defRPr sz="1800"/>
              </a:pPr>
              <a:r>
                <a:rPr sz="2000">
                  <a:latin typeface="+mn-lt"/>
                  <a:ea typeface="+mn-ea"/>
                  <a:cs typeface="+mn-cs"/>
                  <a:sym typeface="Helvetica"/>
                </a:rPr>
                <a:t>to possess the dwelling places that are not theirs …</a:t>
              </a:r>
            </a:p>
          </p:txBody>
        </p:sp>
        <p:pic>
          <p:nvPicPr>
            <p:cNvPr id="303" name="image10.png"/>
            <p:cNvPicPr/>
            <p:nvPr/>
          </p:nvPicPr>
          <p:blipFill>
            <a:blip r:embed="rId3">
              <a:extLst/>
            </a:blip>
            <a:stretch>
              <a:fillRect/>
            </a:stretch>
          </p:blipFill>
          <p:spPr>
            <a:xfrm>
              <a:off x="-1" y="-2"/>
              <a:ext cx="3785968" cy="6235703"/>
            </a:xfrm>
            <a:prstGeom prst="rect">
              <a:avLst/>
            </a:prstGeom>
            <a:ln w="12700" cap="flat">
              <a:noFill/>
              <a:miter lim="400000"/>
            </a:ln>
            <a:effectLst/>
          </p:spPr>
        </p:pic>
      </p:grpSp>
    </p:spTree>
  </p:cSld>
  <p:clrMapOvr>
    <a:masterClrMapping/>
  </p:clrMapOvr>
  <p:transition spd="med" advClick="1"/>
</p:sld>
</file>

<file path=ppt/slides/slide5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6" name="Shape 306"/>
          <p:cNvSpPr/>
          <p:nvPr>
            <p:ph type="body" idx="1"/>
          </p:nvPr>
        </p:nvSpPr>
        <p:spPr>
          <a:xfrm>
            <a:off x="457200" y="952498"/>
            <a:ext cx="8229600" cy="5575303"/>
          </a:xfrm>
          <a:prstGeom prst="rect">
            <a:avLst/>
          </a:prstGeom>
        </p:spPr>
        <p:txBody>
          <a:bodyPr lIns="0" tIns="0" rIns="0" bIns="0">
            <a:normAutofit fontScale="100000" lnSpcReduction="0"/>
          </a:bodyPr>
          <a:lstStyle/>
          <a:p>
            <a:pPr lvl="0">
              <a:defRPr sz="1800">
                <a:uFillTx/>
              </a:defRPr>
            </a:pPr>
            <a:r>
              <a:rPr sz="2400">
                <a:uFill>
                  <a:solidFill/>
                </a:uFill>
              </a:rPr>
              <a:t>v5  Unbelievable event - Acts 13:41</a:t>
            </a:r>
            <a:endParaRPr sz="2400"/>
          </a:p>
          <a:p>
            <a:pPr lvl="0">
              <a:defRPr sz="1800">
                <a:uFillTx/>
              </a:defRPr>
            </a:pPr>
            <a:r>
              <a:rPr sz="2400">
                <a:uFill>
                  <a:solidFill/>
                </a:uFill>
              </a:rPr>
              <a:t>v6  Chaldeans, bitter and hasty - Isa 14:6, Jer 6:23, 50:42</a:t>
            </a:r>
            <a:endParaRPr sz="2400"/>
          </a:p>
          <a:p>
            <a:pPr lvl="0">
              <a:defRPr sz="1800">
                <a:uFillTx/>
              </a:defRPr>
            </a:pPr>
            <a:r>
              <a:rPr sz="2400">
                <a:uFill>
                  <a:solidFill/>
                </a:uFill>
              </a:rPr>
              <a:t>v7  terrible and dreadful </a:t>
            </a:r>
            <a:endParaRPr sz="2400"/>
          </a:p>
          <a:p>
            <a:pPr lvl="0">
              <a:defRPr sz="1800">
                <a:uFillTx/>
              </a:defRPr>
            </a:pPr>
            <a:r>
              <a:rPr sz="2400">
                <a:uFill>
                  <a:solidFill/>
                </a:uFill>
              </a:rPr>
              <a:t>v8  horse, leopards, wolves, horsemen, eagle - Jer 4:13,</a:t>
            </a:r>
            <a:endParaRPr sz="2400">
              <a:uFill>
                <a:solidFill/>
              </a:uFill>
            </a:endParaRPr>
          </a:p>
          <a:p>
            <a:pPr lvl="0">
              <a:defRPr sz="1800">
                <a:uFillTx/>
              </a:defRPr>
            </a:pPr>
            <a:r>
              <a:rPr sz="2400">
                <a:uFill>
                  <a:solidFill/>
                </a:uFill>
              </a:rPr>
              <a:t>     4:29, 5:6, Deut 28:49</a:t>
            </a:r>
            <a:endParaRPr sz="2400"/>
          </a:p>
          <a:p>
            <a:pPr lvl="0">
              <a:defRPr sz="1800">
                <a:uFillTx/>
              </a:defRPr>
            </a:pPr>
            <a:r>
              <a:rPr sz="2400">
                <a:uFill>
                  <a:solidFill/>
                </a:uFill>
              </a:rPr>
              <a:t>v9  east wind - Jer 18:17, Ezek 17:10, 19:12</a:t>
            </a:r>
            <a:endParaRPr sz="2400"/>
          </a:p>
          <a:p>
            <a:pPr lvl="0">
              <a:defRPr sz="1800">
                <a:uFillTx/>
              </a:defRPr>
            </a:pPr>
            <a:r>
              <a:rPr sz="2400">
                <a:uFill>
                  <a:solidFill/>
                </a:uFill>
              </a:rPr>
              <a:t>v10 scoff at kings - compare Isa 37:12-13</a:t>
            </a:r>
            <a:endParaRPr sz="2400"/>
          </a:p>
          <a:p>
            <a:pPr lvl="0">
              <a:defRPr sz="1800">
                <a:uFillTx/>
              </a:defRPr>
            </a:pPr>
            <a:r>
              <a:rPr sz="2400">
                <a:uFill>
                  <a:solidFill/>
                </a:uFill>
              </a:rPr>
              <a:t>v11 imputing power to his god Deut 32:26-27, Dan 4:30, </a:t>
            </a:r>
            <a:endParaRPr sz="2400">
              <a:uFill>
                <a:solidFill/>
              </a:uFill>
            </a:endParaRPr>
          </a:p>
          <a:p>
            <a:pPr lvl="0">
              <a:defRPr sz="1800">
                <a:uFillTx/>
              </a:defRPr>
            </a:pPr>
            <a:r>
              <a:rPr sz="2400">
                <a:uFill>
                  <a:solidFill/>
                </a:uFill>
              </a:rPr>
              <a:t>      5:18-22</a:t>
            </a:r>
            <a:endParaRPr sz="2400"/>
          </a:p>
          <a:p>
            <a:pPr lvl="0" marL="257175" indent="-257175">
              <a:defRPr sz="1800">
                <a:uFillTx/>
              </a:defRPr>
            </a:pPr>
            <a:endParaRPr b="1" sz="2400">
              <a:solidFill>
                <a:srgbClr val="561029"/>
              </a:solidFill>
              <a:uFill>
                <a:solidFill>
                  <a:srgbClr val="561029"/>
                </a:solidFill>
              </a:uFill>
            </a:endParaRPr>
          </a:p>
          <a:p>
            <a:pPr lvl="0">
              <a:defRPr sz="1800">
                <a:uFillTx/>
              </a:defRPr>
            </a:pPr>
            <a:r>
              <a:rPr b="1" sz="2400">
                <a:solidFill>
                  <a:srgbClr val="561029"/>
                </a:solidFill>
                <a:uFill>
                  <a:solidFill>
                    <a:srgbClr val="561029"/>
                  </a:solidFill>
                </a:uFill>
              </a:rPr>
              <a:t>The fearsome character of the Babylonians!</a:t>
            </a:r>
          </a:p>
        </p:txBody>
      </p:sp>
      <p:sp>
        <p:nvSpPr>
          <p:cNvPr id="307" name="Shape 307"/>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spTree>
  </p:cSld>
  <p:clrMapOvr>
    <a:masterClrMapping/>
  </p:clrMapOvr>
  <p:transition spd="med" advClick="1"/>
</p:sld>
</file>

<file path=ppt/slides/slide5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9" name="Shape 309"/>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sp>
        <p:nvSpPr>
          <p:cNvPr id="310" name="Shape 310"/>
          <p:cNvSpPr/>
          <p:nvPr/>
        </p:nvSpPr>
        <p:spPr>
          <a:xfrm>
            <a:off x="842578" y="68693"/>
            <a:ext cx="7458844" cy="626341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indent="444500" algn="just">
              <a:spcBef>
                <a:spcPts val="1500"/>
              </a:spcBef>
              <a:defRPr sz="1800"/>
            </a:pPr>
            <a:br>
              <a:rPr>
                <a:latin typeface="+mn-lt"/>
                <a:ea typeface="+mn-ea"/>
                <a:cs typeface="+mn-cs"/>
                <a:sym typeface="Helvetica"/>
              </a:rPr>
            </a:br>
            <a:r>
              <a:rPr sz="2500">
                <a:latin typeface="Arial Bold"/>
                <a:ea typeface="Arial Bold"/>
                <a:cs typeface="Arial Bold"/>
                <a:sym typeface="Arial Bold"/>
                <a:hlinkClick r:id="rId2" invalidUrl="" action="" tgtFrame="" tooltip="" history="1" highlightClick="0" endSnd="0"/>
              </a:rPr>
              <a:t>7</a:t>
            </a:r>
            <a:r>
              <a:rPr sz="2500">
                <a:solidFill>
                  <a:srgbClr val="001220"/>
                </a:solidFill>
              </a:rPr>
              <a:t> They are dreaded and fearsome;</a:t>
            </a:r>
            <a:br>
              <a:rPr sz="2500">
                <a:solidFill>
                  <a:srgbClr val="001220"/>
                </a:solidFill>
              </a:rPr>
            </a:br>
            <a:r>
              <a:rPr sz="2500">
                <a:solidFill>
                  <a:srgbClr val="001220"/>
                </a:solidFill>
              </a:rPr>
              <a:t>their justice and dignity go forth from themselves.</a:t>
            </a:r>
            <a:br>
              <a:rPr sz="2500">
                <a:solidFill>
                  <a:srgbClr val="001220"/>
                </a:solidFill>
              </a:rPr>
            </a:br>
            <a:r>
              <a:rPr sz="2500">
                <a:latin typeface="Arial Bold"/>
                <a:ea typeface="Arial Bold"/>
                <a:cs typeface="Arial Bold"/>
                <a:sym typeface="Arial Bold"/>
                <a:hlinkClick r:id="rId3" invalidUrl="" action="" tgtFrame="" tooltip="" history="1" highlightClick="0" endSnd="0"/>
              </a:rPr>
              <a:t>8</a:t>
            </a:r>
            <a:r>
              <a:rPr sz="2500">
                <a:solidFill>
                  <a:srgbClr val="001220"/>
                </a:solidFill>
              </a:rPr>
              <a:t> Their horses are swifter than leopards,</a:t>
            </a:r>
            <a:br>
              <a:rPr sz="2500">
                <a:solidFill>
                  <a:srgbClr val="001220"/>
                </a:solidFill>
              </a:rPr>
            </a:br>
            <a:r>
              <a:rPr sz="2500">
                <a:solidFill>
                  <a:srgbClr val="001220"/>
                </a:solidFill>
              </a:rPr>
              <a:t>more fierce than the evening wolves;</a:t>
            </a:r>
            <a:br>
              <a:rPr sz="2500">
                <a:solidFill>
                  <a:srgbClr val="001220"/>
                </a:solidFill>
              </a:rPr>
            </a:br>
            <a:r>
              <a:rPr sz="2500">
                <a:solidFill>
                  <a:srgbClr val="001220"/>
                </a:solidFill>
              </a:rPr>
              <a:t>their horsemen press proudly on.</a:t>
            </a:r>
            <a:br>
              <a:rPr sz="2500">
                <a:solidFill>
                  <a:srgbClr val="001220"/>
                </a:solidFill>
              </a:rPr>
            </a:br>
            <a:r>
              <a:rPr sz="2500">
                <a:solidFill>
                  <a:srgbClr val="001220"/>
                </a:solidFill>
              </a:rPr>
              <a:t>Their horsemen come from afar;</a:t>
            </a:r>
            <a:br>
              <a:rPr sz="2500">
                <a:solidFill>
                  <a:srgbClr val="001220"/>
                </a:solidFill>
              </a:rPr>
            </a:br>
            <a:r>
              <a:rPr sz="2500">
                <a:solidFill>
                  <a:srgbClr val="001220"/>
                </a:solidFill>
              </a:rPr>
              <a:t>they fly like an eagle swift to devour.</a:t>
            </a:r>
            <a:br>
              <a:rPr sz="2500">
                <a:solidFill>
                  <a:srgbClr val="001220"/>
                </a:solidFill>
              </a:rPr>
            </a:br>
            <a:r>
              <a:rPr sz="2500">
                <a:latin typeface="Arial Bold"/>
                <a:ea typeface="Arial Bold"/>
                <a:cs typeface="Arial Bold"/>
                <a:sym typeface="Arial Bold"/>
                <a:hlinkClick r:id="rId4" invalidUrl="" action="" tgtFrame="" tooltip="" history="1" highlightClick="0" endSnd="0"/>
              </a:rPr>
              <a:t>9</a:t>
            </a:r>
            <a:r>
              <a:rPr sz="2500">
                <a:solidFill>
                  <a:srgbClr val="001220"/>
                </a:solidFill>
              </a:rPr>
              <a:t> They all come for violence,</a:t>
            </a:r>
            <a:br>
              <a:rPr sz="2500">
                <a:solidFill>
                  <a:srgbClr val="001220"/>
                </a:solidFill>
              </a:rPr>
            </a:br>
            <a:r>
              <a:rPr sz="2500">
                <a:solidFill>
                  <a:srgbClr val="001220"/>
                </a:solidFill>
              </a:rPr>
              <a:t>all their faces forward.</a:t>
            </a:r>
            <a:br>
              <a:rPr sz="2500">
                <a:solidFill>
                  <a:srgbClr val="001220"/>
                </a:solidFill>
              </a:rPr>
            </a:br>
            <a:r>
              <a:rPr sz="2500">
                <a:solidFill>
                  <a:srgbClr val="001220"/>
                </a:solidFill>
              </a:rPr>
              <a:t>They gather captives like sand.</a:t>
            </a:r>
            <a:br>
              <a:rPr sz="2500">
                <a:solidFill>
                  <a:srgbClr val="001220"/>
                </a:solidFill>
              </a:rPr>
            </a:br>
            <a:r>
              <a:rPr sz="2500">
                <a:latin typeface="Arial Bold"/>
                <a:ea typeface="Arial Bold"/>
                <a:cs typeface="Arial Bold"/>
                <a:sym typeface="Arial Bold"/>
                <a:hlinkClick r:id="rId5" invalidUrl="" action="" tgtFrame="" tooltip="" history="1" highlightClick="0" endSnd="0"/>
              </a:rPr>
              <a:t>10</a:t>
            </a:r>
            <a:r>
              <a:rPr sz="2500">
                <a:solidFill>
                  <a:srgbClr val="001220"/>
                </a:solidFill>
              </a:rPr>
              <a:t> At kings they scoff,</a:t>
            </a:r>
            <a:br>
              <a:rPr sz="2500">
                <a:solidFill>
                  <a:srgbClr val="001220"/>
                </a:solidFill>
              </a:rPr>
            </a:br>
            <a:r>
              <a:rPr sz="2500">
                <a:solidFill>
                  <a:srgbClr val="001220"/>
                </a:solidFill>
              </a:rPr>
              <a:t>and at rulers they laugh.</a:t>
            </a:r>
            <a:br>
              <a:rPr sz="2500">
                <a:solidFill>
                  <a:srgbClr val="001220"/>
                </a:solidFill>
              </a:rPr>
            </a:br>
            <a:r>
              <a:rPr sz="2500">
                <a:solidFill>
                  <a:srgbClr val="001220"/>
                </a:solidFill>
              </a:rPr>
              <a:t>They laugh at every fortress,</a:t>
            </a:r>
            <a:br>
              <a:rPr sz="2500">
                <a:solidFill>
                  <a:srgbClr val="001220"/>
                </a:solidFill>
              </a:rPr>
            </a:br>
            <a:r>
              <a:rPr sz="2500">
                <a:solidFill>
                  <a:srgbClr val="001220"/>
                </a:solidFill>
              </a:rPr>
              <a:t>for they pile up earth and take it.</a:t>
            </a:r>
            <a:br>
              <a:rPr sz="2500">
                <a:solidFill>
                  <a:srgbClr val="001220"/>
                </a:solidFill>
              </a:rPr>
            </a:br>
            <a:r>
              <a:rPr sz="2500">
                <a:latin typeface="Arial Bold"/>
                <a:ea typeface="Arial Bold"/>
                <a:cs typeface="Arial Bold"/>
                <a:sym typeface="Arial Bold"/>
                <a:hlinkClick r:id="rId6" invalidUrl="" action="" tgtFrame="" tooltip="" history="1" highlightClick="0" endSnd="0"/>
              </a:rPr>
              <a:t>11</a:t>
            </a:r>
            <a:r>
              <a:rPr sz="2500">
                <a:solidFill>
                  <a:srgbClr val="001220"/>
                </a:solidFill>
              </a:rPr>
              <a:t> Then they sweep by like the wind and go on,</a:t>
            </a:r>
            <a:br>
              <a:rPr sz="2500">
                <a:solidFill>
                  <a:srgbClr val="001220"/>
                </a:solidFill>
              </a:rPr>
            </a:br>
            <a:r>
              <a:rPr sz="2500">
                <a:solidFill>
                  <a:srgbClr val="001220"/>
                </a:solidFill>
              </a:rPr>
              <a:t>guilty men, whose own might is their god!”</a:t>
            </a:r>
          </a:p>
        </p:txBody>
      </p:sp>
    </p:spTree>
  </p:cSld>
  <p:clrMapOvr>
    <a:masterClrMapping/>
  </p:clrMapOvr>
  <p:transition spd="med" advClick="1"/>
</p:sld>
</file>

<file path=ppt/slides/slide5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2" name="Shape 312"/>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graphicFrame>
        <p:nvGraphicFramePr>
          <p:cNvPr id="313" name="Table 313"/>
          <p:cNvGraphicFramePr/>
          <p:nvPr/>
        </p:nvGraphicFramePr>
        <p:xfrm>
          <a:off x="571912" y="723563"/>
          <a:ext cx="8394701" cy="5080002"/>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4038600"/>
                <a:gridCol w="4356100"/>
              </a:tblGrid>
              <a:tr h="974129">
                <a:tc>
                  <a:txBody>
                    <a:bodyPr/>
                    <a:lstStyle/>
                    <a:p>
                      <a:pPr lvl="0" algn="l" defTabSz="914400">
                        <a:tabLst>
                          <a:tab pos="914400" algn="l"/>
                        </a:tabLst>
                        <a:defRPr b="0" i="0" sz="1800">
                          <a:solidFill>
                            <a:srgbClr val="000000"/>
                          </a:solidFill>
                          <a:uFillTx/>
                        </a:defRPr>
                      </a:pPr>
                      <a:r>
                        <a:rPr b="1" sz="2400">
                          <a:solidFill>
                            <a:srgbClr val="FFFFFF"/>
                          </a:solidFill>
                          <a:uFill>
                            <a:solidFill>
                              <a:srgbClr val="FFFFFF"/>
                            </a:solidFill>
                          </a:uFill>
                          <a:latin typeface="Calibri"/>
                          <a:ea typeface="Calibri"/>
                          <a:cs typeface="Calibri"/>
                          <a:sym typeface="Calibri"/>
                        </a:rPr>
                        <a:t>Deuteronomy 28</a:t>
                      </a:r>
                    </a:p>
                  </a:txBody>
                  <a:tcPr marL="50800" marR="50800" marT="50800" marB="50800" anchor="ctr" anchorCtr="0" horzOverflow="overflow">
                    <a:lnL w="12700">
                      <a:solidFill>
                        <a:srgbClr val="FFFFFF"/>
                      </a:solidFill>
                      <a:round/>
                    </a:lnL>
                    <a:lnR w="12700">
                      <a:solidFill>
                        <a:srgbClr val="FFFFFF"/>
                      </a:solidFill>
                      <a:round/>
                    </a:lnR>
                    <a:lnT w="12700">
                      <a:solidFill>
                        <a:srgbClr val="FFFFFF"/>
                      </a:solidFill>
                      <a:round/>
                    </a:lnT>
                    <a:lnB w="38100">
                      <a:solidFill>
                        <a:srgbClr val="FFFFFF"/>
                      </a:solidFill>
                      <a:round/>
                    </a:lnB>
                    <a:solidFill>
                      <a:srgbClr val="6095C9"/>
                    </a:solidFill>
                  </a:tcPr>
                </a:tc>
                <a:tc>
                  <a:txBody>
                    <a:bodyPr/>
                    <a:lstStyle/>
                    <a:p>
                      <a:pPr lvl="0" algn="l" defTabSz="914400">
                        <a:tabLst>
                          <a:tab pos="914400" algn="l"/>
                        </a:tabLst>
                        <a:defRPr b="0" i="0" sz="1800">
                          <a:solidFill>
                            <a:srgbClr val="000000"/>
                          </a:solidFill>
                          <a:uFillTx/>
                        </a:defRPr>
                      </a:pPr>
                      <a:r>
                        <a:rPr b="1" sz="2400">
                          <a:solidFill>
                            <a:srgbClr val="FFFFFF"/>
                          </a:solidFill>
                          <a:uFill>
                            <a:solidFill>
                              <a:srgbClr val="FFFFFF"/>
                            </a:solidFill>
                          </a:uFill>
                          <a:latin typeface="+mn-lt"/>
                          <a:ea typeface="+mn-ea"/>
                          <a:cs typeface="+mn-cs"/>
                          <a:sym typeface="Helvetica"/>
                        </a:rPr>
                        <a:t>Habakkuk 1</a:t>
                      </a:r>
                    </a:p>
                  </a:txBody>
                  <a:tcPr marL="50800" marR="50800" marT="50800" marB="50800" anchor="ctr" anchorCtr="0" horzOverflow="overflow">
                    <a:lnL w="12700">
                      <a:solidFill>
                        <a:srgbClr val="FFFFFF"/>
                      </a:solidFill>
                      <a:round/>
                    </a:lnL>
                    <a:lnR w="12700">
                      <a:solidFill>
                        <a:srgbClr val="FFFFFF"/>
                      </a:solidFill>
                      <a:round/>
                    </a:lnR>
                    <a:lnT w="12700">
                      <a:solidFill>
                        <a:srgbClr val="FFFFFF"/>
                      </a:solidFill>
                      <a:round/>
                    </a:lnT>
                    <a:lnB w="38100">
                      <a:solidFill>
                        <a:srgbClr val="FFFFFF"/>
                      </a:solidFill>
                      <a:round/>
                    </a:lnB>
                    <a:solidFill>
                      <a:srgbClr val="6095C9"/>
                    </a:solidFill>
                  </a:tcPr>
                </a:tc>
              </a:tr>
              <a:tr h="1057869">
                <a:tc>
                  <a:txBody>
                    <a:bodyPr/>
                    <a:lstStyle/>
                    <a:p>
                      <a:pPr lvl="0" algn="l" defTabSz="914400">
                        <a:tabLst>
                          <a:tab pos="914400" algn="l"/>
                        </a:tabLst>
                        <a:defRPr b="0" i="0" sz="1800">
                          <a:uFillTx/>
                        </a:defRPr>
                      </a:pPr>
                      <a:r>
                        <a:rPr sz="2400">
                          <a:uFill>
                            <a:solidFill/>
                          </a:uFill>
                          <a:latin typeface="+mn-lt"/>
                          <a:ea typeface="+mn-ea"/>
                          <a:cs typeface="+mn-cs"/>
                          <a:sym typeface="Helvetica"/>
                        </a:rPr>
                        <a:t>v49 a nation against thee from far</a:t>
                      </a:r>
                    </a:p>
                  </a:txBody>
                  <a:tcPr marL="50800" marR="50800" marT="50800" marB="50800" anchor="ctr" anchorCtr="0" horzOverflow="overflow">
                    <a:lnL w="12700">
                      <a:solidFill>
                        <a:srgbClr val="FFFFFF"/>
                      </a:solidFill>
                      <a:round/>
                    </a:lnL>
                    <a:lnR w="12700">
                      <a:solidFill>
                        <a:srgbClr val="FFFFFF"/>
                      </a:solidFill>
                      <a:round/>
                    </a:lnR>
                    <a:lnT w="38100">
                      <a:solidFill>
                        <a:srgbClr val="FFFFFF"/>
                      </a:solidFill>
                      <a:round/>
                    </a:lnT>
                    <a:lnB w="12700">
                      <a:solidFill>
                        <a:srgbClr val="FFFFFF"/>
                      </a:solidFill>
                      <a:round/>
                    </a:lnB>
                    <a:solidFill>
                      <a:srgbClr val="E1EAF4"/>
                    </a:solidFill>
                  </a:tcPr>
                </a:tc>
                <a:tc>
                  <a:txBody>
                    <a:bodyPr/>
                    <a:lstStyle/>
                    <a:p>
                      <a:pPr lvl="0" algn="l" defTabSz="914400">
                        <a:tabLst>
                          <a:tab pos="914400" algn="l"/>
                        </a:tabLst>
                        <a:defRPr b="0" i="0" sz="1800">
                          <a:uFillTx/>
                        </a:defRPr>
                      </a:pPr>
                      <a:r>
                        <a:rPr sz="2400">
                          <a:uFill>
                            <a:solidFill/>
                          </a:uFill>
                          <a:latin typeface="+mn-lt"/>
                          <a:ea typeface="+mn-ea"/>
                          <a:cs typeface="+mn-cs"/>
                          <a:sym typeface="Helvetica"/>
                        </a:rPr>
                        <a:t>v8 shall come from far</a:t>
                      </a:r>
                    </a:p>
                  </a:txBody>
                  <a:tcPr marL="50800" marR="50800" marT="50800" marB="50800" anchor="ctr" anchorCtr="0" horzOverflow="overflow">
                    <a:lnL w="12700">
                      <a:solidFill>
                        <a:srgbClr val="FFFFFF"/>
                      </a:solidFill>
                      <a:round/>
                    </a:lnL>
                    <a:lnR w="12700">
                      <a:solidFill>
                        <a:srgbClr val="FFFFFF"/>
                      </a:solidFill>
                      <a:round/>
                    </a:lnR>
                    <a:lnT w="38100">
                      <a:solidFill>
                        <a:srgbClr val="FFFFFF"/>
                      </a:solidFill>
                      <a:round/>
                    </a:lnT>
                    <a:lnB w="12700">
                      <a:solidFill>
                        <a:srgbClr val="FFFFFF"/>
                      </a:solidFill>
                      <a:round/>
                    </a:lnB>
                    <a:solidFill>
                      <a:srgbClr val="E1EAF4"/>
                    </a:solidFill>
                  </a:tcPr>
                </a:tc>
              </a:tr>
              <a:tr h="1015999">
                <a:tc>
                  <a:txBody>
                    <a:bodyPr/>
                    <a:lstStyle/>
                    <a:p>
                      <a:pPr lvl="0" algn="l" defTabSz="914400">
                        <a:tabLst>
                          <a:tab pos="914400" algn="l"/>
                        </a:tabLst>
                        <a:defRPr b="0" i="0" sz="1800">
                          <a:uFillTx/>
                        </a:defRPr>
                      </a:pPr>
                      <a:r>
                        <a:rPr sz="2400">
                          <a:uFill>
                            <a:solidFill/>
                          </a:uFill>
                          <a:latin typeface="+mn-lt"/>
                          <a:ea typeface="+mn-ea"/>
                          <a:cs typeface="+mn-cs"/>
                          <a:sym typeface="Helvetica"/>
                        </a:rPr>
                        <a:t>v49 as the eagle flieth</a:t>
                      </a:r>
                    </a:p>
                  </a:txBody>
                  <a:tcPr marL="50800" marR="50800" marT="50800" marB="50800" anchor="ctr"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1F5FA"/>
                    </a:solidFill>
                  </a:tcPr>
                </a:tc>
                <a:tc>
                  <a:txBody>
                    <a:bodyPr/>
                    <a:lstStyle/>
                    <a:p>
                      <a:pPr lvl="0" algn="l" defTabSz="914400">
                        <a:tabLst>
                          <a:tab pos="914400" algn="l"/>
                        </a:tabLst>
                        <a:defRPr b="0" i="0" sz="1800">
                          <a:uFillTx/>
                        </a:defRPr>
                      </a:pPr>
                      <a:r>
                        <a:rPr sz="2400">
                          <a:uFill>
                            <a:solidFill/>
                          </a:uFill>
                          <a:latin typeface="+mn-lt"/>
                          <a:ea typeface="+mn-ea"/>
                          <a:cs typeface="+mn-cs"/>
                          <a:sym typeface="Helvetica"/>
                        </a:rPr>
                        <a:t>v8 they shall fly as the eagle</a:t>
                      </a:r>
                    </a:p>
                  </a:txBody>
                  <a:tcPr marL="50800" marR="50800" marT="50800" marB="50800" anchor="ctr"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1F5FA"/>
                    </a:solidFill>
                  </a:tcPr>
                </a:tc>
              </a:tr>
              <a:tr h="1015999">
                <a:tc>
                  <a:txBody>
                    <a:bodyPr/>
                    <a:lstStyle/>
                    <a:p>
                      <a:pPr lvl="0" algn="l" defTabSz="914400">
                        <a:tabLst>
                          <a:tab pos="914400" algn="l"/>
                        </a:tabLst>
                        <a:defRPr b="0" i="0" sz="1800">
                          <a:uFillTx/>
                        </a:defRPr>
                      </a:pPr>
                      <a:r>
                        <a:rPr sz="2400">
                          <a:uFill>
                            <a:solidFill/>
                          </a:uFill>
                          <a:latin typeface="+mn-lt"/>
                          <a:ea typeface="+mn-ea"/>
                          <a:cs typeface="+mn-cs"/>
                          <a:sym typeface="Helvetica"/>
                        </a:rPr>
                        <a:t>v50 a nation of fierce countenance</a:t>
                      </a:r>
                    </a:p>
                  </a:txBody>
                  <a:tcPr marL="50800" marR="50800" marT="50800" marB="50800" anchor="ctr"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E1EAF4"/>
                    </a:solidFill>
                  </a:tcPr>
                </a:tc>
                <a:tc>
                  <a:txBody>
                    <a:bodyPr/>
                    <a:lstStyle/>
                    <a:p>
                      <a:pPr lvl="0" algn="l" defTabSz="914400">
                        <a:tabLst>
                          <a:tab pos="914400" algn="l"/>
                        </a:tabLst>
                        <a:defRPr b="0" i="0" sz="1800">
                          <a:uFillTx/>
                        </a:defRPr>
                      </a:pPr>
                      <a:r>
                        <a:rPr sz="2400">
                          <a:uFill>
                            <a:solidFill/>
                          </a:uFill>
                          <a:latin typeface="+mn-lt"/>
                          <a:ea typeface="+mn-ea"/>
                          <a:cs typeface="+mn-cs"/>
                          <a:sym typeface="Helvetica"/>
                        </a:rPr>
                        <a:t>v8 more fierce than the evening wolves</a:t>
                      </a:r>
                    </a:p>
                  </a:txBody>
                  <a:tcPr marL="50800" marR="50800" marT="50800" marB="50800" anchor="ctr"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E1EAF4"/>
                    </a:solidFill>
                  </a:tcPr>
                </a:tc>
              </a:tr>
              <a:tr h="1015999">
                <a:tc>
                  <a:txBody>
                    <a:bodyPr/>
                    <a:lstStyle/>
                    <a:p>
                      <a:pPr lvl="0" algn="l" defTabSz="914400">
                        <a:tabLst>
                          <a:tab pos="914400" algn="l"/>
                        </a:tabLst>
                        <a:defRPr b="0" i="0" sz="1800">
                          <a:uFillTx/>
                        </a:defRPr>
                      </a:pPr>
                      <a:r>
                        <a:rPr sz="2400">
                          <a:uFill>
                            <a:solidFill/>
                          </a:uFill>
                          <a:latin typeface="+mn-lt"/>
                          <a:ea typeface="+mn-ea"/>
                          <a:cs typeface="+mn-cs"/>
                          <a:sym typeface="Helvetica"/>
                        </a:rPr>
                        <a:t>v50 shall not regard the person of the old</a:t>
                      </a:r>
                    </a:p>
                  </a:txBody>
                  <a:tcPr marL="50800" marR="50800" marT="50800" marB="50800" anchor="ctr"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1F5FA"/>
                    </a:solidFill>
                  </a:tcPr>
                </a:tc>
                <a:tc>
                  <a:txBody>
                    <a:bodyPr/>
                    <a:lstStyle/>
                    <a:p>
                      <a:pPr lvl="0" algn="l" defTabSz="914400">
                        <a:tabLst>
                          <a:tab pos="914400" algn="l"/>
                        </a:tabLst>
                        <a:defRPr b="0" i="0" sz="1800">
                          <a:uFillTx/>
                        </a:defRPr>
                      </a:pPr>
                      <a:r>
                        <a:rPr sz="2400">
                          <a:uFill>
                            <a:solidFill/>
                          </a:uFill>
                          <a:latin typeface="+mn-lt"/>
                          <a:ea typeface="+mn-ea"/>
                          <a:cs typeface="+mn-cs"/>
                          <a:sym typeface="Helvetica"/>
                        </a:rPr>
                        <a:t>v10 they shall scoff at kings</a:t>
                      </a:r>
                    </a:p>
                  </a:txBody>
                  <a:tcPr marL="50800" marR="50800" marT="50800" marB="50800" anchor="ctr"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1F5FA"/>
                    </a:solidFill>
                  </a:tcPr>
                </a:tc>
              </a:tr>
            </a:tbl>
          </a:graphicData>
        </a:graphic>
      </p:graphicFrame>
    </p:spTree>
  </p:cSld>
  <p:clrMapOvr>
    <a:masterClrMapping/>
  </p:clrMapOvr>
  <p:transition spd="med" advClick="1"/>
</p:sld>
</file>

<file path=ppt/slides/slide5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aphicFrame>
        <p:nvGraphicFramePr>
          <p:cNvPr id="315" name="Table 315"/>
          <p:cNvGraphicFramePr/>
          <p:nvPr/>
        </p:nvGraphicFramePr>
        <p:xfrm>
          <a:off x="534509" y="445402"/>
          <a:ext cx="8496499" cy="6112263"/>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4200574"/>
                <a:gridCol w="4295924"/>
              </a:tblGrid>
              <a:tr h="612478">
                <a:tc>
                  <a:txBody>
                    <a:bodyPr/>
                    <a:lstStyle/>
                    <a:p>
                      <a:pPr lvl="0" algn="l" defTabSz="914400">
                        <a:tabLst>
                          <a:tab pos="914400" algn="l"/>
                        </a:tabLst>
                        <a:defRPr b="0" i="0" sz="1800">
                          <a:solidFill>
                            <a:srgbClr val="000000"/>
                          </a:solidFill>
                          <a:uFillTx/>
                        </a:defRPr>
                      </a:pPr>
                      <a:r>
                        <a:rPr b="1" sz="2200">
                          <a:solidFill>
                            <a:srgbClr val="FFFFFF"/>
                          </a:solidFill>
                          <a:uFill>
                            <a:solidFill>
                              <a:srgbClr val="FFFFFF"/>
                            </a:solidFill>
                          </a:uFill>
                          <a:latin typeface="Calibri"/>
                          <a:ea typeface="Calibri"/>
                          <a:cs typeface="Calibri"/>
                          <a:sym typeface="Calibri"/>
                        </a:rPr>
                        <a:t>Habakkuk</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6095C9"/>
                    </a:solidFill>
                  </a:tcPr>
                </a:tc>
                <a:tc>
                  <a:txBody>
                    <a:bodyPr/>
                    <a:lstStyle/>
                    <a:p>
                      <a:pPr lvl="0" algn="l" defTabSz="914400">
                        <a:tabLst>
                          <a:tab pos="914400" algn="l"/>
                        </a:tabLst>
                        <a:defRPr b="0" i="0" sz="1800">
                          <a:solidFill>
                            <a:srgbClr val="000000"/>
                          </a:solidFill>
                          <a:uFillTx/>
                        </a:defRPr>
                      </a:pPr>
                      <a:r>
                        <a:rPr b="1" sz="2200">
                          <a:solidFill>
                            <a:srgbClr val="FFFFFF"/>
                          </a:solidFill>
                          <a:uFill>
                            <a:solidFill>
                              <a:srgbClr val="FFFFFF"/>
                            </a:solidFill>
                          </a:uFill>
                          <a:latin typeface="Calibri"/>
                          <a:ea typeface="Calibri"/>
                          <a:cs typeface="Calibri"/>
                          <a:sym typeface="Calibri"/>
                        </a:rPr>
                        <a:t>Deuteronomy</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6095C9"/>
                    </a:solidFill>
                  </a:tcPr>
                </a:tc>
              </a:tr>
              <a:tr h="1480435">
                <a:tc>
                  <a:txBody>
                    <a:bodyPr/>
                    <a:lstStyle/>
                    <a:p>
                      <a:pPr lvl="0" algn="l" defTabSz="914400">
                        <a:tabLst>
                          <a:tab pos="914400" algn="l"/>
                        </a:tabLst>
                        <a:defRPr b="0" i="0" sz="1800">
                          <a:uFillTx/>
                        </a:defRPr>
                      </a:pPr>
                      <a:r>
                        <a:rPr sz="2200">
                          <a:uFill>
                            <a:solidFill/>
                          </a:uFill>
                          <a:latin typeface="Calibri"/>
                          <a:ea typeface="Calibri"/>
                          <a:cs typeface="Calibri"/>
                          <a:sym typeface="Calibri"/>
                        </a:rPr>
                        <a:t>1:11 “Then shall his mind change, and he shall pass over, and offend</a:t>
                      </a:r>
                      <a:r>
                        <a:rPr b="1" sz="2200">
                          <a:uFill>
                            <a:solidFill/>
                          </a:uFill>
                          <a:latin typeface="Calibri"/>
                          <a:ea typeface="Calibri"/>
                          <a:cs typeface="Calibri"/>
                          <a:sym typeface="Calibri"/>
                        </a:rPr>
                        <a:t>, </a:t>
                      </a:r>
                      <a:r>
                        <a:rPr b="1" sz="2200">
                          <a:solidFill>
                            <a:srgbClr val="CE1C00"/>
                          </a:solidFill>
                          <a:uFill>
                            <a:solidFill>
                              <a:srgbClr val="CE1C00"/>
                            </a:solidFill>
                          </a:uFill>
                          <a:latin typeface="Calibri"/>
                          <a:ea typeface="Calibri"/>
                          <a:cs typeface="Calibri"/>
                          <a:sym typeface="Calibri"/>
                        </a:rPr>
                        <a:t>imputing this his power unto his god</a:t>
                      </a:r>
                      <a:r>
                        <a:rPr sz="2200">
                          <a:uFill>
                            <a:solidFill/>
                          </a:uFill>
                          <a:latin typeface="Calibri"/>
                          <a:ea typeface="Calibri"/>
                          <a:cs typeface="Calibri"/>
                          <a:sym typeface="Calibri"/>
                        </a:rPr>
                        <a:t>.”</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1F5FA"/>
                    </a:solidFill>
                  </a:tcPr>
                </a:tc>
                <a:tc>
                  <a:txBody>
                    <a:bodyPr/>
                    <a:lstStyle/>
                    <a:p>
                      <a:pPr lvl="0" algn="l" defTabSz="914400">
                        <a:tabLst>
                          <a:tab pos="914400" algn="l"/>
                        </a:tabLst>
                        <a:defRPr b="0" i="0" sz="1800">
                          <a:uFillTx/>
                        </a:defRPr>
                      </a:pPr>
                      <a:r>
                        <a:rPr sz="2200">
                          <a:uFill>
                            <a:solidFill/>
                          </a:uFill>
                          <a:latin typeface="Calibri"/>
                          <a:ea typeface="Calibri"/>
                          <a:cs typeface="Calibri"/>
                          <a:sym typeface="Calibri"/>
                        </a:rPr>
                        <a:t>32:27 “… </a:t>
                      </a:r>
                      <a:r>
                        <a:rPr b="1" sz="2200">
                          <a:solidFill>
                            <a:srgbClr val="CE1C00"/>
                          </a:solidFill>
                          <a:uFill>
                            <a:solidFill>
                              <a:srgbClr val="CE1C00"/>
                            </a:solidFill>
                          </a:uFill>
                          <a:latin typeface="Calibri"/>
                          <a:ea typeface="Calibri"/>
                          <a:cs typeface="Calibri"/>
                          <a:sym typeface="Calibri"/>
                        </a:rPr>
                        <a:t>Our hand is high, and the LORD hath not done all this</a:t>
                      </a:r>
                      <a:r>
                        <a:rPr sz="2200">
                          <a:solidFill>
                            <a:srgbClr val="CE1C00"/>
                          </a:solidFill>
                          <a:uFill>
                            <a:solidFill>
                              <a:srgbClr val="CE1C00"/>
                            </a:solidFill>
                          </a:uFill>
                          <a:latin typeface="Calibri"/>
                          <a:ea typeface="Calibri"/>
                          <a:cs typeface="Calibri"/>
                          <a:sym typeface="Calibri"/>
                        </a:rPr>
                        <a:t>.”</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1F5FA"/>
                    </a:solidFill>
                  </a:tcPr>
                </a:tc>
              </a:tr>
              <a:tr h="2730500">
                <a:tc>
                  <a:txBody>
                    <a:bodyPr/>
                    <a:lstStyle/>
                    <a:p>
                      <a:pPr lvl="0" algn="l" defTabSz="914400">
                        <a:tabLst>
                          <a:tab pos="914400" algn="l"/>
                        </a:tabLst>
                        <a:defRPr b="0" i="0" sz="1800">
                          <a:uFillTx/>
                        </a:defRPr>
                      </a:pPr>
                      <a:r>
                        <a:rPr sz="2200">
                          <a:uFill>
                            <a:solidFill/>
                          </a:uFill>
                          <a:latin typeface="Calibri"/>
                          <a:ea typeface="Calibri"/>
                          <a:cs typeface="Calibri"/>
                          <a:sym typeface="Calibri"/>
                        </a:rPr>
                        <a:t>1v12 “Art thou not from everlasting, O LORD my God, mine Holy One? we shall not die. O LORD, thou hast ordained them for judgment; and, </a:t>
                      </a:r>
                      <a:r>
                        <a:rPr b="1" sz="2200">
                          <a:solidFill>
                            <a:srgbClr val="CE1C00"/>
                          </a:solidFill>
                          <a:uFill>
                            <a:solidFill>
                              <a:srgbClr val="CE1C00"/>
                            </a:solidFill>
                          </a:uFill>
                          <a:latin typeface="Calibri"/>
                          <a:ea typeface="Calibri"/>
                          <a:cs typeface="Calibri"/>
                          <a:sym typeface="Calibri"/>
                        </a:rPr>
                        <a:t>O mighty God [Heb: Rock], </a:t>
                      </a:r>
                      <a:r>
                        <a:rPr sz="2200">
                          <a:uFill>
                            <a:solidFill/>
                          </a:uFill>
                          <a:latin typeface="Calibri"/>
                          <a:ea typeface="Calibri"/>
                          <a:cs typeface="Calibri"/>
                          <a:sym typeface="Calibri"/>
                        </a:rPr>
                        <a:t>thou hast established them for correction.”</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E1EAF4"/>
                    </a:solidFill>
                  </a:tcPr>
                </a:tc>
                <a:tc>
                  <a:txBody>
                    <a:bodyPr/>
                    <a:lstStyle/>
                    <a:p>
                      <a:pPr lvl="0" algn="l" defTabSz="914400">
                        <a:tabLst>
                          <a:tab pos="914400" algn="l"/>
                        </a:tabLst>
                        <a:defRPr b="0" i="0" sz="1800">
                          <a:uFillTx/>
                        </a:defRPr>
                      </a:pPr>
                      <a:r>
                        <a:rPr sz="2200">
                          <a:uFill>
                            <a:solidFill/>
                          </a:uFill>
                          <a:latin typeface="Calibri"/>
                          <a:ea typeface="Calibri"/>
                          <a:cs typeface="Calibri"/>
                          <a:sym typeface="Calibri"/>
                        </a:rPr>
                        <a:t>Deut 32:4 “</a:t>
                      </a:r>
                      <a:r>
                        <a:rPr b="1" sz="2200">
                          <a:solidFill>
                            <a:srgbClr val="CE1C00"/>
                          </a:solidFill>
                          <a:uFill>
                            <a:solidFill>
                              <a:srgbClr val="CE1C00"/>
                            </a:solidFill>
                          </a:uFill>
                          <a:latin typeface="Calibri"/>
                          <a:ea typeface="Calibri"/>
                          <a:cs typeface="Calibri"/>
                          <a:sym typeface="Calibri"/>
                        </a:rPr>
                        <a:t>He is the Rock</a:t>
                      </a:r>
                      <a:r>
                        <a:rPr sz="2200">
                          <a:solidFill>
                            <a:srgbClr val="CE1C00"/>
                          </a:solidFill>
                          <a:uFill>
                            <a:solidFill>
                              <a:srgbClr val="CE1C00"/>
                            </a:solidFill>
                          </a:uFill>
                          <a:latin typeface="Calibri"/>
                          <a:ea typeface="Calibri"/>
                          <a:cs typeface="Calibri"/>
                          <a:sym typeface="Calibri"/>
                        </a:rPr>
                        <a:t>, </a:t>
                      </a:r>
                      <a:r>
                        <a:rPr sz="2200">
                          <a:uFill>
                            <a:solidFill/>
                          </a:uFill>
                          <a:latin typeface="Calibri"/>
                          <a:ea typeface="Calibri"/>
                          <a:cs typeface="Calibri"/>
                          <a:sym typeface="Calibri"/>
                        </a:rPr>
                        <a:t>his work is perfect: for all his ways are judgment: a God of truth and without iniquity, just and right is he.”</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E1EAF4"/>
                    </a:solidFill>
                  </a:tcPr>
                </a:tc>
              </a:tr>
              <a:tr h="1288846">
                <a:tc>
                  <a:txBody>
                    <a:bodyPr/>
                    <a:lstStyle/>
                    <a:p>
                      <a:pPr lvl="0" algn="l" defTabSz="914400">
                        <a:tabLst>
                          <a:tab pos="914400" algn="l"/>
                        </a:tabLst>
                        <a:defRPr b="0" i="0" sz="1800">
                          <a:uFillTx/>
                        </a:defRPr>
                      </a:pPr>
                      <a:r>
                        <a:rPr sz="2200">
                          <a:uFill>
                            <a:solidFill/>
                          </a:uFill>
                          <a:latin typeface="Calibri"/>
                          <a:ea typeface="Calibri"/>
                          <a:cs typeface="Calibri"/>
                          <a:sym typeface="Calibri"/>
                        </a:rPr>
                        <a:t>2:2 “</a:t>
                      </a:r>
                      <a:r>
                        <a:rPr b="1" sz="2200">
                          <a:solidFill>
                            <a:srgbClr val="CE1C00"/>
                          </a:solidFill>
                          <a:uFill>
                            <a:solidFill>
                              <a:srgbClr val="CE1C00"/>
                            </a:solidFill>
                          </a:uFill>
                          <a:latin typeface="Calibri"/>
                          <a:ea typeface="Calibri"/>
                          <a:cs typeface="Calibri"/>
                          <a:sym typeface="Calibri"/>
                        </a:rPr>
                        <a:t>Write the vision, and make it plain upon tables</a:t>
                      </a:r>
                      <a:r>
                        <a:rPr sz="2200">
                          <a:uFill>
                            <a:solidFill/>
                          </a:uFill>
                          <a:latin typeface="Calibri"/>
                          <a:ea typeface="Calibri"/>
                          <a:cs typeface="Calibri"/>
                          <a:sym typeface="Calibri"/>
                        </a:rPr>
                        <a:t>, that he may run that readeth it.”</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1F5FA"/>
                    </a:solidFill>
                  </a:tcPr>
                </a:tc>
                <a:tc>
                  <a:txBody>
                    <a:bodyPr/>
                    <a:lstStyle/>
                    <a:p>
                      <a:pPr lvl="0" algn="l" defTabSz="914400">
                        <a:tabLst>
                          <a:tab pos="914400" algn="l"/>
                        </a:tabLst>
                        <a:defRPr b="0" i="0" sz="1800">
                          <a:uFillTx/>
                        </a:defRPr>
                      </a:pPr>
                      <a:r>
                        <a:rPr sz="2200">
                          <a:uFill>
                            <a:solidFill/>
                          </a:uFill>
                          <a:latin typeface="Calibri"/>
                          <a:ea typeface="Calibri"/>
                          <a:cs typeface="Calibri"/>
                          <a:sym typeface="Calibri"/>
                        </a:rPr>
                        <a:t>27:8 “And thou </a:t>
                      </a:r>
                      <a:r>
                        <a:rPr b="1" sz="2200">
                          <a:solidFill>
                            <a:srgbClr val="CE1C00"/>
                          </a:solidFill>
                          <a:uFill>
                            <a:solidFill>
                              <a:srgbClr val="CE1C00"/>
                            </a:solidFill>
                          </a:uFill>
                          <a:latin typeface="Calibri"/>
                          <a:ea typeface="Calibri"/>
                          <a:cs typeface="Calibri"/>
                          <a:sym typeface="Calibri"/>
                        </a:rPr>
                        <a:t>shalt write upon the stones all the words of this law very plainly</a:t>
                      </a:r>
                      <a:r>
                        <a:rPr sz="2200">
                          <a:solidFill>
                            <a:srgbClr val="CE1C00"/>
                          </a:solidFill>
                          <a:uFill>
                            <a:solidFill>
                              <a:srgbClr val="CE1C00"/>
                            </a:solidFill>
                          </a:uFill>
                          <a:latin typeface="Calibri"/>
                          <a:ea typeface="Calibri"/>
                          <a:cs typeface="Calibri"/>
                          <a:sym typeface="Calibri"/>
                        </a:rPr>
                        <a:t>.”  </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1F5FA"/>
                    </a:solidFill>
                  </a:tcPr>
                </a:tc>
              </a:tr>
            </a:tbl>
          </a:graphicData>
        </a:graphic>
      </p:graphicFrame>
    </p:spTree>
  </p:cSld>
  <p:clrMapOvr>
    <a:masterClrMapping/>
  </p:clrMapOvr>
  <p:transition spd="med" advClick="1"/>
</p:sld>
</file>

<file path=ppt/slides/slide5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9" name="Shape 319"/>
          <p:cNvSpPr/>
          <p:nvPr>
            <p:ph type="sldNum" sz="quarter" idx="2"/>
          </p:nvPr>
        </p:nvSpPr>
        <p:spPr>
          <a:prstGeom prst="rect">
            <a:avLst/>
          </a:prstGeom>
          <a:extLst>
            <a:ext uri="{C572A759-6A51-4108-AA02-DFA0A04FC94B}">
              <ma14:wrappingTextBoxFlag xmlns:ma14="http://schemas.microsoft.com/office/mac/drawingml/2011/main" val="1"/>
            </a:ext>
          </a:extLst>
        </p:spPr>
        <p:txBody>
          <a:bodyPr lIns="0" tIns="0" rIns="0" bIns="0"/>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graphicFrame>
        <p:nvGraphicFramePr>
          <p:cNvPr id="320" name="Table 320"/>
          <p:cNvGraphicFramePr/>
          <p:nvPr/>
        </p:nvGraphicFramePr>
        <p:xfrm>
          <a:off x="645287" y="441069"/>
          <a:ext cx="8538103" cy="6157039"/>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1475563"/>
                <a:gridCol w="3326358"/>
                <a:gridCol w="3736181"/>
              </a:tblGrid>
              <a:tr h="609600">
                <a:tc>
                  <a:txBody>
                    <a:bodyPr/>
                    <a:lstStyle/>
                    <a:p>
                      <a:pPr lvl="0" indent="228600" algn="l">
                        <a:defRPr b="0" i="0" sz="1800">
                          <a:uFillTx/>
                        </a:defRPr>
                      </a:pPr>
                      <a:r>
                        <a:rPr b="1" i="1" sz="2700">
                          <a:uFill>
                            <a:solidFill/>
                          </a:uFill>
                        </a:rPr>
                        <a:t>Deut</a:t>
                      </a:r>
                    </a:p>
                  </a:txBody>
                  <a:tcPr marL="63500" marR="63500" marT="63500" marB="63500" anchor="t" anchorCtr="0" horzOverflow="overflow"/>
                </a:tc>
                <a:tc>
                  <a:txBody>
                    <a:bodyPr/>
                    <a:lstStyle/>
                    <a:p>
                      <a:pPr lvl="0" indent="228600" algn="l">
                        <a:defRPr sz="2700"/>
                      </a:pPr>
                    </a:p>
                  </a:txBody>
                  <a:tcPr marL="63500" marR="63500" marT="63500" marB="63500" anchor="t" anchorCtr="0" horzOverflow="overflow"/>
                </a:tc>
                <a:tc>
                  <a:txBody>
                    <a:bodyPr/>
                    <a:lstStyle/>
                    <a:p>
                      <a:pPr lvl="0" indent="228600" algn="l">
                        <a:defRPr b="0" i="0" sz="1800">
                          <a:uFillTx/>
                        </a:defRPr>
                      </a:pPr>
                      <a:r>
                        <a:rPr b="1" i="1" sz="2700">
                          <a:uFill>
                            <a:solidFill/>
                          </a:uFill>
                        </a:rPr>
                        <a:t>Habakkuk</a:t>
                      </a:r>
                    </a:p>
                  </a:txBody>
                  <a:tcPr marL="63500" marR="63500" marT="63500" marB="63500" anchor="t" anchorCtr="0" horzOverflow="overflow"/>
                </a:tc>
              </a:tr>
              <a:tr h="596304">
                <a:tc>
                  <a:txBody>
                    <a:bodyPr/>
                    <a:lstStyle/>
                    <a:p>
                      <a:pPr lvl="0" indent="228600" algn="l">
                        <a:defRPr b="0" i="0" sz="1800">
                          <a:uFillTx/>
                        </a:defRPr>
                      </a:pPr>
                      <a:r>
                        <a:rPr b="1" i="1" sz="2700">
                          <a:uFill>
                            <a:solidFill/>
                          </a:uFill>
                        </a:rPr>
                        <a:t>32:4</a:t>
                      </a:r>
                    </a:p>
                  </a:txBody>
                  <a:tcPr marL="63500" marR="63500" marT="63500" marB="63500" anchor="t" anchorCtr="0" horzOverflow="overflow"/>
                </a:tc>
                <a:tc>
                  <a:txBody>
                    <a:bodyPr/>
                    <a:lstStyle/>
                    <a:p>
                      <a:pPr lvl="0" indent="228600" algn="l">
                        <a:defRPr b="0" i="0" sz="1800">
                          <a:uFillTx/>
                        </a:defRPr>
                      </a:pPr>
                      <a:r>
                        <a:rPr b="1" i="1" sz="2700">
                          <a:uFill>
                            <a:solidFill/>
                          </a:uFill>
                        </a:rPr>
                        <a:t>Rock</a:t>
                      </a:r>
                    </a:p>
                  </a:txBody>
                  <a:tcPr marL="63500" marR="63500" marT="63500" marB="63500" anchor="t" anchorCtr="0" horzOverflow="overflow"/>
                </a:tc>
                <a:tc>
                  <a:txBody>
                    <a:bodyPr/>
                    <a:lstStyle/>
                    <a:p>
                      <a:pPr lvl="0" indent="228600" algn="l">
                        <a:defRPr b="0" i="0" sz="1800">
                          <a:uFillTx/>
                        </a:defRPr>
                      </a:pPr>
                      <a:r>
                        <a:rPr b="1" i="1" sz="2700">
                          <a:uFill>
                            <a:solidFill/>
                          </a:uFill>
                        </a:rPr>
                        <a:t>1:12</a:t>
                      </a:r>
                    </a:p>
                  </a:txBody>
                  <a:tcPr marL="63500" marR="63500" marT="63500" marB="63500" anchor="t" anchorCtr="0" horzOverflow="overflow"/>
                </a:tc>
              </a:tr>
              <a:tr h="596304">
                <a:tc>
                  <a:txBody>
                    <a:bodyPr/>
                    <a:lstStyle/>
                    <a:p>
                      <a:pPr lvl="0" indent="228600" algn="l">
                        <a:defRPr b="0" i="0" sz="1800">
                          <a:uFillTx/>
                        </a:defRPr>
                      </a:pPr>
                      <a:r>
                        <a:rPr b="1" i="1" sz="2700">
                          <a:uFill>
                            <a:solidFill/>
                          </a:uFill>
                        </a:rPr>
                        <a:t>32:20</a:t>
                      </a:r>
                    </a:p>
                  </a:txBody>
                  <a:tcPr marL="63500" marR="63500" marT="63500" marB="63500" anchor="t" anchorCtr="0" horzOverflow="overflow"/>
                </a:tc>
                <a:tc>
                  <a:txBody>
                    <a:bodyPr/>
                    <a:lstStyle/>
                    <a:p>
                      <a:pPr lvl="0" indent="228600" algn="l">
                        <a:defRPr b="0" i="0" sz="1800">
                          <a:uFillTx/>
                        </a:defRPr>
                      </a:pPr>
                      <a:r>
                        <a:rPr b="1" i="1" sz="2700">
                          <a:uFill>
                            <a:solidFill/>
                          </a:uFill>
                        </a:rPr>
                        <a:t>faith</a:t>
                      </a:r>
                    </a:p>
                  </a:txBody>
                  <a:tcPr marL="63500" marR="63500" marT="63500" marB="63500" anchor="t" anchorCtr="0" horzOverflow="overflow"/>
                </a:tc>
                <a:tc>
                  <a:txBody>
                    <a:bodyPr/>
                    <a:lstStyle/>
                    <a:p>
                      <a:pPr lvl="0" indent="228600" algn="l">
                        <a:defRPr b="0" i="0" sz="1800">
                          <a:uFillTx/>
                        </a:defRPr>
                      </a:pPr>
                      <a:r>
                        <a:rPr b="1" i="1" sz="2700">
                          <a:uFill>
                            <a:solidFill/>
                          </a:uFill>
                        </a:rPr>
                        <a:t>2:4</a:t>
                      </a:r>
                    </a:p>
                  </a:txBody>
                  <a:tcPr marL="63500" marR="63500" marT="63500" marB="63500" anchor="t" anchorCtr="0" horzOverflow="overflow"/>
                </a:tc>
              </a:tr>
              <a:tr h="596304">
                <a:tc>
                  <a:txBody>
                    <a:bodyPr/>
                    <a:lstStyle/>
                    <a:p>
                      <a:pPr lvl="0" indent="228600" algn="l">
                        <a:defRPr b="0" i="0" sz="1800">
                          <a:uFillTx/>
                        </a:defRPr>
                      </a:pPr>
                      <a:r>
                        <a:rPr b="1" i="1" sz="2700">
                          <a:uFill>
                            <a:solidFill/>
                          </a:uFill>
                        </a:rPr>
                        <a:t>32:35</a:t>
                      </a:r>
                    </a:p>
                  </a:txBody>
                  <a:tcPr marL="63500" marR="63500" marT="63500" marB="63500" anchor="t" anchorCtr="0" horzOverflow="overflow"/>
                </a:tc>
                <a:tc>
                  <a:txBody>
                    <a:bodyPr/>
                    <a:lstStyle/>
                    <a:p>
                      <a:pPr lvl="0" indent="228600" algn="l">
                        <a:defRPr b="0" i="0" sz="1800">
                          <a:uFillTx/>
                        </a:defRPr>
                      </a:pPr>
                      <a:r>
                        <a:rPr b="1" i="1" sz="2700">
                          <a:uFill>
                            <a:solidFill/>
                          </a:uFill>
                        </a:rPr>
                        <a:t>make haste</a:t>
                      </a:r>
                    </a:p>
                  </a:txBody>
                  <a:tcPr marL="63500" marR="63500" marT="63500" marB="63500" anchor="t" anchorCtr="0" horzOverflow="overflow"/>
                </a:tc>
                <a:tc>
                  <a:txBody>
                    <a:bodyPr/>
                    <a:lstStyle/>
                    <a:p>
                      <a:pPr lvl="0" indent="228600" algn="l">
                        <a:defRPr b="0" i="0" sz="1800">
                          <a:uFillTx/>
                        </a:defRPr>
                      </a:pPr>
                      <a:r>
                        <a:rPr b="1" i="1" sz="2700">
                          <a:uFill>
                            <a:solidFill/>
                          </a:uFill>
                        </a:rPr>
                        <a:t>1:8</a:t>
                      </a:r>
                    </a:p>
                  </a:txBody>
                  <a:tcPr marL="63500" marR="63500" marT="63500" marB="63500" anchor="t" anchorCtr="0" horzOverflow="overflow"/>
                </a:tc>
              </a:tr>
              <a:tr h="695318">
                <a:tc>
                  <a:txBody>
                    <a:bodyPr/>
                    <a:lstStyle/>
                    <a:p>
                      <a:pPr lvl="0" indent="228600" algn="l">
                        <a:defRPr b="0" i="0" sz="1800">
                          <a:uFillTx/>
                        </a:defRPr>
                      </a:pPr>
                      <a:r>
                        <a:rPr b="1" i="1" sz="2700">
                          <a:uFill>
                            <a:solidFill/>
                          </a:uFill>
                        </a:rPr>
                        <a:t>32:42</a:t>
                      </a:r>
                    </a:p>
                  </a:txBody>
                  <a:tcPr marL="63500" marR="63500" marT="63500" marB="63500" anchor="t" anchorCtr="0" horzOverflow="overflow"/>
                </a:tc>
                <a:tc>
                  <a:txBody>
                    <a:bodyPr/>
                    <a:lstStyle/>
                    <a:p>
                      <a:pPr lvl="0" indent="228600" algn="l">
                        <a:defRPr b="0" i="0" sz="1800">
                          <a:uFillTx/>
                        </a:defRPr>
                      </a:pPr>
                      <a:r>
                        <a:rPr b="1" i="1" sz="2700">
                          <a:uFill>
                            <a:solidFill/>
                          </a:uFill>
                        </a:rPr>
                        <a:t>arrows</a:t>
                      </a:r>
                    </a:p>
                  </a:txBody>
                  <a:tcPr marL="63500" marR="63500" marT="63500" marB="63500" anchor="t" anchorCtr="0" horzOverflow="overflow"/>
                </a:tc>
                <a:tc>
                  <a:txBody>
                    <a:bodyPr/>
                    <a:lstStyle/>
                    <a:p>
                      <a:pPr lvl="0" indent="228600" algn="l">
                        <a:defRPr b="0" i="0" sz="1800">
                          <a:uFillTx/>
                        </a:defRPr>
                      </a:pPr>
                      <a:r>
                        <a:rPr b="1" i="1" sz="2700">
                          <a:uFill>
                            <a:solidFill/>
                          </a:uFill>
                        </a:rPr>
                        <a:t>3:11</a:t>
                      </a:r>
                    </a:p>
                  </a:txBody>
                  <a:tcPr marL="63500" marR="63500" marT="63500" marB="63500" anchor="t" anchorCtr="0" horzOverflow="overflow"/>
                </a:tc>
              </a:tr>
              <a:tr h="682023">
                <a:tc>
                  <a:txBody>
                    <a:bodyPr/>
                    <a:lstStyle/>
                    <a:p>
                      <a:pPr lvl="0" indent="228600" algn="l">
                        <a:defRPr b="0" i="0" sz="1800">
                          <a:uFillTx/>
                        </a:defRPr>
                      </a:pPr>
                      <a:r>
                        <a:rPr b="1" i="1" sz="2700">
                          <a:uFill>
                            <a:solidFill/>
                          </a:uFill>
                        </a:rPr>
                        <a:t>32:43</a:t>
                      </a:r>
                    </a:p>
                  </a:txBody>
                  <a:tcPr marL="63500" marR="63500" marT="63500" marB="63500" anchor="t" anchorCtr="0" horzOverflow="overflow"/>
                </a:tc>
                <a:tc>
                  <a:txBody>
                    <a:bodyPr/>
                    <a:lstStyle/>
                    <a:p>
                      <a:pPr lvl="0" indent="228600" algn="l">
                        <a:defRPr b="0" i="0" sz="1800">
                          <a:uFillTx/>
                        </a:defRPr>
                      </a:pPr>
                      <a:r>
                        <a:rPr b="1" i="1" sz="2700">
                          <a:uFill>
                            <a:solidFill/>
                          </a:uFill>
                        </a:rPr>
                        <a:t>nations</a:t>
                      </a:r>
                    </a:p>
                  </a:txBody>
                  <a:tcPr marL="63500" marR="63500" marT="63500" marB="63500" anchor="t" anchorCtr="0" horzOverflow="overflow"/>
                </a:tc>
                <a:tc>
                  <a:txBody>
                    <a:bodyPr/>
                    <a:lstStyle/>
                    <a:p>
                      <a:pPr lvl="0" indent="228600" algn="l">
                        <a:defRPr b="0" i="0" sz="1800">
                          <a:uFillTx/>
                        </a:defRPr>
                      </a:pPr>
                      <a:r>
                        <a:rPr b="1" i="1" sz="2700">
                          <a:uFill>
                            <a:solidFill/>
                          </a:uFill>
                        </a:rPr>
                        <a:t>1:17, 2:5, 2:8, 3:6</a:t>
                      </a:r>
                    </a:p>
                  </a:txBody>
                  <a:tcPr marL="63500" marR="63500" marT="63500" marB="63500" anchor="t" anchorCtr="0" horzOverflow="overflow"/>
                </a:tc>
              </a:tr>
              <a:tr h="596304">
                <a:tc>
                  <a:txBody>
                    <a:bodyPr/>
                    <a:lstStyle/>
                    <a:p>
                      <a:pPr lvl="0" indent="228600" algn="l">
                        <a:defRPr b="0" i="0" sz="1800">
                          <a:uFillTx/>
                        </a:defRPr>
                      </a:pPr>
                      <a:r>
                        <a:rPr b="1" i="1" sz="2700">
                          <a:uFill>
                            <a:solidFill/>
                          </a:uFill>
                        </a:rPr>
                        <a:t>33:2</a:t>
                      </a:r>
                    </a:p>
                  </a:txBody>
                  <a:tcPr marL="63500" marR="63500" marT="63500" marB="63500" anchor="t" anchorCtr="0" horzOverflow="overflow"/>
                </a:tc>
                <a:tc>
                  <a:txBody>
                    <a:bodyPr/>
                    <a:lstStyle/>
                    <a:p>
                      <a:pPr lvl="0" indent="228600" algn="l">
                        <a:defRPr b="0" i="0" sz="1800">
                          <a:uFillTx/>
                        </a:defRPr>
                      </a:pPr>
                      <a:r>
                        <a:rPr b="1" i="1" sz="2700">
                          <a:uFill>
                            <a:solidFill/>
                          </a:uFill>
                        </a:rPr>
                        <a:t>God comes</a:t>
                      </a:r>
                    </a:p>
                  </a:txBody>
                  <a:tcPr marL="63500" marR="63500" marT="63500" marB="63500" anchor="t" anchorCtr="0" horzOverflow="overflow"/>
                </a:tc>
                <a:tc>
                  <a:txBody>
                    <a:bodyPr/>
                    <a:lstStyle/>
                    <a:p>
                      <a:pPr lvl="0" indent="228600" algn="l">
                        <a:defRPr b="0" i="0" sz="1800">
                          <a:uFillTx/>
                        </a:defRPr>
                      </a:pPr>
                      <a:r>
                        <a:rPr b="1" i="1" sz="2700">
                          <a:uFill>
                            <a:solidFill/>
                          </a:uFill>
                        </a:rPr>
                        <a:t>3:3</a:t>
                      </a:r>
                    </a:p>
                  </a:txBody>
                  <a:tcPr marL="63500" marR="63500" marT="63500" marB="63500" anchor="t" anchorCtr="0" horzOverflow="overflow"/>
                </a:tc>
              </a:tr>
              <a:tr h="522182">
                <a:tc>
                  <a:txBody>
                    <a:bodyPr/>
                    <a:lstStyle/>
                    <a:p>
                      <a:pPr lvl="0" indent="228600" algn="l">
                        <a:defRPr b="0" i="0" sz="1800">
                          <a:uFillTx/>
                        </a:defRPr>
                      </a:pPr>
                      <a:r>
                        <a:rPr b="1" i="1" sz="2700">
                          <a:uFill>
                            <a:solidFill/>
                          </a:uFill>
                        </a:rPr>
                        <a:t>33:26</a:t>
                      </a:r>
                    </a:p>
                  </a:txBody>
                  <a:tcPr marL="63500" marR="63500" marT="63500" marB="63500" anchor="t" anchorCtr="0" horzOverflow="overflow"/>
                </a:tc>
                <a:tc>
                  <a:txBody>
                    <a:bodyPr/>
                    <a:lstStyle/>
                    <a:p>
                      <a:pPr lvl="0" indent="228600" algn="l">
                        <a:defRPr b="0" i="0" sz="1800">
                          <a:uFillTx/>
                        </a:defRPr>
                      </a:pPr>
                      <a:r>
                        <a:rPr b="1" i="1" sz="2700">
                          <a:uFill>
                            <a:solidFill/>
                          </a:uFill>
                        </a:rPr>
                        <a:t>ride upon heaven</a:t>
                      </a:r>
                    </a:p>
                  </a:txBody>
                  <a:tcPr marL="63500" marR="63500" marT="63500" marB="63500" anchor="t" anchorCtr="0" horzOverflow="overflow"/>
                </a:tc>
                <a:tc>
                  <a:txBody>
                    <a:bodyPr/>
                    <a:lstStyle/>
                    <a:p>
                      <a:pPr lvl="0" indent="228600" algn="l">
                        <a:defRPr b="0" i="0" sz="1800">
                          <a:uFillTx/>
                        </a:defRPr>
                      </a:pPr>
                      <a:r>
                        <a:rPr b="1" i="1" sz="2700">
                          <a:uFill>
                            <a:solidFill/>
                          </a:uFill>
                        </a:rPr>
                        <a:t>3:19</a:t>
                      </a:r>
                    </a:p>
                  </a:txBody>
                  <a:tcPr marL="63500" marR="63500" marT="63500" marB="63500" anchor="t" anchorCtr="0" horzOverflow="overflow"/>
                </a:tc>
              </a:tr>
              <a:tr h="522182">
                <a:tc>
                  <a:txBody>
                    <a:bodyPr/>
                    <a:lstStyle/>
                    <a:p>
                      <a:pPr lvl="0" indent="228600" algn="l">
                        <a:defRPr b="0" i="0" sz="1800">
                          <a:uFillTx/>
                        </a:defRPr>
                      </a:pPr>
                      <a:r>
                        <a:rPr b="1" i="1" sz="2700">
                          <a:uFill>
                            <a:solidFill/>
                          </a:uFill>
                        </a:rPr>
                        <a:t>33:29 </a:t>
                      </a:r>
                    </a:p>
                  </a:txBody>
                  <a:tcPr marL="63500" marR="63500" marT="63500" marB="63500" anchor="t" anchorCtr="0" horzOverflow="overflow"/>
                </a:tc>
                <a:tc>
                  <a:txBody>
                    <a:bodyPr/>
                    <a:lstStyle/>
                    <a:p>
                      <a:pPr lvl="0" indent="228600" algn="l">
                        <a:defRPr b="0" i="0" sz="1800">
                          <a:uFillTx/>
                        </a:defRPr>
                      </a:pPr>
                      <a:r>
                        <a:rPr b="1" i="1" sz="2700">
                          <a:uFill>
                            <a:solidFill/>
                          </a:uFill>
                        </a:rPr>
                        <a:t>saved by YHWH</a:t>
                      </a:r>
                    </a:p>
                  </a:txBody>
                  <a:tcPr marL="63500" marR="63500" marT="63500" marB="63500" anchor="t" anchorCtr="0" horzOverflow="overflow"/>
                </a:tc>
                <a:tc>
                  <a:txBody>
                    <a:bodyPr/>
                    <a:lstStyle/>
                    <a:p>
                      <a:pPr lvl="0" indent="228600" algn="l">
                        <a:defRPr b="0" i="0" sz="1800">
                          <a:uFillTx/>
                        </a:defRPr>
                      </a:pPr>
                      <a:r>
                        <a:rPr b="1" i="1" sz="2700">
                          <a:uFill>
                            <a:solidFill/>
                          </a:uFill>
                        </a:rPr>
                        <a:t>3:13</a:t>
                      </a:r>
                    </a:p>
                  </a:txBody>
                  <a:tcPr marL="63500" marR="63500" marT="63500" marB="63500" anchor="t" anchorCtr="0" horzOverflow="overflow"/>
                </a:tc>
              </a:tr>
              <a:tr h="740512">
                <a:tc>
                  <a:txBody>
                    <a:bodyPr/>
                    <a:lstStyle/>
                    <a:p>
                      <a:pPr lvl="0" indent="228600" algn="l">
                        <a:defRPr b="0" i="0" sz="1800">
                          <a:uFillTx/>
                        </a:defRPr>
                      </a:pPr>
                      <a:r>
                        <a:rPr b="1" i="1" sz="2700">
                          <a:uFill>
                            <a:solidFill/>
                          </a:uFill>
                        </a:rPr>
                        <a:t>33:29</a:t>
                      </a:r>
                    </a:p>
                  </a:txBody>
                  <a:tcPr marL="63500" marR="63500" marT="63500" marB="63500" anchor="t" anchorCtr="0" horzOverflow="overflow"/>
                </a:tc>
                <a:tc>
                  <a:txBody>
                    <a:bodyPr/>
                    <a:lstStyle/>
                    <a:p>
                      <a:pPr lvl="0" indent="228600" algn="l">
                        <a:defRPr b="0" i="0" sz="1800">
                          <a:uFillTx/>
                        </a:defRPr>
                      </a:pPr>
                      <a:r>
                        <a:rPr b="1" i="1" sz="2700">
                          <a:uFill>
                            <a:solidFill/>
                          </a:uFill>
                        </a:rPr>
                        <a:t>high places</a:t>
                      </a:r>
                    </a:p>
                  </a:txBody>
                  <a:tcPr marL="63500" marR="63500" marT="63500" marB="63500" anchor="t" anchorCtr="0" horzOverflow="overflow"/>
                </a:tc>
                <a:tc>
                  <a:txBody>
                    <a:bodyPr/>
                    <a:lstStyle/>
                    <a:p>
                      <a:pPr lvl="0" indent="228600" algn="l">
                        <a:defRPr b="0" i="0" sz="1800">
                          <a:uFillTx/>
                        </a:defRPr>
                      </a:pPr>
                      <a:r>
                        <a:rPr b="1" i="1" sz="2700">
                          <a:uFill>
                            <a:solidFill/>
                          </a:uFill>
                        </a:rPr>
                        <a:t>3:19</a:t>
                      </a:r>
                    </a:p>
                  </a:txBody>
                  <a:tcPr marL="63500" marR="63500" marT="63500" marB="63500" anchor="t" anchorCtr="0" horzOverflow="overflow"/>
                </a:tc>
              </a:tr>
            </a:tbl>
          </a:graphicData>
        </a:graphic>
      </p:graphicFrame>
    </p:spTree>
  </p:cSld>
  <p:clrMapOvr>
    <a:masterClrMapping/>
  </p:clrMapOvr>
  <p:transition spd="med" advClick="1"/>
</p:sld>
</file>

<file path=ppt/slides/slide5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2" name="Shape 322"/>
          <p:cNvSpPr/>
          <p:nvPr/>
        </p:nvSpPr>
        <p:spPr>
          <a:xfrm>
            <a:off x="1000645" y="196849"/>
            <a:ext cx="7142709" cy="4699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defRPr b="1" sz="2400" u="sng">
                <a:latin typeface="+mn-lt"/>
                <a:ea typeface="+mn-ea"/>
                <a:cs typeface="+mn-cs"/>
                <a:sym typeface="Helvetica"/>
              </a:defRPr>
            </a:lvl1pPr>
          </a:lstStyle>
          <a:p>
            <a:pPr lvl="0">
              <a:defRPr b="0" sz="1800" u="none"/>
            </a:pPr>
            <a:r>
              <a:rPr b="1" sz="2400" u="sng"/>
              <a:t>The burden which Habakkuk the prophet did see</a:t>
            </a:r>
          </a:p>
        </p:txBody>
      </p:sp>
      <p:graphicFrame>
        <p:nvGraphicFramePr>
          <p:cNvPr id="323" name="Table 323"/>
          <p:cNvGraphicFramePr/>
          <p:nvPr/>
        </p:nvGraphicFramePr>
        <p:xfrm>
          <a:off x="404622" y="1046112"/>
          <a:ext cx="8630774" cy="3956626"/>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317500"/>
                <a:gridCol w="1217860"/>
                <a:gridCol w="2756148"/>
                <a:gridCol w="570835"/>
                <a:gridCol w="1104900"/>
                <a:gridCol w="2663527"/>
              </a:tblGrid>
              <a:tr h="1355555">
                <a:tc>
                  <a:txBody>
                    <a:bodyPr/>
                    <a:lstStyle/>
                    <a:p>
                      <a:pPr lvl="0" algn="l" defTabSz="914400">
                        <a:defRPr b="0" i="0" sz="1800">
                          <a:uFillTx/>
                        </a:defRPr>
                      </a:pPr>
                      <a:r>
                        <a:rPr sz="2300">
                          <a:latin typeface="+mn-lt"/>
                          <a:ea typeface="+mn-ea"/>
                          <a:cs typeface="+mn-cs"/>
                          <a:sym typeface="Helvetica"/>
                        </a:rPr>
                        <a:t>A</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1:2-4</a:t>
                      </a:r>
                    </a:p>
                  </a:txBody>
                  <a:tcPr marL="50800" marR="50800" marT="50800" marB="50800" anchor="t" anchorCtr="0" horzOverflow="overflow"/>
                </a:tc>
                <a:tc>
                  <a:txBody>
                    <a:bodyPr/>
                    <a:lstStyle/>
                    <a:p>
                      <a:pPr lvl="0" algn="l" defTabSz="914400">
                        <a:defRPr b="0" i="0" sz="1800">
                          <a:uFillTx/>
                        </a:defRPr>
                      </a:pPr>
                      <a:r>
                        <a:rPr b="1" i="1" sz="2300">
                          <a:solidFill>
                            <a:srgbClr val="C82506"/>
                          </a:solidFill>
                          <a:latin typeface="+mn-lt"/>
                          <a:ea typeface="+mn-ea"/>
                          <a:cs typeface="+mn-cs"/>
                          <a:sym typeface="Helvetica"/>
                        </a:rPr>
                        <a:t>Question - why does God tolerate injustice</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A’</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3:16-19</a:t>
                      </a:r>
                    </a:p>
                  </a:txBody>
                  <a:tcPr marL="50800" marR="50800" marT="50800" marB="50800" anchor="t" anchorCtr="0" horzOverflow="overflow"/>
                </a:tc>
                <a:tc>
                  <a:txBody>
                    <a:bodyPr/>
                    <a:lstStyle/>
                    <a:p>
                      <a:pPr lvl="0" algn="l" defTabSz="914400">
                        <a:defRPr b="0" i="0" sz="1800">
                          <a:uFillTx/>
                        </a:defRPr>
                      </a:pPr>
                      <a:r>
                        <a:rPr b="1" sz="2300">
                          <a:solidFill>
                            <a:srgbClr val="C82506"/>
                          </a:solidFill>
                          <a:latin typeface="+mn-lt"/>
                          <a:ea typeface="+mn-ea"/>
                          <a:cs typeface="+mn-cs"/>
                          <a:sym typeface="Helvetica"/>
                        </a:rPr>
                        <a:t>The perspective  of faith</a:t>
                      </a:r>
                    </a:p>
                  </a:txBody>
                  <a:tcPr marL="50800" marR="50800" marT="50800" marB="50800" anchor="t" anchorCtr="0" horzOverflow="overflow"/>
                </a:tc>
              </a:tr>
              <a:tr h="1168400">
                <a:tc>
                  <a:txBody>
                    <a:bodyPr/>
                    <a:lstStyle/>
                    <a:p>
                      <a:pPr lvl="0" algn="l" defTabSz="914400">
                        <a:defRPr b="0" i="0" sz="1800">
                          <a:uFillTx/>
                        </a:defRPr>
                      </a:pPr>
                      <a:r>
                        <a:rPr sz="2300">
                          <a:latin typeface="+mn-lt"/>
                          <a:ea typeface="+mn-ea"/>
                          <a:cs typeface="+mn-cs"/>
                          <a:sym typeface="Helvetica"/>
                        </a:rPr>
                        <a:t>B</a:t>
                      </a:r>
                    </a:p>
                  </a:txBody>
                  <a:tcPr marL="50800" marR="50800" marT="50800" marB="50800" anchor="t" anchorCtr="0" horzOverflow="overflow"/>
                </a:tc>
                <a:tc>
                  <a:txBody>
                    <a:bodyPr/>
                    <a:lstStyle/>
                    <a:p>
                      <a:pPr lvl="0"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0" i="0" sz="1800">
                          <a:uFillTx/>
                        </a:defRPr>
                      </a:pPr>
                      <a:r>
                        <a:rPr sz="2300">
                          <a:latin typeface="+mn-lt"/>
                          <a:ea typeface="+mn-ea"/>
                          <a:cs typeface="+mn-cs"/>
                          <a:sym typeface="Helvetica"/>
                        </a:rPr>
                        <a:t>1:5-11</a:t>
                      </a:r>
                    </a:p>
                  </a:txBody>
                  <a:tcPr marL="50800" marR="50800" marT="50800" marB="50800" anchor="t" anchorCtr="0" horzOverflow="overflow"/>
                </a:tc>
                <a:tc>
                  <a:txBody>
                    <a:bodyPr/>
                    <a:lstStyle/>
                    <a:p>
                      <a:pPr lvl="0" algn="l" defTabSz="914400">
                        <a:defRPr b="0" i="0" sz="1800">
                          <a:uFillTx/>
                        </a:defRPr>
                      </a:pPr>
                      <a:r>
                        <a:rPr b="1" sz="2300">
                          <a:latin typeface="+mn-lt"/>
                          <a:ea typeface="+mn-ea"/>
                          <a:cs typeface="+mn-cs"/>
                          <a:sym typeface="Helvetica"/>
                        </a:rPr>
                        <a:t>Answer - God will judge through the Chaldeans</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B’</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3:1-15</a:t>
                      </a:r>
                    </a:p>
                  </a:txBody>
                  <a:tcPr marL="50800" marR="50800" marT="50800" marB="50800" anchor="t" anchorCtr="0" horzOverflow="overflow"/>
                </a:tc>
                <a:tc>
                  <a:txBody>
                    <a:bodyPr/>
                    <a:lstStyle/>
                    <a:p>
                      <a:pPr lvl="0"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0" i="0" sz="1800">
                          <a:uFillTx/>
                        </a:defRPr>
                      </a:pPr>
                      <a:r>
                        <a:rPr b="1" sz="2300">
                          <a:latin typeface="+mn-lt"/>
                          <a:ea typeface="+mn-ea"/>
                          <a:cs typeface="+mn-cs"/>
                          <a:sym typeface="Helvetica"/>
                        </a:rPr>
                        <a:t>The coming of the mighty Eloah</a:t>
                      </a:r>
                    </a:p>
                  </a:txBody>
                  <a:tcPr marL="50800" marR="50800" marT="50800" marB="50800" anchor="t" anchorCtr="0" horzOverflow="overflow"/>
                </a:tc>
              </a:tr>
              <a:tr h="1432669">
                <a:tc>
                  <a:txBody>
                    <a:bodyPr/>
                    <a:lstStyle/>
                    <a:p>
                      <a:pPr lvl="0" algn="l" defTabSz="914400">
                        <a:defRPr b="0" i="0" sz="1800">
                          <a:uFillTx/>
                        </a:defRPr>
                      </a:pPr>
                      <a:r>
                        <a:rPr sz="2300">
                          <a:latin typeface="+mn-lt"/>
                          <a:ea typeface="+mn-ea"/>
                          <a:cs typeface="+mn-cs"/>
                          <a:sym typeface="Helvetica"/>
                        </a:rPr>
                        <a:t>C</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1:12-2:1</a:t>
                      </a:r>
                    </a:p>
                  </a:txBody>
                  <a:tcPr marL="50800" marR="50800" marT="50800" marB="50800" anchor="t" anchorCtr="0" horzOverflow="overflow"/>
                </a:tc>
                <a:tc>
                  <a:txBody>
                    <a:bodyPr/>
                    <a:lstStyle/>
                    <a:p>
                      <a:pPr lvl="0" algn="l" defTabSz="914400">
                        <a:defRPr b="0" i="0" sz="1800">
                          <a:uFillTx/>
                        </a:defRPr>
                      </a:pPr>
                      <a:r>
                        <a:rPr b="1" i="1" sz="2300">
                          <a:solidFill>
                            <a:srgbClr val="C82506"/>
                          </a:solidFill>
                          <a:latin typeface="+mn-lt"/>
                          <a:ea typeface="+mn-ea"/>
                          <a:cs typeface="+mn-cs"/>
                          <a:sym typeface="Helvetica"/>
                        </a:rPr>
                        <a:t>Complaint - the Babylonians are rapacious idolators</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C’</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2:5-20</a:t>
                      </a:r>
                    </a:p>
                  </a:txBody>
                  <a:tcPr marL="50800" marR="50800" marT="50800" marB="50800" anchor="t" anchorCtr="0" horzOverflow="overflow"/>
                </a:tc>
                <a:tc>
                  <a:txBody>
                    <a:bodyPr/>
                    <a:lstStyle/>
                    <a:p>
                      <a:pPr lvl="0" algn="l" defTabSz="914400">
                        <a:defRPr b="0" i="0" sz="1800">
                          <a:uFillTx/>
                        </a:defRPr>
                      </a:pPr>
                      <a:r>
                        <a:rPr b="1" sz="2300">
                          <a:solidFill>
                            <a:srgbClr val="C82506"/>
                          </a:solidFill>
                          <a:latin typeface="+mn-lt"/>
                          <a:ea typeface="+mn-ea"/>
                          <a:cs typeface="+mn-cs"/>
                          <a:sym typeface="Helvetica"/>
                        </a:rPr>
                        <a:t>Five Woes on Babylon</a:t>
                      </a:r>
                    </a:p>
                  </a:txBody>
                  <a:tcPr marL="50800" marR="50800" marT="50800" marB="50800" anchor="t" anchorCtr="0" horzOverflow="overflow"/>
                </a:tc>
              </a:tr>
            </a:tbl>
          </a:graphicData>
        </a:graphic>
      </p:graphicFrame>
      <p:graphicFrame>
        <p:nvGraphicFramePr>
          <p:cNvPr id="324" name="Table 324"/>
          <p:cNvGraphicFramePr/>
          <p:nvPr/>
        </p:nvGraphicFramePr>
        <p:xfrm>
          <a:off x="1030368" y="5547200"/>
          <a:ext cx="7379282" cy="889002"/>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419695"/>
                <a:gridCol w="921345"/>
                <a:gridCol w="6038238"/>
              </a:tblGrid>
              <a:tr h="889000">
                <a:tc>
                  <a:txBody>
                    <a:bodyPr/>
                    <a:lstStyle/>
                    <a:p>
                      <a:pPr lvl="0" algn="l" defTabSz="914400">
                        <a:defRPr b="0" i="0" sz="1800">
                          <a:uFillTx/>
                        </a:defRPr>
                      </a:pPr>
                      <a:r>
                        <a:rPr sz="2300">
                          <a:latin typeface="+mn-lt"/>
                          <a:ea typeface="+mn-ea"/>
                          <a:cs typeface="+mn-cs"/>
                          <a:sym typeface="Helvetica"/>
                        </a:rPr>
                        <a:t>D</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2:2-4</a:t>
                      </a:r>
                    </a:p>
                  </a:txBody>
                  <a:tcPr marL="50800" marR="50800" marT="50800" marB="50800" anchor="t" anchorCtr="0" horzOverflow="overflow"/>
                </a:tc>
                <a:tc>
                  <a:txBody>
                    <a:bodyPr/>
                    <a:lstStyle/>
                    <a:p>
                      <a:pPr lvl="0" algn="l" defTabSz="914400">
                        <a:defRPr b="0" i="0" sz="1800">
                          <a:uFillTx/>
                        </a:defRPr>
                      </a:pPr>
                      <a:r>
                        <a:rPr b="1" sz="2600">
                          <a:latin typeface="+mn-lt"/>
                          <a:ea typeface="+mn-ea"/>
                          <a:cs typeface="+mn-cs"/>
                          <a:sym typeface="Helvetica"/>
                        </a:rPr>
                        <a:t>Answer - There is an appointed time, </a:t>
                      </a:r>
                      <a:endParaRPr sz="2600">
                        <a:latin typeface="+mn-lt"/>
                        <a:ea typeface="+mn-ea"/>
                        <a:cs typeface="+mn-cs"/>
                        <a:sym typeface="Helvetica"/>
                      </a:endParaRPr>
                    </a:p>
                    <a:p>
                      <a:pPr lvl="0" algn="l" defTabSz="914400">
                        <a:defRPr b="0" i="0" sz="1800">
                          <a:uFillTx/>
                        </a:defRPr>
                      </a:pPr>
                      <a:r>
                        <a:rPr b="1" sz="2600">
                          <a:latin typeface="+mn-lt"/>
                          <a:ea typeface="+mn-ea"/>
                          <a:cs typeface="+mn-cs"/>
                          <a:sym typeface="Helvetica"/>
                        </a:rPr>
                        <a:t>               </a:t>
                      </a:r>
                      <a:r>
                        <a:rPr b="1" i="1" sz="2600">
                          <a:latin typeface="+mn-lt"/>
                          <a:ea typeface="+mn-ea"/>
                          <a:cs typeface="+mn-cs"/>
                          <a:sym typeface="Helvetica"/>
                        </a:rPr>
                        <a:t> </a:t>
                      </a:r>
                      <a:r>
                        <a:rPr b="1" i="1" sz="2600" u="sng">
                          <a:latin typeface="+mn-lt"/>
                          <a:ea typeface="+mn-ea"/>
                          <a:cs typeface="+mn-cs"/>
                          <a:sym typeface="Helvetica"/>
                        </a:rPr>
                        <a:t>the just live by faith</a:t>
                      </a:r>
                      <a:r>
                        <a:rPr b="1" sz="2600">
                          <a:latin typeface="+mn-lt"/>
                          <a:ea typeface="+mn-ea"/>
                          <a:cs typeface="+mn-cs"/>
                          <a:sym typeface="Helvetica"/>
                        </a:rPr>
                        <a:t>.</a:t>
                      </a:r>
                    </a:p>
                  </a:txBody>
                  <a:tcPr marL="50800" marR="50800" marT="50800" marB="50800" anchor="t" anchorCtr="0" horzOverflow="overflow"/>
                </a:tc>
              </a:tr>
            </a:tbl>
          </a:graphicData>
        </a:graphic>
      </p:graphicFrame>
    </p:spTree>
  </p:cSld>
  <p:clrMapOvr>
    <a:masterClrMapping/>
  </p:clrMapOvr>
  <p:transition spd="med" advClick="1"/>
</p:sld>
</file>

<file path=ppt/slides/slide5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6" name="Shape 326"/>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graphicFrame>
        <p:nvGraphicFramePr>
          <p:cNvPr id="327" name="Table 327"/>
          <p:cNvGraphicFramePr/>
          <p:nvPr/>
        </p:nvGraphicFramePr>
        <p:xfrm>
          <a:off x="571912" y="723563"/>
          <a:ext cx="8394701" cy="5080002"/>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4038600"/>
                <a:gridCol w="4356100"/>
              </a:tblGrid>
              <a:tr h="974129">
                <a:tc>
                  <a:txBody>
                    <a:bodyPr/>
                    <a:lstStyle/>
                    <a:p>
                      <a:pPr lvl="0" algn="l" defTabSz="914400">
                        <a:tabLst>
                          <a:tab pos="914400" algn="l"/>
                        </a:tabLst>
                        <a:defRPr b="0" i="0" sz="1800">
                          <a:solidFill>
                            <a:srgbClr val="000000"/>
                          </a:solidFill>
                          <a:uFillTx/>
                        </a:defRPr>
                      </a:pPr>
                      <a:r>
                        <a:rPr b="1" sz="2400">
                          <a:solidFill>
                            <a:srgbClr val="FFFFFF"/>
                          </a:solidFill>
                          <a:uFill>
                            <a:solidFill>
                              <a:srgbClr val="FFFFFF"/>
                            </a:solidFill>
                          </a:uFill>
                          <a:latin typeface="Calibri"/>
                          <a:ea typeface="Calibri"/>
                          <a:cs typeface="Calibri"/>
                          <a:sym typeface="Calibri"/>
                        </a:rPr>
                        <a:t>Deuteronomy 28</a:t>
                      </a:r>
                    </a:p>
                  </a:txBody>
                  <a:tcPr marL="50800" marR="50800" marT="50800" marB="50800" anchor="ctr" anchorCtr="0" horzOverflow="overflow">
                    <a:lnL w="12700">
                      <a:solidFill>
                        <a:srgbClr val="FFFFFF"/>
                      </a:solidFill>
                      <a:round/>
                    </a:lnL>
                    <a:lnR w="12700">
                      <a:solidFill>
                        <a:srgbClr val="FFFFFF"/>
                      </a:solidFill>
                      <a:round/>
                    </a:lnR>
                    <a:lnT w="12700">
                      <a:solidFill>
                        <a:srgbClr val="FFFFFF"/>
                      </a:solidFill>
                      <a:round/>
                    </a:lnT>
                    <a:lnB w="38100">
                      <a:solidFill>
                        <a:srgbClr val="FFFFFF"/>
                      </a:solidFill>
                      <a:round/>
                    </a:lnB>
                    <a:solidFill>
                      <a:srgbClr val="6095C9"/>
                    </a:solidFill>
                  </a:tcPr>
                </a:tc>
                <a:tc>
                  <a:txBody>
                    <a:bodyPr/>
                    <a:lstStyle/>
                    <a:p>
                      <a:pPr lvl="0" algn="l" defTabSz="914400">
                        <a:tabLst>
                          <a:tab pos="914400" algn="l"/>
                        </a:tabLst>
                        <a:defRPr b="0" i="0" sz="1800">
                          <a:solidFill>
                            <a:srgbClr val="000000"/>
                          </a:solidFill>
                          <a:uFillTx/>
                        </a:defRPr>
                      </a:pPr>
                      <a:r>
                        <a:rPr b="1" sz="2400">
                          <a:solidFill>
                            <a:srgbClr val="FFFFFF"/>
                          </a:solidFill>
                          <a:uFill>
                            <a:solidFill>
                              <a:srgbClr val="FFFFFF"/>
                            </a:solidFill>
                          </a:uFill>
                          <a:latin typeface="+mn-lt"/>
                          <a:ea typeface="+mn-ea"/>
                          <a:cs typeface="+mn-cs"/>
                          <a:sym typeface="Helvetica"/>
                        </a:rPr>
                        <a:t>Habakkuk 1</a:t>
                      </a:r>
                    </a:p>
                  </a:txBody>
                  <a:tcPr marL="50800" marR="50800" marT="50800" marB="50800" anchor="ctr" anchorCtr="0" horzOverflow="overflow">
                    <a:lnL w="12700">
                      <a:solidFill>
                        <a:srgbClr val="FFFFFF"/>
                      </a:solidFill>
                      <a:round/>
                    </a:lnL>
                    <a:lnR w="12700">
                      <a:solidFill>
                        <a:srgbClr val="FFFFFF"/>
                      </a:solidFill>
                      <a:round/>
                    </a:lnR>
                    <a:lnT w="12700">
                      <a:solidFill>
                        <a:srgbClr val="FFFFFF"/>
                      </a:solidFill>
                      <a:round/>
                    </a:lnT>
                    <a:lnB w="38100">
                      <a:solidFill>
                        <a:srgbClr val="FFFFFF"/>
                      </a:solidFill>
                      <a:round/>
                    </a:lnB>
                    <a:solidFill>
                      <a:srgbClr val="6095C9"/>
                    </a:solidFill>
                  </a:tcPr>
                </a:tc>
              </a:tr>
              <a:tr h="1057869">
                <a:tc>
                  <a:txBody>
                    <a:bodyPr/>
                    <a:lstStyle/>
                    <a:p>
                      <a:pPr lvl="0" algn="l" defTabSz="914400">
                        <a:tabLst>
                          <a:tab pos="914400" algn="l"/>
                        </a:tabLst>
                        <a:defRPr b="0" i="0" sz="1800">
                          <a:uFillTx/>
                        </a:defRPr>
                      </a:pPr>
                      <a:r>
                        <a:rPr sz="2400">
                          <a:uFill>
                            <a:solidFill/>
                          </a:uFill>
                          <a:latin typeface="+mn-lt"/>
                          <a:ea typeface="+mn-ea"/>
                          <a:cs typeface="+mn-cs"/>
                          <a:sym typeface="Helvetica"/>
                        </a:rPr>
                        <a:t>v49 a nation against thee from far</a:t>
                      </a:r>
                    </a:p>
                  </a:txBody>
                  <a:tcPr marL="50800" marR="50800" marT="50800" marB="50800" anchor="ctr" anchorCtr="0" horzOverflow="overflow">
                    <a:lnL w="12700">
                      <a:solidFill>
                        <a:srgbClr val="FFFFFF"/>
                      </a:solidFill>
                      <a:round/>
                    </a:lnL>
                    <a:lnR w="12700">
                      <a:solidFill>
                        <a:srgbClr val="FFFFFF"/>
                      </a:solidFill>
                      <a:round/>
                    </a:lnR>
                    <a:lnT w="38100">
                      <a:solidFill>
                        <a:srgbClr val="FFFFFF"/>
                      </a:solidFill>
                      <a:round/>
                    </a:lnT>
                    <a:lnB w="12700">
                      <a:solidFill>
                        <a:srgbClr val="FFFFFF"/>
                      </a:solidFill>
                      <a:round/>
                    </a:lnB>
                    <a:solidFill>
                      <a:srgbClr val="E1EAF4"/>
                    </a:solidFill>
                  </a:tcPr>
                </a:tc>
                <a:tc>
                  <a:txBody>
                    <a:bodyPr/>
                    <a:lstStyle/>
                    <a:p>
                      <a:pPr lvl="0" algn="l" defTabSz="914400">
                        <a:tabLst>
                          <a:tab pos="914400" algn="l"/>
                        </a:tabLst>
                        <a:defRPr b="0" i="0" sz="1800">
                          <a:uFillTx/>
                        </a:defRPr>
                      </a:pPr>
                      <a:r>
                        <a:rPr sz="2400">
                          <a:uFill>
                            <a:solidFill/>
                          </a:uFill>
                          <a:latin typeface="+mn-lt"/>
                          <a:ea typeface="+mn-ea"/>
                          <a:cs typeface="+mn-cs"/>
                          <a:sym typeface="Helvetica"/>
                        </a:rPr>
                        <a:t>v8 shall come from far</a:t>
                      </a:r>
                    </a:p>
                  </a:txBody>
                  <a:tcPr marL="50800" marR="50800" marT="50800" marB="50800" anchor="ctr" anchorCtr="0" horzOverflow="overflow">
                    <a:lnL w="12700">
                      <a:solidFill>
                        <a:srgbClr val="FFFFFF"/>
                      </a:solidFill>
                      <a:round/>
                    </a:lnL>
                    <a:lnR w="12700">
                      <a:solidFill>
                        <a:srgbClr val="FFFFFF"/>
                      </a:solidFill>
                      <a:round/>
                    </a:lnR>
                    <a:lnT w="38100">
                      <a:solidFill>
                        <a:srgbClr val="FFFFFF"/>
                      </a:solidFill>
                      <a:round/>
                    </a:lnT>
                    <a:lnB w="12700">
                      <a:solidFill>
                        <a:srgbClr val="FFFFFF"/>
                      </a:solidFill>
                      <a:round/>
                    </a:lnB>
                    <a:solidFill>
                      <a:srgbClr val="E1EAF4"/>
                    </a:solidFill>
                  </a:tcPr>
                </a:tc>
              </a:tr>
              <a:tr h="1015999">
                <a:tc>
                  <a:txBody>
                    <a:bodyPr/>
                    <a:lstStyle/>
                    <a:p>
                      <a:pPr lvl="0" algn="l" defTabSz="914400">
                        <a:tabLst>
                          <a:tab pos="914400" algn="l"/>
                        </a:tabLst>
                        <a:defRPr b="0" i="0" sz="1800">
                          <a:uFillTx/>
                        </a:defRPr>
                      </a:pPr>
                      <a:r>
                        <a:rPr sz="2400">
                          <a:uFill>
                            <a:solidFill/>
                          </a:uFill>
                          <a:latin typeface="+mn-lt"/>
                          <a:ea typeface="+mn-ea"/>
                          <a:cs typeface="+mn-cs"/>
                          <a:sym typeface="Helvetica"/>
                        </a:rPr>
                        <a:t>v49 as the eagle flieth</a:t>
                      </a:r>
                    </a:p>
                  </a:txBody>
                  <a:tcPr marL="50800" marR="50800" marT="50800" marB="50800" anchor="ctr"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1F5FA"/>
                    </a:solidFill>
                  </a:tcPr>
                </a:tc>
                <a:tc>
                  <a:txBody>
                    <a:bodyPr/>
                    <a:lstStyle/>
                    <a:p>
                      <a:pPr lvl="0" algn="l" defTabSz="914400">
                        <a:tabLst>
                          <a:tab pos="914400" algn="l"/>
                        </a:tabLst>
                        <a:defRPr b="0" i="0" sz="1800">
                          <a:uFillTx/>
                        </a:defRPr>
                      </a:pPr>
                      <a:r>
                        <a:rPr sz="2400">
                          <a:uFill>
                            <a:solidFill/>
                          </a:uFill>
                          <a:latin typeface="+mn-lt"/>
                          <a:ea typeface="+mn-ea"/>
                          <a:cs typeface="+mn-cs"/>
                          <a:sym typeface="Helvetica"/>
                        </a:rPr>
                        <a:t>v8 they shall fly as the eagle</a:t>
                      </a:r>
                    </a:p>
                  </a:txBody>
                  <a:tcPr marL="50800" marR="50800" marT="50800" marB="50800" anchor="ctr"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1F5FA"/>
                    </a:solidFill>
                  </a:tcPr>
                </a:tc>
              </a:tr>
              <a:tr h="1015999">
                <a:tc>
                  <a:txBody>
                    <a:bodyPr/>
                    <a:lstStyle/>
                    <a:p>
                      <a:pPr lvl="0" algn="l" defTabSz="914400">
                        <a:tabLst>
                          <a:tab pos="914400" algn="l"/>
                        </a:tabLst>
                        <a:defRPr b="0" i="0" sz="1800">
                          <a:uFillTx/>
                        </a:defRPr>
                      </a:pPr>
                      <a:r>
                        <a:rPr sz="2400">
                          <a:uFill>
                            <a:solidFill/>
                          </a:uFill>
                          <a:latin typeface="+mn-lt"/>
                          <a:ea typeface="+mn-ea"/>
                          <a:cs typeface="+mn-cs"/>
                          <a:sym typeface="Helvetica"/>
                        </a:rPr>
                        <a:t>v50 a nation of fierce countenance</a:t>
                      </a:r>
                    </a:p>
                  </a:txBody>
                  <a:tcPr marL="50800" marR="50800" marT="50800" marB="50800" anchor="ctr"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E1EAF4"/>
                    </a:solidFill>
                  </a:tcPr>
                </a:tc>
                <a:tc>
                  <a:txBody>
                    <a:bodyPr/>
                    <a:lstStyle/>
                    <a:p>
                      <a:pPr lvl="0" algn="l" defTabSz="914400">
                        <a:tabLst>
                          <a:tab pos="914400" algn="l"/>
                        </a:tabLst>
                        <a:defRPr b="0" i="0" sz="1800">
                          <a:uFillTx/>
                        </a:defRPr>
                      </a:pPr>
                      <a:r>
                        <a:rPr sz="2400">
                          <a:uFill>
                            <a:solidFill/>
                          </a:uFill>
                          <a:latin typeface="+mn-lt"/>
                          <a:ea typeface="+mn-ea"/>
                          <a:cs typeface="+mn-cs"/>
                          <a:sym typeface="Helvetica"/>
                        </a:rPr>
                        <a:t>v8 more fierce than the evening wolves</a:t>
                      </a:r>
                    </a:p>
                  </a:txBody>
                  <a:tcPr marL="50800" marR="50800" marT="50800" marB="50800" anchor="ctr"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E1EAF4"/>
                    </a:solidFill>
                  </a:tcPr>
                </a:tc>
              </a:tr>
              <a:tr h="1015999">
                <a:tc>
                  <a:txBody>
                    <a:bodyPr/>
                    <a:lstStyle/>
                    <a:p>
                      <a:pPr lvl="0" algn="l" defTabSz="914400">
                        <a:tabLst>
                          <a:tab pos="914400" algn="l"/>
                        </a:tabLst>
                        <a:defRPr b="0" i="0" sz="1800">
                          <a:uFillTx/>
                        </a:defRPr>
                      </a:pPr>
                      <a:r>
                        <a:rPr sz="2400">
                          <a:uFill>
                            <a:solidFill/>
                          </a:uFill>
                          <a:latin typeface="+mn-lt"/>
                          <a:ea typeface="+mn-ea"/>
                          <a:cs typeface="+mn-cs"/>
                          <a:sym typeface="Helvetica"/>
                        </a:rPr>
                        <a:t>v50 shall not regard the person of the old</a:t>
                      </a:r>
                    </a:p>
                  </a:txBody>
                  <a:tcPr marL="50800" marR="50800" marT="50800" marB="50800" anchor="ctr"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1F5FA"/>
                    </a:solidFill>
                  </a:tcPr>
                </a:tc>
                <a:tc>
                  <a:txBody>
                    <a:bodyPr/>
                    <a:lstStyle/>
                    <a:p>
                      <a:pPr lvl="0" algn="l" defTabSz="914400">
                        <a:tabLst>
                          <a:tab pos="914400" algn="l"/>
                        </a:tabLst>
                        <a:defRPr b="0" i="0" sz="1800">
                          <a:uFillTx/>
                        </a:defRPr>
                      </a:pPr>
                      <a:r>
                        <a:rPr sz="2400">
                          <a:uFill>
                            <a:solidFill/>
                          </a:uFill>
                          <a:latin typeface="+mn-lt"/>
                          <a:ea typeface="+mn-ea"/>
                          <a:cs typeface="+mn-cs"/>
                          <a:sym typeface="Helvetica"/>
                        </a:rPr>
                        <a:t>v10 they shall scoff at kings</a:t>
                      </a:r>
                    </a:p>
                  </a:txBody>
                  <a:tcPr marL="50800" marR="50800" marT="50800" marB="50800" anchor="ctr"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1F5FA"/>
                    </a:solidFill>
                  </a:tcPr>
                </a:tc>
              </a:tr>
            </a:tbl>
          </a:graphicData>
        </a:graphic>
      </p:graphicFrame>
    </p:spTree>
  </p:cSld>
  <p:clrMapOvr>
    <a:masterClrMapping/>
  </p:clrMapOvr>
  <p:transition spd="med" advClick="1"/>
</p:sld>
</file>

<file path=ppt/slides/slide5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9" name="Shape 329"/>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graphicFrame>
        <p:nvGraphicFramePr>
          <p:cNvPr id="330" name="Table 330"/>
          <p:cNvGraphicFramePr/>
          <p:nvPr/>
        </p:nvGraphicFramePr>
        <p:xfrm>
          <a:off x="645287" y="441069"/>
          <a:ext cx="8538103" cy="6157039"/>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1475563"/>
                <a:gridCol w="3326358"/>
                <a:gridCol w="3736181"/>
              </a:tblGrid>
              <a:tr h="609600">
                <a:tc>
                  <a:txBody>
                    <a:bodyPr/>
                    <a:lstStyle/>
                    <a:p>
                      <a:pPr lvl="0" indent="228600" algn="l">
                        <a:defRPr b="0" i="0" sz="1800">
                          <a:uFillTx/>
                        </a:defRPr>
                      </a:pPr>
                      <a:r>
                        <a:rPr b="1" i="1" sz="2700">
                          <a:uFill>
                            <a:solidFill/>
                          </a:uFill>
                        </a:rPr>
                        <a:t>Deut</a:t>
                      </a:r>
                    </a:p>
                  </a:txBody>
                  <a:tcPr marL="63500" marR="63500" marT="63500" marB="63500" anchor="t" anchorCtr="0" horzOverflow="overflow"/>
                </a:tc>
                <a:tc>
                  <a:txBody>
                    <a:bodyPr/>
                    <a:lstStyle/>
                    <a:p>
                      <a:pPr lvl="0" indent="228600" algn="l">
                        <a:defRPr sz="2700"/>
                      </a:pPr>
                    </a:p>
                  </a:txBody>
                  <a:tcPr marL="63500" marR="63500" marT="63500" marB="63500" anchor="t" anchorCtr="0" horzOverflow="overflow"/>
                </a:tc>
                <a:tc>
                  <a:txBody>
                    <a:bodyPr/>
                    <a:lstStyle/>
                    <a:p>
                      <a:pPr lvl="0" indent="228600" algn="l">
                        <a:defRPr b="0" i="0" sz="1800">
                          <a:uFillTx/>
                        </a:defRPr>
                      </a:pPr>
                      <a:r>
                        <a:rPr b="1" i="1" sz="2700">
                          <a:uFill>
                            <a:solidFill/>
                          </a:uFill>
                        </a:rPr>
                        <a:t>Habakkuk</a:t>
                      </a:r>
                    </a:p>
                  </a:txBody>
                  <a:tcPr marL="63500" marR="63500" marT="63500" marB="63500" anchor="t" anchorCtr="0" horzOverflow="overflow"/>
                </a:tc>
              </a:tr>
              <a:tr h="596304">
                <a:tc>
                  <a:txBody>
                    <a:bodyPr/>
                    <a:lstStyle/>
                    <a:p>
                      <a:pPr lvl="0" indent="228600" algn="l">
                        <a:defRPr b="0" i="0" sz="1800">
                          <a:uFillTx/>
                        </a:defRPr>
                      </a:pPr>
                      <a:r>
                        <a:rPr b="1" i="1" sz="2700">
                          <a:uFill>
                            <a:solidFill/>
                          </a:uFill>
                        </a:rPr>
                        <a:t>32:4</a:t>
                      </a:r>
                    </a:p>
                  </a:txBody>
                  <a:tcPr marL="63500" marR="63500" marT="63500" marB="63500" anchor="t" anchorCtr="0" horzOverflow="overflow"/>
                </a:tc>
                <a:tc>
                  <a:txBody>
                    <a:bodyPr/>
                    <a:lstStyle/>
                    <a:p>
                      <a:pPr lvl="0" indent="228600" algn="l">
                        <a:defRPr b="0" i="0" sz="1800">
                          <a:uFillTx/>
                        </a:defRPr>
                      </a:pPr>
                      <a:r>
                        <a:rPr b="1" i="1" sz="2700">
                          <a:uFill>
                            <a:solidFill/>
                          </a:uFill>
                        </a:rPr>
                        <a:t>Rock</a:t>
                      </a:r>
                    </a:p>
                  </a:txBody>
                  <a:tcPr marL="63500" marR="63500" marT="63500" marB="63500" anchor="t" anchorCtr="0" horzOverflow="overflow"/>
                </a:tc>
                <a:tc>
                  <a:txBody>
                    <a:bodyPr/>
                    <a:lstStyle/>
                    <a:p>
                      <a:pPr lvl="0" indent="228600" algn="l">
                        <a:defRPr b="0" i="0" sz="1800">
                          <a:uFillTx/>
                        </a:defRPr>
                      </a:pPr>
                      <a:r>
                        <a:rPr b="1" i="1" sz="2700">
                          <a:uFill>
                            <a:solidFill/>
                          </a:uFill>
                        </a:rPr>
                        <a:t>1:12</a:t>
                      </a:r>
                    </a:p>
                  </a:txBody>
                  <a:tcPr marL="63500" marR="63500" marT="63500" marB="63500" anchor="t" anchorCtr="0" horzOverflow="overflow"/>
                </a:tc>
              </a:tr>
              <a:tr h="596304">
                <a:tc>
                  <a:txBody>
                    <a:bodyPr/>
                    <a:lstStyle/>
                    <a:p>
                      <a:pPr lvl="0" indent="228600" algn="l">
                        <a:defRPr b="0" i="0" sz="1800">
                          <a:uFillTx/>
                        </a:defRPr>
                      </a:pPr>
                      <a:r>
                        <a:rPr b="1" i="1" sz="2700">
                          <a:uFill>
                            <a:solidFill/>
                          </a:uFill>
                        </a:rPr>
                        <a:t>32:20</a:t>
                      </a:r>
                    </a:p>
                  </a:txBody>
                  <a:tcPr marL="63500" marR="63500" marT="63500" marB="63500" anchor="t" anchorCtr="0" horzOverflow="overflow"/>
                </a:tc>
                <a:tc>
                  <a:txBody>
                    <a:bodyPr/>
                    <a:lstStyle/>
                    <a:p>
                      <a:pPr lvl="0" indent="228600" algn="l">
                        <a:defRPr b="0" i="0" sz="1800">
                          <a:uFillTx/>
                        </a:defRPr>
                      </a:pPr>
                      <a:r>
                        <a:rPr b="1" i="1" sz="2700">
                          <a:uFill>
                            <a:solidFill/>
                          </a:uFill>
                        </a:rPr>
                        <a:t>faith</a:t>
                      </a:r>
                    </a:p>
                  </a:txBody>
                  <a:tcPr marL="63500" marR="63500" marT="63500" marB="63500" anchor="t" anchorCtr="0" horzOverflow="overflow"/>
                </a:tc>
                <a:tc>
                  <a:txBody>
                    <a:bodyPr/>
                    <a:lstStyle/>
                    <a:p>
                      <a:pPr lvl="0" indent="228600" algn="l">
                        <a:defRPr b="0" i="0" sz="1800">
                          <a:uFillTx/>
                        </a:defRPr>
                      </a:pPr>
                      <a:r>
                        <a:rPr b="1" i="1" sz="2700">
                          <a:uFill>
                            <a:solidFill/>
                          </a:uFill>
                        </a:rPr>
                        <a:t>2:4</a:t>
                      </a:r>
                    </a:p>
                  </a:txBody>
                  <a:tcPr marL="63500" marR="63500" marT="63500" marB="63500" anchor="t" anchorCtr="0" horzOverflow="overflow"/>
                </a:tc>
              </a:tr>
              <a:tr h="596304">
                <a:tc>
                  <a:txBody>
                    <a:bodyPr/>
                    <a:lstStyle/>
                    <a:p>
                      <a:pPr lvl="0" indent="228600" algn="l">
                        <a:defRPr b="0" i="0" sz="1800">
                          <a:uFillTx/>
                        </a:defRPr>
                      </a:pPr>
                      <a:r>
                        <a:rPr b="1" i="1" sz="2700">
                          <a:uFill>
                            <a:solidFill/>
                          </a:uFill>
                        </a:rPr>
                        <a:t>32:35</a:t>
                      </a:r>
                    </a:p>
                  </a:txBody>
                  <a:tcPr marL="63500" marR="63500" marT="63500" marB="63500" anchor="t" anchorCtr="0" horzOverflow="overflow"/>
                </a:tc>
                <a:tc>
                  <a:txBody>
                    <a:bodyPr/>
                    <a:lstStyle/>
                    <a:p>
                      <a:pPr lvl="0" indent="228600" algn="l">
                        <a:defRPr b="0" i="0" sz="1800">
                          <a:uFillTx/>
                        </a:defRPr>
                      </a:pPr>
                      <a:r>
                        <a:rPr b="1" i="1" sz="2700">
                          <a:uFill>
                            <a:solidFill/>
                          </a:uFill>
                        </a:rPr>
                        <a:t>make haste</a:t>
                      </a:r>
                    </a:p>
                  </a:txBody>
                  <a:tcPr marL="63500" marR="63500" marT="63500" marB="63500" anchor="t" anchorCtr="0" horzOverflow="overflow"/>
                </a:tc>
                <a:tc>
                  <a:txBody>
                    <a:bodyPr/>
                    <a:lstStyle/>
                    <a:p>
                      <a:pPr lvl="0" indent="228600" algn="l">
                        <a:defRPr b="0" i="0" sz="1800">
                          <a:uFillTx/>
                        </a:defRPr>
                      </a:pPr>
                      <a:r>
                        <a:rPr b="1" i="1" sz="2700">
                          <a:uFill>
                            <a:solidFill/>
                          </a:uFill>
                        </a:rPr>
                        <a:t>1:8</a:t>
                      </a:r>
                    </a:p>
                  </a:txBody>
                  <a:tcPr marL="63500" marR="63500" marT="63500" marB="63500" anchor="t" anchorCtr="0" horzOverflow="overflow"/>
                </a:tc>
              </a:tr>
              <a:tr h="695318">
                <a:tc>
                  <a:txBody>
                    <a:bodyPr/>
                    <a:lstStyle/>
                    <a:p>
                      <a:pPr lvl="0" indent="228600" algn="l">
                        <a:defRPr b="0" i="0" sz="1800">
                          <a:uFillTx/>
                        </a:defRPr>
                      </a:pPr>
                      <a:r>
                        <a:rPr b="1" i="1" sz="2700">
                          <a:uFill>
                            <a:solidFill/>
                          </a:uFill>
                        </a:rPr>
                        <a:t>32:42</a:t>
                      </a:r>
                    </a:p>
                  </a:txBody>
                  <a:tcPr marL="63500" marR="63500" marT="63500" marB="63500" anchor="t" anchorCtr="0" horzOverflow="overflow"/>
                </a:tc>
                <a:tc>
                  <a:txBody>
                    <a:bodyPr/>
                    <a:lstStyle/>
                    <a:p>
                      <a:pPr lvl="0" indent="228600" algn="l">
                        <a:defRPr b="0" i="0" sz="1800">
                          <a:uFillTx/>
                        </a:defRPr>
                      </a:pPr>
                      <a:r>
                        <a:rPr b="1" i="1" sz="2700">
                          <a:uFill>
                            <a:solidFill/>
                          </a:uFill>
                        </a:rPr>
                        <a:t>arrows</a:t>
                      </a:r>
                    </a:p>
                  </a:txBody>
                  <a:tcPr marL="63500" marR="63500" marT="63500" marB="63500" anchor="t" anchorCtr="0" horzOverflow="overflow"/>
                </a:tc>
                <a:tc>
                  <a:txBody>
                    <a:bodyPr/>
                    <a:lstStyle/>
                    <a:p>
                      <a:pPr lvl="0" indent="228600" algn="l">
                        <a:defRPr b="0" i="0" sz="1800">
                          <a:uFillTx/>
                        </a:defRPr>
                      </a:pPr>
                      <a:r>
                        <a:rPr b="1" i="1" sz="2700">
                          <a:uFill>
                            <a:solidFill/>
                          </a:uFill>
                        </a:rPr>
                        <a:t>3:11</a:t>
                      </a:r>
                    </a:p>
                  </a:txBody>
                  <a:tcPr marL="63500" marR="63500" marT="63500" marB="63500" anchor="t" anchorCtr="0" horzOverflow="overflow"/>
                </a:tc>
              </a:tr>
              <a:tr h="682023">
                <a:tc>
                  <a:txBody>
                    <a:bodyPr/>
                    <a:lstStyle/>
                    <a:p>
                      <a:pPr lvl="0" indent="228600" algn="l">
                        <a:defRPr b="0" i="0" sz="1800">
                          <a:uFillTx/>
                        </a:defRPr>
                      </a:pPr>
                      <a:r>
                        <a:rPr b="1" i="1" sz="2700">
                          <a:uFill>
                            <a:solidFill/>
                          </a:uFill>
                        </a:rPr>
                        <a:t>32:43</a:t>
                      </a:r>
                    </a:p>
                  </a:txBody>
                  <a:tcPr marL="63500" marR="63500" marT="63500" marB="63500" anchor="t" anchorCtr="0" horzOverflow="overflow"/>
                </a:tc>
                <a:tc>
                  <a:txBody>
                    <a:bodyPr/>
                    <a:lstStyle/>
                    <a:p>
                      <a:pPr lvl="0" indent="228600" algn="l">
                        <a:defRPr b="0" i="0" sz="1800">
                          <a:uFillTx/>
                        </a:defRPr>
                      </a:pPr>
                      <a:r>
                        <a:rPr b="1" i="1" sz="2700">
                          <a:uFill>
                            <a:solidFill/>
                          </a:uFill>
                        </a:rPr>
                        <a:t>nations</a:t>
                      </a:r>
                    </a:p>
                  </a:txBody>
                  <a:tcPr marL="63500" marR="63500" marT="63500" marB="63500" anchor="t" anchorCtr="0" horzOverflow="overflow"/>
                </a:tc>
                <a:tc>
                  <a:txBody>
                    <a:bodyPr/>
                    <a:lstStyle/>
                    <a:p>
                      <a:pPr lvl="0" indent="228600" algn="l">
                        <a:defRPr b="0" i="0" sz="1800">
                          <a:uFillTx/>
                        </a:defRPr>
                      </a:pPr>
                      <a:r>
                        <a:rPr b="1" i="1" sz="2700">
                          <a:uFill>
                            <a:solidFill/>
                          </a:uFill>
                        </a:rPr>
                        <a:t>1:17, 2:5, 2:8, 3:6</a:t>
                      </a:r>
                    </a:p>
                  </a:txBody>
                  <a:tcPr marL="63500" marR="63500" marT="63500" marB="63500" anchor="t" anchorCtr="0" horzOverflow="overflow"/>
                </a:tc>
              </a:tr>
              <a:tr h="596304">
                <a:tc>
                  <a:txBody>
                    <a:bodyPr/>
                    <a:lstStyle/>
                    <a:p>
                      <a:pPr lvl="0" indent="228600" algn="l">
                        <a:defRPr b="0" i="0" sz="1800">
                          <a:uFillTx/>
                        </a:defRPr>
                      </a:pPr>
                      <a:r>
                        <a:rPr b="1" i="1" sz="2700">
                          <a:uFill>
                            <a:solidFill/>
                          </a:uFill>
                        </a:rPr>
                        <a:t>33:2</a:t>
                      </a:r>
                    </a:p>
                  </a:txBody>
                  <a:tcPr marL="63500" marR="63500" marT="63500" marB="63500" anchor="t" anchorCtr="0" horzOverflow="overflow"/>
                </a:tc>
                <a:tc>
                  <a:txBody>
                    <a:bodyPr/>
                    <a:lstStyle/>
                    <a:p>
                      <a:pPr lvl="0" indent="228600" algn="l">
                        <a:defRPr b="0" i="0" sz="1800">
                          <a:uFillTx/>
                        </a:defRPr>
                      </a:pPr>
                      <a:r>
                        <a:rPr b="1" i="1" sz="2700">
                          <a:uFill>
                            <a:solidFill/>
                          </a:uFill>
                        </a:rPr>
                        <a:t>God comes</a:t>
                      </a:r>
                    </a:p>
                  </a:txBody>
                  <a:tcPr marL="63500" marR="63500" marT="63500" marB="63500" anchor="t" anchorCtr="0" horzOverflow="overflow"/>
                </a:tc>
                <a:tc>
                  <a:txBody>
                    <a:bodyPr/>
                    <a:lstStyle/>
                    <a:p>
                      <a:pPr lvl="0" indent="228600" algn="l">
                        <a:defRPr b="0" i="0" sz="1800">
                          <a:uFillTx/>
                        </a:defRPr>
                      </a:pPr>
                      <a:r>
                        <a:rPr b="1" i="1" sz="2700">
                          <a:uFill>
                            <a:solidFill/>
                          </a:uFill>
                        </a:rPr>
                        <a:t>3:3</a:t>
                      </a:r>
                    </a:p>
                  </a:txBody>
                  <a:tcPr marL="63500" marR="63500" marT="63500" marB="63500" anchor="t" anchorCtr="0" horzOverflow="overflow"/>
                </a:tc>
              </a:tr>
              <a:tr h="522182">
                <a:tc>
                  <a:txBody>
                    <a:bodyPr/>
                    <a:lstStyle/>
                    <a:p>
                      <a:pPr lvl="0" indent="228600" algn="l">
                        <a:defRPr b="0" i="0" sz="1800">
                          <a:uFillTx/>
                        </a:defRPr>
                      </a:pPr>
                      <a:r>
                        <a:rPr b="1" i="1" sz="2700">
                          <a:uFill>
                            <a:solidFill/>
                          </a:uFill>
                        </a:rPr>
                        <a:t>33:26</a:t>
                      </a:r>
                    </a:p>
                  </a:txBody>
                  <a:tcPr marL="63500" marR="63500" marT="63500" marB="63500" anchor="t" anchorCtr="0" horzOverflow="overflow"/>
                </a:tc>
                <a:tc>
                  <a:txBody>
                    <a:bodyPr/>
                    <a:lstStyle/>
                    <a:p>
                      <a:pPr lvl="0" indent="228600" algn="l">
                        <a:defRPr b="0" i="0" sz="1800">
                          <a:uFillTx/>
                        </a:defRPr>
                      </a:pPr>
                      <a:r>
                        <a:rPr b="1" i="1" sz="2700">
                          <a:uFill>
                            <a:solidFill/>
                          </a:uFill>
                        </a:rPr>
                        <a:t>ride upon heaven</a:t>
                      </a:r>
                    </a:p>
                  </a:txBody>
                  <a:tcPr marL="63500" marR="63500" marT="63500" marB="63500" anchor="t" anchorCtr="0" horzOverflow="overflow"/>
                </a:tc>
                <a:tc>
                  <a:txBody>
                    <a:bodyPr/>
                    <a:lstStyle/>
                    <a:p>
                      <a:pPr lvl="0" indent="228600" algn="l">
                        <a:defRPr b="0" i="0" sz="1800">
                          <a:uFillTx/>
                        </a:defRPr>
                      </a:pPr>
                      <a:r>
                        <a:rPr b="1" i="1" sz="2700">
                          <a:uFill>
                            <a:solidFill/>
                          </a:uFill>
                        </a:rPr>
                        <a:t>3:19</a:t>
                      </a:r>
                    </a:p>
                  </a:txBody>
                  <a:tcPr marL="63500" marR="63500" marT="63500" marB="63500" anchor="t" anchorCtr="0" horzOverflow="overflow"/>
                </a:tc>
              </a:tr>
              <a:tr h="522182">
                <a:tc>
                  <a:txBody>
                    <a:bodyPr/>
                    <a:lstStyle/>
                    <a:p>
                      <a:pPr lvl="0" indent="228600" algn="l">
                        <a:defRPr b="0" i="0" sz="1800">
                          <a:uFillTx/>
                        </a:defRPr>
                      </a:pPr>
                      <a:r>
                        <a:rPr b="1" i="1" sz="2700">
                          <a:uFill>
                            <a:solidFill/>
                          </a:uFill>
                        </a:rPr>
                        <a:t>33:29 </a:t>
                      </a:r>
                    </a:p>
                  </a:txBody>
                  <a:tcPr marL="63500" marR="63500" marT="63500" marB="63500" anchor="t" anchorCtr="0" horzOverflow="overflow"/>
                </a:tc>
                <a:tc>
                  <a:txBody>
                    <a:bodyPr/>
                    <a:lstStyle/>
                    <a:p>
                      <a:pPr lvl="0" indent="228600" algn="l">
                        <a:defRPr b="0" i="0" sz="1800">
                          <a:uFillTx/>
                        </a:defRPr>
                      </a:pPr>
                      <a:r>
                        <a:rPr b="1" i="1" sz="2700">
                          <a:uFill>
                            <a:solidFill/>
                          </a:uFill>
                        </a:rPr>
                        <a:t>saved by YHWH</a:t>
                      </a:r>
                    </a:p>
                  </a:txBody>
                  <a:tcPr marL="63500" marR="63500" marT="63500" marB="63500" anchor="t" anchorCtr="0" horzOverflow="overflow"/>
                </a:tc>
                <a:tc>
                  <a:txBody>
                    <a:bodyPr/>
                    <a:lstStyle/>
                    <a:p>
                      <a:pPr lvl="0" indent="228600" algn="l">
                        <a:defRPr b="0" i="0" sz="1800">
                          <a:uFillTx/>
                        </a:defRPr>
                      </a:pPr>
                      <a:r>
                        <a:rPr b="1" i="1" sz="2700">
                          <a:uFill>
                            <a:solidFill/>
                          </a:uFill>
                        </a:rPr>
                        <a:t>3:13</a:t>
                      </a:r>
                    </a:p>
                  </a:txBody>
                  <a:tcPr marL="63500" marR="63500" marT="63500" marB="63500" anchor="t" anchorCtr="0" horzOverflow="overflow"/>
                </a:tc>
              </a:tr>
              <a:tr h="740512">
                <a:tc>
                  <a:txBody>
                    <a:bodyPr/>
                    <a:lstStyle/>
                    <a:p>
                      <a:pPr lvl="0" indent="228600" algn="l">
                        <a:defRPr b="0" i="0" sz="1800">
                          <a:uFillTx/>
                        </a:defRPr>
                      </a:pPr>
                      <a:r>
                        <a:rPr b="1" i="1" sz="2700">
                          <a:uFill>
                            <a:solidFill/>
                          </a:uFill>
                        </a:rPr>
                        <a:t>33:29</a:t>
                      </a:r>
                    </a:p>
                  </a:txBody>
                  <a:tcPr marL="63500" marR="63500" marT="63500" marB="63500" anchor="t" anchorCtr="0" horzOverflow="overflow"/>
                </a:tc>
                <a:tc>
                  <a:txBody>
                    <a:bodyPr/>
                    <a:lstStyle/>
                    <a:p>
                      <a:pPr lvl="0" indent="228600" algn="l">
                        <a:defRPr b="0" i="0" sz="1800">
                          <a:uFillTx/>
                        </a:defRPr>
                      </a:pPr>
                      <a:r>
                        <a:rPr b="1" i="1" sz="2700">
                          <a:uFill>
                            <a:solidFill/>
                          </a:uFill>
                        </a:rPr>
                        <a:t>high places</a:t>
                      </a:r>
                    </a:p>
                  </a:txBody>
                  <a:tcPr marL="63500" marR="63500" marT="63500" marB="63500" anchor="t" anchorCtr="0" horzOverflow="overflow"/>
                </a:tc>
                <a:tc>
                  <a:txBody>
                    <a:bodyPr/>
                    <a:lstStyle/>
                    <a:p>
                      <a:pPr lvl="0" indent="228600" algn="l">
                        <a:defRPr b="0" i="0" sz="1800">
                          <a:uFillTx/>
                        </a:defRPr>
                      </a:pPr>
                      <a:r>
                        <a:rPr b="1" i="1" sz="2700">
                          <a:uFill>
                            <a:solidFill/>
                          </a:uFill>
                        </a:rPr>
                        <a:t>3:19</a:t>
                      </a:r>
                    </a:p>
                  </a:txBody>
                  <a:tcPr marL="63500" marR="63500" marT="63500" marB="63500" anchor="t" anchorCtr="0" horzOverflow="overflow"/>
                </a:tc>
              </a:tr>
            </a:tbl>
          </a:graphicData>
        </a:graphic>
      </p:graphicFrame>
    </p:spTree>
  </p:cSld>
  <p:clrMapOvr>
    <a:masterClrMapping/>
  </p:clrMapOvr>
  <p:transition spd="med" advClick="1"/>
</p:sld>
</file>

<file path=ppt/slides/slide6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2" name="Shape 332"/>
          <p:cNvSpPr/>
          <p:nvPr>
            <p:ph type="body" idx="1"/>
          </p:nvPr>
        </p:nvSpPr>
        <p:spPr>
          <a:xfrm>
            <a:off x="584200" y="723898"/>
            <a:ext cx="8229600" cy="5194303"/>
          </a:xfrm>
          <a:prstGeom prst="rect">
            <a:avLst/>
          </a:prstGeom>
        </p:spPr>
        <p:txBody>
          <a:bodyPr lIns="0" tIns="0" rIns="0" bIns="0">
            <a:normAutofit fontScale="100000" lnSpcReduction="0"/>
          </a:bodyPr>
          <a:lstStyle/>
          <a:p>
            <a:pPr lvl="0" marL="190309" indent="-190309" defTabSz="676655">
              <a:spcBef>
                <a:spcPts val="500"/>
              </a:spcBef>
              <a:defRPr sz="1800">
                <a:uFillTx/>
              </a:defRPr>
            </a:pPr>
            <a:r>
              <a:rPr sz="2812">
                <a:uFill>
                  <a:solidFill/>
                </a:uFill>
              </a:rPr>
              <a:t>v12 everlasting, Holy One, Rock - Deut 33:27,           1 Sam 2:2, Deut 32:4</a:t>
            </a:r>
            <a:endParaRPr sz="2812"/>
          </a:p>
          <a:p>
            <a:pPr lvl="0" marL="190309" indent="-190309" defTabSz="676655">
              <a:spcBef>
                <a:spcPts val="500"/>
              </a:spcBef>
              <a:defRPr sz="1800">
                <a:uFillTx/>
              </a:defRPr>
            </a:pPr>
            <a:endParaRPr sz="2812"/>
          </a:p>
          <a:p>
            <a:pPr lvl="0" marL="190309" indent="-190309" defTabSz="676655">
              <a:spcBef>
                <a:spcPts val="500"/>
              </a:spcBef>
              <a:defRPr sz="1800">
                <a:uFillTx/>
              </a:defRPr>
            </a:pPr>
            <a:r>
              <a:rPr b="1" sz="2812">
                <a:solidFill>
                  <a:srgbClr val="561029"/>
                </a:solidFill>
                <a:uFill>
                  <a:solidFill>
                    <a:srgbClr val="561029"/>
                  </a:solidFill>
                </a:uFill>
              </a:rPr>
              <a:t>The purpose of the judgment is chastening!</a:t>
            </a:r>
            <a:endParaRPr b="1" sz="2812">
              <a:solidFill>
                <a:srgbClr val="561029"/>
              </a:solidFill>
              <a:uFill>
                <a:solidFill>
                  <a:srgbClr val="561029"/>
                </a:solidFill>
              </a:uFill>
            </a:endParaRPr>
          </a:p>
          <a:p>
            <a:pPr lvl="0" marL="190309" indent="-190309" defTabSz="676655">
              <a:spcBef>
                <a:spcPts val="500"/>
              </a:spcBef>
              <a:defRPr sz="1800">
                <a:uFillTx/>
              </a:defRPr>
            </a:pPr>
            <a:endParaRPr sz="2812"/>
          </a:p>
          <a:p>
            <a:pPr lvl="0" marL="190309" indent="-190309" defTabSz="676655">
              <a:spcBef>
                <a:spcPts val="500"/>
              </a:spcBef>
              <a:defRPr sz="1800">
                <a:uFillTx/>
              </a:defRPr>
            </a:pPr>
            <a:r>
              <a:rPr sz="2812">
                <a:uFill>
                  <a:solidFill/>
                </a:uFill>
              </a:rPr>
              <a:t>v13 deal treacherously - Isa 21:2</a:t>
            </a:r>
            <a:endParaRPr sz="2812"/>
          </a:p>
          <a:p>
            <a:pPr lvl="0" marL="190309" indent="-190309" defTabSz="676655">
              <a:spcBef>
                <a:spcPts val="500"/>
              </a:spcBef>
              <a:defRPr sz="1800">
                <a:uFillTx/>
              </a:defRPr>
            </a:pPr>
            <a:r>
              <a:rPr sz="2812">
                <a:uFill>
                  <a:solidFill/>
                </a:uFill>
              </a:rPr>
              <a:t>v14 no ruler - Deut 28:36</a:t>
            </a:r>
            <a:endParaRPr sz="2812"/>
          </a:p>
          <a:p>
            <a:pPr lvl="0" marL="190309" indent="-190309" defTabSz="676655">
              <a:spcBef>
                <a:spcPts val="500"/>
              </a:spcBef>
              <a:defRPr sz="1800">
                <a:uFillTx/>
              </a:defRPr>
            </a:pPr>
            <a:r>
              <a:rPr sz="2812">
                <a:uFill>
                  <a:solidFill/>
                </a:uFill>
              </a:rPr>
              <a:t>v15 rejoice and glad - Prov 24:17</a:t>
            </a:r>
            <a:endParaRPr sz="2812"/>
          </a:p>
          <a:p>
            <a:pPr lvl="0" marL="190309" indent="-190309" defTabSz="676655">
              <a:spcBef>
                <a:spcPts val="500"/>
              </a:spcBef>
              <a:defRPr sz="1800">
                <a:uFillTx/>
              </a:defRPr>
            </a:pPr>
            <a:r>
              <a:rPr sz="2812">
                <a:uFill>
                  <a:solidFill/>
                </a:uFill>
              </a:rPr>
              <a:t>v17 shall they ... - Isa 13,14, Dan 2,5</a:t>
            </a:r>
            <a:endParaRPr sz="2812"/>
          </a:p>
          <a:p>
            <a:pPr lvl="0" marL="190309" indent="-190309" defTabSz="676655">
              <a:spcBef>
                <a:spcPts val="500"/>
              </a:spcBef>
              <a:defRPr sz="1800">
                <a:uFillTx/>
              </a:defRPr>
            </a:pPr>
            <a:endParaRPr sz="2812"/>
          </a:p>
          <a:p>
            <a:pPr lvl="0" marL="190309" indent="-190309" defTabSz="676655">
              <a:spcBef>
                <a:spcPts val="500"/>
              </a:spcBef>
              <a:defRPr sz="1800">
                <a:uFillTx/>
              </a:defRPr>
            </a:pPr>
            <a:r>
              <a:rPr b="1" sz="2812">
                <a:solidFill>
                  <a:srgbClr val="561029"/>
                </a:solidFill>
                <a:uFill>
                  <a:solidFill>
                    <a:srgbClr val="561029"/>
                  </a:solidFill>
                </a:uFill>
              </a:rPr>
              <a:t>will Babylon triumph indefinitely?</a:t>
            </a:r>
          </a:p>
        </p:txBody>
      </p:sp>
      <p:sp>
        <p:nvSpPr>
          <p:cNvPr id="333" name="Shape 333"/>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spTree>
  </p:cSld>
  <p:clrMapOvr>
    <a:masterClrMapping/>
  </p:clrMapOvr>
  <p:transition spd="med" advClick="1"/>
</p:sld>
</file>

<file path=ppt/slides/slide6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5" name="Shape 335"/>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pic>
        <p:nvPicPr>
          <p:cNvPr id="336" name="image11.png"/>
          <p:cNvPicPr/>
          <p:nvPr/>
        </p:nvPicPr>
        <p:blipFill>
          <a:blip r:embed="rId2">
            <a:extLst/>
          </a:blip>
          <a:stretch>
            <a:fillRect/>
          </a:stretch>
        </p:blipFill>
        <p:spPr>
          <a:xfrm>
            <a:off x="4691498" y="161640"/>
            <a:ext cx="4350902" cy="2895601"/>
          </a:xfrm>
          <a:prstGeom prst="rect">
            <a:avLst/>
          </a:prstGeom>
          <a:ln w="12700">
            <a:miter lim="400000"/>
          </a:ln>
        </p:spPr>
      </p:pic>
      <p:pic>
        <p:nvPicPr>
          <p:cNvPr id="337" name="image12.png"/>
          <p:cNvPicPr/>
          <p:nvPr/>
        </p:nvPicPr>
        <p:blipFill>
          <a:blip r:embed="rId3">
            <a:extLst/>
          </a:blip>
          <a:stretch>
            <a:fillRect/>
          </a:stretch>
        </p:blipFill>
        <p:spPr>
          <a:xfrm>
            <a:off x="203198" y="146195"/>
            <a:ext cx="4419603" cy="2912386"/>
          </a:xfrm>
          <a:prstGeom prst="rect">
            <a:avLst/>
          </a:prstGeom>
          <a:ln w="12700">
            <a:miter lim="400000"/>
          </a:ln>
        </p:spPr>
      </p:pic>
      <p:sp>
        <p:nvSpPr>
          <p:cNvPr id="338" name="Shape 338"/>
          <p:cNvSpPr/>
          <p:nvPr/>
        </p:nvSpPr>
        <p:spPr>
          <a:xfrm>
            <a:off x="228600" y="3149600"/>
            <a:ext cx="8890000" cy="3551002"/>
          </a:xfrm>
          <a:prstGeom prst="rect">
            <a:avLst/>
          </a:prstGeom>
          <a:ln w="12700">
            <a:miter lim="400000"/>
          </a:ln>
          <a:extLst>
            <a:ext uri="{C572A759-6A51-4108-AA02-DFA0A04FC94B}">
              <ma14:wrappingTextBoxFlag xmlns:ma14="http://schemas.microsoft.com/office/mac/drawingml/2011/main" val="1"/>
            </a:ext>
          </a:extLst>
        </p:spPr>
        <p:txBody>
          <a:bodyPr lIns="38100" tIns="38100" rIns="38100" bIns="38100">
            <a:spAutoFit/>
          </a:bodyPr>
          <a:lstStyle/>
          <a:p>
            <a:pPr lvl="0" defTabSz="914400">
              <a:defRPr sz="1800"/>
            </a:pPr>
            <a:r>
              <a:rPr>
                <a:uFill>
                  <a:solidFill/>
                </a:uFill>
                <a:latin typeface="Calibri"/>
                <a:ea typeface="Calibri"/>
                <a:cs typeface="Calibri"/>
                <a:sym typeface="Calibri"/>
              </a:rPr>
              <a:t>Habakkuk 1:13-17</a:t>
            </a:r>
            <a:endParaRPr>
              <a:uFill>
                <a:solidFill/>
              </a:uFill>
              <a:latin typeface="Calibri"/>
              <a:ea typeface="Calibri"/>
              <a:cs typeface="Calibri"/>
              <a:sym typeface="Calibri"/>
            </a:endParaRPr>
          </a:p>
          <a:p>
            <a:pPr lvl="0" defTabSz="914400">
              <a:defRPr sz="1800"/>
            </a:pPr>
            <a:endParaRPr>
              <a:uFill>
                <a:solidFill/>
              </a:uFill>
              <a:latin typeface="Calibri"/>
              <a:ea typeface="Calibri"/>
              <a:cs typeface="Calibri"/>
              <a:sym typeface="Calibri"/>
            </a:endParaRPr>
          </a:p>
          <a:p>
            <a:pPr lvl="0" defTabSz="914400">
              <a:defRPr sz="1800"/>
            </a:pPr>
            <a:r>
              <a:rPr>
                <a:uFill>
                  <a:solidFill/>
                </a:uFill>
                <a:latin typeface="Calibri"/>
                <a:ea typeface="Calibri"/>
                <a:cs typeface="Calibri"/>
                <a:sym typeface="Calibri"/>
              </a:rPr>
              <a:t>“wherefore lookest thou upon them that deal treacherously ...</a:t>
            </a:r>
            <a:endParaRPr>
              <a:uFill>
                <a:solidFill/>
              </a:uFill>
              <a:latin typeface="Calibri"/>
              <a:ea typeface="Calibri"/>
              <a:cs typeface="Calibri"/>
              <a:sym typeface="Calibri"/>
            </a:endParaRPr>
          </a:p>
          <a:p>
            <a:pPr lvl="0" defTabSz="914400">
              <a:defRPr sz="1800"/>
            </a:pPr>
            <a:endParaRPr>
              <a:uFill>
                <a:solidFill/>
              </a:uFill>
              <a:latin typeface="Calibri"/>
              <a:ea typeface="Calibri"/>
              <a:cs typeface="Calibri"/>
              <a:sym typeface="Calibri"/>
            </a:endParaRPr>
          </a:p>
          <a:p>
            <a:pPr lvl="0" defTabSz="914400">
              <a:defRPr sz="1800"/>
            </a:pPr>
            <a:r>
              <a:rPr>
                <a:uFill>
                  <a:solidFill/>
                </a:uFill>
                <a:latin typeface="Calibri"/>
                <a:ea typeface="Calibri"/>
                <a:cs typeface="Calibri"/>
                <a:sym typeface="Calibri"/>
              </a:rPr>
              <a:t> And makest men as </a:t>
            </a:r>
            <a:r>
              <a:rPr b="1">
                <a:uFill>
                  <a:solidFill/>
                </a:uFill>
                <a:latin typeface="Lucida Grande"/>
                <a:ea typeface="Lucida Grande"/>
                <a:cs typeface="Lucida Grande"/>
                <a:sym typeface="Lucida Grande"/>
              </a:rPr>
              <a:t>the fishes of the sea</a:t>
            </a:r>
            <a:r>
              <a:rPr>
                <a:uFill>
                  <a:solidFill/>
                </a:uFill>
                <a:latin typeface="Calibri"/>
                <a:ea typeface="Calibri"/>
                <a:cs typeface="Calibri"/>
                <a:sym typeface="Calibri"/>
              </a:rPr>
              <a:t>,</a:t>
            </a:r>
            <a:endParaRPr>
              <a:uFill>
                <a:solidFill/>
              </a:uFill>
              <a:latin typeface="Calibri"/>
              <a:ea typeface="Calibri"/>
              <a:cs typeface="Calibri"/>
              <a:sym typeface="Calibri"/>
            </a:endParaRPr>
          </a:p>
          <a:p>
            <a:pPr lvl="0" defTabSz="914400">
              <a:defRPr sz="1800"/>
            </a:pPr>
            <a:r>
              <a:rPr>
                <a:uFill>
                  <a:solidFill/>
                </a:uFill>
                <a:latin typeface="Calibri"/>
                <a:ea typeface="Calibri"/>
                <a:cs typeface="Calibri"/>
                <a:sym typeface="Calibri"/>
              </a:rPr>
              <a:t>as the creeping things, that have no ruler over them?</a:t>
            </a:r>
            <a:endParaRPr>
              <a:uFill>
                <a:solidFill/>
              </a:uFill>
              <a:latin typeface="Calibri"/>
              <a:ea typeface="Calibri"/>
              <a:cs typeface="Calibri"/>
              <a:sym typeface="Calibri"/>
            </a:endParaRPr>
          </a:p>
          <a:p>
            <a:pPr lvl="0" defTabSz="914400">
              <a:defRPr sz="1800"/>
            </a:pPr>
            <a:r>
              <a:rPr>
                <a:uFill>
                  <a:solidFill/>
                </a:uFill>
                <a:latin typeface="Calibri"/>
                <a:ea typeface="Calibri"/>
                <a:cs typeface="Calibri"/>
                <a:sym typeface="Calibri"/>
              </a:rPr>
              <a:t> They take up all of them with the angle,</a:t>
            </a:r>
            <a:endParaRPr>
              <a:uFill>
                <a:solidFill/>
              </a:uFill>
              <a:latin typeface="Calibri"/>
              <a:ea typeface="Calibri"/>
              <a:cs typeface="Calibri"/>
              <a:sym typeface="Calibri"/>
            </a:endParaRPr>
          </a:p>
          <a:p>
            <a:pPr lvl="0" defTabSz="914400">
              <a:defRPr sz="1800"/>
            </a:pPr>
            <a:r>
              <a:rPr>
                <a:uFill>
                  <a:solidFill/>
                </a:uFill>
                <a:latin typeface="Calibri"/>
                <a:ea typeface="Calibri"/>
                <a:cs typeface="Calibri"/>
                <a:sym typeface="Calibri"/>
              </a:rPr>
              <a:t>they </a:t>
            </a:r>
            <a:r>
              <a:rPr b="1">
                <a:uFill>
                  <a:solidFill/>
                </a:uFill>
                <a:latin typeface="Lucida Grande"/>
                <a:ea typeface="Lucida Grande"/>
                <a:cs typeface="Lucida Grande"/>
                <a:sym typeface="Lucida Grande"/>
              </a:rPr>
              <a:t>catch them in their net, and gather them in their drag</a:t>
            </a:r>
            <a:r>
              <a:rPr>
                <a:uFill>
                  <a:solidFill/>
                </a:uFill>
                <a:latin typeface="Calibri"/>
                <a:ea typeface="Calibri"/>
                <a:cs typeface="Calibri"/>
                <a:sym typeface="Calibri"/>
              </a:rPr>
              <a:t>:</a:t>
            </a:r>
            <a:endParaRPr>
              <a:uFill>
                <a:solidFill/>
              </a:uFill>
              <a:latin typeface="Calibri"/>
              <a:ea typeface="Calibri"/>
              <a:cs typeface="Calibri"/>
              <a:sym typeface="Calibri"/>
            </a:endParaRPr>
          </a:p>
          <a:p>
            <a:pPr lvl="0" defTabSz="914400">
              <a:defRPr sz="1800"/>
            </a:pPr>
            <a:r>
              <a:rPr>
                <a:uFill>
                  <a:solidFill/>
                </a:uFill>
                <a:latin typeface="Calibri"/>
                <a:ea typeface="Calibri"/>
                <a:cs typeface="Calibri"/>
                <a:sym typeface="Calibri"/>
              </a:rPr>
              <a:t>therefore they rejoice and are glad.</a:t>
            </a:r>
            <a:endParaRPr>
              <a:uFill>
                <a:solidFill/>
              </a:uFill>
              <a:latin typeface="Calibri"/>
              <a:ea typeface="Calibri"/>
              <a:cs typeface="Calibri"/>
              <a:sym typeface="Calibri"/>
            </a:endParaRPr>
          </a:p>
          <a:p>
            <a:pPr lvl="0" defTabSz="914400">
              <a:defRPr sz="1800"/>
            </a:pPr>
            <a:r>
              <a:rPr>
                <a:uFill>
                  <a:solidFill/>
                </a:uFill>
                <a:latin typeface="Calibri"/>
                <a:ea typeface="Calibri"/>
                <a:cs typeface="Calibri"/>
                <a:sym typeface="Calibri"/>
              </a:rPr>
              <a:t> Therefore they sacrifice unto their net, and burn incense unto their drag;</a:t>
            </a:r>
            <a:endParaRPr>
              <a:uFill>
                <a:solidFill/>
              </a:uFill>
              <a:latin typeface="Calibri"/>
              <a:ea typeface="Calibri"/>
              <a:cs typeface="Calibri"/>
              <a:sym typeface="Calibri"/>
            </a:endParaRPr>
          </a:p>
          <a:p>
            <a:pPr lvl="0" defTabSz="914400">
              <a:defRPr sz="1800"/>
            </a:pPr>
            <a:r>
              <a:rPr>
                <a:uFill>
                  <a:solidFill/>
                </a:uFill>
                <a:latin typeface="Calibri"/>
                <a:ea typeface="Calibri"/>
                <a:cs typeface="Calibri"/>
                <a:sym typeface="Calibri"/>
              </a:rPr>
              <a:t>because by them their portion is fat, and their meat plenteous.</a:t>
            </a:r>
            <a:endParaRPr>
              <a:uFill>
                <a:solidFill/>
              </a:uFill>
              <a:latin typeface="Calibri"/>
              <a:ea typeface="Calibri"/>
              <a:cs typeface="Calibri"/>
              <a:sym typeface="Calibri"/>
            </a:endParaRPr>
          </a:p>
          <a:p>
            <a:pPr lvl="0" defTabSz="914400">
              <a:defRPr sz="1800"/>
            </a:pPr>
            <a:r>
              <a:rPr>
                <a:uFill>
                  <a:solidFill/>
                </a:uFill>
                <a:latin typeface="Calibri"/>
                <a:ea typeface="Calibri"/>
                <a:cs typeface="Calibri"/>
                <a:sym typeface="Calibri"/>
              </a:rPr>
              <a:t> Shall they therefore e</a:t>
            </a:r>
            <a:r>
              <a:rPr b="1">
                <a:uFill>
                  <a:solidFill/>
                </a:uFill>
                <a:latin typeface="Lucida Grande"/>
                <a:ea typeface="Lucida Grande"/>
                <a:cs typeface="Lucida Grande"/>
                <a:sym typeface="Lucida Grande"/>
              </a:rPr>
              <a:t>mpty their net</a:t>
            </a:r>
            <a:r>
              <a:rPr>
                <a:uFill>
                  <a:solidFill/>
                </a:uFill>
                <a:latin typeface="Calibri"/>
                <a:ea typeface="Calibri"/>
                <a:cs typeface="Calibri"/>
                <a:sym typeface="Calibri"/>
              </a:rPr>
              <a:t>,</a:t>
            </a:r>
            <a:endParaRPr>
              <a:uFill>
                <a:solidFill/>
              </a:uFill>
              <a:latin typeface="Calibri"/>
              <a:ea typeface="Calibri"/>
              <a:cs typeface="Calibri"/>
              <a:sym typeface="Calibri"/>
            </a:endParaRPr>
          </a:p>
          <a:p>
            <a:pPr lvl="0" defTabSz="914400">
              <a:defRPr sz="1800"/>
            </a:pPr>
            <a:r>
              <a:rPr>
                <a:uFill>
                  <a:solidFill/>
                </a:uFill>
                <a:latin typeface="Calibri"/>
                <a:ea typeface="Calibri"/>
                <a:cs typeface="Calibri"/>
                <a:sym typeface="Calibri"/>
              </a:rPr>
              <a:t>and not spare continually to slay the nations?”</a:t>
            </a:r>
          </a:p>
        </p:txBody>
      </p:sp>
    </p:spTree>
  </p:cSld>
  <p:clrMapOvr>
    <a:masterClrMapping/>
  </p:clrMapOvr>
  <p:transition spd="med" advClick="1"/>
</p:sld>
</file>

<file path=ppt/slides/slide6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0" name="Shape 340"/>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sp>
        <p:nvSpPr>
          <p:cNvPr id="341" name="Shape 341"/>
          <p:cNvSpPr/>
          <p:nvPr/>
        </p:nvSpPr>
        <p:spPr>
          <a:xfrm>
            <a:off x="279400" y="88899"/>
            <a:ext cx="8890000" cy="6692752"/>
          </a:xfrm>
          <a:prstGeom prst="rect">
            <a:avLst/>
          </a:prstGeom>
          <a:ln w="12700">
            <a:miter lim="400000"/>
          </a:ln>
          <a:extLst>
            <a:ext uri="{C572A759-6A51-4108-AA02-DFA0A04FC94B}">
              <ma14:wrappingTextBoxFlag xmlns:ma14="http://schemas.microsoft.com/office/mac/drawingml/2011/main" val="1"/>
            </a:ext>
          </a:extLst>
        </p:spPr>
        <p:txBody>
          <a:bodyPr lIns="38100" tIns="38100" rIns="38100" bIns="38100">
            <a:spAutoFit/>
          </a:bodyPr>
          <a:lstStyle/>
          <a:p>
            <a:pPr lvl="0" defTabSz="914400">
              <a:defRPr sz="1800"/>
            </a:pPr>
            <a:r>
              <a:rPr sz="2200">
                <a:uFill>
                  <a:solidFill/>
                </a:uFill>
                <a:latin typeface="Calibri"/>
                <a:ea typeface="Calibri"/>
                <a:cs typeface="Calibri"/>
                <a:sym typeface="Calibri"/>
              </a:rPr>
              <a:t>Habakkuk 1:13-17</a:t>
            </a:r>
            <a:endParaRPr sz="2200">
              <a:uFill>
                <a:solidFill/>
              </a:uFill>
              <a:latin typeface="Calibri"/>
              <a:ea typeface="Calibri"/>
              <a:cs typeface="Calibri"/>
              <a:sym typeface="Calibri"/>
            </a:endParaRPr>
          </a:p>
          <a:p>
            <a:pPr lvl="0" defTabSz="914400">
              <a:defRPr sz="1800"/>
            </a:pPr>
            <a:endParaRPr sz="2200">
              <a:uFill>
                <a:solidFill/>
              </a:uFill>
              <a:latin typeface="Calibri"/>
              <a:ea typeface="Calibri"/>
              <a:cs typeface="Calibri"/>
              <a:sym typeface="Calibri"/>
            </a:endParaRPr>
          </a:p>
          <a:p>
            <a:pPr lvl="0" defTabSz="914400">
              <a:defRPr sz="1800"/>
            </a:pPr>
            <a:r>
              <a:rPr sz="2200">
                <a:uFill>
                  <a:solidFill/>
                </a:uFill>
                <a:latin typeface="Calibri"/>
                <a:ea typeface="Calibri"/>
                <a:cs typeface="Calibri"/>
                <a:sym typeface="Calibri"/>
              </a:rPr>
              <a:t> </a:t>
            </a:r>
            <a:r>
              <a:rPr sz="2200">
                <a:solidFill>
                  <a:srgbClr val="0365C0"/>
                </a:solidFill>
                <a:uFill>
                  <a:solidFill/>
                </a:uFill>
                <a:latin typeface="Calibri"/>
                <a:ea typeface="Calibri"/>
                <a:cs typeface="Calibri"/>
                <a:sym typeface="Calibri"/>
              </a:rPr>
              <a:t>A - And makest men as </a:t>
            </a:r>
            <a:r>
              <a:rPr b="1" sz="2200">
                <a:solidFill>
                  <a:srgbClr val="0365C0"/>
                </a:solidFill>
                <a:uFill>
                  <a:solidFill/>
                </a:uFill>
                <a:latin typeface="Lucida Grande"/>
                <a:ea typeface="Lucida Grande"/>
                <a:cs typeface="Lucida Grande"/>
                <a:sym typeface="Lucida Grande"/>
              </a:rPr>
              <a:t>the fishes of the sea</a:t>
            </a:r>
            <a:r>
              <a:rPr sz="2200">
                <a:solidFill>
                  <a:srgbClr val="0365C0"/>
                </a:solidFill>
                <a:uFill>
                  <a:solidFill/>
                </a:uFill>
                <a:latin typeface="Calibri"/>
                <a:ea typeface="Calibri"/>
                <a:cs typeface="Calibri"/>
                <a:sym typeface="Calibri"/>
              </a:rPr>
              <a:t>,</a:t>
            </a:r>
            <a:endParaRPr sz="2200">
              <a:solidFill>
                <a:srgbClr val="0365C0"/>
              </a:solidFill>
              <a:uFill>
                <a:solidFill/>
              </a:uFill>
              <a:latin typeface="Calibri"/>
              <a:ea typeface="Calibri"/>
              <a:cs typeface="Calibri"/>
              <a:sym typeface="Calibri"/>
            </a:endParaRPr>
          </a:p>
          <a:p>
            <a:pPr lvl="0" defTabSz="914400">
              <a:defRPr sz="1800"/>
            </a:pPr>
            <a:r>
              <a:rPr sz="2200">
                <a:solidFill>
                  <a:srgbClr val="0365C0"/>
                </a:solidFill>
                <a:uFill>
                  <a:solidFill/>
                </a:uFill>
                <a:latin typeface="Calibri"/>
                <a:ea typeface="Calibri"/>
                <a:cs typeface="Calibri"/>
                <a:sym typeface="Calibri"/>
              </a:rPr>
              <a:t>       as the creeping things, that have no ruler over them?</a:t>
            </a:r>
            <a:endParaRPr sz="2200">
              <a:solidFill>
                <a:srgbClr val="0365C0"/>
              </a:solidFill>
              <a:uFill>
                <a:solidFill/>
              </a:uFill>
              <a:latin typeface="Calibri"/>
              <a:ea typeface="Calibri"/>
              <a:cs typeface="Calibri"/>
              <a:sym typeface="Calibri"/>
            </a:endParaRPr>
          </a:p>
          <a:p>
            <a:pPr lvl="0" defTabSz="914400">
              <a:defRPr sz="1800"/>
            </a:pPr>
            <a:endParaRPr sz="2200">
              <a:solidFill>
                <a:srgbClr val="0365C0"/>
              </a:solidFill>
              <a:uFill>
                <a:solidFill/>
              </a:uFill>
              <a:latin typeface="Calibri"/>
              <a:ea typeface="Calibri"/>
              <a:cs typeface="Calibri"/>
              <a:sym typeface="Calibri"/>
            </a:endParaRPr>
          </a:p>
          <a:p>
            <a:pPr lvl="0" defTabSz="914400">
              <a:defRPr sz="1800"/>
            </a:pPr>
            <a:r>
              <a:rPr sz="2200">
                <a:uFill>
                  <a:solidFill/>
                </a:uFill>
                <a:latin typeface="Calibri"/>
                <a:ea typeface="Calibri"/>
                <a:cs typeface="Calibri"/>
                <a:sym typeface="Calibri"/>
              </a:rPr>
              <a:t> 	</a:t>
            </a:r>
            <a:r>
              <a:rPr sz="2200">
                <a:solidFill>
                  <a:srgbClr val="861001"/>
                </a:solidFill>
                <a:uFill>
                  <a:solidFill/>
                </a:uFill>
                <a:latin typeface="Calibri"/>
                <a:ea typeface="Calibri"/>
                <a:cs typeface="Calibri"/>
                <a:sym typeface="Calibri"/>
              </a:rPr>
              <a:t>B - They take up all of them with the angle,</a:t>
            </a:r>
            <a:endParaRPr sz="2200">
              <a:solidFill>
                <a:srgbClr val="861001"/>
              </a:solidFill>
              <a:uFill>
                <a:solidFill/>
              </a:uFill>
              <a:latin typeface="Calibri"/>
              <a:ea typeface="Calibri"/>
              <a:cs typeface="Calibri"/>
              <a:sym typeface="Calibri"/>
            </a:endParaRPr>
          </a:p>
          <a:p>
            <a:pPr lvl="0" defTabSz="914400">
              <a:defRPr sz="1800"/>
            </a:pPr>
            <a:endParaRPr sz="2200">
              <a:solidFill>
                <a:srgbClr val="861001"/>
              </a:solidFill>
              <a:uFill>
                <a:solidFill/>
              </a:uFill>
              <a:latin typeface="Calibri"/>
              <a:ea typeface="Calibri"/>
              <a:cs typeface="Calibri"/>
              <a:sym typeface="Calibri"/>
            </a:endParaRPr>
          </a:p>
          <a:p>
            <a:pPr lvl="0" defTabSz="914400">
              <a:defRPr sz="1800"/>
            </a:pPr>
            <a:r>
              <a:rPr sz="2200">
                <a:uFill>
                  <a:solidFill/>
                </a:uFill>
                <a:latin typeface="Calibri"/>
                <a:ea typeface="Calibri"/>
                <a:cs typeface="Calibri"/>
                <a:sym typeface="Calibri"/>
              </a:rPr>
              <a:t>	       C - they </a:t>
            </a:r>
            <a:r>
              <a:rPr b="1" sz="2200">
                <a:uFill>
                  <a:solidFill/>
                </a:uFill>
                <a:latin typeface="Lucida Grande"/>
                <a:ea typeface="Lucida Grande"/>
                <a:cs typeface="Lucida Grande"/>
                <a:sym typeface="Lucida Grande"/>
              </a:rPr>
              <a:t>catch them in their net, and gather </a:t>
            </a:r>
            <a:endParaRPr b="1" sz="2200">
              <a:uFill>
                <a:solidFill/>
              </a:uFill>
              <a:latin typeface="Lucida Grande"/>
              <a:ea typeface="Lucida Grande"/>
              <a:cs typeface="Lucida Grande"/>
              <a:sym typeface="Lucida Grande"/>
            </a:endParaRPr>
          </a:p>
          <a:p>
            <a:pPr lvl="0" defTabSz="914400">
              <a:defRPr sz="1800"/>
            </a:pPr>
            <a:r>
              <a:rPr b="1" sz="2200">
                <a:uFill>
                  <a:solidFill/>
                </a:uFill>
                <a:latin typeface="Lucida Grande"/>
                <a:ea typeface="Lucida Grande"/>
                <a:cs typeface="Lucida Grande"/>
                <a:sym typeface="Lucida Grande"/>
              </a:rPr>
              <a:t>                         them in their drag</a:t>
            </a:r>
            <a:r>
              <a:rPr sz="2200">
                <a:uFill>
                  <a:solidFill/>
                </a:uFill>
                <a:latin typeface="Calibri"/>
                <a:ea typeface="Calibri"/>
                <a:cs typeface="Calibri"/>
                <a:sym typeface="Calibri"/>
              </a:rPr>
              <a:t>:</a:t>
            </a:r>
            <a:endParaRPr sz="2200">
              <a:uFill>
                <a:solidFill/>
              </a:uFill>
              <a:latin typeface="Calibri"/>
              <a:ea typeface="Calibri"/>
              <a:cs typeface="Calibri"/>
              <a:sym typeface="Calibri"/>
            </a:endParaRPr>
          </a:p>
          <a:p>
            <a:pPr lvl="0" defTabSz="914400">
              <a:defRPr sz="1800"/>
            </a:pPr>
            <a:endParaRPr sz="2200">
              <a:uFill>
                <a:solidFill/>
              </a:uFill>
              <a:latin typeface="Calibri"/>
              <a:ea typeface="Calibri"/>
              <a:cs typeface="Calibri"/>
              <a:sym typeface="Calibri"/>
            </a:endParaRPr>
          </a:p>
          <a:p>
            <a:pPr lvl="0" defTabSz="914400">
              <a:defRPr sz="1800"/>
            </a:pPr>
            <a:r>
              <a:rPr sz="2200">
                <a:uFill>
                  <a:solidFill/>
                </a:uFill>
                <a:latin typeface="Calibri"/>
                <a:ea typeface="Calibri"/>
                <a:cs typeface="Calibri"/>
                <a:sym typeface="Calibri"/>
              </a:rPr>
              <a:t>		       </a:t>
            </a:r>
            <a:r>
              <a:rPr b="1" i="1" sz="2200">
                <a:solidFill>
                  <a:srgbClr val="054109"/>
                </a:solidFill>
                <a:uFill>
                  <a:solidFill/>
                </a:uFill>
                <a:latin typeface="Calibri"/>
                <a:ea typeface="Calibri"/>
                <a:cs typeface="Calibri"/>
                <a:sym typeface="Calibri"/>
              </a:rPr>
              <a:t>D - therefore they rejoice and are glad.</a:t>
            </a:r>
            <a:endParaRPr b="1" i="1" sz="2200">
              <a:solidFill>
                <a:srgbClr val="054109"/>
              </a:solidFill>
              <a:uFill>
                <a:solidFill/>
              </a:uFill>
              <a:latin typeface="Calibri"/>
              <a:ea typeface="Calibri"/>
              <a:cs typeface="Calibri"/>
              <a:sym typeface="Calibri"/>
            </a:endParaRPr>
          </a:p>
          <a:p>
            <a:pPr lvl="0" defTabSz="914400">
              <a:defRPr sz="1800"/>
            </a:pPr>
            <a:endParaRPr sz="2200">
              <a:solidFill>
                <a:srgbClr val="773F9B"/>
              </a:solidFill>
              <a:uFill>
                <a:solidFill/>
              </a:uFill>
              <a:latin typeface="Calibri"/>
              <a:ea typeface="Calibri"/>
              <a:cs typeface="Calibri"/>
              <a:sym typeface="Calibri"/>
            </a:endParaRPr>
          </a:p>
          <a:p>
            <a:pPr lvl="0" defTabSz="914400">
              <a:defRPr sz="1800"/>
            </a:pPr>
            <a:r>
              <a:rPr sz="2200">
                <a:uFill>
                  <a:solidFill/>
                </a:uFill>
                <a:latin typeface="Calibri"/>
                <a:ea typeface="Calibri"/>
                <a:cs typeface="Calibri"/>
                <a:sym typeface="Calibri"/>
              </a:rPr>
              <a:t> 	       C’ - Therefore they </a:t>
            </a:r>
            <a:r>
              <a:rPr b="1" sz="2200">
                <a:uFill>
                  <a:solidFill/>
                </a:uFill>
                <a:latin typeface="Calibri"/>
                <a:ea typeface="Calibri"/>
                <a:cs typeface="Calibri"/>
                <a:sym typeface="Calibri"/>
              </a:rPr>
              <a:t>sacrifice unto their net, and </a:t>
            </a:r>
            <a:endParaRPr b="1" sz="2200">
              <a:uFill>
                <a:solidFill/>
              </a:uFill>
              <a:latin typeface="Calibri"/>
              <a:ea typeface="Calibri"/>
              <a:cs typeface="Calibri"/>
              <a:sym typeface="Calibri"/>
            </a:endParaRPr>
          </a:p>
          <a:p>
            <a:pPr lvl="0" defTabSz="914400">
              <a:defRPr sz="1800"/>
            </a:pPr>
            <a:r>
              <a:rPr b="1" sz="2200">
                <a:uFill>
                  <a:solidFill/>
                </a:uFill>
                <a:latin typeface="Calibri"/>
                <a:ea typeface="Calibri"/>
                <a:cs typeface="Calibri"/>
                <a:sym typeface="Calibri"/>
              </a:rPr>
              <a:t>                          burn incense unto their drag</a:t>
            </a:r>
            <a:r>
              <a:rPr sz="2200">
                <a:uFill>
                  <a:solidFill/>
                </a:uFill>
                <a:latin typeface="Calibri"/>
                <a:ea typeface="Calibri"/>
                <a:cs typeface="Calibri"/>
                <a:sym typeface="Calibri"/>
              </a:rPr>
              <a:t>;</a:t>
            </a:r>
            <a:endParaRPr sz="2200">
              <a:uFill>
                <a:solidFill/>
              </a:uFill>
              <a:latin typeface="Calibri"/>
              <a:ea typeface="Calibri"/>
              <a:cs typeface="Calibri"/>
              <a:sym typeface="Calibri"/>
            </a:endParaRPr>
          </a:p>
          <a:p>
            <a:pPr lvl="0" defTabSz="914400">
              <a:defRPr sz="1800"/>
            </a:pPr>
            <a:endParaRPr sz="2200">
              <a:uFill>
                <a:solidFill/>
              </a:uFill>
              <a:latin typeface="Calibri"/>
              <a:ea typeface="Calibri"/>
              <a:cs typeface="Calibri"/>
              <a:sym typeface="Calibri"/>
            </a:endParaRPr>
          </a:p>
          <a:p>
            <a:pPr lvl="0" defTabSz="914400">
              <a:defRPr sz="1800"/>
            </a:pPr>
            <a:r>
              <a:rPr sz="2200">
                <a:uFill>
                  <a:solidFill/>
                </a:uFill>
                <a:latin typeface="Calibri"/>
                <a:ea typeface="Calibri"/>
                <a:cs typeface="Calibri"/>
                <a:sym typeface="Calibri"/>
              </a:rPr>
              <a:t>	</a:t>
            </a:r>
            <a:r>
              <a:rPr sz="2200">
                <a:solidFill>
                  <a:srgbClr val="861001"/>
                </a:solidFill>
                <a:uFill>
                  <a:solidFill/>
                </a:uFill>
                <a:latin typeface="Calibri"/>
                <a:ea typeface="Calibri"/>
                <a:cs typeface="Calibri"/>
                <a:sym typeface="Calibri"/>
              </a:rPr>
              <a:t>B’ - because by them their portion is fat, and their meat</a:t>
            </a:r>
            <a:endParaRPr sz="2200">
              <a:solidFill>
                <a:srgbClr val="861001"/>
              </a:solidFill>
              <a:uFill>
                <a:solidFill/>
              </a:uFill>
              <a:latin typeface="Calibri"/>
              <a:ea typeface="Calibri"/>
              <a:cs typeface="Calibri"/>
              <a:sym typeface="Calibri"/>
            </a:endParaRPr>
          </a:p>
          <a:p>
            <a:pPr lvl="0" defTabSz="914400">
              <a:defRPr sz="1800"/>
            </a:pPr>
            <a:r>
              <a:rPr sz="2200">
                <a:solidFill>
                  <a:srgbClr val="861001"/>
                </a:solidFill>
                <a:uFill>
                  <a:solidFill/>
                </a:uFill>
                <a:latin typeface="Calibri"/>
                <a:ea typeface="Calibri"/>
                <a:cs typeface="Calibri"/>
                <a:sym typeface="Calibri"/>
              </a:rPr>
              <a:t>                plenteous.</a:t>
            </a:r>
            <a:endParaRPr sz="2200">
              <a:solidFill>
                <a:srgbClr val="861001"/>
              </a:solidFill>
              <a:uFill>
                <a:solidFill/>
              </a:uFill>
              <a:latin typeface="Calibri"/>
              <a:ea typeface="Calibri"/>
              <a:cs typeface="Calibri"/>
              <a:sym typeface="Calibri"/>
            </a:endParaRPr>
          </a:p>
          <a:p>
            <a:pPr lvl="0" defTabSz="914400">
              <a:defRPr sz="1800"/>
            </a:pPr>
            <a:endParaRPr sz="2200">
              <a:solidFill>
                <a:srgbClr val="861001"/>
              </a:solidFill>
              <a:uFill>
                <a:solidFill/>
              </a:uFill>
              <a:latin typeface="Calibri"/>
              <a:ea typeface="Calibri"/>
              <a:cs typeface="Calibri"/>
              <a:sym typeface="Calibri"/>
            </a:endParaRPr>
          </a:p>
          <a:p>
            <a:pPr lvl="0" defTabSz="914400">
              <a:defRPr sz="1800"/>
            </a:pPr>
            <a:r>
              <a:rPr sz="2200">
                <a:uFill>
                  <a:solidFill/>
                </a:uFill>
                <a:latin typeface="Calibri"/>
                <a:ea typeface="Calibri"/>
                <a:cs typeface="Calibri"/>
                <a:sym typeface="Calibri"/>
              </a:rPr>
              <a:t> </a:t>
            </a:r>
            <a:r>
              <a:rPr sz="2200">
                <a:solidFill>
                  <a:srgbClr val="0365C0"/>
                </a:solidFill>
                <a:uFill>
                  <a:solidFill/>
                </a:uFill>
                <a:latin typeface="Calibri"/>
                <a:ea typeface="Calibri"/>
                <a:cs typeface="Calibri"/>
                <a:sym typeface="Calibri"/>
              </a:rPr>
              <a:t>A’ - Shall they therefore e</a:t>
            </a:r>
            <a:r>
              <a:rPr b="1" sz="2200">
                <a:solidFill>
                  <a:srgbClr val="0365C0"/>
                </a:solidFill>
                <a:uFill>
                  <a:solidFill/>
                </a:uFill>
                <a:latin typeface="Lucida Grande"/>
                <a:ea typeface="Lucida Grande"/>
                <a:cs typeface="Lucida Grande"/>
                <a:sym typeface="Lucida Grande"/>
              </a:rPr>
              <a:t>mpty their net</a:t>
            </a:r>
            <a:r>
              <a:rPr sz="2200">
                <a:solidFill>
                  <a:srgbClr val="0365C0"/>
                </a:solidFill>
                <a:uFill>
                  <a:solidFill/>
                </a:uFill>
                <a:latin typeface="Calibri"/>
                <a:ea typeface="Calibri"/>
                <a:cs typeface="Calibri"/>
                <a:sym typeface="Calibri"/>
              </a:rPr>
              <a:t>, and not spare continually to slay the nations?”</a:t>
            </a:r>
          </a:p>
        </p:txBody>
      </p:sp>
    </p:spTree>
  </p:cSld>
  <p:clrMapOvr>
    <a:masterClrMapping/>
  </p:clrMapOvr>
  <p:transition spd="med" advClick="1"/>
</p:sld>
</file>

<file path=ppt/slides/slide6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3" name="Shape 343"/>
          <p:cNvSpPr/>
          <p:nvPr>
            <p:ph type="body" idx="1"/>
          </p:nvPr>
        </p:nvSpPr>
        <p:spPr>
          <a:xfrm>
            <a:off x="457200" y="1015998"/>
            <a:ext cx="8229600" cy="5486403"/>
          </a:xfrm>
          <a:prstGeom prst="rect">
            <a:avLst/>
          </a:prstGeom>
        </p:spPr>
        <p:txBody>
          <a:bodyPr lIns="0" tIns="0" rIns="0" bIns="0">
            <a:normAutofit fontScale="100000" lnSpcReduction="0"/>
          </a:bodyPr>
          <a:lstStyle/>
          <a:p>
            <a:pPr lvl="0" marL="609600" indent="-609600">
              <a:defRPr sz="1800">
                <a:uFillTx/>
              </a:defRPr>
            </a:pPr>
            <a:r>
              <a:rPr sz="3200">
                <a:uFill>
                  <a:solidFill/>
                </a:uFill>
              </a:rPr>
              <a:t>Hab 2 2-4</a:t>
            </a:r>
            <a:endParaRPr sz="3200">
              <a:uFill>
                <a:solidFill/>
              </a:uFill>
            </a:endParaRPr>
          </a:p>
          <a:p>
            <a:pPr lvl="0" marL="609600" indent="-609600">
              <a:defRPr sz="1800">
                <a:uFillTx/>
              </a:defRPr>
            </a:pPr>
            <a:r>
              <a:rPr sz="3200">
                <a:uFill>
                  <a:solidFill/>
                </a:uFill>
              </a:rPr>
              <a:t>And the Lord answered me, and said, Write the vision, and make it plain upon tables, </a:t>
            </a:r>
            <a:r>
              <a:rPr sz="3200">
                <a:uFill>
                  <a:solidFill/>
                </a:uFill>
              </a:rPr>
              <a:t>that he may run that readeth it.</a:t>
            </a:r>
            <a:r>
              <a:rPr sz="3200">
                <a:uFill>
                  <a:solidFill/>
                </a:uFill>
              </a:rPr>
              <a:t> For the vision is yet for an appointed time, but at the end it shall speak, and not lie: though it tarry, wait for it;because it will surely come, it will not tarry.Behold, his soul which is lifted up is not upright in him:but the just shall live by his faith</a:t>
            </a:r>
          </a:p>
        </p:txBody>
      </p:sp>
      <p:sp>
        <p:nvSpPr>
          <p:cNvPr id="344" name="Shape 344"/>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spTree>
  </p:cSld>
  <p:clrMapOvr>
    <a:masterClrMapping/>
  </p:clrMapOvr>
  <p:transition spd="med" advClick="1"/>
</p:sld>
</file>

<file path=ppt/slides/slide6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6" name="Shape 346"/>
          <p:cNvSpPr/>
          <p:nvPr/>
        </p:nvSpPr>
        <p:spPr>
          <a:xfrm>
            <a:off x="270356" y="339536"/>
            <a:ext cx="8603288" cy="914401"/>
          </a:xfrm>
          <a:prstGeom prst="rect">
            <a:avLst/>
          </a:prstGeom>
          <a:ln w="12700">
            <a:miter lim="400000"/>
          </a:ln>
          <a:extLst>
            <a:ext uri="{C572A759-6A51-4108-AA02-DFA0A04FC94B}">
              <ma14:wrappingTextBoxFlag xmlns:ma14="http://schemas.microsoft.com/office/mac/drawingml/2011/main" val="1"/>
            </a:ext>
          </a:extLst>
        </p:spPr>
        <p:txBody>
          <a:bodyPr lIns="38100" tIns="38100" rIns="38100" bIns="38100">
            <a:spAutoFit/>
          </a:bodyPr>
          <a:lstStyle/>
          <a:p>
            <a:pPr lvl="0" defTabSz="914400">
              <a:defRPr sz="1800"/>
            </a:pPr>
            <a:r>
              <a:rPr sz="2800">
                <a:latin typeface="+mn-lt"/>
                <a:ea typeface="+mn-ea"/>
                <a:cs typeface="+mn-cs"/>
                <a:sym typeface="Helvetica"/>
              </a:rPr>
              <a:t>2:1</a:t>
            </a:r>
            <a:r>
              <a:rPr sz="2800">
                <a:uFill>
                  <a:solidFill/>
                </a:uFill>
                <a:latin typeface="Calibri"/>
                <a:ea typeface="Calibri"/>
                <a:cs typeface="Calibri"/>
                <a:sym typeface="Calibri"/>
              </a:rPr>
              <a:t> standing upon the watchtower - Ezek 3:17, 33:7, </a:t>
            </a:r>
            <a:endParaRPr sz="2800">
              <a:uFill>
                <a:solidFill/>
              </a:uFill>
              <a:latin typeface="Calibri"/>
              <a:ea typeface="Calibri"/>
              <a:cs typeface="Calibri"/>
              <a:sym typeface="Calibri"/>
            </a:endParaRPr>
          </a:p>
          <a:p>
            <a:pPr lvl="0" defTabSz="914400">
              <a:defRPr sz="1800"/>
            </a:pPr>
            <a:r>
              <a:rPr sz="2800">
                <a:uFill>
                  <a:solidFill/>
                </a:uFill>
                <a:latin typeface="Calibri"/>
                <a:ea typeface="Calibri"/>
                <a:cs typeface="Calibri"/>
                <a:sym typeface="Calibri"/>
              </a:rPr>
              <a:t>                                                      Isa 21:6,8</a:t>
            </a:r>
          </a:p>
        </p:txBody>
      </p:sp>
      <p:sp>
        <p:nvSpPr>
          <p:cNvPr id="347" name="Shape 347"/>
          <p:cNvSpPr/>
          <p:nvPr>
            <p:ph type="sldNum" sz="quarter" idx="2"/>
          </p:nvPr>
        </p:nvSpPr>
        <p:spPr>
          <a:xfrm>
            <a:off x="8421227" y="6368653"/>
            <a:ext cx="265573" cy="2286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100">
                <a:solidFill>
                  <a:srgbClr val="9A9A9A"/>
                </a:solidFill>
                <a:uFill>
                  <a:solidFill>
                    <a:srgbClr val="9A9A9A"/>
                  </a:solidFill>
                </a:uFill>
              </a:rPr>
            </a:fld>
          </a:p>
        </p:txBody>
      </p:sp>
      <p:pic>
        <p:nvPicPr>
          <p:cNvPr id="348" name="image6.jpeg"/>
          <p:cNvPicPr/>
          <p:nvPr/>
        </p:nvPicPr>
        <p:blipFill>
          <a:blip r:embed="rId2">
            <a:extLst/>
          </a:blip>
          <a:stretch>
            <a:fillRect/>
          </a:stretch>
        </p:blipFill>
        <p:spPr>
          <a:xfrm>
            <a:off x="403446" y="1614928"/>
            <a:ext cx="3340103" cy="4462766"/>
          </a:xfrm>
          <a:prstGeom prst="rect">
            <a:avLst/>
          </a:prstGeom>
          <a:ln w="12700">
            <a:miter lim="400000"/>
          </a:ln>
        </p:spPr>
      </p:pic>
      <p:sp>
        <p:nvSpPr>
          <p:cNvPr id="349" name="Shape 349"/>
          <p:cNvSpPr/>
          <p:nvPr/>
        </p:nvSpPr>
        <p:spPr>
          <a:xfrm>
            <a:off x="4053859" y="2436610"/>
            <a:ext cx="4699001" cy="2819401"/>
          </a:xfrm>
          <a:prstGeom prst="rect">
            <a:avLst/>
          </a:prstGeom>
          <a:ln w="12700">
            <a:solidFill/>
            <a:miter lim="400000"/>
          </a:ln>
          <a:extLst>
            <a:ext uri="{C572A759-6A51-4108-AA02-DFA0A04FC94B}">
              <ma14:wrappingTextBoxFlag xmlns:ma14="http://schemas.microsoft.com/office/mac/drawingml/2011/main" val="1"/>
            </a:ext>
          </a:extLst>
        </p:spPr>
        <p:txBody>
          <a:bodyPr lIns="38100" tIns="38100" rIns="38100" bIns="38100">
            <a:spAutoFit/>
          </a:bodyPr>
          <a:lstStyle/>
          <a:p>
            <a:pPr lvl="0" defTabSz="914400">
              <a:defRPr sz="1800"/>
            </a:pPr>
            <a:r>
              <a:rPr sz="3600" u="sng">
                <a:uFill>
                  <a:solidFill/>
                </a:uFill>
                <a:latin typeface="+mn-lt"/>
                <a:ea typeface="+mn-ea"/>
                <a:cs typeface="+mn-cs"/>
                <a:sym typeface="Helvetica"/>
              </a:rPr>
              <a:t>Proverbs 18:10</a:t>
            </a:r>
            <a:endParaRPr sz="3600" u="sng">
              <a:uFill>
                <a:solidFill/>
              </a:uFill>
              <a:latin typeface="+mn-lt"/>
              <a:ea typeface="+mn-ea"/>
              <a:cs typeface="+mn-cs"/>
              <a:sym typeface="Helvetica"/>
            </a:endParaRPr>
          </a:p>
          <a:p>
            <a:pPr lvl="0" defTabSz="914400">
              <a:defRPr sz="1800"/>
            </a:pPr>
            <a:r>
              <a:rPr sz="3600">
                <a:uFill>
                  <a:solidFill/>
                </a:uFill>
                <a:latin typeface="+mn-lt"/>
                <a:ea typeface="+mn-ea"/>
                <a:cs typeface="+mn-cs"/>
                <a:sym typeface="Helvetica"/>
              </a:rPr>
              <a:t>The name of the Lord is a strong tower:</a:t>
            </a:r>
            <a:endParaRPr sz="3600">
              <a:uFill>
                <a:solidFill/>
              </a:uFill>
              <a:latin typeface="+mn-lt"/>
              <a:ea typeface="+mn-ea"/>
              <a:cs typeface="+mn-cs"/>
              <a:sym typeface="Helvetica"/>
            </a:endParaRPr>
          </a:p>
          <a:p>
            <a:pPr lvl="0" defTabSz="914400">
              <a:defRPr sz="1800"/>
            </a:pPr>
            <a:r>
              <a:rPr sz="3600">
                <a:uFill>
                  <a:solidFill/>
                </a:uFill>
                <a:latin typeface="+mn-lt"/>
                <a:ea typeface="+mn-ea"/>
                <a:cs typeface="+mn-cs"/>
                <a:sym typeface="Helvetica"/>
              </a:rPr>
              <a:t>the righteous runneth into it, and is safe.</a:t>
            </a:r>
          </a:p>
        </p:txBody>
      </p:sp>
    </p:spTree>
  </p:cSld>
  <p:clrMapOvr>
    <a:masterClrMapping/>
  </p:clrMapOvr>
  <p:transitio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0" presetID="1" grpId="1" fill="hold">
                                  <p:stCondLst>
                                    <p:cond delay="0"/>
                                  </p:stCondLst>
                                  <p:iterate type="el" backwards="0">
                                    <p:tmAbs val="0"/>
                                  </p:iterate>
                                  <p:childTnLst>
                                    <p:set>
                                      <p:cBhvr>
                                        <p:cTn id="6" fill="hold"/>
                                        <p:tgtEl>
                                          <p:spTgt spid="34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49" grpId="1"/>
    </p:bldLst>
  </p:timing>
</p:sld>
</file>

<file path=ppt/slides/slide6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1" name="Shape 351"/>
          <p:cNvSpPr/>
          <p:nvPr/>
        </p:nvSpPr>
        <p:spPr>
          <a:xfrm>
            <a:off x="1000645" y="196849"/>
            <a:ext cx="7142709" cy="4699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defRPr b="1" sz="2400" u="sng">
                <a:latin typeface="+mn-lt"/>
                <a:ea typeface="+mn-ea"/>
                <a:cs typeface="+mn-cs"/>
                <a:sym typeface="Helvetica"/>
              </a:defRPr>
            </a:lvl1pPr>
          </a:lstStyle>
          <a:p>
            <a:pPr lvl="0">
              <a:defRPr b="0" sz="1800" u="none"/>
            </a:pPr>
            <a:r>
              <a:rPr b="1" sz="2400" u="sng"/>
              <a:t>The burden which Habakkuk the prophet did see</a:t>
            </a:r>
          </a:p>
        </p:txBody>
      </p:sp>
      <p:graphicFrame>
        <p:nvGraphicFramePr>
          <p:cNvPr id="352" name="Table 352"/>
          <p:cNvGraphicFramePr/>
          <p:nvPr/>
        </p:nvGraphicFramePr>
        <p:xfrm>
          <a:off x="404622" y="1046112"/>
          <a:ext cx="8630774" cy="3956626"/>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317500"/>
                <a:gridCol w="1217860"/>
                <a:gridCol w="2756148"/>
                <a:gridCol w="570835"/>
                <a:gridCol w="1104900"/>
                <a:gridCol w="2663527"/>
              </a:tblGrid>
              <a:tr h="1355555">
                <a:tc>
                  <a:txBody>
                    <a:bodyPr/>
                    <a:lstStyle/>
                    <a:p>
                      <a:pPr lvl="0" algn="l" defTabSz="914400">
                        <a:defRPr b="0" i="0" sz="1800">
                          <a:uFillTx/>
                        </a:defRPr>
                      </a:pPr>
                      <a:r>
                        <a:rPr sz="2300">
                          <a:latin typeface="+mn-lt"/>
                          <a:ea typeface="+mn-ea"/>
                          <a:cs typeface="+mn-cs"/>
                          <a:sym typeface="Helvetica"/>
                        </a:rPr>
                        <a:t>A</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1:2-4</a:t>
                      </a:r>
                    </a:p>
                  </a:txBody>
                  <a:tcPr marL="50800" marR="50800" marT="50800" marB="50800" anchor="t" anchorCtr="0" horzOverflow="overflow"/>
                </a:tc>
                <a:tc>
                  <a:txBody>
                    <a:bodyPr/>
                    <a:lstStyle/>
                    <a:p>
                      <a:pPr lvl="0" algn="l" defTabSz="914400">
                        <a:defRPr b="0" i="0" sz="1800">
                          <a:uFillTx/>
                        </a:defRPr>
                      </a:pPr>
                      <a:r>
                        <a:rPr b="1" i="1" sz="2300">
                          <a:solidFill>
                            <a:srgbClr val="C82506"/>
                          </a:solidFill>
                          <a:latin typeface="+mn-lt"/>
                          <a:ea typeface="+mn-ea"/>
                          <a:cs typeface="+mn-cs"/>
                          <a:sym typeface="Helvetica"/>
                        </a:rPr>
                        <a:t>Question - why does God tolerate injustice</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A’</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3:16-19</a:t>
                      </a:r>
                    </a:p>
                  </a:txBody>
                  <a:tcPr marL="50800" marR="50800" marT="50800" marB="50800" anchor="t" anchorCtr="0" horzOverflow="overflow"/>
                </a:tc>
                <a:tc>
                  <a:txBody>
                    <a:bodyPr/>
                    <a:lstStyle/>
                    <a:p>
                      <a:pPr lvl="0" algn="l" defTabSz="914400">
                        <a:defRPr b="0" i="0" sz="1800">
                          <a:uFillTx/>
                        </a:defRPr>
                      </a:pPr>
                      <a:r>
                        <a:rPr b="1" sz="2300">
                          <a:solidFill>
                            <a:srgbClr val="C82506"/>
                          </a:solidFill>
                          <a:latin typeface="+mn-lt"/>
                          <a:ea typeface="+mn-ea"/>
                          <a:cs typeface="+mn-cs"/>
                          <a:sym typeface="Helvetica"/>
                        </a:rPr>
                        <a:t>The perspective  of faith</a:t>
                      </a:r>
                    </a:p>
                  </a:txBody>
                  <a:tcPr marL="50800" marR="50800" marT="50800" marB="50800" anchor="t" anchorCtr="0" horzOverflow="overflow"/>
                </a:tc>
              </a:tr>
              <a:tr h="1168400">
                <a:tc>
                  <a:txBody>
                    <a:bodyPr/>
                    <a:lstStyle/>
                    <a:p>
                      <a:pPr lvl="0" algn="l" defTabSz="914400">
                        <a:defRPr b="0" i="0" sz="1800">
                          <a:uFillTx/>
                        </a:defRPr>
                      </a:pPr>
                      <a:r>
                        <a:rPr sz="2300">
                          <a:latin typeface="+mn-lt"/>
                          <a:ea typeface="+mn-ea"/>
                          <a:cs typeface="+mn-cs"/>
                          <a:sym typeface="Helvetica"/>
                        </a:rPr>
                        <a:t>B</a:t>
                      </a:r>
                    </a:p>
                  </a:txBody>
                  <a:tcPr marL="50800" marR="50800" marT="50800" marB="50800" anchor="t" anchorCtr="0" horzOverflow="overflow"/>
                </a:tc>
                <a:tc>
                  <a:txBody>
                    <a:bodyPr/>
                    <a:lstStyle/>
                    <a:p>
                      <a:pPr lvl="0"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0" i="0" sz="1800">
                          <a:uFillTx/>
                        </a:defRPr>
                      </a:pPr>
                      <a:r>
                        <a:rPr sz="2300">
                          <a:latin typeface="+mn-lt"/>
                          <a:ea typeface="+mn-ea"/>
                          <a:cs typeface="+mn-cs"/>
                          <a:sym typeface="Helvetica"/>
                        </a:rPr>
                        <a:t>1:5-11</a:t>
                      </a:r>
                    </a:p>
                  </a:txBody>
                  <a:tcPr marL="50800" marR="50800" marT="50800" marB="50800" anchor="t" anchorCtr="0" horzOverflow="overflow"/>
                </a:tc>
                <a:tc>
                  <a:txBody>
                    <a:bodyPr/>
                    <a:lstStyle/>
                    <a:p>
                      <a:pPr lvl="0" algn="l" defTabSz="914400">
                        <a:defRPr b="0" i="0" sz="1800">
                          <a:uFillTx/>
                        </a:defRPr>
                      </a:pPr>
                      <a:r>
                        <a:rPr b="1" sz="2300">
                          <a:latin typeface="+mn-lt"/>
                          <a:ea typeface="+mn-ea"/>
                          <a:cs typeface="+mn-cs"/>
                          <a:sym typeface="Helvetica"/>
                        </a:rPr>
                        <a:t>Answer - God will judge through the Chaldeans</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B’</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3:1-15</a:t>
                      </a:r>
                    </a:p>
                  </a:txBody>
                  <a:tcPr marL="50800" marR="50800" marT="50800" marB="50800" anchor="t" anchorCtr="0" horzOverflow="overflow"/>
                </a:tc>
                <a:tc>
                  <a:txBody>
                    <a:bodyPr/>
                    <a:lstStyle/>
                    <a:p>
                      <a:pPr lvl="0"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0" i="0" sz="1800">
                          <a:uFillTx/>
                        </a:defRPr>
                      </a:pPr>
                      <a:r>
                        <a:rPr b="1" sz="2300">
                          <a:latin typeface="+mn-lt"/>
                          <a:ea typeface="+mn-ea"/>
                          <a:cs typeface="+mn-cs"/>
                          <a:sym typeface="Helvetica"/>
                        </a:rPr>
                        <a:t>The coming of the mighty Eloah</a:t>
                      </a:r>
                    </a:p>
                  </a:txBody>
                  <a:tcPr marL="50800" marR="50800" marT="50800" marB="50800" anchor="t" anchorCtr="0" horzOverflow="overflow"/>
                </a:tc>
              </a:tr>
              <a:tr h="1432669">
                <a:tc>
                  <a:txBody>
                    <a:bodyPr/>
                    <a:lstStyle/>
                    <a:p>
                      <a:pPr lvl="0" algn="l" defTabSz="914400">
                        <a:defRPr b="0" i="0" sz="1800">
                          <a:uFillTx/>
                        </a:defRPr>
                      </a:pPr>
                      <a:r>
                        <a:rPr sz="2300">
                          <a:latin typeface="+mn-lt"/>
                          <a:ea typeface="+mn-ea"/>
                          <a:cs typeface="+mn-cs"/>
                          <a:sym typeface="Helvetica"/>
                        </a:rPr>
                        <a:t>C</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1:12-2:1</a:t>
                      </a:r>
                    </a:p>
                  </a:txBody>
                  <a:tcPr marL="50800" marR="50800" marT="50800" marB="50800" anchor="t" anchorCtr="0" horzOverflow="overflow"/>
                </a:tc>
                <a:tc>
                  <a:txBody>
                    <a:bodyPr/>
                    <a:lstStyle/>
                    <a:p>
                      <a:pPr lvl="0" algn="l" defTabSz="914400">
                        <a:defRPr b="0" i="0" sz="1800">
                          <a:uFillTx/>
                        </a:defRPr>
                      </a:pPr>
                      <a:r>
                        <a:rPr b="1" i="1" sz="2300">
                          <a:solidFill>
                            <a:srgbClr val="C82506"/>
                          </a:solidFill>
                          <a:latin typeface="+mn-lt"/>
                          <a:ea typeface="+mn-ea"/>
                          <a:cs typeface="+mn-cs"/>
                          <a:sym typeface="Helvetica"/>
                        </a:rPr>
                        <a:t>Complaint - the Babylonians are rapacious idolators</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C’</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2:5-20</a:t>
                      </a:r>
                    </a:p>
                  </a:txBody>
                  <a:tcPr marL="50800" marR="50800" marT="50800" marB="50800" anchor="t" anchorCtr="0" horzOverflow="overflow"/>
                </a:tc>
                <a:tc>
                  <a:txBody>
                    <a:bodyPr/>
                    <a:lstStyle/>
                    <a:p>
                      <a:pPr lvl="0" algn="l" defTabSz="914400">
                        <a:defRPr b="0" i="0" sz="1800">
                          <a:uFillTx/>
                        </a:defRPr>
                      </a:pPr>
                      <a:r>
                        <a:rPr b="1" sz="2300">
                          <a:solidFill>
                            <a:srgbClr val="C82506"/>
                          </a:solidFill>
                          <a:latin typeface="+mn-lt"/>
                          <a:ea typeface="+mn-ea"/>
                          <a:cs typeface="+mn-cs"/>
                          <a:sym typeface="Helvetica"/>
                        </a:rPr>
                        <a:t>Five Woes on Babylon</a:t>
                      </a:r>
                    </a:p>
                  </a:txBody>
                  <a:tcPr marL="50800" marR="50800" marT="50800" marB="50800" anchor="t" anchorCtr="0" horzOverflow="overflow"/>
                </a:tc>
              </a:tr>
            </a:tbl>
          </a:graphicData>
        </a:graphic>
      </p:graphicFrame>
      <p:graphicFrame>
        <p:nvGraphicFramePr>
          <p:cNvPr id="353" name="Table 353"/>
          <p:cNvGraphicFramePr/>
          <p:nvPr/>
        </p:nvGraphicFramePr>
        <p:xfrm>
          <a:off x="1030368" y="5547200"/>
          <a:ext cx="7379282" cy="889002"/>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419695"/>
                <a:gridCol w="921345"/>
                <a:gridCol w="6038238"/>
              </a:tblGrid>
              <a:tr h="889000">
                <a:tc>
                  <a:txBody>
                    <a:bodyPr/>
                    <a:lstStyle/>
                    <a:p>
                      <a:pPr lvl="0" algn="l" defTabSz="914400">
                        <a:defRPr b="0" i="0" sz="1800">
                          <a:uFillTx/>
                        </a:defRPr>
                      </a:pPr>
                      <a:r>
                        <a:rPr sz="2300">
                          <a:latin typeface="+mn-lt"/>
                          <a:ea typeface="+mn-ea"/>
                          <a:cs typeface="+mn-cs"/>
                          <a:sym typeface="Helvetica"/>
                        </a:rPr>
                        <a:t>D</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2:2-4</a:t>
                      </a:r>
                    </a:p>
                  </a:txBody>
                  <a:tcPr marL="50800" marR="50800" marT="50800" marB="50800" anchor="t" anchorCtr="0" horzOverflow="overflow"/>
                </a:tc>
                <a:tc>
                  <a:txBody>
                    <a:bodyPr/>
                    <a:lstStyle/>
                    <a:p>
                      <a:pPr lvl="0" algn="l" defTabSz="914400">
                        <a:defRPr b="0" i="0" sz="1800">
                          <a:uFillTx/>
                        </a:defRPr>
                      </a:pPr>
                      <a:r>
                        <a:rPr b="1" sz="2600">
                          <a:latin typeface="+mn-lt"/>
                          <a:ea typeface="+mn-ea"/>
                          <a:cs typeface="+mn-cs"/>
                          <a:sym typeface="Helvetica"/>
                        </a:rPr>
                        <a:t>Answer - There is an appointed time, </a:t>
                      </a:r>
                      <a:endParaRPr sz="2600">
                        <a:latin typeface="+mn-lt"/>
                        <a:ea typeface="+mn-ea"/>
                        <a:cs typeface="+mn-cs"/>
                        <a:sym typeface="Helvetica"/>
                      </a:endParaRPr>
                    </a:p>
                    <a:p>
                      <a:pPr lvl="0" algn="l" defTabSz="914400">
                        <a:defRPr b="0" i="0" sz="1800">
                          <a:uFillTx/>
                        </a:defRPr>
                      </a:pPr>
                      <a:r>
                        <a:rPr b="1" sz="2600">
                          <a:latin typeface="+mn-lt"/>
                          <a:ea typeface="+mn-ea"/>
                          <a:cs typeface="+mn-cs"/>
                          <a:sym typeface="Helvetica"/>
                        </a:rPr>
                        <a:t>               </a:t>
                      </a:r>
                      <a:r>
                        <a:rPr b="1" i="1" sz="2600">
                          <a:latin typeface="+mn-lt"/>
                          <a:ea typeface="+mn-ea"/>
                          <a:cs typeface="+mn-cs"/>
                          <a:sym typeface="Helvetica"/>
                        </a:rPr>
                        <a:t> </a:t>
                      </a:r>
                      <a:r>
                        <a:rPr b="1" i="1" sz="2600" u="sng">
                          <a:latin typeface="+mn-lt"/>
                          <a:ea typeface="+mn-ea"/>
                          <a:cs typeface="+mn-cs"/>
                          <a:sym typeface="Helvetica"/>
                        </a:rPr>
                        <a:t>the just live by faith</a:t>
                      </a:r>
                      <a:r>
                        <a:rPr b="1" sz="2600">
                          <a:latin typeface="+mn-lt"/>
                          <a:ea typeface="+mn-ea"/>
                          <a:cs typeface="+mn-cs"/>
                          <a:sym typeface="Helvetica"/>
                        </a:rPr>
                        <a:t>.</a:t>
                      </a:r>
                    </a:p>
                  </a:txBody>
                  <a:tcPr marL="50800" marR="50800" marT="50800" marB="50800" anchor="t" anchorCtr="0" horzOverflow="overflow"/>
                </a:tc>
              </a:tr>
            </a:tbl>
          </a:graphicData>
        </a:graphic>
      </p:graphicFrame>
    </p:spTree>
  </p:cSld>
  <p:clrMapOvr>
    <a:masterClrMapping/>
  </p:clrMapOvr>
  <p:transition spd="med" advClick="1"/>
</p:sld>
</file>

<file path=ppt/slides/slide6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5" name="Shape 355"/>
          <p:cNvSpPr/>
          <p:nvPr>
            <p:ph type="body" idx="1"/>
          </p:nvPr>
        </p:nvSpPr>
        <p:spPr>
          <a:xfrm>
            <a:off x="173250" y="425345"/>
            <a:ext cx="4057351" cy="6007310"/>
          </a:xfrm>
          <a:prstGeom prst="rect">
            <a:avLst/>
          </a:prstGeom>
        </p:spPr>
        <p:txBody>
          <a:bodyPr/>
          <a:lstStyle/>
          <a:p>
            <a:pPr lvl="0" marL="0" indent="0" defTabSz="610789">
              <a:spcBef>
                <a:spcPts val="700"/>
              </a:spcBef>
              <a:buSzTx/>
              <a:buNone/>
              <a:defRPr sz="1800"/>
            </a:pPr>
            <a:r>
              <a:rPr b="1" sz="2400" u="sng">
                <a:uFill>
                  <a:solidFill/>
                </a:uFill>
                <a:latin typeface="Calibri"/>
                <a:ea typeface="Calibri"/>
                <a:cs typeface="Calibri"/>
                <a:sym typeface="Calibri"/>
              </a:rPr>
              <a:t>Hab 2 2-4</a:t>
            </a:r>
            <a:endParaRPr b="1" sz="2400" u="sng">
              <a:uFill>
                <a:solidFill/>
              </a:uFill>
              <a:latin typeface="Calibri"/>
              <a:ea typeface="Calibri"/>
              <a:cs typeface="Calibri"/>
              <a:sym typeface="Calibri"/>
            </a:endParaRPr>
          </a:p>
          <a:p>
            <a:pPr lvl="0" marL="0" indent="0" defTabSz="610789">
              <a:spcBef>
                <a:spcPts val="700"/>
              </a:spcBef>
              <a:buSzTx/>
              <a:buNone/>
              <a:defRPr sz="1800"/>
            </a:pPr>
            <a:r>
              <a:rPr sz="2400">
                <a:uFill>
                  <a:solidFill/>
                </a:uFill>
                <a:latin typeface="Calibri"/>
                <a:ea typeface="Calibri"/>
                <a:cs typeface="Calibri"/>
                <a:sym typeface="Calibri"/>
              </a:rPr>
              <a:t>And the Lord answered me, and said, Write the vision, and make it plain upon tables, </a:t>
            </a:r>
            <a:r>
              <a:rPr b="1" sz="2400">
                <a:solidFill>
                  <a:srgbClr val="002452"/>
                </a:solidFill>
                <a:uFill>
                  <a:solidFill/>
                </a:uFill>
                <a:latin typeface="Calibri"/>
                <a:ea typeface="Calibri"/>
                <a:cs typeface="Calibri"/>
                <a:sym typeface="Calibri"/>
              </a:rPr>
              <a:t>that he may run </a:t>
            </a:r>
            <a:r>
              <a:rPr sz="2400">
                <a:uFill>
                  <a:solidFill/>
                </a:uFill>
                <a:latin typeface="Calibri"/>
                <a:ea typeface="Calibri"/>
                <a:cs typeface="Calibri"/>
                <a:sym typeface="Calibri"/>
              </a:rPr>
              <a:t>that readeth it</a:t>
            </a:r>
            <a:r>
              <a:rPr sz="2400">
                <a:solidFill>
                  <a:srgbClr val="861001"/>
                </a:solidFill>
                <a:uFill>
                  <a:solidFill/>
                </a:uFill>
                <a:latin typeface="Calibri"/>
                <a:ea typeface="Calibri"/>
                <a:cs typeface="Calibri"/>
                <a:sym typeface="Calibri"/>
              </a:rPr>
              <a:t>.</a:t>
            </a:r>
            <a:r>
              <a:rPr sz="2400">
                <a:uFill>
                  <a:solidFill/>
                </a:uFill>
                <a:latin typeface="Calibri"/>
                <a:ea typeface="Calibri"/>
                <a:cs typeface="Calibri"/>
                <a:sym typeface="Calibri"/>
              </a:rPr>
              <a:t> For the vision is yet for an appointed time, but at the end it shall speak, and not lie: </a:t>
            </a:r>
            <a:r>
              <a:rPr b="1" sz="2400">
                <a:solidFill>
                  <a:srgbClr val="054109"/>
                </a:solidFill>
                <a:uFill>
                  <a:solidFill/>
                </a:uFill>
                <a:latin typeface="Calibri"/>
                <a:ea typeface="Calibri"/>
                <a:cs typeface="Calibri"/>
                <a:sym typeface="Calibri"/>
              </a:rPr>
              <a:t>though it tarry, wait for it; because it will surely come, it will not tarry.</a:t>
            </a:r>
            <a:r>
              <a:rPr sz="2400">
                <a:solidFill>
                  <a:srgbClr val="5F327C"/>
                </a:solidFill>
                <a:uFill>
                  <a:solidFill/>
                </a:uFill>
                <a:latin typeface="Calibri"/>
                <a:ea typeface="Calibri"/>
                <a:cs typeface="Calibri"/>
                <a:sym typeface="Calibri"/>
              </a:rPr>
              <a:t> </a:t>
            </a:r>
            <a:r>
              <a:rPr sz="2400">
                <a:uFill>
                  <a:solidFill/>
                </a:uFill>
                <a:latin typeface="Calibri"/>
                <a:ea typeface="Calibri"/>
                <a:cs typeface="Calibri"/>
                <a:sym typeface="Calibri"/>
              </a:rPr>
              <a:t>Behold, his soul which is lifted up is not upright in him:</a:t>
            </a:r>
            <a:r>
              <a:rPr b="1" sz="2400">
                <a:solidFill>
                  <a:srgbClr val="5F327C"/>
                </a:solidFill>
                <a:uFill>
                  <a:solidFill/>
                </a:uFill>
                <a:latin typeface="Calibri"/>
                <a:ea typeface="Calibri"/>
                <a:cs typeface="Calibri"/>
                <a:sym typeface="Calibri"/>
              </a:rPr>
              <a:t>but the just shall live by his faith.</a:t>
            </a:r>
          </a:p>
        </p:txBody>
      </p:sp>
      <p:sp>
        <p:nvSpPr>
          <p:cNvPr id="356" name="Shape 356"/>
          <p:cNvSpPr/>
          <p:nvPr/>
        </p:nvSpPr>
        <p:spPr>
          <a:xfrm>
            <a:off x="4375891" y="421482"/>
            <a:ext cx="4586698" cy="6015037"/>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35717" tIns="35717" rIns="35717" bIns="35717" anchor="ctr">
            <a:spAutoFit/>
          </a:bodyPr>
          <a:lstStyle/>
          <a:p>
            <a:pPr lvl="0" defTabSz="642937">
              <a:defRPr sz="1800"/>
            </a:pPr>
            <a:r>
              <a:rPr b="1" sz="2200" u="sng">
                <a:uFill>
                  <a:solidFill/>
                </a:uFill>
                <a:latin typeface="Calibri"/>
                <a:ea typeface="Calibri"/>
                <a:cs typeface="Calibri"/>
                <a:sym typeface="Calibri"/>
              </a:rPr>
              <a:t>Heb 10:36-39 - 12:2</a:t>
            </a:r>
            <a:endParaRPr b="1" sz="2200" u="sng">
              <a:uFill>
                <a:solidFill/>
              </a:uFill>
              <a:latin typeface="Calibri"/>
              <a:ea typeface="Calibri"/>
              <a:cs typeface="Calibri"/>
              <a:sym typeface="Calibri"/>
            </a:endParaRPr>
          </a:p>
          <a:p>
            <a:pPr lvl="0" defTabSz="642937">
              <a:defRPr sz="1800"/>
            </a:pPr>
            <a:r>
              <a:rPr sz="2200">
                <a:uFill>
                  <a:solidFill/>
                </a:uFill>
                <a:latin typeface="Calibri"/>
                <a:ea typeface="Calibri"/>
                <a:cs typeface="Calibri"/>
                <a:sym typeface="Calibri"/>
              </a:rPr>
              <a:t>For ye have need of patience, that, after ye have done the will of God, ye might receive the promise. </a:t>
            </a:r>
            <a:r>
              <a:rPr b="1" sz="2200">
                <a:solidFill>
                  <a:srgbClr val="054109"/>
                </a:solidFill>
                <a:uFill>
                  <a:solidFill/>
                </a:uFill>
                <a:latin typeface="Calibri"/>
                <a:ea typeface="Calibri"/>
                <a:cs typeface="Calibri"/>
                <a:sym typeface="Calibri"/>
              </a:rPr>
              <a:t>For yet a little while, and he that shall come will come, and will not tarry</a:t>
            </a:r>
            <a:r>
              <a:rPr sz="2200">
                <a:solidFill>
                  <a:srgbClr val="5F327C"/>
                </a:solidFill>
                <a:uFill>
                  <a:solidFill/>
                </a:uFill>
                <a:latin typeface="Calibri"/>
                <a:ea typeface="Calibri"/>
                <a:cs typeface="Calibri"/>
                <a:sym typeface="Calibri"/>
              </a:rPr>
              <a:t>.</a:t>
            </a:r>
            <a:r>
              <a:rPr sz="2200">
                <a:uFill>
                  <a:solidFill/>
                </a:uFill>
                <a:latin typeface="Calibri"/>
                <a:ea typeface="Calibri"/>
                <a:cs typeface="Calibri"/>
                <a:sym typeface="Calibri"/>
              </a:rPr>
              <a:t> </a:t>
            </a:r>
            <a:r>
              <a:rPr b="1" sz="2200">
                <a:solidFill>
                  <a:srgbClr val="3B1F4E"/>
                </a:solidFill>
                <a:uFill>
                  <a:solidFill/>
                </a:uFill>
                <a:latin typeface="Calibri"/>
                <a:ea typeface="Calibri"/>
                <a:cs typeface="Calibri"/>
                <a:sym typeface="Calibri"/>
              </a:rPr>
              <a:t>Now the just shall live by faith:</a:t>
            </a:r>
            <a:r>
              <a:rPr b="1" sz="2200">
                <a:uFill>
                  <a:solidFill/>
                </a:uFill>
                <a:latin typeface="Calibri"/>
                <a:ea typeface="Calibri"/>
                <a:cs typeface="Calibri"/>
                <a:sym typeface="Calibri"/>
              </a:rPr>
              <a:t> </a:t>
            </a:r>
            <a:r>
              <a:rPr sz="2200">
                <a:uFill>
                  <a:solidFill/>
                </a:uFill>
                <a:latin typeface="Calibri"/>
                <a:ea typeface="Calibri"/>
                <a:cs typeface="Calibri"/>
                <a:sym typeface="Calibri"/>
              </a:rPr>
              <a:t>but if any man draw back, my soul shall have no pleasure in him. But we are not of them who draw back unto perdition; but of them that believe to the saving of the soul … and </a:t>
            </a:r>
            <a:r>
              <a:rPr b="1" sz="2200">
                <a:solidFill>
                  <a:srgbClr val="002452"/>
                </a:solidFill>
                <a:uFill>
                  <a:solidFill/>
                </a:uFill>
                <a:latin typeface="Calibri"/>
                <a:ea typeface="Calibri"/>
                <a:cs typeface="Calibri"/>
                <a:sym typeface="Calibri"/>
              </a:rPr>
              <a:t>let us run </a:t>
            </a:r>
            <a:r>
              <a:rPr sz="2200">
                <a:uFill>
                  <a:solidFill/>
                </a:uFill>
                <a:latin typeface="Calibri"/>
                <a:ea typeface="Calibri"/>
                <a:cs typeface="Calibri"/>
                <a:sym typeface="Calibri"/>
              </a:rPr>
              <a:t>with patience the race that is set before us, </a:t>
            </a:r>
            <a:r>
              <a:rPr b="1" sz="2200">
                <a:solidFill>
                  <a:srgbClr val="570706"/>
                </a:solidFill>
                <a:uFill>
                  <a:solidFill/>
                </a:uFill>
                <a:latin typeface="Calibri"/>
                <a:ea typeface="Calibri"/>
                <a:cs typeface="Calibri"/>
                <a:sym typeface="Calibri"/>
              </a:rPr>
              <a:t>Looking unto Jesus</a:t>
            </a:r>
            <a:r>
              <a:rPr sz="2200">
                <a:uFill>
                  <a:solidFill/>
                </a:uFill>
                <a:latin typeface="Calibri"/>
                <a:ea typeface="Calibri"/>
                <a:cs typeface="Calibri"/>
                <a:sym typeface="Calibri"/>
              </a:rPr>
              <a:t> the author and finisher of our faith; who for the joy that was set before him endured the cross.</a:t>
            </a:r>
          </a:p>
        </p:txBody>
      </p:sp>
    </p:spTree>
  </p:cSld>
  <p:clrMapOvr>
    <a:masterClrMapping/>
  </p:clrMapOvr>
  <p:transition spd="med" advClick="1"/>
</p:sld>
</file>

<file path=ppt/slides/slide6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aphicFrame>
        <p:nvGraphicFramePr>
          <p:cNvPr id="358" name="Table 358"/>
          <p:cNvGraphicFramePr/>
          <p:nvPr/>
        </p:nvGraphicFramePr>
        <p:xfrm>
          <a:off x="330200" y="152847"/>
          <a:ext cx="8674100" cy="2959102"/>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2147887"/>
                <a:gridCol w="2195600"/>
                <a:gridCol w="1981601"/>
                <a:gridCol w="2349010"/>
              </a:tblGrid>
              <a:tr h="596598">
                <a:tc>
                  <a:txBody>
                    <a:bodyPr/>
                    <a:lstStyle/>
                    <a:p>
                      <a:pPr lvl="0" defTabSz="914400">
                        <a:tabLst>
                          <a:tab pos="914400" algn="l"/>
                        </a:tabLst>
                        <a:defRPr b="0" i="0" sz="1800">
                          <a:solidFill>
                            <a:srgbClr val="000000"/>
                          </a:solidFill>
                          <a:uFillTx/>
                        </a:defRPr>
                      </a:pPr>
                      <a:r>
                        <a:rPr b="1" sz="2400">
                          <a:solidFill>
                            <a:srgbClr val="FFFFFF"/>
                          </a:solidFill>
                          <a:uFill>
                            <a:solidFill>
                              <a:srgbClr val="FFFFFF"/>
                            </a:solidFill>
                          </a:uFill>
                          <a:latin typeface="Calibri"/>
                          <a:ea typeface="Calibri"/>
                          <a:cs typeface="Calibri"/>
                          <a:sym typeface="Calibri"/>
                        </a:rPr>
                        <a:t>Habakkuk</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38100">
                      <a:solidFill>
                        <a:srgbClr val="FFFFFF"/>
                      </a:solidFill>
                      <a:round/>
                    </a:lnB>
                    <a:solidFill>
                      <a:srgbClr val="6095C9"/>
                    </a:solidFill>
                  </a:tcPr>
                </a:tc>
                <a:tc>
                  <a:txBody>
                    <a:bodyPr/>
                    <a:lstStyle/>
                    <a:p>
                      <a:pPr lvl="0" defTabSz="914400">
                        <a:tabLst>
                          <a:tab pos="914400" algn="l"/>
                        </a:tabLst>
                        <a:defRPr b="0" i="0" sz="1800">
                          <a:solidFill>
                            <a:srgbClr val="000000"/>
                          </a:solidFill>
                          <a:uFillTx/>
                        </a:defRPr>
                      </a:pPr>
                      <a:r>
                        <a:rPr b="1" sz="2400">
                          <a:solidFill>
                            <a:srgbClr val="FFFFFF"/>
                          </a:solidFill>
                          <a:uFill>
                            <a:solidFill>
                              <a:srgbClr val="FFFFFF"/>
                            </a:solidFill>
                          </a:uFill>
                          <a:latin typeface="Calibri"/>
                          <a:ea typeface="Calibri"/>
                          <a:cs typeface="Calibri"/>
                          <a:sym typeface="Calibri"/>
                        </a:rPr>
                        <a:t>Romans</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38100">
                      <a:solidFill>
                        <a:srgbClr val="FFFFFF"/>
                      </a:solidFill>
                      <a:round/>
                    </a:lnB>
                    <a:solidFill>
                      <a:srgbClr val="6095C9"/>
                    </a:solidFill>
                  </a:tcPr>
                </a:tc>
                <a:tc>
                  <a:txBody>
                    <a:bodyPr/>
                    <a:lstStyle/>
                    <a:p>
                      <a:pPr lvl="0" defTabSz="914400">
                        <a:tabLst>
                          <a:tab pos="914400" algn="l"/>
                        </a:tabLst>
                        <a:defRPr b="0" i="0" sz="1800">
                          <a:solidFill>
                            <a:srgbClr val="000000"/>
                          </a:solidFill>
                          <a:uFillTx/>
                        </a:defRPr>
                      </a:pPr>
                      <a:r>
                        <a:rPr b="1" sz="2400">
                          <a:solidFill>
                            <a:srgbClr val="FFFFFF"/>
                          </a:solidFill>
                          <a:uFill>
                            <a:solidFill>
                              <a:srgbClr val="FFFFFF"/>
                            </a:solidFill>
                          </a:uFill>
                          <a:latin typeface="Calibri"/>
                          <a:ea typeface="Calibri"/>
                          <a:cs typeface="Calibri"/>
                          <a:sym typeface="Calibri"/>
                        </a:rPr>
                        <a:t>Galatians</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38100">
                      <a:solidFill>
                        <a:srgbClr val="FFFFFF"/>
                      </a:solidFill>
                      <a:round/>
                    </a:lnB>
                    <a:solidFill>
                      <a:srgbClr val="6095C9"/>
                    </a:solidFill>
                  </a:tcPr>
                </a:tc>
                <a:tc>
                  <a:txBody>
                    <a:bodyPr/>
                    <a:lstStyle/>
                    <a:p>
                      <a:pPr lvl="0" defTabSz="914400">
                        <a:tabLst>
                          <a:tab pos="914400" algn="l"/>
                        </a:tabLst>
                        <a:defRPr b="0" i="0" sz="1800">
                          <a:solidFill>
                            <a:srgbClr val="000000"/>
                          </a:solidFill>
                          <a:uFillTx/>
                        </a:defRPr>
                      </a:pPr>
                      <a:r>
                        <a:rPr b="1" sz="2400">
                          <a:solidFill>
                            <a:srgbClr val="FFFFFF"/>
                          </a:solidFill>
                          <a:uFill>
                            <a:solidFill>
                              <a:srgbClr val="FFFFFF"/>
                            </a:solidFill>
                          </a:uFill>
                          <a:latin typeface="Calibri"/>
                          <a:ea typeface="Calibri"/>
                          <a:cs typeface="Calibri"/>
                          <a:sym typeface="Calibri"/>
                        </a:rPr>
                        <a:t>Hebrews</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38100">
                      <a:solidFill>
                        <a:srgbClr val="FFFFFF"/>
                      </a:solidFill>
                      <a:round/>
                    </a:lnB>
                    <a:solidFill>
                      <a:srgbClr val="6095C9"/>
                    </a:solidFill>
                  </a:tcPr>
                </a:tc>
              </a:tr>
              <a:tr h="2362501">
                <a:tc>
                  <a:txBody>
                    <a:bodyPr/>
                    <a:lstStyle/>
                    <a:p>
                      <a:pPr lvl="0" algn="l" defTabSz="914400">
                        <a:tabLst>
                          <a:tab pos="914400" algn="l"/>
                        </a:tabLst>
                        <a:defRPr b="0" i="0" sz="1800">
                          <a:uFillTx/>
                        </a:defRPr>
                      </a:pPr>
                      <a:r>
                        <a:rPr sz="2000">
                          <a:uFill>
                            <a:solidFill/>
                          </a:uFill>
                          <a:latin typeface="Calibri"/>
                          <a:ea typeface="Calibri"/>
                          <a:cs typeface="Calibri"/>
                          <a:sym typeface="Calibri"/>
                        </a:rPr>
                        <a:t>2:4 Behold, </a:t>
                      </a:r>
                      <a:r>
                        <a:rPr sz="2000">
                          <a:uFill>
                            <a:solidFill/>
                          </a:uFill>
                          <a:latin typeface="Lucida Grande"/>
                          <a:ea typeface="Lucida Grande"/>
                          <a:cs typeface="Lucida Grande"/>
                          <a:sym typeface="Lucida Grande"/>
                        </a:rPr>
                        <a:t>his soul which is lifted up is not upright in him:</a:t>
                      </a:r>
                      <a:r>
                        <a:rPr sz="2000">
                          <a:uFill>
                            <a:solidFill/>
                          </a:uFill>
                          <a:latin typeface="Calibri"/>
                          <a:ea typeface="Calibri"/>
                          <a:cs typeface="Calibri"/>
                          <a:sym typeface="Calibri"/>
                        </a:rPr>
                        <a:t> but </a:t>
                      </a:r>
                      <a:r>
                        <a:rPr b="1" sz="2000">
                          <a:solidFill>
                            <a:srgbClr val="CE1C00"/>
                          </a:solidFill>
                          <a:uFill>
                            <a:solidFill>
                              <a:srgbClr val="CE1C00"/>
                            </a:solidFill>
                          </a:uFill>
                          <a:latin typeface="Calibri"/>
                          <a:ea typeface="Calibri"/>
                          <a:cs typeface="Calibri"/>
                          <a:sym typeface="Calibri"/>
                        </a:rPr>
                        <a:t>the just shall live by his faith</a:t>
                      </a:r>
                      <a:r>
                        <a:rPr b="1" sz="2000">
                          <a:solidFill>
                            <a:srgbClr val="CD665F"/>
                          </a:solidFill>
                          <a:uFill>
                            <a:solidFill>
                              <a:srgbClr val="CD665F"/>
                            </a:solidFill>
                          </a:uFill>
                          <a:latin typeface="Calibri"/>
                          <a:ea typeface="Calibri"/>
                          <a:cs typeface="Calibri"/>
                          <a:sym typeface="Calibri"/>
                        </a:rPr>
                        <a:t>.</a:t>
                      </a:r>
                      <a:endParaRPr>
                        <a:latin typeface="Calibri"/>
                        <a:ea typeface="Calibri"/>
                        <a:cs typeface="Calibri"/>
                        <a:sym typeface="Calibri"/>
                      </a:endParaRPr>
                    </a:p>
                    <a:p>
                      <a:pPr lvl="0" algn="l" defTabSz="914400">
                        <a:tabLst>
                          <a:tab pos="914400" algn="l"/>
                        </a:tabLst>
                        <a:defRPr b="0" i="0" sz="1800">
                          <a:uFillTx/>
                        </a:defRPr>
                      </a:pPr>
                      <a:r>
                        <a:rPr sz="2000">
                          <a:uFill>
                            <a:solidFill/>
                          </a:uFill>
                          <a:latin typeface="Calibri"/>
                          <a:ea typeface="Calibri"/>
                          <a:cs typeface="Calibri"/>
                          <a:sym typeface="Calibri"/>
                        </a:rPr>
                        <a:t> </a:t>
                      </a:r>
                    </a:p>
                  </a:txBody>
                  <a:tcPr marL="38100" marR="38100" marT="38100" marB="38100" anchor="t" anchorCtr="0" horzOverflow="overflow">
                    <a:lnL w="12700">
                      <a:solidFill>
                        <a:srgbClr val="FFFFFF"/>
                      </a:solidFill>
                      <a:round/>
                    </a:lnL>
                    <a:lnR w="12700">
                      <a:solidFill>
                        <a:srgbClr val="FFFFFF"/>
                      </a:solidFill>
                      <a:round/>
                    </a:lnR>
                    <a:lnT w="38100">
                      <a:solidFill>
                        <a:srgbClr val="FFFFFF"/>
                      </a:solidFill>
                      <a:round/>
                    </a:lnT>
                    <a:lnB w="12700">
                      <a:solidFill>
                        <a:srgbClr val="FFFFFF"/>
                      </a:solidFill>
                      <a:round/>
                    </a:lnB>
                    <a:solidFill>
                      <a:srgbClr val="E1EAF4"/>
                    </a:solidFill>
                  </a:tcPr>
                </a:tc>
                <a:tc>
                  <a:txBody>
                    <a:bodyPr/>
                    <a:lstStyle/>
                    <a:p>
                      <a:pPr lvl="0" algn="l" defTabSz="914400">
                        <a:tabLst>
                          <a:tab pos="914400" algn="l"/>
                        </a:tabLst>
                        <a:defRPr b="0" i="0" sz="1800">
                          <a:uFillTx/>
                        </a:defRPr>
                      </a:pPr>
                      <a:r>
                        <a:rPr sz="2000">
                          <a:uFill>
                            <a:solidFill/>
                          </a:uFill>
                          <a:latin typeface="Calibri"/>
                          <a:ea typeface="Calibri"/>
                          <a:cs typeface="Calibri"/>
                          <a:sym typeface="Calibri"/>
                        </a:rPr>
                        <a:t> 1:17 the </a:t>
                      </a:r>
                      <a:r>
                        <a:rPr sz="2000">
                          <a:uFill>
                            <a:solidFill/>
                          </a:uFill>
                          <a:latin typeface="Lucida Grande"/>
                          <a:ea typeface="Lucida Grande"/>
                          <a:cs typeface="Lucida Grande"/>
                          <a:sym typeface="Lucida Grande"/>
                        </a:rPr>
                        <a:t>righteousness of God </a:t>
                      </a:r>
                      <a:r>
                        <a:rPr sz="2000">
                          <a:uFill>
                            <a:solidFill/>
                          </a:uFill>
                          <a:latin typeface="Calibri"/>
                          <a:ea typeface="Calibri"/>
                          <a:cs typeface="Calibri"/>
                          <a:sym typeface="Calibri"/>
                        </a:rPr>
                        <a:t>revealed ... as it is written, </a:t>
                      </a:r>
                      <a:r>
                        <a:rPr b="1" sz="2000">
                          <a:solidFill>
                            <a:srgbClr val="CE1C00"/>
                          </a:solidFill>
                          <a:uFill>
                            <a:solidFill>
                              <a:srgbClr val="CE1C00"/>
                            </a:solidFill>
                          </a:uFill>
                          <a:latin typeface="Calibri"/>
                          <a:ea typeface="Calibri"/>
                          <a:cs typeface="Calibri"/>
                          <a:sym typeface="Calibri"/>
                        </a:rPr>
                        <a:t>The just shall live by faith</a:t>
                      </a:r>
                      <a:r>
                        <a:rPr sz="2000">
                          <a:solidFill>
                            <a:srgbClr val="CE1C00"/>
                          </a:solidFill>
                          <a:uFill>
                            <a:solidFill>
                              <a:srgbClr val="CE1C00"/>
                            </a:solidFill>
                          </a:uFill>
                          <a:latin typeface="Calibri"/>
                          <a:ea typeface="Calibri"/>
                          <a:cs typeface="Calibri"/>
                          <a:sym typeface="Calibri"/>
                        </a:rPr>
                        <a:t>.</a:t>
                      </a:r>
                    </a:p>
                  </a:txBody>
                  <a:tcPr marL="38100" marR="38100" marT="38100" marB="38100" anchor="t" anchorCtr="0" horzOverflow="overflow">
                    <a:lnL w="12700">
                      <a:solidFill>
                        <a:srgbClr val="FFFFFF"/>
                      </a:solidFill>
                      <a:round/>
                    </a:lnL>
                    <a:lnR w="12700">
                      <a:solidFill>
                        <a:srgbClr val="FFFFFF"/>
                      </a:solidFill>
                      <a:round/>
                    </a:lnR>
                    <a:lnT w="38100">
                      <a:solidFill>
                        <a:srgbClr val="FFFFFF"/>
                      </a:solidFill>
                      <a:round/>
                    </a:lnT>
                    <a:lnB w="12700">
                      <a:solidFill>
                        <a:srgbClr val="FFFFFF"/>
                      </a:solidFill>
                      <a:round/>
                    </a:lnB>
                    <a:solidFill>
                      <a:srgbClr val="E1EAF4"/>
                    </a:solidFill>
                  </a:tcPr>
                </a:tc>
                <a:tc>
                  <a:txBody>
                    <a:bodyPr/>
                    <a:lstStyle/>
                    <a:p>
                      <a:pPr lvl="0" algn="l" defTabSz="914400">
                        <a:tabLst>
                          <a:tab pos="914400" algn="l"/>
                        </a:tabLst>
                        <a:defRPr b="0" i="0" sz="1800">
                          <a:uFillTx/>
                        </a:defRPr>
                      </a:pPr>
                      <a:r>
                        <a:rPr sz="2000">
                          <a:uFill>
                            <a:solidFill/>
                          </a:uFill>
                          <a:latin typeface="Calibri"/>
                          <a:ea typeface="Calibri"/>
                          <a:cs typeface="Calibri"/>
                          <a:sym typeface="Calibri"/>
                        </a:rPr>
                        <a:t>3:11 </a:t>
                      </a:r>
                      <a:r>
                        <a:rPr sz="2000">
                          <a:uFill>
                            <a:solidFill/>
                          </a:uFill>
                          <a:latin typeface="Lucida Grande"/>
                          <a:ea typeface="Lucida Grande"/>
                          <a:cs typeface="Lucida Grande"/>
                          <a:sym typeface="Lucida Grande"/>
                        </a:rPr>
                        <a:t>...no man is justified by the law...</a:t>
                      </a:r>
                      <a:r>
                        <a:rPr b="1" sz="2000">
                          <a:solidFill>
                            <a:srgbClr val="CE1C00"/>
                          </a:solidFill>
                          <a:uFill>
                            <a:solidFill>
                              <a:srgbClr val="CE1C00"/>
                            </a:solidFill>
                          </a:uFill>
                          <a:latin typeface="Calibri"/>
                          <a:ea typeface="Calibri"/>
                          <a:cs typeface="Calibri"/>
                          <a:sym typeface="Calibri"/>
                        </a:rPr>
                        <a:t>The just shall live by faith.</a:t>
                      </a:r>
                    </a:p>
                  </a:txBody>
                  <a:tcPr marL="38100" marR="38100" marT="38100" marB="38100" anchor="t" anchorCtr="0" horzOverflow="overflow">
                    <a:lnL w="12700">
                      <a:solidFill>
                        <a:srgbClr val="FFFFFF"/>
                      </a:solidFill>
                      <a:round/>
                    </a:lnL>
                    <a:lnR w="12700">
                      <a:solidFill>
                        <a:srgbClr val="FFFFFF"/>
                      </a:solidFill>
                      <a:round/>
                    </a:lnR>
                    <a:lnT w="38100">
                      <a:solidFill>
                        <a:srgbClr val="FFFFFF"/>
                      </a:solidFill>
                      <a:round/>
                    </a:lnT>
                    <a:lnB w="12700">
                      <a:solidFill>
                        <a:srgbClr val="FFFFFF"/>
                      </a:solidFill>
                      <a:round/>
                    </a:lnB>
                    <a:solidFill>
                      <a:srgbClr val="E1EAF4"/>
                    </a:solidFill>
                  </a:tcPr>
                </a:tc>
                <a:tc>
                  <a:txBody>
                    <a:bodyPr/>
                    <a:lstStyle/>
                    <a:p>
                      <a:pPr lvl="0" algn="l" defTabSz="914400">
                        <a:tabLst>
                          <a:tab pos="914400" algn="l"/>
                        </a:tabLst>
                        <a:defRPr b="0" i="0" sz="1800">
                          <a:uFillTx/>
                        </a:defRPr>
                      </a:pPr>
                      <a:r>
                        <a:rPr sz="2000">
                          <a:uFill>
                            <a:solidFill/>
                          </a:uFill>
                          <a:latin typeface="Calibri"/>
                          <a:ea typeface="Calibri"/>
                          <a:cs typeface="Calibri"/>
                          <a:sym typeface="Calibri"/>
                        </a:rPr>
                        <a:t>10:37-38 </a:t>
                      </a:r>
                      <a:r>
                        <a:rPr b="1" sz="2000">
                          <a:solidFill>
                            <a:srgbClr val="CE1C00"/>
                          </a:solidFill>
                          <a:uFill>
                            <a:solidFill>
                              <a:srgbClr val="CE1C00"/>
                            </a:solidFill>
                          </a:uFill>
                          <a:latin typeface="Calibri"/>
                          <a:ea typeface="Calibri"/>
                          <a:cs typeface="Calibri"/>
                          <a:sym typeface="Calibri"/>
                        </a:rPr>
                        <a:t>the just shall live by faith</a:t>
                      </a:r>
                      <a:r>
                        <a:rPr sz="2000">
                          <a:uFill>
                            <a:solidFill/>
                          </a:uFill>
                          <a:latin typeface="Calibri"/>
                          <a:ea typeface="Calibri"/>
                          <a:cs typeface="Calibri"/>
                          <a:sym typeface="Calibri"/>
                        </a:rPr>
                        <a:t>: </a:t>
                      </a:r>
                      <a:r>
                        <a:rPr sz="2000">
                          <a:uFill>
                            <a:solidFill/>
                          </a:uFill>
                          <a:latin typeface="Lucida Grande"/>
                          <a:ea typeface="Lucida Grande"/>
                          <a:cs typeface="Lucida Grande"/>
                          <a:sym typeface="Lucida Grande"/>
                        </a:rPr>
                        <a:t>but if any man draw back, my soul shall have no pleasure in him.</a:t>
                      </a:r>
                    </a:p>
                  </a:txBody>
                  <a:tcPr marL="38100" marR="38100" marT="38100" marB="38100" anchor="t" anchorCtr="0" horzOverflow="overflow">
                    <a:lnL w="12700">
                      <a:solidFill>
                        <a:srgbClr val="FFFFFF"/>
                      </a:solidFill>
                      <a:round/>
                    </a:lnL>
                    <a:lnR w="12700">
                      <a:solidFill>
                        <a:srgbClr val="FFFFFF"/>
                      </a:solidFill>
                      <a:round/>
                    </a:lnR>
                    <a:lnT w="38100">
                      <a:solidFill>
                        <a:srgbClr val="FFFFFF"/>
                      </a:solidFill>
                      <a:round/>
                    </a:lnT>
                    <a:lnB w="12700">
                      <a:solidFill>
                        <a:srgbClr val="FFFFFF"/>
                      </a:solidFill>
                      <a:round/>
                    </a:lnB>
                    <a:solidFill>
                      <a:srgbClr val="E1EAF4"/>
                    </a:solidFill>
                  </a:tcPr>
                </a:tc>
              </a:tr>
            </a:tbl>
          </a:graphicData>
        </a:graphic>
      </p:graphicFrame>
      <p:sp>
        <p:nvSpPr>
          <p:cNvPr id="359" name="Shape 359"/>
          <p:cNvSpPr/>
          <p:nvPr/>
        </p:nvSpPr>
        <p:spPr>
          <a:xfrm>
            <a:off x="387349" y="3168296"/>
            <a:ext cx="8559801" cy="1162547"/>
          </a:xfrm>
          <a:prstGeom prst="rect">
            <a:avLst/>
          </a:prstGeom>
          <a:ln w="12700">
            <a:solidFill/>
            <a:miter lim="400000"/>
          </a:ln>
          <a:extLst>
            <a:ext uri="{C572A759-6A51-4108-AA02-DFA0A04FC94B}">
              <ma14:wrappingTextBoxFlag xmlns:ma14="http://schemas.microsoft.com/office/mac/drawingml/2011/main" val="1"/>
            </a:ext>
          </a:extLst>
        </p:spPr>
        <p:txBody>
          <a:bodyPr lIns="38100" tIns="38100" rIns="38100" bIns="38100">
            <a:spAutoFit/>
          </a:bodyPr>
          <a:lstStyle/>
          <a:p>
            <a:pPr lvl="0" defTabSz="914400">
              <a:defRPr sz="1800"/>
            </a:pPr>
            <a:r>
              <a:rPr sz="2400">
                <a:uFill>
                  <a:solidFill/>
                </a:uFill>
                <a:latin typeface="Calibri"/>
                <a:ea typeface="Calibri"/>
                <a:cs typeface="Calibri"/>
                <a:sym typeface="Calibri"/>
              </a:rPr>
              <a:t>Gen 15:6</a:t>
            </a:r>
            <a:endParaRPr sz="2400">
              <a:uFill>
                <a:solidFill/>
              </a:uFill>
              <a:latin typeface="Calibri"/>
              <a:ea typeface="Calibri"/>
              <a:cs typeface="Calibri"/>
              <a:sym typeface="Calibri"/>
            </a:endParaRPr>
          </a:p>
          <a:p>
            <a:pPr lvl="0" defTabSz="914400">
              <a:defRPr sz="1800"/>
            </a:pPr>
            <a:r>
              <a:rPr sz="2400">
                <a:uFill>
                  <a:solidFill/>
                </a:uFill>
                <a:latin typeface="Calibri"/>
                <a:ea typeface="Calibri"/>
                <a:cs typeface="Calibri"/>
                <a:sym typeface="Calibri"/>
              </a:rPr>
              <a:t>“And he </a:t>
            </a:r>
            <a:r>
              <a:rPr b="1" sz="2400">
                <a:solidFill>
                  <a:srgbClr val="B51A00"/>
                </a:solidFill>
                <a:uFill>
                  <a:solidFill>
                    <a:srgbClr val="B51A00"/>
                  </a:solidFill>
                </a:uFill>
                <a:latin typeface="Lucida Grande"/>
                <a:ea typeface="Lucida Grande"/>
                <a:cs typeface="Lucida Grande"/>
                <a:sym typeface="Lucida Grande"/>
              </a:rPr>
              <a:t>believed</a:t>
            </a:r>
            <a:r>
              <a:rPr sz="2400">
                <a:uFill>
                  <a:solidFill/>
                </a:uFill>
                <a:latin typeface="Calibri"/>
                <a:ea typeface="Calibri"/>
                <a:cs typeface="Calibri"/>
                <a:sym typeface="Calibri"/>
              </a:rPr>
              <a:t> in the Lord; and he counted it to him for </a:t>
            </a:r>
            <a:r>
              <a:rPr b="1" sz="2400">
                <a:solidFill>
                  <a:srgbClr val="B51A00"/>
                </a:solidFill>
                <a:uFill>
                  <a:solidFill>
                    <a:srgbClr val="B51A00"/>
                  </a:solidFill>
                </a:uFill>
                <a:latin typeface="Lucida Grande"/>
                <a:ea typeface="Lucida Grande"/>
                <a:cs typeface="Lucida Grande"/>
                <a:sym typeface="Lucida Grande"/>
              </a:rPr>
              <a:t>righteousness</a:t>
            </a:r>
            <a:r>
              <a:rPr sz="2400">
                <a:uFill>
                  <a:solidFill/>
                </a:uFill>
                <a:latin typeface="Calibri"/>
                <a:ea typeface="Calibri"/>
                <a:cs typeface="Calibri"/>
                <a:sym typeface="Calibri"/>
              </a:rPr>
              <a:t>.”</a:t>
            </a:r>
          </a:p>
        </p:txBody>
      </p:sp>
      <p:sp>
        <p:nvSpPr>
          <p:cNvPr id="360" name="Shape 360"/>
          <p:cNvSpPr/>
          <p:nvPr/>
        </p:nvSpPr>
        <p:spPr>
          <a:xfrm>
            <a:off x="381000" y="4546600"/>
            <a:ext cx="8559800" cy="1870324"/>
          </a:xfrm>
          <a:prstGeom prst="rect">
            <a:avLst/>
          </a:prstGeom>
          <a:ln w="12700">
            <a:solidFill/>
            <a:miter lim="400000"/>
          </a:ln>
          <a:extLst>
            <a:ext uri="{C572A759-6A51-4108-AA02-DFA0A04FC94B}">
              <ma14:wrappingTextBoxFlag xmlns:ma14="http://schemas.microsoft.com/office/mac/drawingml/2011/main" val="1"/>
            </a:ext>
          </a:extLst>
        </p:spPr>
        <p:txBody>
          <a:bodyPr lIns="38100" tIns="38100" rIns="38100" bIns="38100">
            <a:spAutoFit/>
          </a:bodyPr>
          <a:lstStyle/>
          <a:p>
            <a:pPr lvl="0" defTabSz="914400">
              <a:defRPr sz="1800"/>
            </a:pPr>
            <a:r>
              <a:rPr sz="2400">
                <a:uFill>
                  <a:solidFill/>
                </a:uFill>
                <a:latin typeface="Calibri"/>
                <a:ea typeface="Calibri"/>
                <a:cs typeface="Calibri"/>
                <a:sym typeface="Calibri"/>
              </a:rPr>
              <a:t>Luke 20:37-38</a:t>
            </a:r>
            <a:endParaRPr sz="2400">
              <a:uFill>
                <a:solidFill/>
              </a:uFill>
              <a:latin typeface="Calibri"/>
              <a:ea typeface="Calibri"/>
              <a:cs typeface="Calibri"/>
              <a:sym typeface="Calibri"/>
            </a:endParaRPr>
          </a:p>
          <a:p>
            <a:pPr lvl="0" defTabSz="914400">
              <a:defRPr sz="1800"/>
            </a:pPr>
            <a:r>
              <a:rPr sz="2400">
                <a:uFill>
                  <a:solidFill/>
                </a:uFill>
                <a:latin typeface="Calibri"/>
                <a:ea typeface="Calibri"/>
                <a:cs typeface="Calibri"/>
                <a:sym typeface="Calibri"/>
              </a:rPr>
              <a:t>Now that the dead are raised, even Moses shewed at the bush, when he calleth the Lord the God of Abraham, and the God of Isaac, and the God of Jacob. For he is not a God of the dead, but of the living:</a:t>
            </a:r>
            <a:r>
              <a:rPr b="1" sz="2400">
                <a:uFill>
                  <a:solidFill/>
                </a:uFill>
                <a:latin typeface="Lucida Grande"/>
                <a:ea typeface="Lucida Grande"/>
                <a:cs typeface="Lucida Grande"/>
                <a:sym typeface="Lucida Grande"/>
              </a:rPr>
              <a:t>for all live unto him</a:t>
            </a:r>
            <a:r>
              <a:rPr sz="2400">
                <a:uFill>
                  <a:solidFill/>
                </a:uFill>
                <a:latin typeface="Calibri"/>
                <a:ea typeface="Calibri"/>
                <a:cs typeface="Calibri"/>
                <a:sym typeface="Calibri"/>
              </a:rPr>
              <a:t>”</a:t>
            </a:r>
          </a:p>
        </p:txBody>
      </p:sp>
    </p:spTree>
  </p:cSld>
  <p:clrMapOvr>
    <a:masterClrMapping/>
  </p:clrMapOvr>
  <p:transitio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0" presetID="1" grpId="1" fill="hold">
                                  <p:stCondLst>
                                    <p:cond delay="0"/>
                                  </p:stCondLst>
                                  <p:iterate type="el" backwards="0">
                                    <p:tmAbs val="0"/>
                                  </p:iterate>
                                  <p:childTnLst>
                                    <p:set>
                                      <p:cBhvr>
                                        <p:cTn id="6" fill="hold"/>
                                        <p:tgtEl>
                                          <p:spTgt spid="3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nodeType="clickEffect" presetClass="entr" presetSubtype="0" presetID="1" grpId="2" fill="hold">
                                  <p:stCondLst>
                                    <p:cond delay="0"/>
                                  </p:stCondLst>
                                  <p:iterate type="el" backwards="0">
                                    <p:tmAbs val="0"/>
                                  </p:iterate>
                                  <p:childTnLst>
                                    <p:set>
                                      <p:cBhvr>
                                        <p:cTn id="10" fill="hold"/>
                                        <p:tgtEl>
                                          <p:spTgt spid="36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60" grpId="2"/>
      <p:bldP build="whole" bldLvl="1" animBg="1" rev="0" advAuto="0" spid="359" grpId="1"/>
    </p:bldLst>
  </p:timing>
</p:sld>
</file>

<file path=ppt/slides/slide6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aphicFrame>
        <p:nvGraphicFramePr>
          <p:cNvPr id="362" name="Table 362"/>
          <p:cNvGraphicFramePr/>
          <p:nvPr/>
        </p:nvGraphicFramePr>
        <p:xfrm>
          <a:off x="114300" y="447"/>
          <a:ext cx="8940801" cy="2730502"/>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2213928"/>
                <a:gridCol w="2263107"/>
                <a:gridCol w="2042529"/>
                <a:gridCol w="2421234"/>
              </a:tblGrid>
              <a:tr h="550509">
                <a:tc>
                  <a:txBody>
                    <a:bodyPr/>
                    <a:lstStyle/>
                    <a:p>
                      <a:pPr lvl="0" defTabSz="914400">
                        <a:tabLst>
                          <a:tab pos="914400" algn="l"/>
                        </a:tabLst>
                        <a:defRPr b="0" i="0" sz="1800">
                          <a:solidFill>
                            <a:srgbClr val="000000"/>
                          </a:solidFill>
                          <a:uFillTx/>
                        </a:defRPr>
                      </a:pPr>
                      <a:r>
                        <a:rPr b="1" sz="2400">
                          <a:solidFill>
                            <a:srgbClr val="FFFFFF"/>
                          </a:solidFill>
                          <a:uFill>
                            <a:solidFill>
                              <a:srgbClr val="FFFFFF"/>
                            </a:solidFill>
                          </a:uFill>
                          <a:latin typeface="Calibri"/>
                          <a:ea typeface="Calibri"/>
                          <a:cs typeface="Calibri"/>
                          <a:sym typeface="Calibri"/>
                        </a:rPr>
                        <a:t>Habakkuk</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38100">
                      <a:solidFill>
                        <a:srgbClr val="FFFFFF"/>
                      </a:solidFill>
                      <a:round/>
                    </a:lnB>
                    <a:solidFill>
                      <a:srgbClr val="6095C9"/>
                    </a:solidFill>
                  </a:tcPr>
                </a:tc>
                <a:tc>
                  <a:txBody>
                    <a:bodyPr/>
                    <a:lstStyle/>
                    <a:p>
                      <a:pPr lvl="0" defTabSz="914400">
                        <a:tabLst>
                          <a:tab pos="914400" algn="l"/>
                        </a:tabLst>
                        <a:defRPr b="0" i="0" sz="1800">
                          <a:solidFill>
                            <a:srgbClr val="000000"/>
                          </a:solidFill>
                          <a:uFillTx/>
                        </a:defRPr>
                      </a:pPr>
                      <a:r>
                        <a:rPr b="1" sz="2400">
                          <a:solidFill>
                            <a:srgbClr val="FFFFFF"/>
                          </a:solidFill>
                          <a:uFill>
                            <a:solidFill>
                              <a:srgbClr val="FFFFFF"/>
                            </a:solidFill>
                          </a:uFill>
                          <a:latin typeface="Calibri"/>
                          <a:ea typeface="Calibri"/>
                          <a:cs typeface="Calibri"/>
                          <a:sym typeface="Calibri"/>
                        </a:rPr>
                        <a:t>Romans</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38100">
                      <a:solidFill>
                        <a:srgbClr val="FFFFFF"/>
                      </a:solidFill>
                      <a:round/>
                    </a:lnB>
                    <a:solidFill>
                      <a:srgbClr val="6095C9"/>
                    </a:solidFill>
                  </a:tcPr>
                </a:tc>
                <a:tc>
                  <a:txBody>
                    <a:bodyPr/>
                    <a:lstStyle/>
                    <a:p>
                      <a:pPr lvl="0" defTabSz="914400">
                        <a:tabLst>
                          <a:tab pos="914400" algn="l"/>
                        </a:tabLst>
                        <a:defRPr b="0" i="0" sz="1800">
                          <a:solidFill>
                            <a:srgbClr val="000000"/>
                          </a:solidFill>
                          <a:uFillTx/>
                        </a:defRPr>
                      </a:pPr>
                      <a:r>
                        <a:rPr b="1" sz="2400">
                          <a:solidFill>
                            <a:srgbClr val="FFFFFF"/>
                          </a:solidFill>
                          <a:uFill>
                            <a:solidFill>
                              <a:srgbClr val="FFFFFF"/>
                            </a:solidFill>
                          </a:uFill>
                          <a:latin typeface="Calibri"/>
                          <a:ea typeface="Calibri"/>
                          <a:cs typeface="Calibri"/>
                          <a:sym typeface="Calibri"/>
                        </a:rPr>
                        <a:t>Galatians</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38100">
                      <a:solidFill>
                        <a:srgbClr val="FFFFFF"/>
                      </a:solidFill>
                      <a:round/>
                    </a:lnB>
                    <a:solidFill>
                      <a:srgbClr val="6095C9"/>
                    </a:solidFill>
                  </a:tcPr>
                </a:tc>
                <a:tc>
                  <a:txBody>
                    <a:bodyPr/>
                    <a:lstStyle/>
                    <a:p>
                      <a:pPr lvl="0" defTabSz="914400">
                        <a:tabLst>
                          <a:tab pos="914400" algn="l"/>
                        </a:tabLst>
                        <a:defRPr b="0" i="0" sz="1800">
                          <a:solidFill>
                            <a:srgbClr val="000000"/>
                          </a:solidFill>
                          <a:uFillTx/>
                        </a:defRPr>
                      </a:pPr>
                      <a:r>
                        <a:rPr b="1" sz="2400">
                          <a:solidFill>
                            <a:srgbClr val="FFFFFF"/>
                          </a:solidFill>
                          <a:uFill>
                            <a:solidFill>
                              <a:srgbClr val="FFFFFF"/>
                            </a:solidFill>
                          </a:uFill>
                          <a:latin typeface="Calibri"/>
                          <a:ea typeface="Calibri"/>
                          <a:cs typeface="Calibri"/>
                          <a:sym typeface="Calibri"/>
                        </a:rPr>
                        <a:t>Hebrews</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38100">
                      <a:solidFill>
                        <a:srgbClr val="FFFFFF"/>
                      </a:solidFill>
                      <a:round/>
                    </a:lnB>
                    <a:solidFill>
                      <a:srgbClr val="6095C9"/>
                    </a:solidFill>
                  </a:tcPr>
                </a:tc>
              </a:tr>
              <a:tr h="2179990">
                <a:tc>
                  <a:txBody>
                    <a:bodyPr/>
                    <a:lstStyle/>
                    <a:p>
                      <a:pPr lvl="0" algn="l" defTabSz="914400">
                        <a:tabLst>
                          <a:tab pos="914400" algn="l"/>
                        </a:tabLst>
                        <a:defRPr b="0" i="0" sz="1800">
                          <a:uFillTx/>
                        </a:defRPr>
                      </a:pPr>
                      <a:r>
                        <a:rPr sz="2000">
                          <a:uFill>
                            <a:solidFill/>
                          </a:uFill>
                          <a:latin typeface="Calibri"/>
                          <a:ea typeface="Calibri"/>
                          <a:cs typeface="Calibri"/>
                          <a:sym typeface="Calibri"/>
                        </a:rPr>
                        <a:t>2:4 Behold, </a:t>
                      </a:r>
                      <a:r>
                        <a:rPr sz="2000">
                          <a:uFill>
                            <a:solidFill/>
                          </a:uFill>
                          <a:latin typeface="Lucida Grande"/>
                          <a:ea typeface="Lucida Grande"/>
                          <a:cs typeface="Lucida Grande"/>
                          <a:sym typeface="Lucida Grande"/>
                        </a:rPr>
                        <a:t>his soul which is lifted up is not upright in him:</a:t>
                      </a:r>
                      <a:r>
                        <a:rPr sz="2000">
                          <a:uFill>
                            <a:solidFill/>
                          </a:uFill>
                          <a:latin typeface="Calibri"/>
                          <a:ea typeface="Calibri"/>
                          <a:cs typeface="Calibri"/>
                          <a:sym typeface="Calibri"/>
                        </a:rPr>
                        <a:t> but </a:t>
                      </a:r>
                      <a:r>
                        <a:rPr b="1" sz="2000">
                          <a:solidFill>
                            <a:srgbClr val="CE1C00"/>
                          </a:solidFill>
                          <a:uFill>
                            <a:solidFill>
                              <a:srgbClr val="CE1C00"/>
                            </a:solidFill>
                          </a:uFill>
                          <a:latin typeface="Calibri"/>
                          <a:ea typeface="Calibri"/>
                          <a:cs typeface="Calibri"/>
                          <a:sym typeface="Calibri"/>
                        </a:rPr>
                        <a:t>the just shall live by his faith</a:t>
                      </a:r>
                      <a:r>
                        <a:rPr b="1" sz="2000">
                          <a:solidFill>
                            <a:srgbClr val="CD665F"/>
                          </a:solidFill>
                          <a:uFill>
                            <a:solidFill>
                              <a:srgbClr val="CD665F"/>
                            </a:solidFill>
                          </a:uFill>
                          <a:latin typeface="Calibri"/>
                          <a:ea typeface="Calibri"/>
                          <a:cs typeface="Calibri"/>
                          <a:sym typeface="Calibri"/>
                        </a:rPr>
                        <a:t>.</a:t>
                      </a:r>
                      <a:endParaRPr>
                        <a:latin typeface="Calibri"/>
                        <a:ea typeface="Calibri"/>
                        <a:cs typeface="Calibri"/>
                        <a:sym typeface="Calibri"/>
                      </a:endParaRPr>
                    </a:p>
                    <a:p>
                      <a:pPr lvl="0" algn="l" defTabSz="914400">
                        <a:tabLst>
                          <a:tab pos="914400" algn="l"/>
                        </a:tabLst>
                        <a:defRPr b="0" i="0" sz="1800">
                          <a:uFillTx/>
                        </a:defRPr>
                      </a:pPr>
                      <a:r>
                        <a:rPr sz="2000">
                          <a:uFill>
                            <a:solidFill/>
                          </a:uFill>
                          <a:latin typeface="Calibri"/>
                          <a:ea typeface="Calibri"/>
                          <a:cs typeface="Calibri"/>
                          <a:sym typeface="Calibri"/>
                        </a:rPr>
                        <a:t> </a:t>
                      </a:r>
                    </a:p>
                  </a:txBody>
                  <a:tcPr marL="38100" marR="38100" marT="38100" marB="38100" anchor="t" anchorCtr="0" horzOverflow="overflow">
                    <a:lnL w="12700">
                      <a:solidFill>
                        <a:srgbClr val="FFFFFF"/>
                      </a:solidFill>
                      <a:round/>
                    </a:lnL>
                    <a:lnR w="12700">
                      <a:solidFill>
                        <a:srgbClr val="FFFFFF"/>
                      </a:solidFill>
                      <a:round/>
                    </a:lnR>
                    <a:lnT w="38100">
                      <a:solidFill>
                        <a:srgbClr val="FFFFFF"/>
                      </a:solidFill>
                      <a:round/>
                    </a:lnT>
                    <a:lnB w="12700">
                      <a:solidFill>
                        <a:srgbClr val="FFFFFF"/>
                      </a:solidFill>
                      <a:round/>
                    </a:lnB>
                    <a:solidFill>
                      <a:srgbClr val="E1EAF4"/>
                    </a:solidFill>
                  </a:tcPr>
                </a:tc>
                <a:tc>
                  <a:txBody>
                    <a:bodyPr/>
                    <a:lstStyle/>
                    <a:p>
                      <a:pPr lvl="0" algn="l" defTabSz="914400">
                        <a:tabLst>
                          <a:tab pos="914400" algn="l"/>
                        </a:tabLst>
                        <a:defRPr b="0" i="0" sz="1800">
                          <a:uFillTx/>
                        </a:defRPr>
                      </a:pPr>
                      <a:r>
                        <a:rPr sz="2000">
                          <a:uFill>
                            <a:solidFill/>
                          </a:uFill>
                          <a:latin typeface="Calibri"/>
                          <a:ea typeface="Calibri"/>
                          <a:cs typeface="Calibri"/>
                          <a:sym typeface="Calibri"/>
                        </a:rPr>
                        <a:t> 1:17 the </a:t>
                      </a:r>
                      <a:r>
                        <a:rPr sz="2000">
                          <a:uFill>
                            <a:solidFill/>
                          </a:uFill>
                          <a:latin typeface="Lucida Grande"/>
                          <a:ea typeface="Lucida Grande"/>
                          <a:cs typeface="Lucida Grande"/>
                          <a:sym typeface="Lucida Grande"/>
                        </a:rPr>
                        <a:t>righteousness of God </a:t>
                      </a:r>
                      <a:r>
                        <a:rPr sz="2000">
                          <a:uFill>
                            <a:solidFill/>
                          </a:uFill>
                          <a:latin typeface="Calibri"/>
                          <a:ea typeface="Calibri"/>
                          <a:cs typeface="Calibri"/>
                          <a:sym typeface="Calibri"/>
                        </a:rPr>
                        <a:t>revealed ... as it is written, </a:t>
                      </a:r>
                      <a:r>
                        <a:rPr b="1" sz="2000">
                          <a:solidFill>
                            <a:srgbClr val="CE1C00"/>
                          </a:solidFill>
                          <a:uFill>
                            <a:solidFill>
                              <a:srgbClr val="CE1C00"/>
                            </a:solidFill>
                          </a:uFill>
                          <a:latin typeface="Calibri"/>
                          <a:ea typeface="Calibri"/>
                          <a:cs typeface="Calibri"/>
                          <a:sym typeface="Calibri"/>
                        </a:rPr>
                        <a:t>The just shall live by faith</a:t>
                      </a:r>
                      <a:r>
                        <a:rPr sz="2000">
                          <a:solidFill>
                            <a:srgbClr val="CE1C00"/>
                          </a:solidFill>
                          <a:uFill>
                            <a:solidFill>
                              <a:srgbClr val="CE1C00"/>
                            </a:solidFill>
                          </a:uFill>
                          <a:latin typeface="Calibri"/>
                          <a:ea typeface="Calibri"/>
                          <a:cs typeface="Calibri"/>
                          <a:sym typeface="Calibri"/>
                        </a:rPr>
                        <a:t>.</a:t>
                      </a:r>
                    </a:p>
                  </a:txBody>
                  <a:tcPr marL="38100" marR="38100" marT="38100" marB="38100" anchor="t" anchorCtr="0" horzOverflow="overflow">
                    <a:lnL w="12700">
                      <a:solidFill>
                        <a:srgbClr val="FFFFFF"/>
                      </a:solidFill>
                      <a:round/>
                    </a:lnL>
                    <a:lnR w="12700">
                      <a:solidFill>
                        <a:srgbClr val="FFFFFF"/>
                      </a:solidFill>
                      <a:round/>
                    </a:lnR>
                    <a:lnT w="38100">
                      <a:solidFill>
                        <a:srgbClr val="FFFFFF"/>
                      </a:solidFill>
                      <a:round/>
                    </a:lnT>
                    <a:lnB w="12700">
                      <a:solidFill>
                        <a:srgbClr val="FFFFFF"/>
                      </a:solidFill>
                      <a:round/>
                    </a:lnB>
                    <a:solidFill>
                      <a:srgbClr val="E1EAF4"/>
                    </a:solidFill>
                  </a:tcPr>
                </a:tc>
                <a:tc>
                  <a:txBody>
                    <a:bodyPr/>
                    <a:lstStyle/>
                    <a:p>
                      <a:pPr lvl="0" algn="l" defTabSz="914400">
                        <a:tabLst>
                          <a:tab pos="914400" algn="l"/>
                        </a:tabLst>
                        <a:defRPr b="0" i="0" sz="1800">
                          <a:uFillTx/>
                        </a:defRPr>
                      </a:pPr>
                      <a:r>
                        <a:rPr sz="2000">
                          <a:uFill>
                            <a:solidFill/>
                          </a:uFill>
                          <a:latin typeface="Calibri"/>
                          <a:ea typeface="Calibri"/>
                          <a:cs typeface="Calibri"/>
                          <a:sym typeface="Calibri"/>
                        </a:rPr>
                        <a:t>3:11 </a:t>
                      </a:r>
                      <a:r>
                        <a:rPr sz="2000">
                          <a:uFill>
                            <a:solidFill/>
                          </a:uFill>
                          <a:latin typeface="Lucida Grande"/>
                          <a:ea typeface="Lucida Grande"/>
                          <a:cs typeface="Lucida Grande"/>
                          <a:sym typeface="Lucida Grande"/>
                        </a:rPr>
                        <a:t>...no man is justified by the law...</a:t>
                      </a:r>
                      <a:r>
                        <a:rPr b="1" sz="2000">
                          <a:solidFill>
                            <a:srgbClr val="CE1C00"/>
                          </a:solidFill>
                          <a:uFill>
                            <a:solidFill>
                              <a:srgbClr val="CE1C00"/>
                            </a:solidFill>
                          </a:uFill>
                          <a:latin typeface="Calibri"/>
                          <a:ea typeface="Calibri"/>
                          <a:cs typeface="Calibri"/>
                          <a:sym typeface="Calibri"/>
                        </a:rPr>
                        <a:t>The just shall live by faith.</a:t>
                      </a:r>
                    </a:p>
                  </a:txBody>
                  <a:tcPr marL="38100" marR="38100" marT="38100" marB="38100" anchor="t" anchorCtr="0" horzOverflow="overflow">
                    <a:lnL w="12700">
                      <a:solidFill>
                        <a:srgbClr val="FFFFFF"/>
                      </a:solidFill>
                      <a:round/>
                    </a:lnL>
                    <a:lnR w="12700">
                      <a:solidFill>
                        <a:srgbClr val="FFFFFF"/>
                      </a:solidFill>
                      <a:round/>
                    </a:lnR>
                    <a:lnT w="38100">
                      <a:solidFill>
                        <a:srgbClr val="FFFFFF"/>
                      </a:solidFill>
                      <a:round/>
                    </a:lnT>
                    <a:lnB w="12700">
                      <a:solidFill>
                        <a:srgbClr val="FFFFFF"/>
                      </a:solidFill>
                      <a:round/>
                    </a:lnB>
                    <a:solidFill>
                      <a:srgbClr val="E1EAF4"/>
                    </a:solidFill>
                  </a:tcPr>
                </a:tc>
                <a:tc>
                  <a:txBody>
                    <a:bodyPr/>
                    <a:lstStyle/>
                    <a:p>
                      <a:pPr lvl="0" algn="l" defTabSz="914400">
                        <a:tabLst>
                          <a:tab pos="914400" algn="l"/>
                        </a:tabLst>
                        <a:defRPr b="0" i="0" sz="1800">
                          <a:uFillTx/>
                        </a:defRPr>
                      </a:pPr>
                      <a:r>
                        <a:rPr sz="2000">
                          <a:uFill>
                            <a:solidFill/>
                          </a:uFill>
                          <a:latin typeface="Calibri"/>
                          <a:ea typeface="Calibri"/>
                          <a:cs typeface="Calibri"/>
                          <a:sym typeface="Calibri"/>
                        </a:rPr>
                        <a:t>10:37-38 </a:t>
                      </a:r>
                      <a:r>
                        <a:rPr b="1" sz="2000">
                          <a:solidFill>
                            <a:srgbClr val="CE1C00"/>
                          </a:solidFill>
                          <a:uFill>
                            <a:solidFill>
                              <a:srgbClr val="CE1C00"/>
                            </a:solidFill>
                          </a:uFill>
                          <a:latin typeface="Calibri"/>
                          <a:ea typeface="Calibri"/>
                          <a:cs typeface="Calibri"/>
                          <a:sym typeface="Calibri"/>
                        </a:rPr>
                        <a:t>the just shall live by faith</a:t>
                      </a:r>
                      <a:r>
                        <a:rPr sz="2000">
                          <a:uFill>
                            <a:solidFill/>
                          </a:uFill>
                          <a:latin typeface="Calibri"/>
                          <a:ea typeface="Calibri"/>
                          <a:cs typeface="Calibri"/>
                          <a:sym typeface="Calibri"/>
                        </a:rPr>
                        <a:t>: </a:t>
                      </a:r>
                      <a:r>
                        <a:rPr sz="2000">
                          <a:uFill>
                            <a:solidFill/>
                          </a:uFill>
                          <a:latin typeface="Lucida Grande"/>
                          <a:ea typeface="Lucida Grande"/>
                          <a:cs typeface="Lucida Grande"/>
                          <a:sym typeface="Lucida Grande"/>
                        </a:rPr>
                        <a:t>but if any man draw back, my soul shall have no pleasure in him.</a:t>
                      </a:r>
                    </a:p>
                  </a:txBody>
                  <a:tcPr marL="38100" marR="38100" marT="38100" marB="38100" anchor="t" anchorCtr="0" horzOverflow="overflow">
                    <a:lnL w="12700">
                      <a:solidFill>
                        <a:srgbClr val="FFFFFF"/>
                      </a:solidFill>
                      <a:round/>
                    </a:lnL>
                    <a:lnR w="12700">
                      <a:solidFill>
                        <a:srgbClr val="FFFFFF"/>
                      </a:solidFill>
                      <a:round/>
                    </a:lnR>
                    <a:lnT w="38100">
                      <a:solidFill>
                        <a:srgbClr val="FFFFFF"/>
                      </a:solidFill>
                      <a:round/>
                    </a:lnT>
                    <a:lnB w="12700">
                      <a:solidFill>
                        <a:srgbClr val="FFFFFF"/>
                      </a:solidFill>
                      <a:round/>
                    </a:lnB>
                    <a:solidFill>
                      <a:srgbClr val="E1EAF4"/>
                    </a:solidFill>
                  </a:tcPr>
                </a:tc>
              </a:tr>
            </a:tbl>
          </a:graphicData>
        </a:graphic>
      </p:graphicFrame>
      <p:sp>
        <p:nvSpPr>
          <p:cNvPr id="363" name="Shape 363"/>
          <p:cNvSpPr/>
          <p:nvPr/>
        </p:nvSpPr>
        <p:spPr>
          <a:xfrm>
            <a:off x="162039" y="2895600"/>
            <a:ext cx="8845320" cy="3668862"/>
          </a:xfrm>
          <a:prstGeom prst="rect">
            <a:avLst/>
          </a:prstGeom>
          <a:ln w="12700">
            <a:solidFill/>
            <a:miter lim="400000"/>
          </a:ln>
          <a:extLst>
            <a:ext uri="{C572A759-6A51-4108-AA02-DFA0A04FC94B}">
              <ma14:wrappingTextBoxFlag xmlns:ma14="http://schemas.microsoft.com/office/mac/drawingml/2011/main" val="1"/>
            </a:ext>
          </a:extLst>
        </p:spPr>
        <p:txBody>
          <a:bodyPr lIns="38100" tIns="38100" rIns="38100" bIns="38100">
            <a:spAutoFit/>
          </a:bodyPr>
          <a:lstStyle/>
          <a:p>
            <a:pPr lvl="0" defTabSz="914400">
              <a:defRPr sz="1800"/>
            </a:pPr>
            <a:r>
              <a:rPr sz="2400">
                <a:uFill>
                  <a:solidFill/>
                </a:uFill>
                <a:latin typeface="Calibri"/>
                <a:ea typeface="Calibri"/>
                <a:cs typeface="Calibri"/>
                <a:sym typeface="Calibri"/>
              </a:rPr>
              <a:t>Gal 2:16-20</a:t>
            </a:r>
            <a:endParaRPr sz="2400">
              <a:uFill>
                <a:solidFill/>
              </a:uFill>
              <a:latin typeface="Calibri"/>
              <a:ea typeface="Calibri"/>
              <a:cs typeface="Calibri"/>
              <a:sym typeface="Calibri"/>
            </a:endParaRPr>
          </a:p>
          <a:p>
            <a:pPr lvl="0" defTabSz="914400">
              <a:defRPr sz="1800"/>
            </a:pPr>
            <a:r>
              <a:rPr sz="2400">
                <a:uFill>
                  <a:solidFill/>
                </a:uFill>
                <a:latin typeface="Calibri"/>
                <a:ea typeface="Calibri"/>
                <a:cs typeface="Calibri"/>
                <a:sym typeface="Calibri"/>
              </a:rPr>
              <a:t>Knowing that a man is not </a:t>
            </a:r>
            <a:r>
              <a:rPr b="1" sz="2400">
                <a:solidFill>
                  <a:srgbClr val="B51A00"/>
                </a:solidFill>
                <a:uFill>
                  <a:solidFill>
                    <a:srgbClr val="B51A00"/>
                  </a:solidFill>
                </a:uFill>
                <a:latin typeface="Lucida Grande"/>
                <a:ea typeface="Lucida Grande"/>
                <a:cs typeface="Lucida Grande"/>
                <a:sym typeface="Lucida Grande"/>
              </a:rPr>
              <a:t>justified</a:t>
            </a:r>
            <a:r>
              <a:rPr sz="2400">
                <a:uFill>
                  <a:solidFill/>
                </a:uFill>
                <a:latin typeface="Calibri"/>
                <a:ea typeface="Calibri"/>
                <a:cs typeface="Calibri"/>
                <a:sym typeface="Calibri"/>
              </a:rPr>
              <a:t> by the works of the law, but by the </a:t>
            </a:r>
            <a:r>
              <a:rPr b="1" sz="2400">
                <a:solidFill>
                  <a:srgbClr val="B51A00"/>
                </a:solidFill>
                <a:uFill>
                  <a:solidFill>
                    <a:srgbClr val="B51A00"/>
                  </a:solidFill>
                </a:uFill>
                <a:latin typeface="Lucida Grande"/>
                <a:ea typeface="Lucida Grande"/>
                <a:cs typeface="Lucida Grande"/>
                <a:sym typeface="Lucida Grande"/>
              </a:rPr>
              <a:t>faith</a:t>
            </a:r>
            <a:r>
              <a:rPr sz="2400">
                <a:uFill>
                  <a:solidFill/>
                </a:uFill>
                <a:latin typeface="Calibri"/>
                <a:ea typeface="Calibri"/>
                <a:cs typeface="Calibri"/>
                <a:sym typeface="Calibri"/>
              </a:rPr>
              <a:t> of Jesus Christ, even we have </a:t>
            </a:r>
            <a:r>
              <a:rPr b="1" sz="2400">
                <a:solidFill>
                  <a:srgbClr val="B51A00"/>
                </a:solidFill>
                <a:uFill>
                  <a:solidFill>
                    <a:srgbClr val="B51A00"/>
                  </a:solidFill>
                </a:uFill>
                <a:latin typeface="Lucida Grande"/>
                <a:ea typeface="Lucida Grande"/>
                <a:cs typeface="Lucida Grande"/>
                <a:sym typeface="Lucida Grande"/>
              </a:rPr>
              <a:t>believed</a:t>
            </a:r>
            <a:r>
              <a:rPr sz="2400">
                <a:uFill>
                  <a:solidFill/>
                </a:uFill>
                <a:latin typeface="Calibri"/>
                <a:ea typeface="Calibri"/>
                <a:cs typeface="Calibri"/>
                <a:sym typeface="Calibri"/>
              </a:rPr>
              <a:t> in Jesus Christ, that we might be </a:t>
            </a:r>
            <a:r>
              <a:rPr b="1" sz="2400">
                <a:solidFill>
                  <a:srgbClr val="B51A00"/>
                </a:solidFill>
                <a:uFill>
                  <a:solidFill>
                    <a:srgbClr val="B51A00"/>
                  </a:solidFill>
                </a:uFill>
                <a:latin typeface="Lucida Grande"/>
                <a:ea typeface="Lucida Grande"/>
                <a:cs typeface="Lucida Grande"/>
                <a:sym typeface="Lucida Grande"/>
              </a:rPr>
              <a:t>justified</a:t>
            </a:r>
            <a:r>
              <a:rPr sz="2400">
                <a:uFill>
                  <a:solidFill/>
                </a:uFill>
                <a:latin typeface="Calibri"/>
                <a:ea typeface="Calibri"/>
                <a:cs typeface="Calibri"/>
                <a:sym typeface="Calibri"/>
              </a:rPr>
              <a:t> by the </a:t>
            </a:r>
            <a:r>
              <a:rPr b="1" sz="2400">
                <a:solidFill>
                  <a:srgbClr val="B51A00"/>
                </a:solidFill>
                <a:uFill>
                  <a:solidFill>
                    <a:srgbClr val="B51A00"/>
                  </a:solidFill>
                </a:uFill>
                <a:latin typeface="Lucida Grande"/>
                <a:ea typeface="Lucida Grande"/>
                <a:cs typeface="Lucida Grande"/>
                <a:sym typeface="Lucida Grande"/>
              </a:rPr>
              <a:t>faith</a:t>
            </a:r>
            <a:r>
              <a:rPr sz="2400">
                <a:uFill>
                  <a:solidFill/>
                </a:uFill>
                <a:latin typeface="Calibri"/>
                <a:ea typeface="Calibri"/>
                <a:cs typeface="Calibri"/>
                <a:sym typeface="Calibri"/>
              </a:rPr>
              <a:t> of Christ, and not by the works of the law:for by the works of the law shall no flesh be </a:t>
            </a:r>
            <a:r>
              <a:rPr b="1" sz="2400">
                <a:solidFill>
                  <a:srgbClr val="B51A00"/>
                </a:solidFill>
                <a:uFill>
                  <a:solidFill>
                    <a:srgbClr val="B51A00"/>
                  </a:solidFill>
                </a:uFill>
                <a:latin typeface="Lucida Grande"/>
                <a:ea typeface="Lucida Grande"/>
                <a:cs typeface="Lucida Grande"/>
                <a:sym typeface="Lucida Grande"/>
              </a:rPr>
              <a:t>justified </a:t>
            </a:r>
            <a:r>
              <a:rPr sz="2400">
                <a:uFill>
                  <a:solidFill/>
                </a:uFill>
                <a:latin typeface="Calibri"/>
                <a:ea typeface="Calibri"/>
                <a:cs typeface="Calibri"/>
                <a:sym typeface="Calibri"/>
              </a:rPr>
              <a:t>... For I through the law am dead to the law, that I might </a:t>
            </a:r>
            <a:r>
              <a:rPr b="1" sz="2400">
                <a:solidFill>
                  <a:srgbClr val="B51A00"/>
                </a:solidFill>
                <a:uFill>
                  <a:solidFill>
                    <a:srgbClr val="B51A00"/>
                  </a:solidFill>
                </a:uFill>
                <a:latin typeface="Lucida Grande"/>
                <a:ea typeface="Lucida Grande"/>
                <a:cs typeface="Lucida Grande"/>
                <a:sym typeface="Lucida Grande"/>
              </a:rPr>
              <a:t>live</a:t>
            </a:r>
            <a:r>
              <a:rPr sz="2400">
                <a:uFill>
                  <a:solidFill/>
                </a:uFill>
                <a:latin typeface="Calibri"/>
                <a:ea typeface="Calibri"/>
                <a:cs typeface="Calibri"/>
                <a:sym typeface="Calibri"/>
              </a:rPr>
              <a:t> unto God. I am crucified with Christ: nevertheless I </a:t>
            </a:r>
            <a:r>
              <a:rPr b="1" sz="2400">
                <a:solidFill>
                  <a:srgbClr val="B51A00"/>
                </a:solidFill>
                <a:uFill>
                  <a:solidFill>
                    <a:srgbClr val="B51A00"/>
                  </a:solidFill>
                </a:uFill>
                <a:latin typeface="Lucida Grande"/>
                <a:ea typeface="Lucida Grande"/>
                <a:cs typeface="Lucida Grande"/>
                <a:sym typeface="Lucida Grande"/>
              </a:rPr>
              <a:t>live</a:t>
            </a:r>
            <a:r>
              <a:rPr sz="2400">
                <a:uFill>
                  <a:solidFill/>
                </a:uFill>
                <a:latin typeface="Calibri"/>
                <a:ea typeface="Calibri"/>
                <a:cs typeface="Calibri"/>
                <a:sym typeface="Calibri"/>
              </a:rPr>
              <a:t>; yet not I, but </a:t>
            </a:r>
            <a:r>
              <a:rPr b="1" sz="2400">
                <a:solidFill>
                  <a:srgbClr val="B51A00"/>
                </a:solidFill>
                <a:uFill>
                  <a:solidFill>
                    <a:srgbClr val="B51A00"/>
                  </a:solidFill>
                </a:uFill>
                <a:latin typeface="Lucida Grande"/>
                <a:ea typeface="Lucida Grande"/>
                <a:cs typeface="Lucida Grande"/>
                <a:sym typeface="Lucida Grande"/>
              </a:rPr>
              <a:t>Christ liveth in me</a:t>
            </a:r>
            <a:r>
              <a:rPr sz="2400">
                <a:uFill>
                  <a:solidFill/>
                </a:uFill>
                <a:latin typeface="Calibri"/>
                <a:ea typeface="Calibri"/>
                <a:cs typeface="Calibri"/>
                <a:sym typeface="Calibri"/>
              </a:rPr>
              <a:t>:and the </a:t>
            </a:r>
            <a:r>
              <a:rPr b="1" sz="2400">
                <a:solidFill>
                  <a:srgbClr val="B51A00"/>
                </a:solidFill>
                <a:uFill>
                  <a:solidFill>
                    <a:srgbClr val="B51A00"/>
                  </a:solidFill>
                </a:uFill>
                <a:latin typeface="Lucida Grande"/>
                <a:ea typeface="Lucida Grande"/>
                <a:cs typeface="Lucida Grande"/>
                <a:sym typeface="Lucida Grande"/>
              </a:rPr>
              <a:t>life</a:t>
            </a:r>
            <a:r>
              <a:rPr sz="2400">
                <a:uFill>
                  <a:solidFill/>
                </a:uFill>
                <a:latin typeface="Calibri"/>
                <a:ea typeface="Calibri"/>
                <a:cs typeface="Calibri"/>
                <a:sym typeface="Calibri"/>
              </a:rPr>
              <a:t> which I now </a:t>
            </a:r>
            <a:r>
              <a:rPr b="1" sz="2400">
                <a:solidFill>
                  <a:srgbClr val="B51A00"/>
                </a:solidFill>
                <a:uFill>
                  <a:solidFill>
                    <a:srgbClr val="B51A00"/>
                  </a:solidFill>
                </a:uFill>
                <a:latin typeface="Lucida Grande"/>
                <a:ea typeface="Lucida Grande"/>
                <a:cs typeface="Lucida Grande"/>
                <a:sym typeface="Lucida Grande"/>
              </a:rPr>
              <a:t>live</a:t>
            </a:r>
            <a:r>
              <a:rPr sz="2400">
                <a:uFill>
                  <a:solidFill/>
                </a:uFill>
                <a:latin typeface="Calibri"/>
                <a:ea typeface="Calibri"/>
                <a:cs typeface="Calibri"/>
                <a:sym typeface="Calibri"/>
              </a:rPr>
              <a:t> in the flesh I </a:t>
            </a:r>
            <a:r>
              <a:rPr b="1" sz="2400">
                <a:solidFill>
                  <a:srgbClr val="B51A00"/>
                </a:solidFill>
                <a:uFill>
                  <a:solidFill>
                    <a:srgbClr val="B51A00"/>
                  </a:solidFill>
                </a:uFill>
                <a:latin typeface="Lucida Grande"/>
                <a:ea typeface="Lucida Grande"/>
                <a:cs typeface="Lucida Grande"/>
                <a:sym typeface="Lucida Grande"/>
              </a:rPr>
              <a:t>live</a:t>
            </a:r>
            <a:r>
              <a:rPr sz="2400">
                <a:uFill>
                  <a:solidFill/>
                </a:uFill>
                <a:latin typeface="Calibri"/>
                <a:ea typeface="Calibri"/>
                <a:cs typeface="Calibri"/>
                <a:sym typeface="Calibri"/>
              </a:rPr>
              <a:t> by the faith of the Son of God, who loved me, and gave himself for me.”</a:t>
            </a:r>
          </a:p>
        </p:txBody>
      </p:sp>
    </p:spTree>
  </p:cSld>
  <p:clrMapOvr>
    <a:masterClrMapping/>
  </p:clrMapOvr>
  <p:transition spd="med" advClick="1"/>
</p:sld>
</file>

<file path=ppt/slides/slide6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5" name="Shape 365"/>
          <p:cNvSpPr/>
          <p:nvPr/>
        </p:nvSpPr>
        <p:spPr>
          <a:xfrm>
            <a:off x="372898" y="735858"/>
            <a:ext cx="8098018" cy="363368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a:defRPr sz="1800"/>
            </a:pPr>
            <a:r>
              <a:rPr sz="2700"/>
              <a:t>Romans 1:17</a:t>
            </a:r>
            <a:endParaRPr sz="2700"/>
          </a:p>
          <a:p>
            <a:pPr lvl="0">
              <a:defRPr sz="1800"/>
            </a:pPr>
            <a:r>
              <a:rPr sz="2700"/>
              <a:t>For therein is </a:t>
            </a:r>
            <a:r>
              <a:rPr b="1" sz="2700"/>
              <a:t>the righteousness of God revealed</a:t>
            </a:r>
            <a:r>
              <a:rPr sz="2700"/>
              <a:t> from faith to faith:as it is written, The just shall live by faith.</a:t>
            </a:r>
            <a:endParaRPr sz="2700"/>
          </a:p>
          <a:p>
            <a:pPr lvl="0">
              <a:defRPr sz="1800"/>
            </a:pPr>
            <a:endParaRPr sz="2700"/>
          </a:p>
          <a:p>
            <a:pPr lvl="0">
              <a:defRPr sz="1800"/>
            </a:pPr>
            <a:r>
              <a:rPr sz="2700"/>
              <a:t>Psalm 98:2</a:t>
            </a:r>
            <a:endParaRPr sz="2700"/>
          </a:p>
          <a:p>
            <a:pPr lvl="0">
              <a:defRPr sz="1800"/>
            </a:pPr>
            <a:r>
              <a:rPr sz="2700"/>
              <a:t>The Lord hath made known his salvation:</a:t>
            </a:r>
            <a:endParaRPr sz="2700"/>
          </a:p>
          <a:p>
            <a:pPr lvl="0">
              <a:defRPr sz="1800"/>
            </a:pPr>
            <a:r>
              <a:rPr b="1" sz="2700"/>
              <a:t>his righteousness hath he openly shewed </a:t>
            </a:r>
            <a:r>
              <a:rPr sz="2700"/>
              <a:t>in the sight of the heathen.</a:t>
            </a:r>
          </a:p>
        </p:txBody>
      </p:sp>
    </p:spTree>
  </p:cSld>
  <p:clrMapOvr>
    <a:masterClrMapping/>
  </p:clrMapOvr>
  <p:transition spd="med" advClick="1"/>
</p:sld>
</file>

<file path=ppt/slides/slide7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7" name="Shape 367"/>
          <p:cNvSpPr/>
          <p:nvPr/>
        </p:nvSpPr>
        <p:spPr>
          <a:xfrm>
            <a:off x="-918765" y="3111897"/>
            <a:ext cx="158749" cy="312737"/>
          </a:xfrm>
          <a:prstGeom prst="rect">
            <a:avLst/>
          </a:prstGeom>
          <a:ln w="12700">
            <a:miter lim="400000"/>
          </a:ln>
          <a:extLst>
            <a:ext uri="{C572A759-6A51-4108-AA02-DFA0A04FC94B}">
              <ma14:wrappingTextBoxFlag xmlns:ma14="http://schemas.microsoft.com/office/mac/drawingml/2011/main" val="1"/>
            </a:ext>
          </a:extLst>
        </p:spPr>
        <p:txBody>
          <a:bodyPr wrap="none" lIns="35717" tIns="35717" rIns="35717" bIns="35717" anchor="ctr">
            <a:spAutoFit/>
          </a:bodyPr>
          <a:lstStyle>
            <a:lvl1pPr algn="ctr" defTabSz="910828">
              <a:defRPr sz="1600">
                <a:uFill>
                  <a:solidFill/>
                </a:uFill>
                <a:latin typeface="Calibri"/>
                <a:ea typeface="Calibri"/>
                <a:cs typeface="Calibri"/>
                <a:sym typeface="Calibri"/>
              </a:defRPr>
            </a:lvl1pPr>
          </a:lstStyle>
          <a:p>
            <a:pPr lvl="0">
              <a:defRPr sz="1800">
                <a:uFillTx/>
              </a:defRPr>
            </a:pPr>
            <a:r>
              <a:rPr sz="1600">
                <a:uFill>
                  <a:solidFill/>
                </a:uFill>
              </a:rPr>
              <a:t>.</a:t>
            </a:r>
          </a:p>
        </p:txBody>
      </p:sp>
      <p:graphicFrame>
        <p:nvGraphicFramePr>
          <p:cNvPr id="368" name="Table 368"/>
          <p:cNvGraphicFramePr/>
          <p:nvPr/>
        </p:nvGraphicFramePr>
        <p:xfrm>
          <a:off x="492918" y="1097492"/>
          <a:ext cx="8426058" cy="5569547"/>
        </p:xfrm>
        <a:graphic xmlns:a="http://schemas.openxmlformats.org/drawingml/2006/main">
          <a:graphicData uri="http://schemas.openxmlformats.org/drawingml/2006/table">
            <a:tbl>
              <a:tblPr firstCol="0" firstRow="0" lastCol="0" lastRow="0" bandCol="0" bandRow="1" rtl="0">
                <a:tableStyleId>{33BA23B1-9221-436E-865A-0063620EA4FD}</a:tableStyleId>
              </a:tblPr>
              <a:tblGrid>
                <a:gridCol w="2808247"/>
                <a:gridCol w="2908300"/>
                <a:gridCol w="2709509"/>
              </a:tblGrid>
              <a:tr h="1320800">
                <a:tc>
                  <a:txBody>
                    <a:bodyPr/>
                    <a:lstStyle/>
                    <a:p>
                      <a:pPr lvl="0" algn="l" defTabSz="914400">
                        <a:defRPr b="0" i="0" sz="1800">
                          <a:uFillTx/>
                        </a:defRPr>
                      </a:pPr>
                      <a:r>
                        <a:rPr b="1" sz="2600">
                          <a:solidFill>
                            <a:srgbClr val="02519A"/>
                          </a:solidFill>
                          <a:latin typeface="+mn-lt"/>
                          <a:ea typeface="+mn-ea"/>
                          <a:cs typeface="+mn-cs"/>
                          <a:sym typeface="Helvetica"/>
                        </a:rPr>
                        <a:t>the LORD hath made known </a:t>
                      </a:r>
                    </a:p>
                  </a:txBody>
                  <a:tcPr marL="63500" marR="63500" marT="63500" marB="63500" anchor="t" anchorCtr="0" horzOverflow="overflow">
                    <a:noFill/>
                  </a:tcPr>
                </a:tc>
                <a:tc>
                  <a:txBody>
                    <a:bodyPr/>
                    <a:lstStyle/>
                    <a:p>
                      <a:pPr lvl="0" algn="l" defTabSz="914400">
                        <a:defRPr b="0" i="0" sz="1800">
                          <a:uFillTx/>
                        </a:defRPr>
                      </a:pPr>
                      <a:r>
                        <a:rPr b="1" sz="2600">
                          <a:solidFill>
                            <a:srgbClr val="02519A"/>
                          </a:solidFill>
                          <a:latin typeface="+mn-lt"/>
                          <a:ea typeface="+mn-ea"/>
                          <a:cs typeface="+mn-cs"/>
                          <a:sym typeface="Helvetica"/>
                        </a:rPr>
                        <a:t>His salvation</a:t>
                      </a:r>
                    </a:p>
                  </a:txBody>
                  <a:tcPr marL="63500" marR="63500" marT="63500" marB="63500" anchor="t" anchorCtr="0" horzOverflow="overflow">
                    <a:noFill/>
                  </a:tcPr>
                </a:tc>
                <a:tc>
                  <a:txBody>
                    <a:bodyPr/>
                    <a:lstStyle/>
                    <a:p>
                      <a:pPr lvl="0" indent="228600">
                        <a:defRPr sz="2600"/>
                      </a:pPr>
                    </a:p>
                  </a:txBody>
                  <a:tcPr marL="63500" marR="63500" marT="63500" marB="63500" anchor="t" anchorCtr="0" horzOverflow="overflow"/>
                </a:tc>
              </a:tr>
              <a:tr h="1276945">
                <a:tc>
                  <a:txBody>
                    <a:bodyPr/>
                    <a:lstStyle/>
                    <a:p>
                      <a:pPr lvl="0" algn="l" defTabSz="914400">
                        <a:defRPr b="0" i="0" sz="1800">
                          <a:uFillTx/>
                        </a:defRPr>
                      </a:pPr>
                      <a:r>
                        <a:rPr b="1" sz="2600">
                          <a:solidFill>
                            <a:srgbClr val="02519A"/>
                          </a:solidFill>
                          <a:latin typeface="+mn-lt"/>
                          <a:ea typeface="+mn-ea"/>
                          <a:cs typeface="+mn-cs"/>
                          <a:sym typeface="Helvetica"/>
                        </a:rPr>
                        <a:t>he hath openly showed</a:t>
                      </a:r>
                    </a:p>
                  </a:txBody>
                  <a:tcPr marL="63500" marR="63500" marT="63500" marB="63500" anchor="t" anchorCtr="0" horzOverflow="overflow">
                    <a:noFill/>
                  </a:tcPr>
                </a:tc>
                <a:tc>
                  <a:txBody>
                    <a:bodyPr/>
                    <a:lstStyle/>
                    <a:p>
                      <a:pPr lvl="0" algn="l" defTabSz="914400">
                        <a:defRPr b="0" i="0" sz="1800">
                          <a:uFillTx/>
                        </a:defRPr>
                      </a:pPr>
                      <a:r>
                        <a:rPr b="1" sz="2600">
                          <a:solidFill>
                            <a:srgbClr val="02519A"/>
                          </a:solidFill>
                          <a:latin typeface="+mn-lt"/>
                          <a:ea typeface="+mn-ea"/>
                          <a:cs typeface="+mn-cs"/>
                          <a:sym typeface="Helvetica"/>
                        </a:rPr>
                        <a:t>His righteousness</a:t>
                      </a:r>
                    </a:p>
                  </a:txBody>
                  <a:tcPr marL="63500" marR="63500" marT="63500" marB="63500" anchor="t" anchorCtr="0" horzOverflow="overflow">
                    <a:noFill/>
                  </a:tcPr>
                </a:tc>
                <a:tc>
                  <a:txBody>
                    <a:bodyPr/>
                    <a:lstStyle/>
                    <a:p>
                      <a:pPr lvl="0" algn="l" defTabSz="914400">
                        <a:defRPr b="0" i="0" sz="1800">
                          <a:uFillTx/>
                        </a:defRPr>
                      </a:pPr>
                      <a:r>
                        <a:rPr b="1" sz="2600">
                          <a:solidFill>
                            <a:srgbClr val="02519A"/>
                          </a:solidFill>
                          <a:latin typeface="+mn-lt"/>
                          <a:ea typeface="+mn-ea"/>
                          <a:cs typeface="+mn-cs"/>
                          <a:sym typeface="Helvetica"/>
                        </a:rPr>
                        <a:t>in the sight of the heathen</a:t>
                      </a:r>
                    </a:p>
                  </a:txBody>
                  <a:tcPr marL="63500" marR="63500" marT="63500" marB="63500" anchor="t" anchorCtr="0" horzOverflow="overflow">
                    <a:noFill/>
                  </a:tcPr>
                </a:tc>
              </a:tr>
              <a:tr h="990600">
                <a:tc>
                  <a:txBody>
                    <a:bodyPr/>
                    <a:lstStyle/>
                    <a:p>
                      <a:pPr lvl="0" algn="l" defTabSz="914400">
                        <a:defRPr b="0" i="0" sz="1800">
                          <a:uFillTx/>
                        </a:defRPr>
                      </a:pPr>
                      <a:r>
                        <a:rPr b="1" sz="2600">
                          <a:solidFill>
                            <a:srgbClr val="02519A"/>
                          </a:solidFill>
                          <a:latin typeface="+mn-lt"/>
                          <a:ea typeface="+mn-ea"/>
                          <a:cs typeface="+mn-cs"/>
                          <a:sym typeface="Helvetica"/>
                        </a:rPr>
                        <a:t>He hath remembered</a:t>
                      </a:r>
                    </a:p>
                  </a:txBody>
                  <a:tcPr marL="63500" marR="63500" marT="63500" marB="63500" anchor="t" anchorCtr="0" horzOverflow="overflow">
                    <a:noFill/>
                  </a:tcPr>
                </a:tc>
                <a:tc>
                  <a:txBody>
                    <a:bodyPr/>
                    <a:lstStyle/>
                    <a:p>
                      <a:pPr lvl="0" algn="l" defTabSz="914400">
                        <a:defRPr b="0" i="0" sz="1800">
                          <a:uFillTx/>
                        </a:defRPr>
                      </a:pPr>
                      <a:r>
                        <a:rPr b="1" sz="2600">
                          <a:solidFill>
                            <a:srgbClr val="02519A"/>
                          </a:solidFill>
                          <a:latin typeface="+mn-lt"/>
                          <a:ea typeface="+mn-ea"/>
                          <a:cs typeface="+mn-cs"/>
                          <a:sym typeface="Helvetica"/>
                        </a:rPr>
                        <a:t>His mercy and His truth</a:t>
                      </a:r>
                    </a:p>
                  </a:txBody>
                  <a:tcPr marL="63500" marR="63500" marT="63500" marB="63500" anchor="t" anchorCtr="0" horzOverflow="overflow">
                    <a:noFill/>
                  </a:tcPr>
                </a:tc>
                <a:tc>
                  <a:txBody>
                    <a:bodyPr/>
                    <a:lstStyle/>
                    <a:p>
                      <a:pPr lvl="0" algn="l" defTabSz="914400">
                        <a:defRPr b="0" i="0" sz="1800">
                          <a:uFillTx/>
                        </a:defRPr>
                      </a:pPr>
                      <a:r>
                        <a:rPr b="1" sz="2600">
                          <a:solidFill>
                            <a:srgbClr val="02519A"/>
                          </a:solidFill>
                          <a:latin typeface="+mn-lt"/>
                          <a:ea typeface="+mn-ea"/>
                          <a:cs typeface="+mn-cs"/>
                          <a:sym typeface="Helvetica"/>
                        </a:rPr>
                        <a:t>to the house of Israel</a:t>
                      </a:r>
                    </a:p>
                  </a:txBody>
                  <a:tcPr marL="63500" marR="63500" marT="63500" marB="63500" anchor="t" anchorCtr="0" horzOverflow="overflow">
                    <a:noFill/>
                  </a:tcPr>
                </a:tc>
              </a:tr>
              <a:tr h="990600">
                <a:tc>
                  <a:txBody>
                    <a:bodyPr/>
                    <a:lstStyle/>
                    <a:p>
                      <a:pPr lvl="0" indent="228600">
                        <a:defRPr b="0" i="0" sz="1800">
                          <a:uFillTx/>
                        </a:defRPr>
                      </a:pPr>
                      <a:r>
                        <a:rPr b="1" sz="2600">
                          <a:uFill>
                            <a:solidFill/>
                          </a:uFill>
                        </a:rPr>
                        <a:t/>
                      </a:r>
                    </a:p>
                  </a:txBody>
                  <a:tcPr marL="63500" marR="63500" marT="63500" marB="63500" anchor="t" anchorCtr="0" horzOverflow="overflow">
                    <a:noFill/>
                  </a:tcPr>
                </a:tc>
                <a:tc>
                  <a:txBody>
                    <a:bodyPr/>
                    <a:lstStyle/>
                    <a:p>
                      <a:pPr lvl="0" indent="228600">
                        <a:defRPr b="0" i="0" sz="1800">
                          <a:uFillTx/>
                        </a:defRPr>
                      </a:pPr>
                      <a:r>
                        <a:rPr b="1" sz="2600">
                          <a:uFill>
                            <a:solidFill/>
                          </a:uFill>
                        </a:rPr>
                        <a:t/>
                      </a:r>
                    </a:p>
                  </a:txBody>
                  <a:tcPr marL="63500" marR="63500" marT="63500" marB="63500" anchor="t" anchorCtr="0" horzOverflow="overflow">
                    <a:noFill/>
                  </a:tcPr>
                </a:tc>
                <a:tc>
                  <a:txBody>
                    <a:bodyPr/>
                    <a:lstStyle/>
                    <a:p>
                      <a:pPr lvl="0" algn="l" defTabSz="914400">
                        <a:defRPr b="0" i="0" sz="1800">
                          <a:uFillTx/>
                        </a:defRPr>
                      </a:pPr>
                      <a:r>
                        <a:rPr b="1" sz="2600">
                          <a:solidFill>
                            <a:srgbClr val="02519A"/>
                          </a:solidFill>
                          <a:latin typeface="+mn-lt"/>
                          <a:ea typeface="+mn-ea"/>
                          <a:cs typeface="+mn-cs"/>
                          <a:sym typeface="Helvetica"/>
                        </a:rPr>
                        <a:t>all the ends of the earth</a:t>
                      </a:r>
                    </a:p>
                  </a:txBody>
                  <a:tcPr marL="63500" marR="63500" marT="63500" marB="63500" anchor="t" anchorCtr="0" horzOverflow="overflow">
                    <a:noFill/>
                  </a:tcPr>
                </a:tc>
              </a:tr>
              <a:tr h="990600">
                <a:tc>
                  <a:txBody>
                    <a:bodyPr/>
                    <a:lstStyle/>
                    <a:p>
                      <a:pPr lvl="0" algn="l" defTabSz="914400">
                        <a:defRPr b="0" i="0" sz="1800">
                          <a:uFillTx/>
                        </a:defRPr>
                      </a:pPr>
                      <a:r>
                        <a:rPr b="1" sz="2600">
                          <a:solidFill>
                            <a:srgbClr val="02519A"/>
                          </a:solidFill>
                          <a:latin typeface="+mn-lt"/>
                          <a:ea typeface="+mn-ea"/>
                          <a:cs typeface="+mn-cs"/>
                          <a:sym typeface="Helvetica"/>
                        </a:rPr>
                        <a:t>have seen </a:t>
                      </a:r>
                    </a:p>
                  </a:txBody>
                  <a:tcPr marL="63500" marR="63500" marT="63500" marB="63500" anchor="t" anchorCtr="0" horzOverflow="overflow">
                    <a:noFill/>
                  </a:tcPr>
                </a:tc>
                <a:tc>
                  <a:txBody>
                    <a:bodyPr/>
                    <a:lstStyle/>
                    <a:p>
                      <a:pPr lvl="0" algn="l" defTabSz="914400">
                        <a:defRPr b="0" i="0" sz="1800">
                          <a:uFillTx/>
                        </a:defRPr>
                      </a:pPr>
                      <a:r>
                        <a:rPr b="1" sz="2600">
                          <a:solidFill>
                            <a:srgbClr val="02519A"/>
                          </a:solidFill>
                          <a:latin typeface="+mn-lt"/>
                          <a:ea typeface="+mn-ea"/>
                          <a:cs typeface="+mn-cs"/>
                          <a:sym typeface="Helvetica"/>
                        </a:rPr>
                        <a:t>the salvation of our God</a:t>
                      </a:r>
                    </a:p>
                  </a:txBody>
                  <a:tcPr marL="63500" marR="63500" marT="63500" marB="63500" anchor="t" anchorCtr="0" horzOverflow="overflow">
                    <a:noFill/>
                  </a:tcPr>
                </a:tc>
                <a:tc>
                  <a:txBody>
                    <a:bodyPr/>
                    <a:lstStyle/>
                    <a:p>
                      <a:pPr lvl="0" indent="228600">
                        <a:defRPr b="0" i="0" sz="1800">
                          <a:uFillTx/>
                        </a:defRPr>
                      </a:pPr>
                      <a:r>
                        <a:rPr b="1" sz="2600">
                          <a:uFill>
                            <a:solidFill/>
                          </a:uFill>
                        </a:rPr>
                        <a:t/>
                      </a:r>
                    </a:p>
                  </a:txBody>
                  <a:tcPr marL="63500" marR="63500" marT="63500" marB="63500" anchor="t" anchorCtr="0" horzOverflow="overflow">
                    <a:noFill/>
                  </a:tcPr>
                </a:tc>
              </a:tr>
            </a:tbl>
          </a:graphicData>
        </a:graphic>
      </p:graphicFrame>
      <p:graphicFrame>
        <p:nvGraphicFramePr>
          <p:cNvPr id="369" name="Table 369"/>
          <p:cNvGraphicFramePr/>
          <p:nvPr/>
        </p:nvGraphicFramePr>
        <p:xfrm>
          <a:off x="2228850" y="101600"/>
          <a:ext cx="3937100" cy="1333500"/>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3924399"/>
              </a:tblGrid>
              <a:tr h="1320800">
                <a:tc>
                  <a:txBody>
                    <a:bodyPr/>
                    <a:lstStyle/>
                    <a:p>
                      <a:pPr lvl="0" algn="l" defTabSz="914400">
                        <a:defRPr b="0" i="0" sz="1800">
                          <a:uFillTx/>
                        </a:defRPr>
                      </a:pPr>
                      <a:r>
                        <a:rPr b="1" sz="4000">
                          <a:solidFill>
                            <a:srgbClr val="02519A"/>
                          </a:solidFill>
                          <a:latin typeface="+mn-lt"/>
                          <a:ea typeface="+mn-ea"/>
                          <a:cs typeface="+mn-cs"/>
                          <a:sym typeface="Helvetica"/>
                        </a:rPr>
                        <a:t>Psalm 98:2-3</a:t>
                      </a:r>
                    </a:p>
                  </a:txBody>
                  <a:tcPr marL="63500" marR="63500" marT="63500" marB="63500" anchor="t" anchorCtr="0" horzOverflow="overflow">
                    <a:noFill/>
                  </a:tcPr>
                </a:tc>
              </a:tr>
            </a:tbl>
          </a:graphicData>
        </a:graphic>
      </p:graphicFrame>
    </p:spTree>
  </p:cSld>
  <p:clrMapOvr>
    <a:masterClrMapping/>
  </p:clrMapOvr>
  <p:transition spd="med" advClick="1"/>
</p:sld>
</file>

<file path=ppt/slides/slide7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71" name="Shape 371"/>
          <p:cNvSpPr/>
          <p:nvPr/>
        </p:nvSpPr>
        <p:spPr>
          <a:xfrm>
            <a:off x="-918765" y="3111897"/>
            <a:ext cx="158749" cy="312737"/>
          </a:xfrm>
          <a:prstGeom prst="rect">
            <a:avLst/>
          </a:prstGeom>
          <a:ln w="12700">
            <a:miter lim="400000"/>
          </a:ln>
          <a:extLst>
            <a:ext uri="{C572A759-6A51-4108-AA02-DFA0A04FC94B}">
              <ma14:wrappingTextBoxFlag xmlns:ma14="http://schemas.microsoft.com/office/mac/drawingml/2011/main" val="1"/>
            </a:ext>
          </a:extLst>
        </p:spPr>
        <p:txBody>
          <a:bodyPr wrap="none" lIns="35717" tIns="35717" rIns="35717" bIns="35717" anchor="ctr">
            <a:spAutoFit/>
          </a:bodyPr>
          <a:lstStyle>
            <a:lvl1pPr algn="ctr" defTabSz="910828">
              <a:defRPr sz="1600">
                <a:uFill>
                  <a:solidFill/>
                </a:uFill>
                <a:latin typeface="Calibri"/>
                <a:ea typeface="Calibri"/>
                <a:cs typeface="Calibri"/>
                <a:sym typeface="Calibri"/>
              </a:defRPr>
            </a:lvl1pPr>
          </a:lstStyle>
          <a:p>
            <a:pPr lvl="0">
              <a:defRPr sz="1800">
                <a:uFillTx/>
              </a:defRPr>
            </a:pPr>
            <a:r>
              <a:rPr sz="1600">
                <a:uFill>
                  <a:solidFill/>
                </a:uFill>
              </a:rPr>
              <a:t>.</a:t>
            </a:r>
          </a:p>
        </p:txBody>
      </p:sp>
      <p:graphicFrame>
        <p:nvGraphicFramePr>
          <p:cNvPr id="372" name="Table 372"/>
          <p:cNvGraphicFramePr/>
          <p:nvPr/>
        </p:nvGraphicFramePr>
        <p:xfrm>
          <a:off x="330026" y="462492"/>
          <a:ext cx="8483950" cy="6466914"/>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2235200"/>
                <a:gridCol w="2882850"/>
                <a:gridCol w="3365897"/>
              </a:tblGrid>
              <a:tr h="825381">
                <a:tc>
                  <a:txBody>
                    <a:bodyPr/>
                    <a:lstStyle/>
                    <a:p>
                      <a:pPr lvl="0" algn="l" defTabSz="914400">
                        <a:defRPr b="0" i="0" sz="1800">
                          <a:uFillTx/>
                        </a:defRPr>
                      </a:pPr>
                      <a:r>
                        <a:rPr sz="2000">
                          <a:solidFill>
                            <a:srgbClr val="02519A"/>
                          </a:solidFill>
                          <a:latin typeface="Arial Bold"/>
                          <a:ea typeface="Arial Bold"/>
                          <a:cs typeface="Arial Bold"/>
                          <a:sym typeface="Arial Bold"/>
                        </a:rPr>
                        <a:t>the LORD hath made known </a:t>
                      </a:r>
                    </a:p>
                  </a:txBody>
                  <a:tcPr marL="63500" marR="63500" marT="63500" marB="63500" anchor="t" anchorCtr="0" horzOverflow="overflow">
                    <a:noFill/>
                  </a:tcPr>
                </a:tc>
                <a:tc>
                  <a:txBody>
                    <a:bodyPr/>
                    <a:lstStyle/>
                    <a:p>
                      <a:pPr lvl="0" algn="l" defTabSz="914400">
                        <a:defRPr b="0" i="0" sz="1800">
                          <a:uFillTx/>
                        </a:defRPr>
                      </a:pPr>
                      <a:r>
                        <a:rPr sz="2000">
                          <a:solidFill>
                            <a:srgbClr val="02519A"/>
                          </a:solidFill>
                          <a:latin typeface="Arial Bold"/>
                          <a:ea typeface="Arial Bold"/>
                          <a:cs typeface="Arial Bold"/>
                          <a:sym typeface="Arial Bold"/>
                        </a:rPr>
                        <a:t>His salvation</a:t>
                      </a:r>
                    </a:p>
                  </a:txBody>
                  <a:tcPr marL="63500" marR="63500" marT="63500" marB="63500" anchor="t" anchorCtr="0" horzOverflow="overflow">
                    <a:noFill/>
                  </a:tcPr>
                </a:tc>
                <a:tc>
                  <a:txBody>
                    <a:bodyPr/>
                    <a:lstStyle/>
                    <a:p>
                      <a:pPr lvl="0" indent="228600">
                        <a:defRPr b="0" i="0" sz="1800">
                          <a:uFillTx/>
                        </a:defRPr>
                      </a:pPr>
                      <a:r>
                        <a:rPr sz="2000">
                          <a:solidFill>
                            <a:srgbClr val="02519A"/>
                          </a:solidFill>
                          <a:uFill>
                            <a:solidFill/>
                          </a:uFill>
                        </a:rPr>
                        <a:t>Psalm 98:2-3</a:t>
                      </a:r>
                    </a:p>
                  </a:txBody>
                  <a:tcPr marL="63500" marR="63500" marT="63500" marB="63500" anchor="t" anchorCtr="0" horzOverflow="overflow">
                    <a:noFill/>
                  </a:tcPr>
                </a:tc>
              </a:tr>
              <a:tr h="913496">
                <a:tc>
                  <a:txBody>
                    <a:bodyPr/>
                    <a:lstStyle/>
                    <a:p>
                      <a:pPr lvl="0" algn="l" defTabSz="914400">
                        <a:defRPr b="0" i="0" sz="1800">
                          <a:uFillTx/>
                        </a:defRPr>
                      </a:pPr>
                      <a:r>
                        <a:rPr sz="2000">
                          <a:solidFill>
                            <a:srgbClr val="02519A"/>
                          </a:solidFill>
                          <a:latin typeface="Arial Bold"/>
                          <a:ea typeface="Arial Bold"/>
                          <a:cs typeface="Arial Bold"/>
                          <a:sym typeface="Arial Bold"/>
                        </a:rPr>
                        <a:t>he hath openly showed</a:t>
                      </a:r>
                    </a:p>
                  </a:txBody>
                  <a:tcPr marL="63500" marR="63500" marT="63500" marB="63500" anchor="t" anchorCtr="0" horzOverflow="overflow">
                    <a:noFill/>
                  </a:tcPr>
                </a:tc>
                <a:tc>
                  <a:txBody>
                    <a:bodyPr/>
                    <a:lstStyle/>
                    <a:p>
                      <a:pPr lvl="0" algn="l" defTabSz="914400">
                        <a:defRPr b="0" i="0" sz="1800">
                          <a:uFillTx/>
                        </a:defRPr>
                      </a:pPr>
                      <a:r>
                        <a:rPr sz="2000">
                          <a:solidFill>
                            <a:srgbClr val="02519A"/>
                          </a:solidFill>
                          <a:latin typeface="Arial Bold"/>
                          <a:ea typeface="Arial Bold"/>
                          <a:cs typeface="Arial Bold"/>
                          <a:sym typeface="Arial Bold"/>
                        </a:rPr>
                        <a:t>His righteousness</a:t>
                      </a:r>
                    </a:p>
                  </a:txBody>
                  <a:tcPr marL="63500" marR="63500" marT="63500" marB="63500" anchor="t" anchorCtr="0" horzOverflow="overflow">
                    <a:noFill/>
                  </a:tcPr>
                </a:tc>
                <a:tc>
                  <a:txBody>
                    <a:bodyPr/>
                    <a:lstStyle/>
                    <a:p>
                      <a:pPr lvl="0" algn="l" defTabSz="914400">
                        <a:defRPr b="0" i="0" sz="1800">
                          <a:uFillTx/>
                        </a:defRPr>
                      </a:pPr>
                      <a:r>
                        <a:rPr sz="2000">
                          <a:solidFill>
                            <a:srgbClr val="02519A"/>
                          </a:solidFill>
                          <a:latin typeface="Arial Bold"/>
                          <a:ea typeface="Arial Bold"/>
                          <a:cs typeface="Arial Bold"/>
                          <a:sym typeface="Arial Bold"/>
                        </a:rPr>
                        <a:t>in the sight of the heathen</a:t>
                      </a:r>
                    </a:p>
                  </a:txBody>
                  <a:tcPr marL="63500" marR="63500" marT="63500" marB="63500" anchor="t" anchorCtr="0" horzOverflow="overflow">
                    <a:noFill/>
                  </a:tcPr>
                </a:tc>
              </a:tr>
              <a:tr h="801145">
                <a:tc>
                  <a:txBody>
                    <a:bodyPr/>
                    <a:lstStyle/>
                    <a:p>
                      <a:pPr lvl="0" algn="l" defTabSz="914400">
                        <a:defRPr b="0" i="0" sz="1800">
                          <a:uFillTx/>
                        </a:defRPr>
                      </a:pPr>
                      <a:r>
                        <a:rPr sz="2000">
                          <a:solidFill>
                            <a:srgbClr val="02519A"/>
                          </a:solidFill>
                          <a:latin typeface="Arial Bold"/>
                          <a:ea typeface="Arial Bold"/>
                          <a:cs typeface="Arial Bold"/>
                          <a:sym typeface="Arial Bold"/>
                        </a:rPr>
                        <a:t>He hath remembered</a:t>
                      </a:r>
                    </a:p>
                  </a:txBody>
                  <a:tcPr marL="63500" marR="63500" marT="63500" marB="63500" anchor="t" anchorCtr="0" horzOverflow="overflow">
                    <a:noFill/>
                  </a:tcPr>
                </a:tc>
                <a:tc>
                  <a:txBody>
                    <a:bodyPr/>
                    <a:lstStyle/>
                    <a:p>
                      <a:pPr lvl="0" algn="l" defTabSz="914400">
                        <a:defRPr b="0" i="0" sz="1800">
                          <a:uFillTx/>
                        </a:defRPr>
                      </a:pPr>
                      <a:r>
                        <a:rPr sz="2000">
                          <a:solidFill>
                            <a:srgbClr val="02519A"/>
                          </a:solidFill>
                          <a:latin typeface="Arial Bold"/>
                          <a:ea typeface="Arial Bold"/>
                          <a:cs typeface="Arial Bold"/>
                          <a:sym typeface="Arial Bold"/>
                        </a:rPr>
                        <a:t>His mercy and His truth</a:t>
                      </a:r>
                    </a:p>
                  </a:txBody>
                  <a:tcPr marL="63500" marR="63500" marT="63500" marB="63500" anchor="t" anchorCtr="0" horzOverflow="overflow">
                    <a:noFill/>
                  </a:tcPr>
                </a:tc>
                <a:tc>
                  <a:txBody>
                    <a:bodyPr/>
                    <a:lstStyle/>
                    <a:p>
                      <a:pPr lvl="0" algn="l" defTabSz="914400">
                        <a:defRPr b="0" i="0" sz="1800">
                          <a:uFillTx/>
                        </a:defRPr>
                      </a:pPr>
                      <a:r>
                        <a:rPr sz="2000">
                          <a:solidFill>
                            <a:srgbClr val="02519A"/>
                          </a:solidFill>
                          <a:latin typeface="Arial Bold"/>
                          <a:ea typeface="Arial Bold"/>
                          <a:cs typeface="Arial Bold"/>
                          <a:sym typeface="Arial Bold"/>
                        </a:rPr>
                        <a:t>to the house of Israel</a:t>
                      </a:r>
                    </a:p>
                  </a:txBody>
                  <a:tcPr marL="63500" marR="63500" marT="63500" marB="63500" anchor="t" anchorCtr="0" horzOverflow="overflow">
                    <a:noFill/>
                  </a:tcPr>
                </a:tc>
              </a:tr>
              <a:tr h="474122">
                <a:tc>
                  <a:txBody>
                    <a:bodyPr/>
                    <a:lstStyle/>
                    <a:p>
                      <a:pPr lvl="0" indent="228600">
                        <a:defRPr b="0" i="0" sz="1800">
                          <a:uFillTx/>
                        </a:defRPr>
                      </a:pPr>
                      <a:r>
                        <a:rPr b="1" sz="2000">
                          <a:solidFill>
                            <a:srgbClr val="02519A"/>
                          </a:solidFill>
                          <a:uFill>
                            <a:solidFill/>
                          </a:uFill>
                        </a:rPr>
                        <a:t/>
                      </a:r>
                    </a:p>
                  </a:txBody>
                  <a:tcPr marL="63500" marR="63500" marT="63500" marB="63500" anchor="t" anchorCtr="0" horzOverflow="overflow">
                    <a:noFill/>
                  </a:tcPr>
                </a:tc>
                <a:tc>
                  <a:txBody>
                    <a:bodyPr/>
                    <a:lstStyle/>
                    <a:p>
                      <a:pPr lvl="0" indent="228600">
                        <a:defRPr b="0" i="0" sz="1800">
                          <a:uFillTx/>
                        </a:defRPr>
                      </a:pPr>
                      <a:r>
                        <a:rPr b="1" sz="2000">
                          <a:solidFill>
                            <a:srgbClr val="02519A"/>
                          </a:solidFill>
                          <a:uFill>
                            <a:solidFill/>
                          </a:uFill>
                        </a:rPr>
                        <a:t/>
                      </a:r>
                    </a:p>
                  </a:txBody>
                  <a:tcPr marL="63500" marR="63500" marT="63500" marB="63500" anchor="t" anchorCtr="0" horzOverflow="overflow">
                    <a:noFill/>
                  </a:tcPr>
                </a:tc>
                <a:tc>
                  <a:txBody>
                    <a:bodyPr/>
                    <a:lstStyle/>
                    <a:p>
                      <a:pPr lvl="0" algn="l" defTabSz="914400">
                        <a:defRPr b="0" i="0" sz="1800">
                          <a:uFillTx/>
                        </a:defRPr>
                      </a:pPr>
                      <a:r>
                        <a:rPr sz="2000">
                          <a:solidFill>
                            <a:srgbClr val="02519A"/>
                          </a:solidFill>
                          <a:latin typeface="Arial Bold"/>
                          <a:ea typeface="Arial Bold"/>
                          <a:cs typeface="Arial Bold"/>
                          <a:sym typeface="Arial Bold"/>
                        </a:rPr>
                        <a:t>all the ends of the earth</a:t>
                      </a:r>
                    </a:p>
                  </a:txBody>
                  <a:tcPr marL="63500" marR="63500" marT="63500" marB="63500" anchor="t" anchorCtr="0" horzOverflow="overflow">
                    <a:noFill/>
                  </a:tcPr>
                </a:tc>
              </a:tr>
              <a:tr h="913496">
                <a:tc>
                  <a:txBody>
                    <a:bodyPr/>
                    <a:lstStyle/>
                    <a:p>
                      <a:pPr lvl="0" algn="l" defTabSz="914400">
                        <a:defRPr b="0" i="0" sz="1800">
                          <a:uFillTx/>
                        </a:defRPr>
                      </a:pPr>
                      <a:r>
                        <a:rPr sz="2000">
                          <a:solidFill>
                            <a:srgbClr val="02519A"/>
                          </a:solidFill>
                          <a:latin typeface="Arial Bold"/>
                          <a:ea typeface="Arial Bold"/>
                          <a:cs typeface="Arial Bold"/>
                          <a:sym typeface="Arial Bold"/>
                        </a:rPr>
                        <a:t>have seen </a:t>
                      </a:r>
                    </a:p>
                  </a:txBody>
                  <a:tcPr marL="63500" marR="63500" marT="63500" marB="63500" anchor="t" anchorCtr="0" horzOverflow="overflow">
                    <a:noFill/>
                  </a:tcPr>
                </a:tc>
                <a:tc>
                  <a:txBody>
                    <a:bodyPr/>
                    <a:lstStyle/>
                    <a:p>
                      <a:pPr lvl="0" algn="l" defTabSz="914400">
                        <a:defRPr b="0" i="0" sz="1800">
                          <a:uFillTx/>
                        </a:defRPr>
                      </a:pPr>
                      <a:r>
                        <a:rPr sz="2000">
                          <a:solidFill>
                            <a:srgbClr val="02519A"/>
                          </a:solidFill>
                          <a:latin typeface="Arial Bold"/>
                          <a:ea typeface="Arial Bold"/>
                          <a:cs typeface="Arial Bold"/>
                          <a:sym typeface="Arial Bold"/>
                        </a:rPr>
                        <a:t>the salvation of our God</a:t>
                      </a:r>
                    </a:p>
                  </a:txBody>
                  <a:tcPr marL="63500" marR="63500" marT="63500" marB="63500" anchor="t" anchorCtr="0" horzOverflow="overflow">
                    <a:noFill/>
                  </a:tcPr>
                </a:tc>
                <a:tc>
                  <a:txBody>
                    <a:bodyPr/>
                    <a:lstStyle/>
                    <a:p>
                      <a:pPr lvl="0" indent="228600">
                        <a:defRPr b="0" i="0" sz="1800">
                          <a:uFillTx/>
                        </a:defRPr>
                      </a:pPr>
                      <a:r>
                        <a:rPr b="1" sz="2000">
                          <a:solidFill>
                            <a:srgbClr val="02519A"/>
                          </a:solidFill>
                          <a:uFill>
                            <a:solidFill/>
                          </a:uFill>
                        </a:rPr>
                        <a:t/>
                      </a:r>
                    </a:p>
                  </a:txBody>
                  <a:tcPr marL="63500" marR="63500" marT="63500" marB="63500" anchor="t" anchorCtr="0" horzOverflow="overflow">
                    <a:noFill/>
                  </a:tcPr>
                </a:tc>
              </a:tr>
              <a:tr h="1600106">
                <a:tc>
                  <a:txBody>
                    <a:bodyPr/>
                    <a:lstStyle/>
                    <a:p>
                      <a:pPr lvl="0" algn="l" defTabSz="914400">
                        <a:defRPr b="0" i="0" sz="1800">
                          <a:uFillTx/>
                        </a:defRPr>
                      </a:pPr>
                      <a:r>
                        <a:rPr sz="2300">
                          <a:latin typeface="Arial Bold"/>
                          <a:ea typeface="Arial Bold"/>
                          <a:cs typeface="Arial Bold"/>
                          <a:sym typeface="Arial Bold"/>
                        </a:rPr>
                        <a:t>for I am not ashamed of the gospel of Christ</a:t>
                      </a:r>
                    </a:p>
                  </a:txBody>
                  <a:tcPr marL="63500" marR="63500" marT="63500" marB="63500" anchor="t" anchorCtr="0" horzOverflow="overflow">
                    <a:noFill/>
                  </a:tcPr>
                </a:tc>
                <a:tc>
                  <a:txBody>
                    <a:bodyPr/>
                    <a:lstStyle/>
                    <a:p>
                      <a:pPr lvl="0" algn="l" defTabSz="914400">
                        <a:defRPr b="0" i="0" sz="1800">
                          <a:uFillTx/>
                        </a:defRPr>
                      </a:pPr>
                      <a:r>
                        <a:rPr sz="2300">
                          <a:latin typeface="Arial Bold"/>
                          <a:ea typeface="Arial Bold"/>
                          <a:cs typeface="Arial Bold"/>
                          <a:sym typeface="Arial Bold"/>
                        </a:rPr>
                        <a:t>for it is the power of God unto salvation</a:t>
                      </a:r>
                    </a:p>
                  </a:txBody>
                  <a:tcPr marL="63500" marR="63500" marT="63500" marB="63500" anchor="t" anchorCtr="0" horzOverflow="overflow">
                    <a:noFill/>
                  </a:tcPr>
                </a:tc>
                <a:tc>
                  <a:txBody>
                    <a:bodyPr/>
                    <a:lstStyle/>
                    <a:p>
                      <a:pPr lvl="0" algn="l" defTabSz="914400">
                        <a:defRPr b="0" i="0" sz="1800">
                          <a:uFillTx/>
                        </a:defRPr>
                      </a:pPr>
                      <a:r>
                        <a:rPr sz="2300">
                          <a:latin typeface="Arial Bold"/>
                          <a:ea typeface="Arial Bold"/>
                          <a:cs typeface="Arial Bold"/>
                          <a:sym typeface="Arial Bold"/>
                        </a:rPr>
                        <a:t>to every one that believeth; to the Jew first, and also to the Greek</a:t>
                      </a:r>
                    </a:p>
                  </a:txBody>
                  <a:tcPr marL="63500" marR="63500" marT="63500" marB="63500" anchor="t" anchorCtr="0" horzOverflow="overflow">
                    <a:noFill/>
                  </a:tcPr>
                </a:tc>
              </a:tr>
              <a:tr h="939159">
                <a:tc>
                  <a:txBody>
                    <a:bodyPr/>
                    <a:lstStyle/>
                    <a:p>
                      <a:pPr lvl="0" algn="l" defTabSz="914400">
                        <a:defRPr b="0" i="0" sz="1800">
                          <a:uFillTx/>
                        </a:defRPr>
                      </a:pPr>
                      <a:r>
                        <a:rPr sz="2300">
                          <a:latin typeface="Arial Bold"/>
                          <a:ea typeface="Arial Bold"/>
                          <a:cs typeface="Arial Bold"/>
                          <a:sym typeface="Arial Bold"/>
                        </a:rPr>
                        <a:t>for therein is revealed</a:t>
                      </a:r>
                    </a:p>
                  </a:txBody>
                  <a:tcPr marL="63500" marR="63500" marT="63500" marB="63500" anchor="t" anchorCtr="0" horzOverflow="overflow">
                    <a:noFill/>
                  </a:tcPr>
                </a:tc>
                <a:tc>
                  <a:txBody>
                    <a:bodyPr/>
                    <a:lstStyle/>
                    <a:p>
                      <a:pPr lvl="0" algn="l" defTabSz="914400">
                        <a:defRPr b="0" i="0" sz="1800">
                          <a:uFillTx/>
                        </a:defRPr>
                      </a:pPr>
                      <a:r>
                        <a:rPr sz="2300">
                          <a:latin typeface="Arial Bold"/>
                          <a:ea typeface="Arial Bold"/>
                          <a:cs typeface="Arial Bold"/>
                          <a:sym typeface="Arial Bold"/>
                        </a:rPr>
                        <a:t>the righteousness of God</a:t>
                      </a:r>
                    </a:p>
                  </a:txBody>
                  <a:tcPr marL="63500" marR="63500" marT="63500" marB="63500" anchor="t" anchorCtr="0" horzOverflow="overflow">
                    <a:noFill/>
                  </a:tcPr>
                </a:tc>
                <a:tc>
                  <a:txBody>
                    <a:bodyPr/>
                    <a:lstStyle/>
                    <a:p>
                      <a:pPr lvl="0" indent="228600">
                        <a:defRPr b="0" i="0" sz="1800">
                          <a:uFillTx/>
                        </a:defRPr>
                      </a:pPr>
                      <a:r>
                        <a:rPr sz="2300">
                          <a:uFill>
                            <a:solidFill/>
                          </a:uFill>
                        </a:rPr>
                        <a:t>Romans 1:16-17</a:t>
                      </a:r>
                    </a:p>
                  </a:txBody>
                  <a:tcPr marL="63500" marR="63500" marT="63500" marB="63500" anchor="t" anchorCtr="0" horzOverflow="overflow">
                    <a:noFill/>
                  </a:tcPr>
                </a:tc>
              </a:tr>
            </a:tbl>
          </a:graphicData>
        </a:graphic>
      </p:graphicFrame>
    </p:spTree>
  </p:cSld>
  <p:clrMapOvr>
    <a:masterClrMapping/>
  </p:clrMapOvr>
  <p:transition spd="med" advClick="1"/>
</p:sld>
</file>

<file path=ppt/slides/slide7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74" name="Shape 374"/>
          <p:cNvSpPr/>
          <p:nvPr/>
        </p:nvSpPr>
        <p:spPr>
          <a:xfrm>
            <a:off x="-918765" y="3111897"/>
            <a:ext cx="158749" cy="312737"/>
          </a:xfrm>
          <a:prstGeom prst="rect">
            <a:avLst/>
          </a:prstGeom>
          <a:ln w="12700">
            <a:miter lim="400000"/>
          </a:ln>
          <a:extLst>
            <a:ext uri="{C572A759-6A51-4108-AA02-DFA0A04FC94B}">
              <ma14:wrappingTextBoxFlag xmlns:ma14="http://schemas.microsoft.com/office/mac/drawingml/2011/main" val="1"/>
            </a:ext>
          </a:extLst>
        </p:spPr>
        <p:txBody>
          <a:bodyPr wrap="none" lIns="35717" tIns="35717" rIns="35717" bIns="35717" anchor="ctr">
            <a:spAutoFit/>
          </a:bodyPr>
          <a:lstStyle>
            <a:lvl1pPr algn="ctr" defTabSz="910828">
              <a:defRPr sz="1600">
                <a:uFill>
                  <a:solidFill/>
                </a:uFill>
                <a:latin typeface="Calibri"/>
                <a:ea typeface="Calibri"/>
                <a:cs typeface="Calibri"/>
                <a:sym typeface="Calibri"/>
              </a:defRPr>
            </a:lvl1pPr>
          </a:lstStyle>
          <a:p>
            <a:pPr lvl="0">
              <a:defRPr sz="1800">
                <a:uFillTx/>
              </a:defRPr>
            </a:pPr>
            <a:r>
              <a:rPr sz="1600">
                <a:uFill>
                  <a:solidFill/>
                </a:uFill>
              </a:rPr>
              <a:t>.</a:t>
            </a:r>
          </a:p>
        </p:txBody>
      </p:sp>
      <p:graphicFrame>
        <p:nvGraphicFramePr>
          <p:cNvPr id="375" name="Table 375"/>
          <p:cNvGraphicFramePr/>
          <p:nvPr/>
        </p:nvGraphicFramePr>
        <p:xfrm>
          <a:off x="330026" y="462492"/>
          <a:ext cx="8682982" cy="2409123"/>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2434232"/>
                <a:gridCol w="2882850"/>
                <a:gridCol w="3365897"/>
              </a:tblGrid>
              <a:tr h="1593174">
                <a:tc>
                  <a:txBody>
                    <a:bodyPr/>
                    <a:lstStyle/>
                    <a:p>
                      <a:pPr lvl="0" algn="l" defTabSz="914400">
                        <a:defRPr b="0" i="0" sz="1800">
                          <a:uFillTx/>
                        </a:defRPr>
                      </a:pPr>
                      <a:r>
                        <a:rPr sz="2300">
                          <a:latin typeface="Arial Bold"/>
                          <a:ea typeface="Arial Bold"/>
                          <a:cs typeface="Arial Bold"/>
                          <a:sym typeface="Arial Bold"/>
                        </a:rPr>
                        <a:t>for I am not ashamed of the gospel of Christ</a:t>
                      </a:r>
                    </a:p>
                  </a:txBody>
                  <a:tcPr marL="63500" marR="63500" marT="63500" marB="63500" anchor="t" anchorCtr="0" horzOverflow="overflow">
                    <a:noFill/>
                  </a:tcPr>
                </a:tc>
                <a:tc>
                  <a:txBody>
                    <a:bodyPr/>
                    <a:lstStyle/>
                    <a:p>
                      <a:pPr lvl="0" algn="l" defTabSz="914400">
                        <a:defRPr b="0" i="0" sz="1800">
                          <a:uFillTx/>
                        </a:defRPr>
                      </a:pPr>
                      <a:r>
                        <a:rPr sz="2300">
                          <a:latin typeface="Arial Bold"/>
                          <a:ea typeface="Arial Bold"/>
                          <a:cs typeface="Arial Bold"/>
                          <a:sym typeface="Arial Bold"/>
                        </a:rPr>
                        <a:t>for it is the power of God unto salvation</a:t>
                      </a:r>
                    </a:p>
                  </a:txBody>
                  <a:tcPr marL="63500" marR="63500" marT="63500" marB="63500" anchor="t" anchorCtr="0" horzOverflow="overflow">
                    <a:noFill/>
                  </a:tcPr>
                </a:tc>
                <a:tc>
                  <a:txBody>
                    <a:bodyPr/>
                    <a:lstStyle/>
                    <a:p>
                      <a:pPr lvl="0" algn="l" defTabSz="914400">
                        <a:defRPr b="0" i="0" sz="1800">
                          <a:uFillTx/>
                        </a:defRPr>
                      </a:pPr>
                      <a:r>
                        <a:rPr sz="2300">
                          <a:latin typeface="Arial Bold"/>
                          <a:ea typeface="Arial Bold"/>
                          <a:cs typeface="Arial Bold"/>
                          <a:sym typeface="Arial Bold"/>
                        </a:rPr>
                        <a:t>to every one that believeth; to the Jew first, and also to the Greek</a:t>
                      </a:r>
                    </a:p>
                  </a:txBody>
                  <a:tcPr marL="63500" marR="63500" marT="63500" marB="63500" anchor="t" anchorCtr="0" horzOverflow="overflow">
                    <a:noFill/>
                  </a:tcPr>
                </a:tc>
              </a:tr>
              <a:tr h="815944">
                <a:tc>
                  <a:txBody>
                    <a:bodyPr/>
                    <a:lstStyle/>
                    <a:p>
                      <a:pPr lvl="0" algn="l" defTabSz="914400">
                        <a:defRPr b="0" i="0" sz="1800">
                          <a:uFillTx/>
                        </a:defRPr>
                      </a:pPr>
                      <a:r>
                        <a:rPr sz="2300">
                          <a:latin typeface="Arial Bold"/>
                          <a:ea typeface="Arial Bold"/>
                          <a:cs typeface="Arial Bold"/>
                          <a:sym typeface="Arial Bold"/>
                        </a:rPr>
                        <a:t>for therein is revealed</a:t>
                      </a:r>
                    </a:p>
                  </a:txBody>
                  <a:tcPr marL="63500" marR="63500" marT="63500" marB="63500" anchor="t" anchorCtr="0" horzOverflow="overflow">
                    <a:noFill/>
                  </a:tcPr>
                </a:tc>
                <a:tc>
                  <a:txBody>
                    <a:bodyPr/>
                    <a:lstStyle/>
                    <a:p>
                      <a:pPr lvl="0" algn="l" defTabSz="914400">
                        <a:defRPr b="0" i="0" sz="1800">
                          <a:uFillTx/>
                        </a:defRPr>
                      </a:pPr>
                      <a:r>
                        <a:rPr sz="2300">
                          <a:latin typeface="Arial Bold"/>
                          <a:ea typeface="Arial Bold"/>
                          <a:cs typeface="Arial Bold"/>
                          <a:sym typeface="Arial Bold"/>
                        </a:rPr>
                        <a:t>the righteousness of God</a:t>
                      </a:r>
                    </a:p>
                  </a:txBody>
                  <a:tcPr marL="63500" marR="63500" marT="63500" marB="63500" anchor="t" anchorCtr="0" horzOverflow="overflow">
                    <a:noFill/>
                  </a:tcPr>
                </a:tc>
                <a:tc>
                  <a:txBody>
                    <a:bodyPr/>
                    <a:lstStyle/>
                    <a:p>
                      <a:pPr lvl="0" indent="228600" algn="l">
                        <a:defRPr b="0" i="0" sz="1800">
                          <a:uFillTx/>
                        </a:defRPr>
                      </a:pPr>
                      <a:r>
                        <a:rPr b="1" sz="2900" u="sng">
                          <a:uFill>
                            <a:solidFill/>
                          </a:uFill>
                        </a:rPr>
                        <a:t>Romans 1:16-17</a:t>
                      </a:r>
                    </a:p>
                  </a:txBody>
                  <a:tcPr marL="63500" marR="63500" marT="63500" marB="63500" anchor="t" anchorCtr="0" horzOverflow="overflow">
                    <a:noFill/>
                  </a:tcPr>
                </a:tc>
              </a:tr>
            </a:tbl>
          </a:graphicData>
        </a:graphic>
      </p:graphicFrame>
      <p:graphicFrame>
        <p:nvGraphicFramePr>
          <p:cNvPr id="376" name="Table 376"/>
          <p:cNvGraphicFramePr/>
          <p:nvPr/>
        </p:nvGraphicFramePr>
        <p:xfrm>
          <a:off x="317500" y="3321050"/>
          <a:ext cx="8254548" cy="1512359"/>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2422277"/>
                <a:gridCol w="2947293"/>
                <a:gridCol w="2884977"/>
              </a:tblGrid>
              <a:tr h="863600">
                <a:tc>
                  <a:txBody>
                    <a:bodyPr/>
                    <a:lstStyle/>
                    <a:p>
                      <a:pPr lvl="0" algn="l" defTabSz="914400">
                        <a:defRPr b="0" i="0" sz="1800">
                          <a:uFillTx/>
                        </a:defRPr>
                      </a:pPr>
                      <a:r>
                        <a:rPr b="1" sz="2500">
                          <a:latin typeface="Helvetica Light"/>
                          <a:ea typeface="Helvetica Light"/>
                          <a:cs typeface="Helvetica Light"/>
                          <a:sym typeface="Helvetica Light"/>
                        </a:rPr>
                        <a:t>out of faithfulness</a:t>
                      </a:r>
                    </a:p>
                  </a:txBody>
                  <a:tcPr marL="50800" marR="50800" marT="50800" marB="50800" anchor="ctr" anchorCtr="0" horzOverflow="overflow"/>
                </a:tc>
                <a:tc>
                  <a:txBody>
                    <a:bodyPr/>
                    <a:lstStyle/>
                    <a:p>
                      <a:pPr lvl="0" algn="l" defTabSz="914400">
                        <a:defRPr i="0" sz="2500">
                          <a:uFillTx/>
                          <a:latin typeface="Helvetica Light"/>
                          <a:ea typeface="Helvetica Light"/>
                          <a:cs typeface="Helvetica Light"/>
                          <a:sym typeface="Helvetica Light"/>
                        </a:defRPr>
                      </a:pPr>
                    </a:p>
                  </a:txBody>
                  <a:tcPr marL="50800" marR="50800" marT="50800" marB="50800" anchor="ctr" anchorCtr="0" horzOverflow="overflow"/>
                </a:tc>
                <a:tc>
                  <a:txBody>
                    <a:bodyPr/>
                    <a:lstStyle/>
                    <a:p>
                      <a:pPr lvl="0" algn="l" defTabSz="914400">
                        <a:defRPr b="0" i="0" sz="1800">
                          <a:uFillTx/>
                        </a:defRPr>
                      </a:pPr>
                      <a:r>
                        <a:rPr b="1" sz="2500">
                          <a:latin typeface="Helvetica Light"/>
                          <a:ea typeface="Helvetica Light"/>
                          <a:cs typeface="Helvetica Light"/>
                          <a:sym typeface="Helvetica Light"/>
                        </a:rPr>
                        <a:t>for faithfulness</a:t>
                      </a:r>
                    </a:p>
                  </a:txBody>
                  <a:tcPr marL="50800" marR="50800" marT="50800" marB="50800" anchor="ctr" anchorCtr="0" horzOverflow="overflow"/>
                </a:tc>
              </a:tr>
              <a:tr h="648758">
                <a:tc>
                  <a:txBody>
                    <a:bodyPr/>
                    <a:lstStyle/>
                    <a:p>
                      <a:pPr lvl="0" algn="l" defTabSz="914400">
                        <a:defRPr b="0" i="0" sz="1800">
                          <a:uFillTx/>
                        </a:defRPr>
                      </a:pPr>
                      <a:r>
                        <a:rPr b="1" sz="2500">
                          <a:latin typeface="Helvetica Light"/>
                          <a:ea typeface="Helvetica Light"/>
                          <a:cs typeface="Helvetica Light"/>
                          <a:sym typeface="Helvetica Light"/>
                        </a:rPr>
                        <a:t>as it is written</a:t>
                      </a:r>
                    </a:p>
                  </a:txBody>
                  <a:tcPr marL="50800" marR="50800" marT="50800" marB="50800" anchor="ctr" anchorCtr="0" horzOverflow="overflow"/>
                </a:tc>
                <a:tc>
                  <a:txBody>
                    <a:bodyPr/>
                    <a:lstStyle/>
                    <a:p>
                      <a:pPr lvl="0" algn="l" defTabSz="914400">
                        <a:defRPr b="0" i="0" sz="1800">
                          <a:uFillTx/>
                        </a:defRPr>
                      </a:pPr>
                      <a:r>
                        <a:rPr b="1" sz="2500">
                          <a:latin typeface="Helvetica Light"/>
                          <a:ea typeface="Helvetica Light"/>
                          <a:cs typeface="Helvetica Light"/>
                          <a:sym typeface="Helvetica Light"/>
                        </a:rPr>
                        <a:t>the just shall live </a:t>
                      </a:r>
                    </a:p>
                  </a:txBody>
                  <a:tcPr marL="50800" marR="50800" marT="50800" marB="50800" anchor="ctr" anchorCtr="0" horzOverflow="overflow"/>
                </a:tc>
                <a:tc>
                  <a:txBody>
                    <a:bodyPr/>
                    <a:lstStyle/>
                    <a:p>
                      <a:pPr lvl="0" algn="l" defTabSz="914400">
                        <a:defRPr b="0" i="0" sz="1800">
                          <a:uFillTx/>
                        </a:defRPr>
                      </a:pPr>
                      <a:r>
                        <a:rPr b="1" sz="2500">
                          <a:latin typeface="Helvetica Light"/>
                          <a:ea typeface="Helvetica Light"/>
                          <a:cs typeface="Helvetica Light"/>
                          <a:sym typeface="Helvetica Light"/>
                        </a:rPr>
                        <a:t>by faith</a:t>
                      </a:r>
                    </a:p>
                  </a:txBody>
                  <a:tcPr marL="50800" marR="50800" marT="50800" marB="50800" anchor="ctr" anchorCtr="0" horzOverflow="overflow"/>
                </a:tc>
              </a:tr>
            </a:tbl>
          </a:graphicData>
        </a:graphic>
      </p:graphicFrame>
    </p:spTree>
  </p:cSld>
  <p:clrMapOvr>
    <a:masterClrMapping/>
  </p:clrMapOvr>
  <p:transitio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0" presetID="1" grpId="1" fill="hold">
                                  <p:stCondLst>
                                    <p:cond delay="0"/>
                                  </p:stCondLst>
                                  <p:iterate type="el" backwards="0">
                                    <p:tmAbs val="0"/>
                                  </p:iterate>
                                  <p:childTnLst>
                                    <p:set>
                                      <p:cBhvr>
                                        <p:cTn id="6" fill="hold"/>
                                        <p:tgtEl>
                                          <p:spTgt spid="3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76" grpId="1"/>
    </p:bldLst>
  </p:timing>
</p:sld>
</file>

<file path=ppt/slides/slide7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78" name="Shape 378"/>
          <p:cNvSpPr/>
          <p:nvPr/>
        </p:nvSpPr>
        <p:spPr>
          <a:xfrm>
            <a:off x="1000645" y="196849"/>
            <a:ext cx="7142709" cy="4699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defRPr b="1" sz="2400" u="sng">
                <a:latin typeface="+mn-lt"/>
                <a:ea typeface="+mn-ea"/>
                <a:cs typeface="+mn-cs"/>
                <a:sym typeface="Helvetica"/>
              </a:defRPr>
            </a:lvl1pPr>
          </a:lstStyle>
          <a:p>
            <a:pPr lvl="0">
              <a:defRPr b="0" sz="1800" u="none"/>
            </a:pPr>
            <a:r>
              <a:rPr b="1" sz="2400" u="sng"/>
              <a:t>The burden which Habakkuk the prophet did see</a:t>
            </a:r>
          </a:p>
        </p:txBody>
      </p:sp>
      <p:graphicFrame>
        <p:nvGraphicFramePr>
          <p:cNvPr id="379" name="Table 379"/>
          <p:cNvGraphicFramePr/>
          <p:nvPr/>
        </p:nvGraphicFramePr>
        <p:xfrm>
          <a:off x="404622" y="1046112"/>
          <a:ext cx="8630774" cy="3956626"/>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317500"/>
                <a:gridCol w="1217860"/>
                <a:gridCol w="2756148"/>
                <a:gridCol w="570835"/>
                <a:gridCol w="1104900"/>
                <a:gridCol w="2663527"/>
              </a:tblGrid>
              <a:tr h="1355555">
                <a:tc>
                  <a:txBody>
                    <a:bodyPr/>
                    <a:lstStyle/>
                    <a:p>
                      <a:pPr lvl="0" algn="l" defTabSz="914400">
                        <a:defRPr b="0" i="0" sz="1800">
                          <a:uFillTx/>
                        </a:defRPr>
                      </a:pPr>
                      <a:r>
                        <a:rPr sz="2300">
                          <a:latin typeface="+mn-lt"/>
                          <a:ea typeface="+mn-ea"/>
                          <a:cs typeface="+mn-cs"/>
                          <a:sym typeface="Helvetica"/>
                        </a:rPr>
                        <a:t>A</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1:2-4</a:t>
                      </a:r>
                    </a:p>
                  </a:txBody>
                  <a:tcPr marL="50800" marR="50800" marT="50800" marB="50800" anchor="t" anchorCtr="0" horzOverflow="overflow"/>
                </a:tc>
                <a:tc>
                  <a:txBody>
                    <a:bodyPr/>
                    <a:lstStyle/>
                    <a:p>
                      <a:pPr lvl="0" algn="l" defTabSz="914400">
                        <a:defRPr b="0" i="0" sz="1800">
                          <a:uFillTx/>
                        </a:defRPr>
                      </a:pPr>
                      <a:r>
                        <a:rPr b="1" i="1" sz="2300">
                          <a:solidFill>
                            <a:srgbClr val="C82506"/>
                          </a:solidFill>
                          <a:latin typeface="+mn-lt"/>
                          <a:ea typeface="+mn-ea"/>
                          <a:cs typeface="+mn-cs"/>
                          <a:sym typeface="Helvetica"/>
                        </a:rPr>
                        <a:t>Question - why does God tolerate injustice</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A’</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3:16-19</a:t>
                      </a:r>
                    </a:p>
                  </a:txBody>
                  <a:tcPr marL="50800" marR="50800" marT="50800" marB="50800" anchor="t" anchorCtr="0" horzOverflow="overflow"/>
                </a:tc>
                <a:tc>
                  <a:txBody>
                    <a:bodyPr/>
                    <a:lstStyle/>
                    <a:p>
                      <a:pPr lvl="0" algn="l" defTabSz="914400">
                        <a:defRPr b="0" i="0" sz="1800">
                          <a:uFillTx/>
                        </a:defRPr>
                      </a:pPr>
                      <a:r>
                        <a:rPr b="1" sz="2300">
                          <a:solidFill>
                            <a:srgbClr val="C82506"/>
                          </a:solidFill>
                          <a:latin typeface="+mn-lt"/>
                          <a:ea typeface="+mn-ea"/>
                          <a:cs typeface="+mn-cs"/>
                          <a:sym typeface="Helvetica"/>
                        </a:rPr>
                        <a:t>The perspective  of faith</a:t>
                      </a:r>
                    </a:p>
                  </a:txBody>
                  <a:tcPr marL="50800" marR="50800" marT="50800" marB="50800" anchor="t" anchorCtr="0" horzOverflow="overflow"/>
                </a:tc>
              </a:tr>
              <a:tr h="1168400">
                <a:tc>
                  <a:txBody>
                    <a:bodyPr/>
                    <a:lstStyle/>
                    <a:p>
                      <a:pPr lvl="0" algn="l" defTabSz="914400">
                        <a:defRPr b="0" i="0" sz="1800">
                          <a:uFillTx/>
                        </a:defRPr>
                      </a:pPr>
                      <a:r>
                        <a:rPr sz="2300">
                          <a:latin typeface="+mn-lt"/>
                          <a:ea typeface="+mn-ea"/>
                          <a:cs typeface="+mn-cs"/>
                          <a:sym typeface="Helvetica"/>
                        </a:rPr>
                        <a:t>B</a:t>
                      </a:r>
                    </a:p>
                  </a:txBody>
                  <a:tcPr marL="50800" marR="50800" marT="50800" marB="50800" anchor="t" anchorCtr="0" horzOverflow="overflow"/>
                </a:tc>
                <a:tc>
                  <a:txBody>
                    <a:bodyPr/>
                    <a:lstStyle/>
                    <a:p>
                      <a:pPr lvl="0"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0" i="0" sz="1800">
                          <a:uFillTx/>
                        </a:defRPr>
                      </a:pPr>
                      <a:r>
                        <a:rPr sz="2300">
                          <a:latin typeface="+mn-lt"/>
                          <a:ea typeface="+mn-ea"/>
                          <a:cs typeface="+mn-cs"/>
                          <a:sym typeface="Helvetica"/>
                        </a:rPr>
                        <a:t>1:5-11</a:t>
                      </a:r>
                    </a:p>
                  </a:txBody>
                  <a:tcPr marL="50800" marR="50800" marT="50800" marB="50800" anchor="t" anchorCtr="0" horzOverflow="overflow"/>
                </a:tc>
                <a:tc>
                  <a:txBody>
                    <a:bodyPr/>
                    <a:lstStyle/>
                    <a:p>
                      <a:pPr lvl="0" algn="l" defTabSz="914400">
                        <a:defRPr b="0" i="0" sz="1800">
                          <a:uFillTx/>
                        </a:defRPr>
                      </a:pPr>
                      <a:r>
                        <a:rPr b="1" sz="2300">
                          <a:latin typeface="+mn-lt"/>
                          <a:ea typeface="+mn-ea"/>
                          <a:cs typeface="+mn-cs"/>
                          <a:sym typeface="Helvetica"/>
                        </a:rPr>
                        <a:t>Answer - God will judge through the Chaldeans</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B’</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3:1-15</a:t>
                      </a:r>
                    </a:p>
                  </a:txBody>
                  <a:tcPr marL="50800" marR="50800" marT="50800" marB="50800" anchor="t" anchorCtr="0" horzOverflow="overflow"/>
                </a:tc>
                <a:tc>
                  <a:txBody>
                    <a:bodyPr/>
                    <a:lstStyle/>
                    <a:p>
                      <a:pPr lvl="0"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0" i="0" sz="1800">
                          <a:uFillTx/>
                        </a:defRPr>
                      </a:pPr>
                      <a:r>
                        <a:rPr b="1" sz="2300">
                          <a:latin typeface="+mn-lt"/>
                          <a:ea typeface="+mn-ea"/>
                          <a:cs typeface="+mn-cs"/>
                          <a:sym typeface="Helvetica"/>
                        </a:rPr>
                        <a:t>The coming of the mighty Eloah</a:t>
                      </a:r>
                    </a:p>
                  </a:txBody>
                  <a:tcPr marL="50800" marR="50800" marT="50800" marB="50800" anchor="t" anchorCtr="0" horzOverflow="overflow"/>
                </a:tc>
              </a:tr>
              <a:tr h="1432669">
                <a:tc>
                  <a:txBody>
                    <a:bodyPr/>
                    <a:lstStyle/>
                    <a:p>
                      <a:pPr lvl="0" algn="l" defTabSz="914400">
                        <a:defRPr b="0" i="0" sz="1800">
                          <a:uFillTx/>
                        </a:defRPr>
                      </a:pPr>
                      <a:r>
                        <a:rPr sz="2300">
                          <a:latin typeface="+mn-lt"/>
                          <a:ea typeface="+mn-ea"/>
                          <a:cs typeface="+mn-cs"/>
                          <a:sym typeface="Helvetica"/>
                        </a:rPr>
                        <a:t>C</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1:12-2:1</a:t>
                      </a:r>
                    </a:p>
                  </a:txBody>
                  <a:tcPr marL="50800" marR="50800" marT="50800" marB="50800" anchor="t" anchorCtr="0" horzOverflow="overflow"/>
                </a:tc>
                <a:tc>
                  <a:txBody>
                    <a:bodyPr/>
                    <a:lstStyle/>
                    <a:p>
                      <a:pPr lvl="0" algn="l" defTabSz="914400">
                        <a:defRPr b="0" i="0" sz="1800">
                          <a:uFillTx/>
                        </a:defRPr>
                      </a:pPr>
                      <a:r>
                        <a:rPr b="1" i="1" sz="2300">
                          <a:solidFill>
                            <a:srgbClr val="C82506"/>
                          </a:solidFill>
                          <a:latin typeface="+mn-lt"/>
                          <a:ea typeface="+mn-ea"/>
                          <a:cs typeface="+mn-cs"/>
                          <a:sym typeface="Helvetica"/>
                        </a:rPr>
                        <a:t>Complaint - the Babylonians are rapacious idolators</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C’</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2:5-20</a:t>
                      </a:r>
                    </a:p>
                  </a:txBody>
                  <a:tcPr marL="50800" marR="50800" marT="50800" marB="50800" anchor="t" anchorCtr="0" horzOverflow="overflow"/>
                </a:tc>
                <a:tc>
                  <a:txBody>
                    <a:bodyPr/>
                    <a:lstStyle/>
                    <a:p>
                      <a:pPr lvl="0" algn="l" defTabSz="914400">
                        <a:defRPr b="0" i="0" sz="1800">
                          <a:uFillTx/>
                        </a:defRPr>
                      </a:pPr>
                      <a:r>
                        <a:rPr b="1" sz="2300">
                          <a:solidFill>
                            <a:srgbClr val="C82506"/>
                          </a:solidFill>
                          <a:latin typeface="+mn-lt"/>
                          <a:ea typeface="+mn-ea"/>
                          <a:cs typeface="+mn-cs"/>
                          <a:sym typeface="Helvetica"/>
                        </a:rPr>
                        <a:t>Five Woes on Babylon</a:t>
                      </a:r>
                    </a:p>
                  </a:txBody>
                  <a:tcPr marL="50800" marR="50800" marT="50800" marB="50800" anchor="t" anchorCtr="0" horzOverflow="overflow"/>
                </a:tc>
              </a:tr>
            </a:tbl>
          </a:graphicData>
        </a:graphic>
      </p:graphicFrame>
      <p:graphicFrame>
        <p:nvGraphicFramePr>
          <p:cNvPr id="380" name="Table 380"/>
          <p:cNvGraphicFramePr/>
          <p:nvPr/>
        </p:nvGraphicFramePr>
        <p:xfrm>
          <a:off x="1030368" y="5547200"/>
          <a:ext cx="7379282" cy="889002"/>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419695"/>
                <a:gridCol w="921345"/>
                <a:gridCol w="6038238"/>
              </a:tblGrid>
              <a:tr h="889000">
                <a:tc>
                  <a:txBody>
                    <a:bodyPr/>
                    <a:lstStyle/>
                    <a:p>
                      <a:pPr lvl="0" algn="l" defTabSz="914400">
                        <a:defRPr b="0" i="0" sz="1800">
                          <a:uFillTx/>
                        </a:defRPr>
                      </a:pPr>
                      <a:r>
                        <a:rPr sz="2300">
                          <a:latin typeface="+mn-lt"/>
                          <a:ea typeface="+mn-ea"/>
                          <a:cs typeface="+mn-cs"/>
                          <a:sym typeface="Helvetica"/>
                        </a:rPr>
                        <a:t>D</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2:2-4</a:t>
                      </a:r>
                    </a:p>
                  </a:txBody>
                  <a:tcPr marL="50800" marR="50800" marT="50800" marB="50800" anchor="t" anchorCtr="0" horzOverflow="overflow"/>
                </a:tc>
                <a:tc>
                  <a:txBody>
                    <a:bodyPr/>
                    <a:lstStyle/>
                    <a:p>
                      <a:pPr lvl="0" algn="l" defTabSz="914400">
                        <a:defRPr b="0" i="0" sz="1800">
                          <a:uFillTx/>
                        </a:defRPr>
                      </a:pPr>
                      <a:r>
                        <a:rPr b="1" sz="2600">
                          <a:latin typeface="+mn-lt"/>
                          <a:ea typeface="+mn-ea"/>
                          <a:cs typeface="+mn-cs"/>
                          <a:sym typeface="Helvetica"/>
                        </a:rPr>
                        <a:t>Answer - There is an appointed time, </a:t>
                      </a:r>
                      <a:endParaRPr sz="2600">
                        <a:latin typeface="+mn-lt"/>
                        <a:ea typeface="+mn-ea"/>
                        <a:cs typeface="+mn-cs"/>
                        <a:sym typeface="Helvetica"/>
                      </a:endParaRPr>
                    </a:p>
                    <a:p>
                      <a:pPr lvl="0" algn="l" defTabSz="914400">
                        <a:defRPr b="0" i="0" sz="1800">
                          <a:uFillTx/>
                        </a:defRPr>
                      </a:pPr>
                      <a:r>
                        <a:rPr b="1" sz="2600">
                          <a:latin typeface="+mn-lt"/>
                          <a:ea typeface="+mn-ea"/>
                          <a:cs typeface="+mn-cs"/>
                          <a:sym typeface="Helvetica"/>
                        </a:rPr>
                        <a:t>               </a:t>
                      </a:r>
                      <a:r>
                        <a:rPr b="1" i="1" sz="2600">
                          <a:latin typeface="+mn-lt"/>
                          <a:ea typeface="+mn-ea"/>
                          <a:cs typeface="+mn-cs"/>
                          <a:sym typeface="Helvetica"/>
                        </a:rPr>
                        <a:t> </a:t>
                      </a:r>
                      <a:r>
                        <a:rPr b="1" i="1" sz="2600" u="sng">
                          <a:latin typeface="+mn-lt"/>
                          <a:ea typeface="+mn-ea"/>
                          <a:cs typeface="+mn-cs"/>
                          <a:sym typeface="Helvetica"/>
                        </a:rPr>
                        <a:t>the just live by faith</a:t>
                      </a:r>
                      <a:r>
                        <a:rPr b="1" sz="2600">
                          <a:latin typeface="+mn-lt"/>
                          <a:ea typeface="+mn-ea"/>
                          <a:cs typeface="+mn-cs"/>
                          <a:sym typeface="Helvetica"/>
                        </a:rPr>
                        <a:t>.</a:t>
                      </a:r>
                    </a:p>
                  </a:txBody>
                  <a:tcPr marL="50800" marR="50800" marT="50800" marB="50800" anchor="t" anchorCtr="0" horzOverflow="overflow"/>
                </a:tc>
              </a:tr>
            </a:tbl>
          </a:graphicData>
        </a:graphic>
      </p:graphicFrame>
    </p:spTree>
  </p:cSld>
  <p:clrMapOvr>
    <a:masterClrMapping/>
  </p:clrMapOvr>
  <p:transition spd="med" advClick="1"/>
</p:sld>
</file>

<file path=ppt/slides/slide7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2" name="Shape 382"/>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sp>
        <p:nvSpPr>
          <p:cNvPr id="383" name="Shape 383"/>
          <p:cNvSpPr/>
          <p:nvPr/>
        </p:nvSpPr>
        <p:spPr>
          <a:xfrm>
            <a:off x="850900" y="355600"/>
            <a:ext cx="8160569" cy="3792588"/>
          </a:xfrm>
          <a:prstGeom prst="rect">
            <a:avLst/>
          </a:prstGeom>
          <a:ln w="12700">
            <a:miter lim="400000"/>
          </a:ln>
          <a:extLst>
            <a:ext uri="{C572A759-6A51-4108-AA02-DFA0A04FC94B}">
              <ma14:wrappingTextBoxFlag xmlns:ma14="http://schemas.microsoft.com/office/mac/drawingml/2011/main" val="1"/>
            </a:ext>
          </a:extLst>
        </p:spPr>
        <p:txBody>
          <a:bodyPr wrap="none" lIns="38100" tIns="38100" rIns="38100" bIns="38100">
            <a:spAutoFit/>
          </a:bodyPr>
          <a:lstStyle/>
          <a:p>
            <a:pPr lvl="0" defTabSz="914400">
              <a:defRPr sz="1800"/>
            </a:pPr>
            <a:r>
              <a:rPr sz="2800">
                <a:latin typeface="+mn-lt"/>
                <a:ea typeface="+mn-ea"/>
                <a:cs typeface="+mn-cs"/>
                <a:sym typeface="Helvetica"/>
              </a:rPr>
              <a:t>Habakkuk 2:5</a:t>
            </a:r>
            <a:endParaRPr sz="2800">
              <a:latin typeface="+mn-lt"/>
              <a:ea typeface="+mn-ea"/>
              <a:cs typeface="+mn-cs"/>
              <a:sym typeface="Helvetica"/>
            </a:endParaRPr>
          </a:p>
          <a:p>
            <a:pPr lvl="0" defTabSz="914400">
              <a:defRPr sz="1800"/>
            </a:pPr>
            <a:r>
              <a:rPr sz="2800">
                <a:uFill>
                  <a:solidFill/>
                </a:uFill>
                <a:latin typeface="Calibri"/>
                <a:ea typeface="Calibri"/>
                <a:cs typeface="Calibri"/>
                <a:sym typeface="Calibri"/>
              </a:rPr>
              <a:t>Yea also, because he transgresseth by wine,</a:t>
            </a:r>
            <a:endParaRPr sz="2800">
              <a:uFill>
                <a:solidFill/>
              </a:uFill>
              <a:latin typeface="Calibri"/>
              <a:ea typeface="Calibri"/>
              <a:cs typeface="Calibri"/>
              <a:sym typeface="Calibri"/>
            </a:endParaRPr>
          </a:p>
          <a:p>
            <a:pPr lvl="0" defTabSz="914400">
              <a:defRPr sz="1800"/>
            </a:pPr>
            <a:r>
              <a:rPr sz="2800">
                <a:uFill>
                  <a:solidFill/>
                </a:uFill>
                <a:latin typeface="Calibri"/>
                <a:ea typeface="Calibri"/>
                <a:cs typeface="Calibri"/>
                <a:sym typeface="Calibri"/>
              </a:rPr>
              <a:t>he is a proud man, neither keepeth at home,</a:t>
            </a:r>
            <a:endParaRPr sz="2800">
              <a:uFill>
                <a:solidFill/>
              </a:uFill>
              <a:latin typeface="Calibri"/>
              <a:ea typeface="Calibri"/>
              <a:cs typeface="Calibri"/>
              <a:sym typeface="Calibri"/>
            </a:endParaRPr>
          </a:p>
          <a:p>
            <a:pPr lvl="0" defTabSz="914400">
              <a:defRPr sz="1800"/>
            </a:pPr>
            <a:r>
              <a:rPr sz="2800">
                <a:uFill>
                  <a:solidFill/>
                </a:uFill>
                <a:latin typeface="Calibri"/>
                <a:ea typeface="Calibri"/>
                <a:cs typeface="Calibri"/>
                <a:sym typeface="Calibri"/>
              </a:rPr>
              <a:t>who enlargeth his desire as hell,</a:t>
            </a:r>
            <a:endParaRPr sz="2800">
              <a:uFill>
                <a:solidFill/>
              </a:uFill>
              <a:latin typeface="Calibri"/>
              <a:ea typeface="Calibri"/>
              <a:cs typeface="Calibri"/>
              <a:sym typeface="Calibri"/>
            </a:endParaRPr>
          </a:p>
          <a:p>
            <a:pPr lvl="0" defTabSz="914400">
              <a:defRPr sz="1800"/>
            </a:pPr>
            <a:r>
              <a:rPr sz="2800">
                <a:uFill>
                  <a:solidFill/>
                </a:uFill>
                <a:latin typeface="Calibri"/>
                <a:ea typeface="Calibri"/>
                <a:cs typeface="Calibri"/>
                <a:sym typeface="Calibri"/>
              </a:rPr>
              <a:t>and is as death, and cannot be satisfied,</a:t>
            </a:r>
            <a:endParaRPr sz="2800">
              <a:uFill>
                <a:solidFill/>
              </a:uFill>
              <a:latin typeface="Calibri"/>
              <a:ea typeface="Calibri"/>
              <a:cs typeface="Calibri"/>
              <a:sym typeface="Calibri"/>
            </a:endParaRPr>
          </a:p>
          <a:p>
            <a:pPr lvl="0" defTabSz="914400">
              <a:defRPr sz="1800"/>
            </a:pPr>
            <a:r>
              <a:rPr sz="2800">
                <a:uFill>
                  <a:solidFill/>
                </a:uFill>
                <a:latin typeface="Calibri"/>
                <a:ea typeface="Calibri"/>
                <a:cs typeface="Calibri"/>
                <a:sym typeface="Calibri"/>
              </a:rPr>
              <a:t>but gathereth unto him </a:t>
            </a:r>
            <a:r>
              <a:rPr b="1" sz="2800">
                <a:uFill>
                  <a:solidFill/>
                </a:uFill>
                <a:latin typeface="Lucida Grande"/>
                <a:ea typeface="Lucida Grande"/>
                <a:cs typeface="Lucida Grande"/>
                <a:sym typeface="Lucida Grande"/>
              </a:rPr>
              <a:t>all nations</a:t>
            </a:r>
            <a:r>
              <a:rPr sz="2800">
                <a:uFill>
                  <a:solidFill/>
                </a:uFill>
                <a:latin typeface="Calibri"/>
                <a:ea typeface="Calibri"/>
                <a:cs typeface="Calibri"/>
                <a:sym typeface="Calibri"/>
              </a:rPr>
              <a:t>,</a:t>
            </a:r>
            <a:endParaRPr sz="2800">
              <a:uFill>
                <a:solidFill/>
              </a:uFill>
              <a:latin typeface="Calibri"/>
              <a:ea typeface="Calibri"/>
              <a:cs typeface="Calibri"/>
              <a:sym typeface="Calibri"/>
            </a:endParaRPr>
          </a:p>
          <a:p>
            <a:pPr lvl="0" defTabSz="914400">
              <a:defRPr sz="1800"/>
            </a:pPr>
            <a:r>
              <a:rPr sz="2800">
                <a:uFill>
                  <a:solidFill/>
                </a:uFill>
                <a:latin typeface="Calibri"/>
                <a:ea typeface="Calibri"/>
                <a:cs typeface="Calibri"/>
                <a:sym typeface="Calibri"/>
              </a:rPr>
              <a:t>and heapeth unto him </a:t>
            </a:r>
            <a:r>
              <a:rPr b="1" sz="2800">
                <a:uFill>
                  <a:solidFill/>
                </a:uFill>
                <a:latin typeface="Lucida Grande"/>
                <a:ea typeface="Lucida Grande"/>
                <a:cs typeface="Lucida Grande"/>
                <a:sym typeface="Lucida Grande"/>
              </a:rPr>
              <a:t>all people</a:t>
            </a:r>
            <a:r>
              <a:rPr sz="2800">
                <a:uFill>
                  <a:solidFill/>
                </a:uFill>
                <a:latin typeface="Calibri"/>
                <a:ea typeface="Calibri"/>
                <a:cs typeface="Calibri"/>
                <a:sym typeface="Calibri"/>
              </a:rPr>
              <a:t>:</a:t>
            </a:r>
            <a:endParaRPr sz="2800">
              <a:uFill>
                <a:solidFill/>
              </a:uFill>
              <a:latin typeface="Calibri"/>
              <a:ea typeface="Calibri"/>
              <a:cs typeface="Calibri"/>
              <a:sym typeface="Calibri"/>
            </a:endParaRPr>
          </a:p>
          <a:p>
            <a:pPr lvl="0" defTabSz="914400">
              <a:defRPr sz="1800"/>
            </a:pPr>
            <a:r>
              <a:rPr sz="2800">
                <a:uFill>
                  <a:solidFill/>
                </a:uFill>
                <a:latin typeface="Calibri"/>
                <a:ea typeface="Calibri"/>
                <a:cs typeface="Calibri"/>
                <a:sym typeface="Calibri"/>
              </a:rPr>
              <a:t> Shall not all these take up a parable against him,</a:t>
            </a:r>
            <a:endParaRPr sz="2800">
              <a:uFill>
                <a:solidFill/>
              </a:uFill>
              <a:latin typeface="Calibri"/>
              <a:ea typeface="Calibri"/>
              <a:cs typeface="Calibri"/>
              <a:sym typeface="Calibri"/>
            </a:endParaRPr>
          </a:p>
          <a:p>
            <a:pPr lvl="0" defTabSz="914400">
              <a:defRPr sz="1800"/>
            </a:pPr>
            <a:r>
              <a:rPr sz="2800">
                <a:uFill>
                  <a:solidFill/>
                </a:uFill>
                <a:latin typeface="Calibri"/>
                <a:ea typeface="Calibri"/>
                <a:cs typeface="Calibri"/>
                <a:sym typeface="Calibri"/>
              </a:rPr>
              <a:t>and a taunting proverb against him, and say</a:t>
            </a:r>
          </a:p>
        </p:txBody>
      </p:sp>
      <p:sp>
        <p:nvSpPr>
          <p:cNvPr id="384" name="Shape 384"/>
          <p:cNvSpPr/>
          <p:nvPr/>
        </p:nvSpPr>
        <p:spPr>
          <a:xfrm>
            <a:off x="812800" y="4851400"/>
            <a:ext cx="2674243" cy="1511300"/>
          </a:xfrm>
          <a:prstGeom prst="rect">
            <a:avLst/>
          </a:prstGeom>
          <a:ln w="12700">
            <a:solidFill/>
            <a:miter lim="400000"/>
          </a:ln>
          <a:extLst>
            <a:ext uri="{C572A759-6A51-4108-AA02-DFA0A04FC94B}">
              <ma14:wrappingTextBoxFlag xmlns:ma14="http://schemas.microsoft.com/office/mac/drawingml/2011/main" val="1"/>
            </a:ext>
          </a:extLst>
        </p:spPr>
        <p:txBody>
          <a:bodyPr wrap="none" lIns="38100" tIns="38100" rIns="38100" bIns="38100">
            <a:spAutoFit/>
          </a:bodyPr>
          <a:lstStyle/>
          <a:p>
            <a:pPr lvl="0" defTabSz="914400">
              <a:defRPr sz="1800"/>
            </a:pPr>
            <a:r>
              <a:rPr sz="2400">
                <a:uFill>
                  <a:solidFill/>
                </a:uFill>
                <a:latin typeface="Calibri"/>
                <a:ea typeface="Calibri"/>
                <a:cs typeface="Calibri"/>
                <a:sym typeface="Calibri"/>
              </a:rPr>
              <a:t>Jer 51:7, Rev 17:2</a:t>
            </a:r>
            <a:endParaRPr sz="2400">
              <a:uFill>
                <a:solidFill/>
              </a:uFill>
              <a:latin typeface="Calibri"/>
              <a:ea typeface="Calibri"/>
              <a:cs typeface="Calibri"/>
              <a:sym typeface="Calibri"/>
            </a:endParaRPr>
          </a:p>
          <a:p>
            <a:pPr lvl="0" defTabSz="914400">
              <a:defRPr sz="1800"/>
            </a:pPr>
            <a:r>
              <a:rPr sz="2400">
                <a:uFill>
                  <a:solidFill/>
                </a:uFill>
                <a:latin typeface="Calibri"/>
                <a:ea typeface="Calibri"/>
                <a:cs typeface="Calibri"/>
                <a:sym typeface="Calibri"/>
              </a:rPr>
              <a:t>Prov 20:1</a:t>
            </a:r>
            <a:endParaRPr sz="2400">
              <a:uFill>
                <a:solidFill/>
              </a:uFill>
              <a:latin typeface="Calibri"/>
              <a:ea typeface="Calibri"/>
              <a:cs typeface="Calibri"/>
              <a:sym typeface="Calibri"/>
            </a:endParaRPr>
          </a:p>
          <a:p>
            <a:pPr lvl="0" defTabSz="914400">
              <a:defRPr sz="1800"/>
            </a:pPr>
            <a:r>
              <a:rPr sz="2400">
                <a:uFill>
                  <a:solidFill/>
                </a:uFill>
                <a:latin typeface="Calibri"/>
                <a:ea typeface="Calibri"/>
                <a:cs typeface="Calibri"/>
                <a:sym typeface="Calibri"/>
              </a:rPr>
              <a:t>Prov 21:24</a:t>
            </a:r>
            <a:endParaRPr sz="2400">
              <a:uFill>
                <a:solidFill/>
              </a:uFill>
              <a:latin typeface="Calibri"/>
              <a:ea typeface="Calibri"/>
              <a:cs typeface="Calibri"/>
              <a:sym typeface="Calibri"/>
            </a:endParaRPr>
          </a:p>
          <a:p>
            <a:pPr lvl="0" defTabSz="914400">
              <a:defRPr sz="1800"/>
            </a:pPr>
            <a:r>
              <a:rPr sz="2400">
                <a:uFill>
                  <a:solidFill/>
                </a:uFill>
                <a:latin typeface="Calibri"/>
                <a:ea typeface="Calibri"/>
                <a:cs typeface="Calibri"/>
                <a:sym typeface="Calibri"/>
              </a:rPr>
              <a:t>Prov 30:16</a:t>
            </a:r>
          </a:p>
        </p:txBody>
      </p:sp>
    </p:spTree>
  </p:cSld>
  <p:clrMapOvr>
    <a:masterClrMapping/>
  </p:clrMapOvr>
  <p:transition spd="med" advClick="1"/>
</p:sld>
</file>

<file path=ppt/slides/slide7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6" name="Shape 386"/>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pic>
        <p:nvPicPr>
          <p:cNvPr id="387" name="image7.jpeg"/>
          <p:cNvPicPr/>
          <p:nvPr/>
        </p:nvPicPr>
        <p:blipFill>
          <a:blip r:embed="rId2">
            <a:extLst/>
          </a:blip>
          <a:stretch>
            <a:fillRect/>
          </a:stretch>
        </p:blipFill>
        <p:spPr>
          <a:xfrm>
            <a:off x="0" y="0"/>
            <a:ext cx="9144000" cy="7200900"/>
          </a:xfrm>
          <a:prstGeom prst="rect">
            <a:avLst/>
          </a:prstGeom>
          <a:ln w="12700">
            <a:miter lim="400000"/>
          </a:ln>
        </p:spPr>
      </p:pic>
    </p:spTree>
  </p:cSld>
  <p:clrMapOvr>
    <a:masterClrMapping/>
  </p:clrMapOvr>
  <p:transition spd="med" advClick="1"/>
</p:sld>
</file>

<file path=ppt/slides/slide7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9" name="Shape 389"/>
          <p:cNvSpPr/>
          <p:nvPr>
            <p:ph type="sldNum" sz="quarter" idx="2"/>
          </p:nvPr>
        </p:nvSpPr>
        <p:spPr>
          <a:xfrm>
            <a:off x="7478093" y="6245225"/>
            <a:ext cx="283817" cy="172815"/>
          </a:xfrm>
          <a:prstGeom prst="rect">
            <a:avLst/>
          </a:prstGeom>
          <a:extLst>
            <a:ext uri="{C572A759-6A51-4108-AA02-DFA0A04FC94B}">
              <ma14:wrappingTextBoxFlag xmlns:ma14="http://schemas.microsoft.com/office/mac/drawingml/2011/main" val="1"/>
            </a:ext>
          </a:extLst>
        </p:spPr>
        <p:txBody>
          <a:bodyPr wrap="square">
            <a:normAutofit fontScale="100000" lnSpcReduction="0"/>
          </a:bodyPr>
          <a:lstStyle/>
          <a:p>
            <a:pPr lvl="0">
              <a:defRPr sz="1800">
                <a:uFillTx/>
              </a:defRPr>
            </a:pPr>
            <a:fld id="{86CB4B4D-7CA3-9044-876B-883B54F8677D}" type="slidenum">
              <a:rPr sz="1200">
                <a:uFill>
                  <a:solidFill/>
                </a:uFill>
              </a:rPr>
            </a:fld>
          </a:p>
        </p:txBody>
      </p:sp>
      <p:pic>
        <p:nvPicPr>
          <p:cNvPr id="390" name="image13.png"/>
          <p:cNvPicPr/>
          <p:nvPr/>
        </p:nvPicPr>
        <p:blipFill>
          <a:blip r:embed="rId2">
            <a:extLst/>
          </a:blip>
          <a:stretch>
            <a:fillRect/>
          </a:stretch>
        </p:blipFill>
        <p:spPr>
          <a:xfrm>
            <a:off x="444500" y="1016000"/>
            <a:ext cx="8255000" cy="4826000"/>
          </a:xfrm>
          <a:prstGeom prst="rect">
            <a:avLst/>
          </a:prstGeom>
          <a:ln w="12700">
            <a:miter lim="400000"/>
          </a:ln>
        </p:spPr>
      </p:pic>
    </p:spTree>
  </p:cSld>
  <p:clrMapOvr>
    <a:masterClrMapping/>
  </p:clrMapOvr>
  <p:transition spd="med" advClick="1"/>
</p:sld>
</file>

<file path=ppt/slides/slide7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2" name="Shape 392"/>
          <p:cNvSpPr/>
          <p:nvPr>
            <p:ph type="sldNum" sz="quarter" idx="2"/>
          </p:nvPr>
        </p:nvSpPr>
        <p:spPr>
          <a:xfrm>
            <a:off x="7478093" y="6245225"/>
            <a:ext cx="283817" cy="172815"/>
          </a:xfrm>
          <a:prstGeom prst="rect">
            <a:avLst/>
          </a:prstGeom>
          <a:extLst>
            <a:ext uri="{C572A759-6A51-4108-AA02-DFA0A04FC94B}">
              <ma14:wrappingTextBoxFlag xmlns:ma14="http://schemas.microsoft.com/office/mac/drawingml/2011/main" val="1"/>
            </a:ext>
          </a:extLst>
        </p:spPr>
        <p:txBody>
          <a:bodyPr wrap="square">
            <a:normAutofit fontScale="100000" lnSpcReduction="0"/>
          </a:bodyPr>
          <a:lstStyle/>
          <a:p>
            <a:pPr lvl="0">
              <a:defRPr sz="1800">
                <a:uFillTx/>
              </a:defRPr>
            </a:pPr>
            <a:fld id="{86CB4B4D-7CA3-9044-876B-883B54F8677D}" type="slidenum">
              <a:rPr sz="1200">
                <a:uFill>
                  <a:solidFill/>
                </a:uFill>
              </a:rPr>
            </a:fld>
          </a:p>
        </p:txBody>
      </p:sp>
      <p:pic>
        <p:nvPicPr>
          <p:cNvPr id="393" name="image3.tif"/>
          <p:cNvPicPr/>
          <p:nvPr/>
        </p:nvPicPr>
        <p:blipFill>
          <a:blip r:embed="rId2">
            <a:extLst/>
          </a:blip>
          <a:stretch>
            <a:fillRect/>
          </a:stretch>
        </p:blipFill>
        <p:spPr>
          <a:xfrm>
            <a:off x="0" y="0"/>
            <a:ext cx="9144000" cy="6858000"/>
          </a:xfrm>
          <a:prstGeom prst="rect">
            <a:avLst/>
          </a:prstGeom>
          <a:ln w="12700">
            <a:miter lim="400000"/>
          </a:ln>
        </p:spPr>
      </p:pic>
    </p:spTree>
  </p:cSld>
  <p:clrMapOvr>
    <a:masterClrMapping/>
  </p:clrMapOvr>
  <p:transition spd="med" advClick="1"/>
</p:sld>
</file>

<file path=ppt/slides/slide7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5" name="Shape 395"/>
          <p:cNvSpPr/>
          <p:nvPr>
            <p:ph type="sldNum" sz="quarter" idx="2"/>
          </p:nvPr>
        </p:nvSpPr>
        <p:spPr>
          <a:xfrm>
            <a:off x="7478093" y="6245225"/>
            <a:ext cx="283817" cy="172815"/>
          </a:xfrm>
          <a:prstGeom prst="rect">
            <a:avLst/>
          </a:prstGeom>
          <a:extLst>
            <a:ext uri="{C572A759-6A51-4108-AA02-DFA0A04FC94B}">
              <ma14:wrappingTextBoxFlag xmlns:ma14="http://schemas.microsoft.com/office/mac/drawingml/2011/main" val="1"/>
            </a:ext>
          </a:extLst>
        </p:spPr>
        <p:txBody>
          <a:bodyPr wrap="square">
            <a:normAutofit fontScale="100000" lnSpcReduction="0"/>
          </a:bodyPr>
          <a:lstStyle/>
          <a:p>
            <a:pPr lvl="0">
              <a:defRPr sz="1800">
                <a:uFillTx/>
              </a:defRPr>
            </a:pPr>
            <a:fld id="{86CB4B4D-7CA3-9044-876B-883B54F8677D}" type="slidenum">
              <a:rPr sz="1200">
                <a:uFill>
                  <a:solidFill/>
                </a:uFill>
              </a:rPr>
            </a:fld>
          </a:p>
        </p:txBody>
      </p:sp>
      <p:pic>
        <p:nvPicPr>
          <p:cNvPr id="396" name="image14.png"/>
          <p:cNvPicPr/>
          <p:nvPr/>
        </p:nvPicPr>
        <p:blipFill>
          <a:blip r:embed="rId2">
            <a:extLst/>
          </a:blip>
          <a:stretch>
            <a:fillRect/>
          </a:stretch>
        </p:blipFill>
        <p:spPr>
          <a:xfrm>
            <a:off x="1816100" y="571500"/>
            <a:ext cx="4851400" cy="4851400"/>
          </a:xfrm>
          <a:prstGeom prst="rect">
            <a:avLst/>
          </a:prstGeom>
          <a:ln w="12700">
            <a:miter lim="400000"/>
          </a:ln>
        </p:spPr>
      </p:pic>
    </p:spTree>
  </p:cSld>
  <p:clrMapOvr>
    <a:masterClrMapping/>
  </p:clrMapOvr>
  <p:transition spd="med" advClick="1"/>
</p:sld>
</file>

<file path=ppt/slides/slide7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8" name="Shape 398"/>
          <p:cNvSpPr/>
          <p:nvPr>
            <p:ph type="sldNum" sz="quarter" idx="2"/>
          </p:nvPr>
        </p:nvSpPr>
        <p:spPr>
          <a:xfrm>
            <a:off x="7478093" y="6245225"/>
            <a:ext cx="283817" cy="172815"/>
          </a:xfrm>
          <a:prstGeom prst="rect">
            <a:avLst/>
          </a:prstGeom>
          <a:extLst>
            <a:ext uri="{C572A759-6A51-4108-AA02-DFA0A04FC94B}">
              <ma14:wrappingTextBoxFlag xmlns:ma14="http://schemas.microsoft.com/office/mac/drawingml/2011/main" val="1"/>
            </a:ext>
          </a:extLst>
        </p:spPr>
        <p:txBody>
          <a:bodyPr wrap="square">
            <a:normAutofit fontScale="100000" lnSpcReduction="0"/>
          </a:bodyPr>
          <a:lstStyle/>
          <a:p>
            <a:pPr lvl="0">
              <a:defRPr sz="1800">
                <a:uFillTx/>
              </a:defRPr>
            </a:pPr>
            <a:fld id="{86CB4B4D-7CA3-9044-876B-883B54F8677D}" type="slidenum">
              <a:rPr sz="1200">
                <a:uFill>
                  <a:solidFill/>
                </a:uFill>
              </a:rPr>
            </a:fld>
          </a:p>
        </p:txBody>
      </p:sp>
      <p:pic>
        <p:nvPicPr>
          <p:cNvPr id="399" name="image4.tif"/>
          <p:cNvPicPr/>
          <p:nvPr/>
        </p:nvPicPr>
        <p:blipFill>
          <a:blip r:embed="rId2">
            <a:extLst/>
          </a:blip>
          <a:stretch>
            <a:fillRect/>
          </a:stretch>
        </p:blipFill>
        <p:spPr>
          <a:xfrm>
            <a:off x="0" y="0"/>
            <a:ext cx="9144000" cy="6858000"/>
          </a:xfrm>
          <a:prstGeom prst="rect">
            <a:avLst/>
          </a:prstGeom>
          <a:ln w="12700">
            <a:miter lim="400000"/>
          </a:ln>
        </p:spPr>
      </p:pic>
    </p:spTree>
  </p:cSld>
  <p:clrMapOvr>
    <a:masterClrMapping/>
  </p:clrMapOvr>
  <p:transition spd="med" advClick="1"/>
</p:sld>
</file>

<file path=ppt/slides/slide8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01" name="Shape 401"/>
          <p:cNvSpPr/>
          <p:nvPr>
            <p:ph type="sldNum" sz="quarter" idx="2"/>
          </p:nvPr>
        </p:nvSpPr>
        <p:spPr>
          <a:xfrm>
            <a:off x="7478093" y="6245225"/>
            <a:ext cx="283817" cy="172815"/>
          </a:xfrm>
          <a:prstGeom prst="rect">
            <a:avLst/>
          </a:prstGeom>
          <a:extLst>
            <a:ext uri="{C572A759-6A51-4108-AA02-DFA0A04FC94B}">
              <ma14:wrappingTextBoxFlag xmlns:ma14="http://schemas.microsoft.com/office/mac/drawingml/2011/main" val="1"/>
            </a:ext>
          </a:extLst>
        </p:spPr>
        <p:txBody>
          <a:bodyPr wrap="square">
            <a:normAutofit fontScale="100000" lnSpcReduction="0"/>
          </a:bodyPr>
          <a:lstStyle/>
          <a:p>
            <a:pPr lvl="0">
              <a:defRPr sz="1800">
                <a:uFillTx/>
              </a:defRPr>
            </a:pPr>
            <a:fld id="{86CB4B4D-7CA3-9044-876B-883B54F8677D}" type="slidenum">
              <a:rPr sz="1200">
                <a:uFill>
                  <a:solidFill/>
                </a:uFill>
              </a:rPr>
            </a:fld>
          </a:p>
        </p:txBody>
      </p:sp>
      <p:pic>
        <p:nvPicPr>
          <p:cNvPr id="402" name="image5.tif"/>
          <p:cNvPicPr/>
          <p:nvPr/>
        </p:nvPicPr>
        <p:blipFill>
          <a:blip r:embed="rId2">
            <a:extLst/>
          </a:blip>
          <a:stretch>
            <a:fillRect/>
          </a:stretch>
        </p:blipFill>
        <p:spPr>
          <a:xfrm>
            <a:off x="1559664" y="198760"/>
            <a:ext cx="4845360" cy="6460480"/>
          </a:xfrm>
          <a:prstGeom prst="rect">
            <a:avLst/>
          </a:prstGeom>
          <a:ln w="12700">
            <a:miter lim="400000"/>
          </a:ln>
        </p:spPr>
      </p:pic>
      <p:pic>
        <p:nvPicPr>
          <p:cNvPr id="403" name="image16.png"/>
          <p:cNvPicPr/>
          <p:nvPr/>
        </p:nvPicPr>
        <p:blipFill>
          <a:blip r:embed="rId3">
            <a:extLst/>
          </a:blip>
          <a:stretch>
            <a:fillRect/>
          </a:stretch>
        </p:blipFill>
        <p:spPr>
          <a:xfrm>
            <a:off x="1276022" y="-5917970"/>
            <a:ext cx="6109904" cy="12096623"/>
          </a:xfrm>
          <a:prstGeom prst="rect">
            <a:avLst/>
          </a:prstGeom>
          <a:ln w="12700">
            <a:miter lim="400000"/>
          </a:ln>
        </p:spPr>
      </p:pic>
    </p:spTree>
  </p:cSld>
  <p:clrMapOvr>
    <a:masterClrMapping/>
  </p:clrMapOvr>
  <p:transition spd="med" advClick="1"/>
</p:sld>
</file>

<file path=ppt/slides/slide8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05" name="Shape 405"/>
          <p:cNvSpPr/>
          <p:nvPr>
            <p:ph type="sldNum" sz="quarter" idx="2"/>
          </p:nvPr>
        </p:nvSpPr>
        <p:spPr>
          <a:xfrm>
            <a:off x="7478093" y="6245225"/>
            <a:ext cx="283817" cy="172815"/>
          </a:xfrm>
          <a:prstGeom prst="rect">
            <a:avLst/>
          </a:prstGeom>
          <a:extLst>
            <a:ext uri="{C572A759-6A51-4108-AA02-DFA0A04FC94B}">
              <ma14:wrappingTextBoxFlag xmlns:ma14="http://schemas.microsoft.com/office/mac/drawingml/2011/main" val="1"/>
            </a:ext>
          </a:extLst>
        </p:spPr>
        <p:txBody>
          <a:bodyPr wrap="square">
            <a:normAutofit fontScale="100000" lnSpcReduction="0"/>
          </a:bodyPr>
          <a:lstStyle/>
          <a:p>
            <a:pPr lvl="0">
              <a:defRPr sz="1800">
                <a:uFillTx/>
              </a:defRPr>
            </a:pPr>
            <a:fld id="{86CB4B4D-7CA3-9044-876B-883B54F8677D}" type="slidenum">
              <a:rPr sz="1200">
                <a:uFill>
                  <a:solidFill/>
                </a:uFill>
              </a:rPr>
            </a:fld>
          </a:p>
        </p:txBody>
      </p:sp>
      <p:pic>
        <p:nvPicPr>
          <p:cNvPr id="406" name="image17.png"/>
          <p:cNvPicPr/>
          <p:nvPr/>
        </p:nvPicPr>
        <p:blipFill>
          <a:blip r:embed="rId2">
            <a:extLst/>
          </a:blip>
          <a:stretch>
            <a:fillRect/>
          </a:stretch>
        </p:blipFill>
        <p:spPr>
          <a:xfrm>
            <a:off x="0" y="-215900"/>
            <a:ext cx="9144000" cy="7277100"/>
          </a:xfrm>
          <a:prstGeom prst="rect">
            <a:avLst/>
          </a:prstGeom>
          <a:ln w="12700">
            <a:miter lim="400000"/>
          </a:ln>
        </p:spPr>
      </p:pic>
    </p:spTree>
  </p:cSld>
  <p:clrMapOvr>
    <a:masterClrMapping/>
  </p:clrMapOvr>
  <p:transition spd="med" advClick="1"/>
</p:sld>
</file>

<file path=ppt/slides/slide8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08" name="image1.jpg" descr="statue-01"/>
          <p:cNvPicPr/>
          <p:nvPr/>
        </p:nvPicPr>
        <p:blipFill>
          <a:blip r:embed="rId2">
            <a:extLst/>
          </a:blip>
          <a:stretch>
            <a:fillRect/>
          </a:stretch>
        </p:blipFill>
        <p:spPr>
          <a:xfrm>
            <a:off x="251519" y="714145"/>
            <a:ext cx="3456385" cy="5883208"/>
          </a:xfrm>
          <a:prstGeom prst="rect">
            <a:avLst/>
          </a:prstGeom>
          <a:ln w="12700">
            <a:miter lim="400000"/>
          </a:ln>
        </p:spPr>
      </p:pic>
      <p:sp>
        <p:nvSpPr>
          <p:cNvPr id="409" name="Shape 409"/>
          <p:cNvSpPr/>
          <p:nvPr/>
        </p:nvSpPr>
        <p:spPr>
          <a:xfrm>
            <a:off x="3851919" y="476671"/>
            <a:ext cx="5040562" cy="6250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0" defTabSz="914400">
              <a:defRPr sz="1800"/>
            </a:pPr>
            <a:r>
              <a:rPr b="1" sz="3200">
                <a:latin typeface="Calibri"/>
                <a:ea typeface="Calibri"/>
                <a:cs typeface="Calibri"/>
                <a:sym typeface="Calibri"/>
              </a:rPr>
              <a:t>The Head of Gold</a:t>
            </a:r>
            <a:endParaRPr b="1" sz="3200">
              <a:latin typeface="Calibri"/>
              <a:ea typeface="Calibri"/>
              <a:cs typeface="Calibri"/>
              <a:sym typeface="Calibri"/>
            </a:endParaRPr>
          </a:p>
          <a:p>
            <a:pPr lvl="0" defTabSz="914400">
              <a:defRPr sz="1800"/>
            </a:pPr>
            <a:r>
              <a:rPr sz="2400">
                <a:latin typeface="Calibri"/>
                <a:ea typeface="Calibri"/>
                <a:cs typeface="Calibri"/>
                <a:sym typeface="Calibri"/>
              </a:rPr>
              <a:t>Gen 11</a:t>
            </a:r>
            <a:endParaRPr sz="2400">
              <a:latin typeface="Calibri"/>
              <a:ea typeface="Calibri"/>
              <a:cs typeface="Calibri"/>
              <a:sym typeface="Calibri"/>
            </a:endParaRPr>
          </a:p>
          <a:p>
            <a:pPr lvl="0" defTabSz="914400">
              <a:defRPr sz="1800"/>
            </a:pPr>
            <a:r>
              <a:rPr sz="2400">
                <a:latin typeface="Calibri"/>
                <a:ea typeface="Calibri"/>
                <a:cs typeface="Calibri"/>
                <a:sym typeface="Calibri"/>
              </a:rPr>
              <a:t>4  And they said, Go to, let us build us a city and a tower, whose top may reach unto heaven; and let us make us a name, lest we be scattered abroad upon the face of the whole earth.</a:t>
            </a:r>
            <a:endParaRPr sz="2400">
              <a:latin typeface="Calibri"/>
              <a:ea typeface="Calibri"/>
              <a:cs typeface="Calibri"/>
              <a:sym typeface="Calibri"/>
            </a:endParaRPr>
          </a:p>
          <a:p>
            <a:pPr lvl="0" defTabSz="914400">
              <a:defRPr sz="1800"/>
            </a:pPr>
            <a:r>
              <a:rPr sz="2400">
                <a:latin typeface="Calibri"/>
                <a:ea typeface="Calibri"/>
                <a:cs typeface="Calibri"/>
                <a:sym typeface="Calibri"/>
              </a:rPr>
              <a:t>5 ¶  And the LORD came down to see the city and the tower, which the children of men builded.</a:t>
            </a:r>
            <a:endParaRPr sz="2400">
              <a:latin typeface="Calibri"/>
              <a:ea typeface="Calibri"/>
              <a:cs typeface="Calibri"/>
              <a:sym typeface="Calibri"/>
            </a:endParaRPr>
          </a:p>
          <a:p>
            <a:pPr lvl="0" defTabSz="914400">
              <a:defRPr sz="1800"/>
            </a:pPr>
            <a:r>
              <a:rPr sz="2400">
                <a:latin typeface="Calibri"/>
                <a:ea typeface="Calibri"/>
                <a:cs typeface="Calibri"/>
                <a:sym typeface="Calibri"/>
              </a:rPr>
              <a:t>6  And the LORD said, Behold, the people is one, and they have all one language; and this they begin to do: and now nothing will be restrained from them, which they have imagined to do.</a:t>
            </a:r>
          </a:p>
        </p:txBody>
      </p:sp>
    </p:spTree>
  </p:cSld>
  <p:clrMapOvr>
    <a:masterClrMapping/>
  </p:clrMapOvr>
  <p:transition spd="med" advClick="1"/>
</p:sld>
</file>

<file path=ppt/slides/slide8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1" name="Shape 411"/>
          <p:cNvSpPr/>
          <p:nvPr>
            <p:ph type="title"/>
          </p:nvPr>
        </p:nvSpPr>
        <p:spPr>
          <a:xfrm>
            <a:off x="457200" y="20979"/>
            <a:ext cx="8229600" cy="1143001"/>
          </a:xfrm>
          <a:prstGeom prst="rect">
            <a:avLst/>
          </a:prstGeom>
        </p:spPr>
        <p:txBody>
          <a:bodyPr/>
          <a:lstStyle>
            <a:lvl1pPr>
              <a:defRPr sz="3600">
                <a:solidFill>
                  <a:srgbClr val="0000FF"/>
                </a:solidFill>
              </a:defRPr>
            </a:lvl1pPr>
          </a:lstStyle>
          <a:p>
            <a:pPr lvl="0">
              <a:defRPr sz="1800">
                <a:solidFill>
                  <a:srgbClr val="000000"/>
                </a:solidFill>
              </a:defRPr>
            </a:pPr>
            <a:r>
              <a:rPr sz="3600">
                <a:solidFill>
                  <a:srgbClr val="0000FF"/>
                </a:solidFill>
              </a:rPr>
              <a:t>A Post-Modern World</a:t>
            </a:r>
          </a:p>
        </p:txBody>
      </p:sp>
      <p:sp>
        <p:nvSpPr>
          <p:cNvPr id="412" name="Shape 412"/>
          <p:cNvSpPr/>
          <p:nvPr>
            <p:ph type="body" idx="1"/>
          </p:nvPr>
        </p:nvSpPr>
        <p:spPr>
          <a:xfrm>
            <a:off x="177935" y="1007676"/>
            <a:ext cx="8669071" cy="5613703"/>
          </a:xfrm>
          <a:prstGeom prst="rect">
            <a:avLst/>
          </a:prstGeom>
        </p:spPr>
        <p:txBody>
          <a:bodyPr/>
          <a:lstStyle/>
          <a:p>
            <a:pPr lvl="0" marL="284606" indent="-284606" defTabSz="758951">
              <a:spcBef>
                <a:spcPts val="200"/>
              </a:spcBef>
              <a:defRPr sz="1800"/>
            </a:pPr>
            <a:r>
              <a:rPr sz="2241">
                <a:latin typeface="Arial Bold"/>
                <a:ea typeface="Arial Bold"/>
                <a:cs typeface="Arial Bold"/>
                <a:sym typeface="Arial Bold"/>
              </a:rPr>
              <a:t>postmodernism,</a:t>
            </a:r>
            <a:r>
              <a:rPr sz="2241">
                <a:latin typeface="Arial"/>
                <a:ea typeface="Arial"/>
                <a:cs typeface="Arial"/>
                <a:sym typeface="Arial"/>
              </a:rPr>
              <a:t>  in </a:t>
            </a:r>
            <a:r>
              <a:rPr sz="2241">
                <a:latin typeface="Arial"/>
                <a:ea typeface="Arial"/>
                <a:cs typeface="Arial"/>
                <a:sym typeface="Arial"/>
                <a:hlinkClick r:id="rId2" invalidUrl="" action="" tgtFrame="" tooltip="" history="1" highlightClick="0" endSnd="0"/>
              </a:rPr>
              <a:t>Western philosophy</a:t>
            </a:r>
            <a:r>
              <a:rPr sz="2241">
                <a:latin typeface="Arial"/>
                <a:ea typeface="Arial"/>
                <a:cs typeface="Arial"/>
                <a:sym typeface="Arial"/>
              </a:rPr>
              <a:t>, a late 20th-century movement characterized by broad </a:t>
            </a:r>
            <a:r>
              <a:rPr sz="2241">
                <a:latin typeface="Arial"/>
                <a:ea typeface="Arial"/>
                <a:cs typeface="Arial"/>
                <a:sym typeface="Arial"/>
                <a:hlinkClick r:id="rId3" invalidUrl="" action="" tgtFrame="" tooltip="" history="1" highlightClick="0" endSnd="0"/>
              </a:rPr>
              <a:t>skepticism</a:t>
            </a:r>
            <a:r>
              <a:rPr sz="2241">
                <a:latin typeface="Arial"/>
                <a:ea typeface="Arial"/>
                <a:cs typeface="Arial"/>
                <a:sym typeface="Arial"/>
              </a:rPr>
              <a:t>, subjectivism, or relativism; a general suspicion of </a:t>
            </a:r>
            <a:r>
              <a:rPr sz="2241">
                <a:latin typeface="Arial"/>
                <a:ea typeface="Arial"/>
                <a:cs typeface="Arial"/>
                <a:sym typeface="Arial"/>
                <a:hlinkClick r:id="rId4" invalidUrl="" action="" tgtFrame="" tooltip="" history="1" highlightClick="0" endSnd="0"/>
              </a:rPr>
              <a:t>reason</a:t>
            </a:r>
            <a:r>
              <a:rPr sz="2241">
                <a:latin typeface="Arial"/>
                <a:ea typeface="Arial"/>
                <a:cs typeface="Arial"/>
                <a:sym typeface="Arial"/>
              </a:rPr>
              <a:t>; and an acute sensitivity to the role of </a:t>
            </a:r>
            <a:r>
              <a:rPr sz="2241">
                <a:latin typeface="Arial"/>
                <a:ea typeface="Arial"/>
                <a:cs typeface="Arial"/>
                <a:sym typeface="Arial"/>
                <a:hlinkClick r:id="rId5" invalidUrl="" action="" tgtFrame="" tooltip="" history="1" highlightClick="0" endSnd="0"/>
              </a:rPr>
              <a:t>ideology</a:t>
            </a:r>
            <a:r>
              <a:rPr sz="2241">
                <a:latin typeface="Arial"/>
                <a:ea typeface="Arial"/>
                <a:cs typeface="Arial"/>
                <a:sym typeface="Arial"/>
              </a:rPr>
              <a:t> in asserting and maintaining political and economic power. </a:t>
            </a:r>
            <a:endParaRPr sz="2241"/>
          </a:p>
          <a:p>
            <a:pPr lvl="0" marL="284606" indent="-284606" defTabSz="758951">
              <a:spcBef>
                <a:spcPts val="200"/>
              </a:spcBef>
              <a:defRPr sz="1800"/>
            </a:pPr>
            <a:r>
              <a:rPr i="1" sz="2241">
                <a:latin typeface="Arial"/>
                <a:ea typeface="Arial"/>
                <a:cs typeface="Arial"/>
                <a:sym typeface="Arial"/>
              </a:rPr>
              <a:t>Encyclopaedia Britannica</a:t>
            </a:r>
            <a:endParaRPr sz="2241"/>
          </a:p>
          <a:p>
            <a:pPr lvl="0" marL="284606" indent="-284606" defTabSz="758951">
              <a:spcBef>
                <a:spcPts val="300"/>
              </a:spcBef>
              <a:defRPr sz="1800"/>
            </a:pPr>
            <a:endParaRPr i="1" sz="2241">
              <a:latin typeface="Arial"/>
              <a:ea typeface="Arial"/>
              <a:cs typeface="Arial"/>
              <a:sym typeface="Arial"/>
            </a:endParaRPr>
          </a:p>
          <a:p>
            <a:pPr lvl="0" marL="284606" indent="-284606" defTabSz="758951">
              <a:spcBef>
                <a:spcPts val="200"/>
              </a:spcBef>
              <a:defRPr sz="1800"/>
            </a:pPr>
            <a:r>
              <a:rPr sz="2241">
                <a:latin typeface="Arial"/>
                <a:ea typeface="Arial"/>
                <a:cs typeface="Arial"/>
                <a:sym typeface="Arial"/>
              </a:rPr>
              <a:t>Artifacts of postmodernity include the dominance of </a:t>
            </a:r>
            <a:r>
              <a:rPr sz="2241">
                <a:latin typeface="Arial"/>
                <a:ea typeface="Arial"/>
                <a:cs typeface="Arial"/>
                <a:sym typeface="Arial"/>
                <a:hlinkClick r:id="rId6" invalidUrl="" action="" tgtFrame="" tooltip="" history="1" highlightClick="0" endSnd="0"/>
              </a:rPr>
              <a:t>television</a:t>
            </a:r>
            <a:r>
              <a:rPr sz="2241">
                <a:latin typeface="Arial"/>
                <a:ea typeface="Arial"/>
                <a:cs typeface="Arial"/>
                <a:sym typeface="Arial"/>
              </a:rPr>
              <a:t> and </a:t>
            </a:r>
            <a:r>
              <a:rPr sz="2241">
                <a:latin typeface="Arial"/>
                <a:ea typeface="Arial"/>
                <a:cs typeface="Arial"/>
                <a:sym typeface="Arial"/>
                <a:hlinkClick r:id="rId7" invalidUrl="" action="" tgtFrame="" tooltip="" history="1" highlightClick="0" endSnd="0"/>
              </a:rPr>
              <a:t>popular culture</a:t>
            </a:r>
            <a:r>
              <a:rPr sz="2241">
                <a:latin typeface="Arial"/>
                <a:ea typeface="Arial"/>
                <a:cs typeface="Arial"/>
                <a:sym typeface="Arial"/>
              </a:rPr>
              <a:t>, the wide accessibility of information and mass telecommunications. Postmodernity also exhibits a greater resistance to making sacrifices in the name of progress discernible in </a:t>
            </a:r>
            <a:r>
              <a:rPr sz="2241">
                <a:latin typeface="Arial"/>
                <a:ea typeface="Arial"/>
                <a:cs typeface="Arial"/>
                <a:sym typeface="Arial"/>
                <a:hlinkClick r:id="rId8" invalidUrl="" action="" tgtFrame="" tooltip="" history="1" highlightClick="0" endSnd="0"/>
              </a:rPr>
              <a:t>environmentalism</a:t>
            </a:r>
            <a:r>
              <a:rPr sz="2241">
                <a:latin typeface="Arial"/>
                <a:ea typeface="Arial"/>
                <a:cs typeface="Arial"/>
                <a:sym typeface="Arial"/>
              </a:rPr>
              <a:t> and the growing importance of the </a:t>
            </a:r>
            <a:r>
              <a:rPr sz="2241">
                <a:latin typeface="Arial"/>
                <a:ea typeface="Arial"/>
                <a:cs typeface="Arial"/>
                <a:sym typeface="Arial"/>
                <a:hlinkClick r:id="rId9" invalidUrl="" action="" tgtFrame="" tooltip="" history="1" highlightClick="0" endSnd="0"/>
              </a:rPr>
              <a:t>anti-war</a:t>
            </a:r>
            <a:r>
              <a:rPr sz="2241">
                <a:latin typeface="Arial"/>
                <a:ea typeface="Arial"/>
                <a:cs typeface="Arial"/>
                <a:sym typeface="Arial"/>
              </a:rPr>
              <a:t> movement. Postmodernity in the industrialised core is marked by increasing focus on </a:t>
            </a:r>
            <a:r>
              <a:rPr sz="2241">
                <a:latin typeface="Arial"/>
                <a:ea typeface="Arial"/>
                <a:cs typeface="Arial"/>
                <a:sym typeface="Arial"/>
                <a:hlinkClick r:id="rId10" invalidUrl="" action="" tgtFrame="" tooltip="" history="1" highlightClick="0" endSnd="0"/>
              </a:rPr>
              <a:t>civil rights</a:t>
            </a:r>
            <a:r>
              <a:rPr sz="2241">
                <a:latin typeface="Arial"/>
                <a:ea typeface="Arial"/>
                <a:cs typeface="Arial"/>
                <a:sym typeface="Arial"/>
              </a:rPr>
              <a:t> and </a:t>
            </a:r>
            <a:r>
              <a:rPr sz="2241">
                <a:latin typeface="Arial"/>
                <a:ea typeface="Arial"/>
                <a:cs typeface="Arial"/>
                <a:sym typeface="Arial"/>
                <a:hlinkClick r:id="rId11" invalidUrl="" action="" tgtFrame="" tooltip="" history="1" highlightClick="0" endSnd="0"/>
              </a:rPr>
              <a:t>equal opportunity</a:t>
            </a:r>
            <a:r>
              <a:rPr sz="2241">
                <a:latin typeface="Arial"/>
                <a:ea typeface="Arial"/>
                <a:cs typeface="Arial"/>
                <a:sym typeface="Arial"/>
              </a:rPr>
              <a:t> as well as movements such as </a:t>
            </a:r>
            <a:r>
              <a:rPr sz="2241">
                <a:latin typeface="Arial"/>
                <a:ea typeface="Arial"/>
                <a:cs typeface="Arial"/>
                <a:sym typeface="Arial"/>
                <a:hlinkClick r:id="rId12" invalidUrl="" action="" tgtFrame="" tooltip="" history="1" highlightClick="0" endSnd="0"/>
              </a:rPr>
              <a:t>feminism</a:t>
            </a:r>
            <a:r>
              <a:rPr sz="2241">
                <a:latin typeface="Arial"/>
                <a:ea typeface="Arial"/>
                <a:cs typeface="Arial"/>
                <a:sym typeface="Arial"/>
              </a:rPr>
              <a:t> and </a:t>
            </a:r>
            <a:r>
              <a:rPr sz="2241">
                <a:latin typeface="Arial"/>
                <a:ea typeface="Arial"/>
                <a:cs typeface="Arial"/>
                <a:sym typeface="Arial"/>
                <a:hlinkClick r:id="rId13" invalidUrl="" action="" tgtFrame="" tooltip="" history="1" highlightClick="0" endSnd="0"/>
              </a:rPr>
              <a:t>multi-</a:t>
            </a:r>
            <a:r>
              <a:rPr sz="2241">
                <a:latin typeface="Arial"/>
                <a:ea typeface="Arial"/>
                <a:cs typeface="Arial"/>
                <a:sym typeface="Arial"/>
                <a:hlinkClick r:id="rId13" invalidUrl="" action="" tgtFrame="" tooltip="" history="1" highlightClick="0" endSnd="0"/>
              </a:rPr>
              <a:t>culturalism</a:t>
            </a:r>
            <a:r>
              <a:rPr sz="2241">
                <a:latin typeface="Arial"/>
                <a:ea typeface="Arial"/>
                <a:cs typeface="Arial"/>
                <a:sym typeface="Arial"/>
              </a:rPr>
              <a:t> and the backlash against these movements. </a:t>
            </a:r>
          </a:p>
        </p:txBody>
      </p:sp>
    </p:spTree>
  </p:cSld>
  <p:clrMapOvr>
    <a:masterClrMapping/>
  </p:clrMapOvr>
  <p:transition spd="med" advClick="1"/>
</p:sld>
</file>

<file path=ppt/slides/slide8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14" name="image34.png"/>
          <p:cNvPicPr/>
          <p:nvPr/>
        </p:nvPicPr>
        <p:blipFill>
          <a:blip r:embed="rId2">
            <a:extLst/>
          </a:blip>
          <a:srcRect l="11812" t="16242" r="13179" b="28388"/>
          <a:stretch>
            <a:fillRect/>
          </a:stretch>
        </p:blipFill>
        <p:spPr>
          <a:xfrm>
            <a:off x="107503" y="404663"/>
            <a:ext cx="8901150" cy="5256586"/>
          </a:xfrm>
          <a:prstGeom prst="rect">
            <a:avLst/>
          </a:prstGeom>
          <a:ln w="12700">
            <a:miter lim="400000"/>
          </a:ln>
        </p:spPr>
      </p:pic>
    </p:spTree>
  </p:cSld>
  <p:clrMapOvr>
    <a:masterClrMapping/>
  </p:clrMapOvr>
  <p:transition spd="med" advClick="1"/>
</p:sld>
</file>

<file path=ppt/slides/slide8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6" name="Shape 416"/>
          <p:cNvSpPr/>
          <p:nvPr/>
        </p:nvSpPr>
        <p:spPr>
          <a:xfrm>
            <a:off x="310177" y="462280"/>
            <a:ext cx="8208913" cy="593344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lvl="0" defTabSz="914400">
              <a:defRPr sz="1800"/>
            </a:pPr>
            <a:r>
              <a:rPr b="1" sz="2100">
                <a:latin typeface="Calibri"/>
                <a:ea typeface="Calibri"/>
                <a:cs typeface="Calibri"/>
                <a:sym typeface="Calibri"/>
              </a:rPr>
              <a:t>In the World But Not of It</a:t>
            </a:r>
            <a:endParaRPr b="1" sz="2100">
              <a:latin typeface="Calibri"/>
              <a:ea typeface="Calibri"/>
              <a:cs typeface="Calibri"/>
              <a:sym typeface="Calibri"/>
            </a:endParaRPr>
          </a:p>
          <a:p>
            <a:pPr lvl="0" defTabSz="914400">
              <a:defRPr sz="1800"/>
            </a:pPr>
            <a:r>
              <a:rPr b="1" sz="2100">
                <a:latin typeface="Calibri"/>
                <a:ea typeface="Calibri"/>
                <a:cs typeface="Calibri"/>
                <a:sym typeface="Calibri"/>
              </a:rPr>
              <a:t>Going from a conservative religious sect to progressive politics in eighteen years.</a:t>
            </a:r>
            <a:br>
              <a:rPr b="1" sz="2100">
                <a:latin typeface="Calibri"/>
                <a:ea typeface="Calibri"/>
                <a:cs typeface="Calibri"/>
                <a:sym typeface="Calibri"/>
              </a:rPr>
            </a:br>
            <a:r>
              <a:rPr sz="2100"/>
              <a:t>By xxxxxxxxxxxx</a:t>
            </a:r>
            <a:endParaRPr sz="2100"/>
          </a:p>
          <a:p>
            <a:pPr lvl="0" defTabSz="914400">
              <a:defRPr sz="1800"/>
            </a:pPr>
            <a:endParaRPr sz="2100"/>
          </a:p>
          <a:p>
            <a:pPr lvl="0" defTabSz="914400">
              <a:defRPr sz="1800"/>
            </a:pPr>
            <a:r>
              <a:rPr sz="2100"/>
              <a:t>Christadelphianism taught me quite a lot in my first 18 years, but probably the most important lesson was expressed, somewhat ironically, by </a:t>
            </a:r>
            <a:r>
              <a:rPr sz="2100">
                <a:hlinkClick r:id="rId2" invalidUrl="" action="" tgtFrame="" tooltip="" history="1" highlightClick="0" endSnd="0"/>
              </a:rPr>
              <a:t>Bill Clinton at the 2005 Campus Progress National Student Conference</a:t>
            </a:r>
            <a:r>
              <a:rPr sz="2100">
                <a:latin typeface="Calibri"/>
                <a:ea typeface="Calibri"/>
                <a:cs typeface="Calibri"/>
                <a:sym typeface="Calibri"/>
              </a:rPr>
              <a:t>.</a:t>
            </a:r>
            <a:endParaRPr sz="2100">
              <a:latin typeface="Calibri"/>
              <a:ea typeface="Calibri"/>
              <a:cs typeface="Calibri"/>
              <a:sym typeface="Calibri"/>
            </a:endParaRPr>
          </a:p>
          <a:p>
            <a:pPr lvl="0" defTabSz="914400">
              <a:defRPr sz="1800"/>
            </a:pPr>
            <a:r>
              <a:rPr sz="2100"/>
              <a:t>How can you have shared values in a world as diverse as ours? You can’t if you believe you have the absolute truth … Then all possibility of shared values vanishes because somebody who doesn’t agree with you on something is by definition outside the family of humanity.</a:t>
            </a:r>
            <a:br>
              <a:rPr sz="2100"/>
            </a:br>
            <a:endParaRPr sz="2100"/>
          </a:p>
          <a:p>
            <a:pPr lvl="0" defTabSz="914400">
              <a:defRPr sz="1800"/>
            </a:pPr>
            <a:r>
              <a:rPr sz="2100"/>
              <a:t>These words reflected one of the most significant epiphanies derived from my own ideological evolution …</a:t>
            </a:r>
            <a:endParaRPr sz="2100"/>
          </a:p>
          <a:p>
            <a:pPr lvl="0" defTabSz="914400">
              <a:defRPr sz="1800"/>
            </a:pPr>
            <a:endParaRPr sz="2100"/>
          </a:p>
          <a:p>
            <a:pPr lvl="0" defTabSz="914400">
              <a:defRPr sz="1800"/>
            </a:pPr>
            <a:r>
              <a:rPr sz="2100"/>
              <a:t>My initial qualms with Christadelphians centered on the presumption that we would be the only people God would save …</a:t>
            </a:r>
          </a:p>
        </p:txBody>
      </p:sp>
    </p:spTree>
  </p:cSld>
  <p:clrMapOvr>
    <a:masterClrMapping/>
  </p:clrMapOvr>
  <p:transition spd="med" advClick="1"/>
</p:sld>
</file>

<file path=ppt/slides/slide8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8" name="Shape 418"/>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sp>
        <p:nvSpPr>
          <p:cNvPr id="419" name="Shape 419"/>
          <p:cNvSpPr/>
          <p:nvPr>
            <p:ph type="body" idx="1"/>
          </p:nvPr>
        </p:nvSpPr>
        <p:spPr>
          <a:xfrm>
            <a:off x="419309" y="406647"/>
            <a:ext cx="10618828" cy="6044705"/>
          </a:xfrm>
          <a:prstGeom prst="rect">
            <a:avLst/>
          </a:prstGeom>
        </p:spPr>
        <p:txBody>
          <a:bodyPr lIns="0" tIns="0" rIns="0" bIns="0">
            <a:normAutofit fontScale="100000" lnSpcReduction="0"/>
          </a:bodyPr>
          <a:lstStyle/>
          <a:p>
            <a:pPr lvl="2" marL="0" indent="0" defTabSz="676655">
              <a:spcBef>
                <a:spcPts val="300"/>
              </a:spcBef>
              <a:buSzTx/>
              <a:buNone/>
              <a:defRPr sz="1800">
                <a:uFillTx/>
              </a:defRPr>
            </a:pPr>
            <a:r>
              <a:rPr b="1" sz="2072">
                <a:uFill>
                  <a:solidFill/>
                </a:uFill>
              </a:rPr>
              <a:t>Five woes</a:t>
            </a:r>
            <a:endParaRPr b="1" sz="2072"/>
          </a:p>
          <a:p>
            <a:pPr lvl="2" marL="0" indent="0" defTabSz="676655">
              <a:spcBef>
                <a:spcPts val="300"/>
              </a:spcBef>
              <a:buSzTx/>
              <a:buNone/>
              <a:defRPr sz="1800">
                <a:uFillTx/>
              </a:defRPr>
            </a:pPr>
            <a:r>
              <a:rPr b="1" sz="2072">
                <a:uFill>
                  <a:solidFill/>
                </a:uFill>
              </a:rPr>
              <a:t> 1: </a:t>
            </a:r>
            <a:r>
              <a:rPr sz="2072">
                <a:uFill>
                  <a:solidFill/>
                </a:uFill>
              </a:rPr>
              <a:t>v6-8</a:t>
            </a:r>
            <a:r>
              <a:rPr b="1" sz="2072">
                <a:uFill>
                  <a:solidFill/>
                </a:uFill>
              </a:rPr>
              <a:t> </a:t>
            </a:r>
            <a:r>
              <a:rPr sz="2072">
                <a:uFill>
                  <a:solidFill/>
                </a:uFill>
              </a:rPr>
              <a:t>Increaseth that which is not his </a:t>
            </a:r>
            <a:endParaRPr sz="2072"/>
          </a:p>
          <a:p>
            <a:pPr lvl="2" marL="0" indent="0" defTabSz="676655">
              <a:spcBef>
                <a:spcPts val="300"/>
              </a:spcBef>
              <a:buSzTx/>
              <a:buNone/>
              <a:defRPr sz="1800">
                <a:uFillTx/>
              </a:defRPr>
            </a:pPr>
            <a:r>
              <a:rPr b="1" sz="2072">
                <a:uFill>
                  <a:solidFill/>
                </a:uFill>
              </a:rPr>
              <a:t>– </a:t>
            </a:r>
            <a:r>
              <a:rPr b="1" i="1" sz="2072">
                <a:uFill>
                  <a:solidFill/>
                </a:uFill>
              </a:rPr>
              <a:t>insatiable appetite for territory and wealth</a:t>
            </a:r>
            <a:endParaRPr b="1" i="1" sz="2072"/>
          </a:p>
          <a:p>
            <a:pPr lvl="2" marL="0" indent="0" defTabSz="676655">
              <a:spcBef>
                <a:spcPts val="300"/>
              </a:spcBef>
              <a:buSzTx/>
              <a:buNone/>
              <a:defRPr sz="1800">
                <a:uFillTx/>
              </a:defRPr>
            </a:pPr>
            <a:endParaRPr b="1" i="1" sz="2072"/>
          </a:p>
          <a:p>
            <a:pPr lvl="2" marL="0" indent="0" defTabSz="676655">
              <a:spcBef>
                <a:spcPts val="300"/>
              </a:spcBef>
              <a:buSzTx/>
              <a:buNone/>
              <a:defRPr sz="1800">
                <a:uFillTx/>
              </a:defRPr>
            </a:pPr>
            <a:r>
              <a:rPr i="1" sz="2072">
                <a:uFill>
                  <a:solidFill/>
                </a:uFill>
              </a:rPr>
              <a:t> </a:t>
            </a:r>
            <a:r>
              <a:rPr b="1" sz="2072">
                <a:uFill>
                  <a:solidFill/>
                </a:uFill>
              </a:rPr>
              <a:t>2</a:t>
            </a:r>
            <a:r>
              <a:rPr i="1" sz="2072">
                <a:uFill>
                  <a:solidFill/>
                </a:uFill>
              </a:rPr>
              <a:t>: v</a:t>
            </a:r>
            <a:r>
              <a:rPr sz="2072">
                <a:uFill>
                  <a:solidFill/>
                </a:uFill>
              </a:rPr>
              <a:t>9-10 Set his nest on high </a:t>
            </a:r>
            <a:endParaRPr sz="2072"/>
          </a:p>
          <a:p>
            <a:pPr lvl="2" marL="0" indent="0" defTabSz="676655">
              <a:spcBef>
                <a:spcPts val="300"/>
              </a:spcBef>
              <a:buSzTx/>
              <a:buNone/>
              <a:defRPr sz="1800">
                <a:uFillTx/>
              </a:defRPr>
            </a:pPr>
            <a:r>
              <a:rPr sz="2072">
                <a:uFill>
                  <a:solidFill/>
                </a:uFill>
              </a:rPr>
              <a:t>– </a:t>
            </a:r>
            <a:r>
              <a:rPr b="1" sz="2072">
                <a:uFill>
                  <a:solidFill/>
                </a:uFill>
              </a:rPr>
              <a:t>self serving and self confident</a:t>
            </a:r>
            <a:endParaRPr b="1" i="1" sz="2072"/>
          </a:p>
          <a:p>
            <a:pPr lvl="2" marL="0" indent="0" defTabSz="676655">
              <a:spcBef>
                <a:spcPts val="300"/>
              </a:spcBef>
              <a:buSzTx/>
              <a:buNone/>
              <a:defRPr sz="1800">
                <a:uFillTx/>
              </a:defRPr>
            </a:pPr>
            <a:r>
              <a:rPr b="1" sz="2072">
                <a:uFill>
                  <a:solidFill/>
                </a:uFill>
              </a:rPr>
              <a:t> </a:t>
            </a:r>
            <a:endParaRPr b="1" sz="2072">
              <a:uFill>
                <a:solidFill/>
              </a:uFill>
            </a:endParaRPr>
          </a:p>
          <a:p>
            <a:pPr lvl="2" marL="0" indent="0" defTabSz="676655">
              <a:spcBef>
                <a:spcPts val="300"/>
              </a:spcBef>
              <a:buSzTx/>
              <a:buNone/>
              <a:defRPr sz="1800">
                <a:uFillTx/>
              </a:defRPr>
            </a:pPr>
            <a:r>
              <a:rPr b="1" sz="2072">
                <a:uFill>
                  <a:solidFill/>
                </a:uFill>
              </a:rPr>
              <a:t>3</a:t>
            </a:r>
            <a:r>
              <a:rPr i="1" sz="2072">
                <a:uFill>
                  <a:solidFill/>
                </a:uFill>
              </a:rPr>
              <a:t>: v</a:t>
            </a:r>
            <a:r>
              <a:rPr sz="2072">
                <a:uFill>
                  <a:solidFill/>
                </a:uFill>
              </a:rPr>
              <a:t>12-14 Building a city by blood</a:t>
            </a:r>
            <a:r>
              <a:rPr b="1" sz="2072">
                <a:uFill>
                  <a:solidFill/>
                </a:uFill>
              </a:rPr>
              <a:t> </a:t>
            </a:r>
            <a:endParaRPr b="1" sz="2072"/>
          </a:p>
          <a:p>
            <a:pPr lvl="2" marL="0" indent="0" defTabSz="676655">
              <a:spcBef>
                <a:spcPts val="300"/>
              </a:spcBef>
              <a:buSzTx/>
              <a:buNone/>
              <a:defRPr sz="1800">
                <a:uFillTx/>
              </a:defRPr>
            </a:pPr>
            <a:r>
              <a:rPr sz="2072">
                <a:uFill>
                  <a:solidFill/>
                </a:uFill>
              </a:rPr>
              <a:t>–</a:t>
            </a:r>
            <a:r>
              <a:rPr b="1" i="1" sz="2072">
                <a:uFill>
                  <a:solidFill/>
                </a:uFill>
              </a:rPr>
              <a:t> seeking prestige and status built on corruption</a:t>
            </a:r>
            <a:endParaRPr b="1" i="1" sz="2072">
              <a:uFill>
                <a:solidFill/>
              </a:uFill>
            </a:endParaRPr>
          </a:p>
          <a:p>
            <a:pPr lvl="2" marL="0" indent="0" defTabSz="676655">
              <a:spcBef>
                <a:spcPts val="300"/>
              </a:spcBef>
              <a:buSzTx/>
              <a:buNone/>
              <a:defRPr sz="1800">
                <a:uFillTx/>
              </a:defRPr>
            </a:pPr>
            <a:r>
              <a:rPr b="1" i="1" sz="2072">
                <a:solidFill>
                  <a:srgbClr val="5F327C"/>
                </a:solidFill>
              </a:rPr>
              <a:t>(The earth shall be filled with the knowledge of the glory </a:t>
            </a:r>
            <a:endParaRPr b="1" i="1" sz="2072">
              <a:solidFill>
                <a:srgbClr val="5F327C"/>
              </a:solidFill>
            </a:endParaRPr>
          </a:p>
          <a:p>
            <a:pPr lvl="2" marL="0" indent="0" defTabSz="676655">
              <a:spcBef>
                <a:spcPts val="300"/>
              </a:spcBef>
              <a:buSzTx/>
              <a:buNone/>
              <a:defRPr sz="1800">
                <a:uFillTx/>
              </a:defRPr>
            </a:pPr>
            <a:r>
              <a:rPr b="1" i="1" sz="2072">
                <a:solidFill>
                  <a:srgbClr val="5F327C"/>
                </a:solidFill>
              </a:rPr>
              <a:t>of the LORD as the waters cover the sea)</a:t>
            </a:r>
            <a:endParaRPr b="1" i="1" sz="2072">
              <a:solidFill>
                <a:srgbClr val="5F327C"/>
              </a:solidFill>
            </a:endParaRPr>
          </a:p>
          <a:p>
            <a:pPr lvl="2" marL="0" indent="0" defTabSz="676655">
              <a:spcBef>
                <a:spcPts val="300"/>
              </a:spcBef>
              <a:buSzTx/>
              <a:buNone/>
              <a:defRPr sz="1800">
                <a:uFillTx/>
              </a:defRPr>
            </a:pPr>
            <a:endParaRPr b="1" i="1" sz="2072">
              <a:solidFill>
                <a:srgbClr val="5F327C"/>
              </a:solidFill>
            </a:endParaRPr>
          </a:p>
          <a:p>
            <a:pPr lvl="2" marL="0" indent="0" defTabSz="676655">
              <a:spcBef>
                <a:spcPts val="300"/>
              </a:spcBef>
              <a:buSzTx/>
              <a:buNone/>
              <a:defRPr sz="1800">
                <a:uFillTx/>
              </a:defRPr>
            </a:pPr>
            <a:r>
              <a:rPr b="1" sz="2072"/>
              <a:t>4:</a:t>
            </a:r>
            <a:r>
              <a:rPr b="1" i="1" sz="2072"/>
              <a:t> </a:t>
            </a:r>
            <a:r>
              <a:rPr i="1" sz="2072">
                <a:uFill>
                  <a:solidFill/>
                </a:uFill>
              </a:rPr>
              <a:t>v</a:t>
            </a:r>
            <a:r>
              <a:rPr sz="2072">
                <a:uFill>
                  <a:solidFill/>
                </a:uFill>
              </a:rPr>
              <a:t>15-17  drunkards filled with shame </a:t>
            </a:r>
            <a:endParaRPr sz="2072"/>
          </a:p>
          <a:p>
            <a:pPr lvl="2" marL="0" indent="0" defTabSz="676655">
              <a:spcBef>
                <a:spcPts val="300"/>
              </a:spcBef>
              <a:buSzTx/>
              <a:buNone/>
              <a:defRPr sz="1800">
                <a:uFillTx/>
              </a:defRPr>
            </a:pPr>
            <a:r>
              <a:rPr b="1" i="1" sz="2072">
                <a:uFill>
                  <a:solidFill/>
                </a:uFill>
              </a:rPr>
              <a:t>– peddling human philosophy and</a:t>
            </a:r>
            <a:r>
              <a:rPr b="1" sz="2072">
                <a:uFill>
                  <a:solidFill/>
                </a:uFill>
              </a:rPr>
              <a:t> </a:t>
            </a:r>
            <a:r>
              <a:rPr b="1" i="1" sz="2072">
                <a:uFill>
                  <a:solidFill/>
                </a:uFill>
              </a:rPr>
              <a:t>moral corruption</a:t>
            </a:r>
            <a:endParaRPr b="1" i="1" sz="2072"/>
          </a:p>
          <a:p>
            <a:pPr lvl="2" marL="0" indent="0" defTabSz="676655">
              <a:spcBef>
                <a:spcPts val="300"/>
              </a:spcBef>
              <a:buSzTx/>
              <a:buNone/>
              <a:defRPr sz="1800">
                <a:uFillTx/>
              </a:defRPr>
            </a:pPr>
            <a:endParaRPr b="1" i="1" sz="2072"/>
          </a:p>
          <a:p>
            <a:pPr lvl="2" marL="0" indent="0" defTabSz="676655">
              <a:spcBef>
                <a:spcPts val="300"/>
              </a:spcBef>
              <a:buSzTx/>
              <a:buNone/>
              <a:defRPr sz="1800">
                <a:uFillTx/>
              </a:defRPr>
            </a:pPr>
            <a:r>
              <a:rPr b="1" sz="2072"/>
              <a:t>5:</a:t>
            </a:r>
            <a:r>
              <a:rPr b="1" i="1" sz="2072"/>
              <a:t> </a:t>
            </a:r>
            <a:r>
              <a:rPr i="1" sz="2072">
                <a:uFill>
                  <a:solidFill/>
                </a:uFill>
              </a:rPr>
              <a:t>v</a:t>
            </a:r>
            <a:r>
              <a:rPr sz="2072">
                <a:uFill>
                  <a:solidFill/>
                </a:uFill>
              </a:rPr>
              <a:t>18-19 Idolatry </a:t>
            </a:r>
            <a:endParaRPr sz="2072">
              <a:uFill>
                <a:solidFill/>
              </a:uFill>
            </a:endParaRPr>
          </a:p>
          <a:p>
            <a:pPr lvl="2" marL="0" indent="0" defTabSz="676655">
              <a:spcBef>
                <a:spcPts val="300"/>
              </a:spcBef>
              <a:buSzTx/>
              <a:buNone/>
              <a:defRPr sz="1800">
                <a:uFillTx/>
              </a:defRPr>
            </a:pPr>
            <a:r>
              <a:rPr sz="2072">
                <a:uFill>
                  <a:solidFill/>
                </a:uFill>
              </a:rPr>
              <a:t>– </a:t>
            </a:r>
            <a:r>
              <a:rPr b="1" sz="2072">
                <a:uFill>
                  <a:solidFill/>
                </a:uFill>
              </a:rPr>
              <a:t>promoting</a:t>
            </a:r>
            <a:r>
              <a:rPr sz="2072">
                <a:uFill>
                  <a:solidFill/>
                </a:uFill>
              </a:rPr>
              <a:t> </a:t>
            </a:r>
            <a:r>
              <a:rPr b="1" i="1" sz="2072">
                <a:uFill>
                  <a:solidFill/>
                </a:uFill>
              </a:rPr>
              <a:t>false religion </a:t>
            </a:r>
          </a:p>
        </p:txBody>
      </p:sp>
    </p:spTree>
  </p:cSld>
  <p:clrMapOvr>
    <a:masterClrMapping/>
  </p:clrMapOvr>
  <p:transition spd="med" advClick="1"/>
</p:sld>
</file>

<file path=ppt/slides/slide8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1" name="Shape 42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sp>
        <p:nvSpPr>
          <p:cNvPr id="422" name="Shape 422"/>
          <p:cNvSpPr/>
          <p:nvPr/>
        </p:nvSpPr>
        <p:spPr>
          <a:xfrm>
            <a:off x="497882" y="1932455"/>
            <a:ext cx="8148236" cy="134685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2900">
                <a:solidFill>
                  <a:srgbClr val="A01E05"/>
                </a:solidFill>
              </a:defRPr>
            </a:lvl1pPr>
          </a:lstStyle>
          <a:p>
            <a:pPr lvl="0">
              <a:defRPr sz="1800">
                <a:solidFill>
                  <a:srgbClr val="000000"/>
                </a:solidFill>
              </a:defRPr>
            </a:pPr>
            <a:r>
              <a:rPr sz="2900">
                <a:solidFill>
                  <a:srgbClr val="A01E05"/>
                </a:solidFill>
              </a:rPr>
              <a:t>v8 “because of men's blood, and for the violence of the land, of the city, and of all that dwell therein”.</a:t>
            </a:r>
          </a:p>
        </p:txBody>
      </p:sp>
      <p:sp>
        <p:nvSpPr>
          <p:cNvPr id="423" name="Shape 423"/>
          <p:cNvSpPr/>
          <p:nvPr/>
        </p:nvSpPr>
        <p:spPr>
          <a:xfrm>
            <a:off x="429703" y="584200"/>
            <a:ext cx="7928993" cy="1447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2" defTabSz="914400">
              <a:spcBef>
                <a:spcPts val="500"/>
              </a:spcBef>
              <a:buClr>
                <a:srgbClr val="000000"/>
              </a:buClr>
              <a:buFont typeface="Arial"/>
              <a:defRPr sz="1800"/>
            </a:pPr>
            <a:r>
              <a:rPr b="1" sz="2800">
                <a:uFill>
                  <a:solidFill/>
                </a:uFill>
                <a:latin typeface="Calibri"/>
                <a:ea typeface="Calibri"/>
                <a:cs typeface="Calibri"/>
                <a:sym typeface="Calibri"/>
              </a:rPr>
              <a:t>1: </a:t>
            </a:r>
            <a:r>
              <a:rPr sz="2800">
                <a:uFill>
                  <a:solidFill/>
                </a:uFill>
                <a:latin typeface="Calibri"/>
                <a:ea typeface="Calibri"/>
                <a:cs typeface="Calibri"/>
                <a:sym typeface="Calibri"/>
              </a:rPr>
              <a:t>v6-8</a:t>
            </a:r>
            <a:r>
              <a:rPr b="1" sz="2800">
                <a:uFill>
                  <a:solidFill/>
                </a:uFill>
                <a:latin typeface="Calibri"/>
                <a:ea typeface="Calibri"/>
                <a:cs typeface="Calibri"/>
                <a:sym typeface="Calibri"/>
              </a:rPr>
              <a:t> </a:t>
            </a:r>
            <a:r>
              <a:rPr sz="2800">
                <a:uFill>
                  <a:solidFill/>
                </a:uFill>
                <a:latin typeface="Calibri"/>
                <a:ea typeface="Calibri"/>
                <a:cs typeface="Calibri"/>
                <a:sym typeface="Calibri"/>
              </a:rPr>
              <a:t>Increaseth that which is not his </a:t>
            </a:r>
            <a:endParaRPr sz="2800">
              <a:latin typeface="Calibri"/>
              <a:ea typeface="Calibri"/>
              <a:cs typeface="Calibri"/>
              <a:sym typeface="Calibri"/>
            </a:endParaRPr>
          </a:p>
          <a:p>
            <a:pPr lvl="2" defTabSz="914400">
              <a:spcBef>
                <a:spcPts val="500"/>
              </a:spcBef>
              <a:buClr>
                <a:srgbClr val="000000"/>
              </a:buClr>
              <a:buFont typeface="Arial"/>
              <a:defRPr sz="1800"/>
            </a:pPr>
            <a:r>
              <a:rPr b="1" sz="2800">
                <a:uFill>
                  <a:solidFill/>
                </a:uFill>
                <a:latin typeface="Calibri"/>
                <a:ea typeface="Calibri"/>
                <a:cs typeface="Calibri"/>
                <a:sym typeface="Calibri"/>
              </a:rPr>
              <a:t>– </a:t>
            </a:r>
            <a:r>
              <a:rPr b="1" i="1" sz="2800">
                <a:uFill>
                  <a:solidFill/>
                </a:uFill>
                <a:latin typeface="Calibri"/>
                <a:ea typeface="Calibri"/>
                <a:cs typeface="Calibri"/>
                <a:sym typeface="Calibri"/>
              </a:rPr>
              <a:t>insatiable appetite for territory and wealth</a:t>
            </a:r>
            <a:endParaRPr b="1" i="1" sz="2800">
              <a:latin typeface="Calibri"/>
              <a:ea typeface="Calibri"/>
              <a:cs typeface="Calibri"/>
              <a:sym typeface="Calibri"/>
            </a:endParaRPr>
          </a:p>
        </p:txBody>
      </p:sp>
      <p:sp>
        <p:nvSpPr>
          <p:cNvPr id="424" name="Shape 424"/>
          <p:cNvSpPr/>
          <p:nvPr/>
        </p:nvSpPr>
        <p:spPr>
          <a:xfrm>
            <a:off x="383629" y="3632200"/>
            <a:ext cx="8658424" cy="1447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2" defTabSz="914400">
              <a:spcBef>
                <a:spcPts val="500"/>
              </a:spcBef>
              <a:buClr>
                <a:srgbClr val="000000"/>
              </a:buClr>
              <a:buFont typeface="Arial"/>
              <a:defRPr sz="1800"/>
            </a:pPr>
            <a:r>
              <a:rPr b="1" sz="2800">
                <a:latin typeface="Calibri"/>
                <a:ea typeface="Calibri"/>
                <a:cs typeface="Calibri"/>
                <a:sym typeface="Calibri"/>
              </a:rPr>
              <a:t>4:</a:t>
            </a:r>
            <a:r>
              <a:rPr b="1" i="1" sz="2800">
                <a:latin typeface="Calibri"/>
                <a:ea typeface="Calibri"/>
                <a:cs typeface="Calibri"/>
                <a:sym typeface="Calibri"/>
              </a:rPr>
              <a:t> </a:t>
            </a:r>
            <a:r>
              <a:rPr i="1" sz="2800">
                <a:uFill>
                  <a:solidFill/>
                </a:uFill>
                <a:latin typeface="Calibri"/>
                <a:ea typeface="Calibri"/>
                <a:cs typeface="Calibri"/>
                <a:sym typeface="Calibri"/>
              </a:rPr>
              <a:t>v</a:t>
            </a:r>
            <a:r>
              <a:rPr sz="2800">
                <a:uFill>
                  <a:solidFill/>
                </a:uFill>
                <a:latin typeface="Calibri"/>
                <a:ea typeface="Calibri"/>
                <a:cs typeface="Calibri"/>
                <a:sym typeface="Calibri"/>
              </a:rPr>
              <a:t>15-17  drunkards filled with shame </a:t>
            </a:r>
            <a:endParaRPr sz="2800">
              <a:latin typeface="Calibri"/>
              <a:ea typeface="Calibri"/>
              <a:cs typeface="Calibri"/>
              <a:sym typeface="Calibri"/>
            </a:endParaRPr>
          </a:p>
          <a:p>
            <a:pPr lvl="2" defTabSz="914400">
              <a:spcBef>
                <a:spcPts val="500"/>
              </a:spcBef>
              <a:buClr>
                <a:srgbClr val="000000"/>
              </a:buClr>
              <a:buFont typeface="Arial"/>
              <a:defRPr sz="1800"/>
            </a:pPr>
            <a:r>
              <a:rPr b="1" i="1" sz="2800">
                <a:uFill>
                  <a:solidFill/>
                </a:uFill>
                <a:latin typeface="Calibri"/>
                <a:ea typeface="Calibri"/>
                <a:cs typeface="Calibri"/>
                <a:sym typeface="Calibri"/>
              </a:rPr>
              <a:t>– peddling human philosophy and</a:t>
            </a:r>
            <a:r>
              <a:rPr b="1" sz="2800">
                <a:uFill>
                  <a:solidFill/>
                </a:uFill>
                <a:latin typeface="Calibri"/>
                <a:ea typeface="Calibri"/>
                <a:cs typeface="Calibri"/>
                <a:sym typeface="Calibri"/>
              </a:rPr>
              <a:t> </a:t>
            </a:r>
            <a:r>
              <a:rPr b="1" i="1" sz="2800">
                <a:uFill>
                  <a:solidFill/>
                </a:uFill>
                <a:latin typeface="Calibri"/>
                <a:ea typeface="Calibri"/>
                <a:cs typeface="Calibri"/>
                <a:sym typeface="Calibri"/>
              </a:rPr>
              <a:t>moral corruption</a:t>
            </a:r>
            <a:endParaRPr b="1" i="1" sz="2800">
              <a:latin typeface="Calibri"/>
              <a:ea typeface="Calibri"/>
              <a:cs typeface="Calibri"/>
              <a:sym typeface="Calibri"/>
            </a:endParaRPr>
          </a:p>
        </p:txBody>
      </p:sp>
      <p:sp>
        <p:nvSpPr>
          <p:cNvPr id="425" name="Shape 425"/>
          <p:cNvSpPr/>
          <p:nvPr/>
        </p:nvSpPr>
        <p:spPr>
          <a:xfrm>
            <a:off x="497882" y="4904255"/>
            <a:ext cx="8281189" cy="1346852"/>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sz="2900">
                <a:solidFill>
                  <a:srgbClr val="A01E05"/>
                </a:solidFill>
              </a:defRPr>
            </a:lvl1pPr>
          </a:lstStyle>
          <a:p>
            <a:pPr lvl="0">
              <a:defRPr sz="1800">
                <a:solidFill>
                  <a:srgbClr val="000000"/>
                </a:solidFill>
              </a:defRPr>
            </a:pPr>
            <a:r>
              <a:rPr sz="2900">
                <a:solidFill>
                  <a:srgbClr val="A01E05"/>
                </a:solidFill>
              </a:rPr>
              <a:t>v17 “because of men's blood, and for the violence of the land, of the city, and of all that dwell therein”.</a:t>
            </a:r>
          </a:p>
        </p:txBody>
      </p:sp>
    </p:spTree>
  </p:cSld>
  <p:clrMapOvr>
    <a:masterClrMapping/>
  </p:clrMapOvr>
  <p:transitio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0" presetID="1" grpId="1" fill="hold">
                                  <p:stCondLst>
                                    <p:cond delay="0"/>
                                  </p:stCondLst>
                                  <p:iterate type="el" backwards="0">
                                    <p:tmAbs val="0"/>
                                  </p:iterate>
                                  <p:childTnLst>
                                    <p:set>
                                      <p:cBhvr>
                                        <p:cTn id="6" fill="hold"/>
                                        <p:tgtEl>
                                          <p:spTgt spid="4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nodeType="clickEffect" presetClass="entr" presetSubtype="0" presetID="1" grpId="2" fill="hold">
                                  <p:stCondLst>
                                    <p:cond delay="0"/>
                                  </p:stCondLst>
                                  <p:iterate type="el" backwards="0">
                                    <p:tmAbs val="0"/>
                                  </p:iterate>
                                  <p:childTnLst>
                                    <p:set>
                                      <p:cBhvr>
                                        <p:cTn id="10" fill="hold"/>
                                        <p:tgtEl>
                                          <p:spTgt spid="4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nodeType="clickEffect" presetClass="entr" presetSubtype="0" presetID="1" grpId="3" fill="hold">
                                  <p:stCondLst>
                                    <p:cond delay="0"/>
                                  </p:stCondLst>
                                  <p:iterate type="el" backwards="0">
                                    <p:tmAbs val="0"/>
                                  </p:iterate>
                                  <p:childTnLst>
                                    <p:set>
                                      <p:cBhvr>
                                        <p:cTn id="14" fill="hold"/>
                                        <p:tgtEl>
                                          <p:spTgt spid="4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25" grpId="3"/>
      <p:bldP build="whole" bldLvl="1" animBg="1" rev="0" advAuto="0" spid="422" grpId="1"/>
      <p:bldP build="whole" bldLvl="1" animBg="1" rev="0" advAuto="0" spid="424" grpId="2"/>
    </p:bldLst>
  </p:timing>
</p:sld>
</file>

<file path=ppt/slides/slide8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7" name="Shape 427"/>
          <p:cNvSpPr/>
          <p:nvPr/>
        </p:nvSpPr>
        <p:spPr>
          <a:xfrm>
            <a:off x="1284684" y="112844"/>
            <a:ext cx="6574632" cy="3416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defRPr sz="1800"/>
            </a:pPr>
            <a:r>
              <a:rPr sz="2400">
                <a:latin typeface="+mn-lt"/>
                <a:ea typeface="+mn-ea"/>
                <a:cs typeface="+mn-cs"/>
                <a:sym typeface="Helvetica"/>
              </a:rPr>
              <a:t>Hab 2:5</a:t>
            </a:r>
            <a:endParaRPr sz="2400">
              <a:latin typeface="+mn-lt"/>
              <a:ea typeface="+mn-ea"/>
              <a:cs typeface="+mn-cs"/>
              <a:sym typeface="Helvetica"/>
            </a:endParaRPr>
          </a:p>
          <a:p>
            <a:pPr lvl="0">
              <a:defRPr sz="1800"/>
            </a:pPr>
            <a:r>
              <a:rPr sz="2400">
                <a:latin typeface="+mn-lt"/>
                <a:ea typeface="+mn-ea"/>
                <a:cs typeface="+mn-cs"/>
                <a:sym typeface="Helvetica"/>
              </a:rPr>
              <a:t>Yea also, </a:t>
            </a:r>
            <a:r>
              <a:rPr b="1" sz="2400">
                <a:solidFill>
                  <a:srgbClr val="BD5B0C"/>
                </a:solidFill>
                <a:latin typeface="+mn-lt"/>
                <a:ea typeface="+mn-ea"/>
                <a:cs typeface="+mn-cs"/>
                <a:sym typeface="Helvetica"/>
              </a:rPr>
              <a:t>because he transgresseth by wine</a:t>
            </a:r>
            <a:r>
              <a:rPr sz="2400">
                <a:latin typeface="+mn-lt"/>
                <a:ea typeface="+mn-ea"/>
                <a:cs typeface="+mn-cs"/>
                <a:sym typeface="Helvetica"/>
              </a:rPr>
              <a:t>,</a:t>
            </a:r>
            <a:endParaRPr sz="2400">
              <a:latin typeface="+mn-lt"/>
              <a:ea typeface="+mn-ea"/>
              <a:cs typeface="+mn-cs"/>
              <a:sym typeface="Helvetica"/>
            </a:endParaRPr>
          </a:p>
          <a:p>
            <a:pPr lvl="0">
              <a:defRPr sz="1800"/>
            </a:pPr>
            <a:r>
              <a:rPr sz="2400">
                <a:latin typeface="+mn-lt"/>
                <a:ea typeface="+mn-ea"/>
                <a:cs typeface="+mn-cs"/>
                <a:sym typeface="Helvetica"/>
              </a:rPr>
              <a:t>he is a proud man, </a:t>
            </a:r>
            <a:r>
              <a:rPr b="1" sz="2400">
                <a:solidFill>
                  <a:srgbClr val="BD5B0C"/>
                </a:solidFill>
                <a:latin typeface="+mn-lt"/>
                <a:ea typeface="+mn-ea"/>
                <a:cs typeface="+mn-cs"/>
                <a:sym typeface="Helvetica"/>
              </a:rPr>
              <a:t>neither keepeth at home</a:t>
            </a:r>
            <a:r>
              <a:rPr sz="2400">
                <a:latin typeface="+mn-lt"/>
                <a:ea typeface="+mn-ea"/>
                <a:cs typeface="+mn-cs"/>
                <a:sym typeface="Helvetica"/>
              </a:rPr>
              <a:t>,</a:t>
            </a:r>
            <a:endParaRPr sz="2400">
              <a:latin typeface="+mn-lt"/>
              <a:ea typeface="+mn-ea"/>
              <a:cs typeface="+mn-cs"/>
              <a:sym typeface="Helvetica"/>
            </a:endParaRPr>
          </a:p>
          <a:p>
            <a:pPr lvl="0">
              <a:defRPr sz="1800"/>
            </a:pPr>
            <a:endParaRPr sz="2400">
              <a:latin typeface="+mn-lt"/>
              <a:ea typeface="+mn-ea"/>
              <a:cs typeface="+mn-cs"/>
              <a:sym typeface="Helvetica"/>
            </a:endParaRPr>
          </a:p>
          <a:p>
            <a:pPr lvl="0">
              <a:defRPr sz="1800"/>
            </a:pPr>
            <a:r>
              <a:rPr sz="2400">
                <a:latin typeface="+mn-lt"/>
                <a:ea typeface="+mn-ea"/>
                <a:cs typeface="+mn-cs"/>
                <a:sym typeface="Helvetica"/>
              </a:rPr>
              <a:t>who </a:t>
            </a:r>
            <a:r>
              <a:rPr b="1" sz="2400">
                <a:solidFill>
                  <a:srgbClr val="BD5B0C"/>
                </a:solidFill>
                <a:latin typeface="+mn-lt"/>
                <a:ea typeface="+mn-ea"/>
                <a:cs typeface="+mn-cs"/>
                <a:sym typeface="Helvetica"/>
              </a:rPr>
              <a:t>enlargeth his desire</a:t>
            </a:r>
            <a:r>
              <a:rPr sz="2400">
                <a:latin typeface="+mn-lt"/>
                <a:ea typeface="+mn-ea"/>
                <a:cs typeface="+mn-cs"/>
                <a:sym typeface="Helvetica"/>
              </a:rPr>
              <a:t> as hell,</a:t>
            </a:r>
            <a:endParaRPr sz="2400">
              <a:latin typeface="+mn-lt"/>
              <a:ea typeface="+mn-ea"/>
              <a:cs typeface="+mn-cs"/>
              <a:sym typeface="Helvetica"/>
            </a:endParaRPr>
          </a:p>
          <a:p>
            <a:pPr lvl="0">
              <a:defRPr sz="1800"/>
            </a:pPr>
            <a:r>
              <a:rPr sz="2400">
                <a:latin typeface="+mn-lt"/>
                <a:ea typeface="+mn-ea"/>
                <a:cs typeface="+mn-cs"/>
                <a:sym typeface="Helvetica"/>
              </a:rPr>
              <a:t>and is as death, and cannot be satisfied,</a:t>
            </a:r>
            <a:endParaRPr sz="2400">
              <a:latin typeface="+mn-lt"/>
              <a:ea typeface="+mn-ea"/>
              <a:cs typeface="+mn-cs"/>
              <a:sym typeface="Helvetica"/>
            </a:endParaRPr>
          </a:p>
          <a:p>
            <a:pPr lvl="0">
              <a:defRPr sz="1800"/>
            </a:pPr>
            <a:endParaRPr sz="2400">
              <a:latin typeface="+mn-lt"/>
              <a:ea typeface="+mn-ea"/>
              <a:cs typeface="+mn-cs"/>
              <a:sym typeface="Helvetica"/>
            </a:endParaRPr>
          </a:p>
          <a:p>
            <a:pPr lvl="0">
              <a:defRPr sz="1800"/>
            </a:pPr>
            <a:r>
              <a:rPr sz="2400">
                <a:latin typeface="+mn-lt"/>
                <a:ea typeface="+mn-ea"/>
                <a:cs typeface="+mn-cs"/>
                <a:sym typeface="Helvetica"/>
              </a:rPr>
              <a:t>but </a:t>
            </a:r>
            <a:r>
              <a:rPr b="1" sz="2400">
                <a:solidFill>
                  <a:srgbClr val="BD5B0C"/>
                </a:solidFill>
                <a:latin typeface="+mn-lt"/>
                <a:ea typeface="+mn-ea"/>
                <a:cs typeface="+mn-cs"/>
                <a:sym typeface="Helvetica"/>
              </a:rPr>
              <a:t>gathereth</a:t>
            </a:r>
            <a:r>
              <a:rPr sz="2400">
                <a:latin typeface="+mn-lt"/>
                <a:ea typeface="+mn-ea"/>
                <a:cs typeface="+mn-cs"/>
                <a:sym typeface="Helvetica"/>
              </a:rPr>
              <a:t> unto him all nations,</a:t>
            </a:r>
            <a:endParaRPr sz="2400">
              <a:latin typeface="+mn-lt"/>
              <a:ea typeface="+mn-ea"/>
              <a:cs typeface="+mn-cs"/>
              <a:sym typeface="Helvetica"/>
            </a:endParaRPr>
          </a:p>
          <a:p>
            <a:pPr lvl="0">
              <a:defRPr sz="1800"/>
            </a:pPr>
            <a:r>
              <a:rPr sz="2400">
                <a:latin typeface="+mn-lt"/>
                <a:ea typeface="+mn-ea"/>
                <a:cs typeface="+mn-cs"/>
                <a:sym typeface="Helvetica"/>
              </a:rPr>
              <a:t>and </a:t>
            </a:r>
            <a:r>
              <a:rPr b="1" sz="2400">
                <a:solidFill>
                  <a:srgbClr val="BD5B0C"/>
                </a:solidFill>
                <a:latin typeface="+mn-lt"/>
                <a:ea typeface="+mn-ea"/>
                <a:cs typeface="+mn-cs"/>
                <a:sym typeface="Helvetica"/>
              </a:rPr>
              <a:t>heapeth</a:t>
            </a:r>
            <a:r>
              <a:rPr sz="2400">
                <a:latin typeface="+mn-lt"/>
                <a:ea typeface="+mn-ea"/>
                <a:cs typeface="+mn-cs"/>
                <a:sym typeface="Helvetica"/>
              </a:rPr>
              <a:t> unto him all people:</a:t>
            </a:r>
          </a:p>
        </p:txBody>
      </p:sp>
      <p:sp>
        <p:nvSpPr>
          <p:cNvPr id="428" name="Shape 428"/>
          <p:cNvSpPr/>
          <p:nvPr/>
        </p:nvSpPr>
        <p:spPr>
          <a:xfrm>
            <a:off x="167241" y="3968874"/>
            <a:ext cx="8936542" cy="1866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marL="310815" indent="-310815">
              <a:buSzPct val="100000"/>
              <a:buChar char="•"/>
              <a:defRPr sz="1800"/>
            </a:pPr>
            <a:r>
              <a:rPr sz="3100">
                <a:latin typeface="+mn-lt"/>
                <a:ea typeface="+mn-ea"/>
                <a:cs typeface="+mn-cs"/>
                <a:sym typeface="Helvetica"/>
              </a:rPr>
              <a:t>4.</a:t>
            </a:r>
            <a:r>
              <a:rPr>
                <a:latin typeface="+mn-lt"/>
                <a:ea typeface="+mn-ea"/>
                <a:cs typeface="+mn-cs"/>
                <a:sym typeface="Helvetica"/>
              </a:rPr>
              <a:t>   </a:t>
            </a:r>
            <a:r>
              <a:rPr sz="2800">
                <a:latin typeface="+mn-lt"/>
                <a:ea typeface="+mn-ea"/>
                <a:cs typeface="+mn-cs"/>
                <a:sym typeface="Helvetica"/>
              </a:rPr>
              <a:t>wine                - v15-17 drunkards filled with shame</a:t>
            </a:r>
            <a:endParaRPr sz="2800">
              <a:latin typeface="+mn-lt"/>
              <a:ea typeface="+mn-ea"/>
              <a:cs typeface="+mn-cs"/>
              <a:sym typeface="Helvetica"/>
            </a:endParaRPr>
          </a:p>
          <a:p>
            <a:pPr lvl="0" marL="280736" indent="-280736">
              <a:buSzPct val="100000"/>
              <a:buChar char="•"/>
              <a:defRPr sz="1800"/>
            </a:pPr>
            <a:r>
              <a:rPr sz="2800">
                <a:latin typeface="+mn-lt"/>
                <a:ea typeface="+mn-ea"/>
                <a:cs typeface="+mn-cs"/>
                <a:sym typeface="Helvetica"/>
              </a:rPr>
              <a:t>3.  </a:t>
            </a:r>
            <a:r>
              <a:rPr sz="2800">
                <a:latin typeface="+mn-lt"/>
                <a:ea typeface="+mn-ea"/>
                <a:cs typeface="+mn-cs"/>
                <a:sym typeface="Helvetica"/>
              </a:rPr>
              <a:t>at home           - v12-14 building a city by blood</a:t>
            </a:r>
            <a:endParaRPr sz="2800">
              <a:latin typeface="+mn-lt"/>
              <a:ea typeface="+mn-ea"/>
              <a:cs typeface="+mn-cs"/>
              <a:sym typeface="Helvetica"/>
            </a:endParaRPr>
          </a:p>
          <a:p>
            <a:pPr lvl="0" marL="280736" indent="-280736">
              <a:buSzPct val="100000"/>
              <a:buChar char="•"/>
              <a:defRPr sz="1800"/>
            </a:pPr>
            <a:r>
              <a:rPr sz="2800">
                <a:latin typeface="+mn-lt"/>
                <a:ea typeface="+mn-ea"/>
                <a:cs typeface="+mn-cs"/>
                <a:sym typeface="Helvetica"/>
              </a:rPr>
              <a:t>2.  </a:t>
            </a:r>
            <a:r>
              <a:rPr sz="2800">
                <a:latin typeface="+mn-lt"/>
                <a:ea typeface="+mn-ea"/>
                <a:cs typeface="+mn-cs"/>
                <a:sym typeface="Helvetica"/>
              </a:rPr>
              <a:t>desire              - v9-10 set his nest on high</a:t>
            </a:r>
            <a:endParaRPr sz="2800">
              <a:latin typeface="+mn-lt"/>
              <a:ea typeface="+mn-ea"/>
              <a:cs typeface="+mn-cs"/>
              <a:sym typeface="Helvetica"/>
            </a:endParaRPr>
          </a:p>
          <a:p>
            <a:pPr lvl="0" marL="280736" indent="-280736">
              <a:buSzPct val="100000"/>
              <a:buChar char="•"/>
              <a:defRPr sz="1800"/>
            </a:pPr>
            <a:r>
              <a:rPr sz="2800">
                <a:latin typeface="+mn-lt"/>
                <a:ea typeface="+mn-ea"/>
                <a:cs typeface="+mn-cs"/>
                <a:sym typeface="Helvetica"/>
              </a:rPr>
              <a:t>1.  </a:t>
            </a:r>
            <a:r>
              <a:rPr sz="2800">
                <a:latin typeface="+mn-lt"/>
                <a:ea typeface="+mn-ea"/>
                <a:cs typeface="+mn-cs"/>
                <a:sym typeface="Helvetica"/>
              </a:rPr>
              <a:t>gather nations - v6-8 increases that which is not his</a:t>
            </a:r>
          </a:p>
        </p:txBody>
      </p:sp>
      <p:sp>
        <p:nvSpPr>
          <p:cNvPr id="429" name="Shape 429"/>
          <p:cNvSpPr/>
          <p:nvPr/>
        </p:nvSpPr>
        <p:spPr>
          <a:xfrm>
            <a:off x="384356" y="5943848"/>
            <a:ext cx="5450906" cy="533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defRPr sz="1800"/>
            </a:pPr>
            <a:r>
              <a:rPr sz="2800">
                <a:latin typeface="+mn-lt"/>
                <a:ea typeface="+mn-ea"/>
                <a:cs typeface="+mn-cs"/>
                <a:sym typeface="Helvetica"/>
              </a:rPr>
              <a:t>5. Trust in idols  </a:t>
            </a:r>
            <a:r>
              <a:rPr i="1" sz="2800">
                <a:latin typeface="+mn-lt"/>
                <a:ea typeface="+mn-ea"/>
                <a:cs typeface="+mn-cs"/>
                <a:sym typeface="Helvetica"/>
              </a:rPr>
              <a:t>  - v18-19 idolatry</a:t>
            </a:r>
          </a:p>
        </p:txBody>
      </p:sp>
    </p:spTree>
  </p:cSld>
  <p:clrMapOvr>
    <a:masterClrMapping/>
  </p:clrMapOvr>
  <p:transitio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0" presetID="1" grpId="1" fill="hold">
                                  <p:stCondLst>
                                    <p:cond delay="0"/>
                                  </p:stCondLst>
                                  <p:iterate type="el" backwards="0">
                                    <p:tmAbs val="0"/>
                                  </p:iterate>
                                  <p:childTnLst>
                                    <p:set>
                                      <p:cBhvr>
                                        <p:cTn id="6" fill="hold"/>
                                        <p:tgtEl>
                                          <p:spTgt spid="428">
                                            <p:bg/>
                                          </p:spTgt>
                                        </p:tgtEl>
                                        <p:attrNameLst>
                                          <p:attrName>style.visibility</p:attrName>
                                        </p:attrNameLst>
                                      </p:cBhvr>
                                      <p:to>
                                        <p:strVal val="visible"/>
                                      </p:to>
                                    </p:set>
                                  </p:childTnLst>
                                </p:cTn>
                              </p:par>
                              <p:par>
                                <p:cTn id="7" presetClass="entr" presetSubtype="0" presetID="1" grpId="1" fill="hold">
                                  <p:stCondLst>
                                    <p:cond delay="0"/>
                                  </p:stCondLst>
                                  <p:iterate type="el" backwards="0">
                                    <p:tmAbs val="0"/>
                                  </p:iterate>
                                  <p:childTnLst>
                                    <p:set>
                                      <p:cBhvr>
                                        <p:cTn id="8" fill="hold"/>
                                        <p:tgtEl>
                                          <p:spTgt spid="42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nodeType="clickEffect" presetClass="entr" presetSubtype="0" presetID="1" grpId="1" fill="hold">
                                  <p:stCondLst>
                                    <p:cond delay="0"/>
                                  </p:stCondLst>
                                  <p:iterate type="el" backwards="0">
                                    <p:tmAbs val="0"/>
                                  </p:iterate>
                                  <p:childTnLst>
                                    <p:set>
                                      <p:cBhvr>
                                        <p:cTn id="12" fill="hold"/>
                                        <p:tgtEl>
                                          <p:spTgt spid="42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nodeType="clickEffect" presetClass="entr" presetSubtype="0" presetID="1" grpId="1" fill="hold">
                                  <p:stCondLst>
                                    <p:cond delay="0"/>
                                  </p:stCondLst>
                                  <p:iterate type="el" backwards="0">
                                    <p:tmAbs val="0"/>
                                  </p:iterate>
                                  <p:childTnLst>
                                    <p:set>
                                      <p:cBhvr>
                                        <p:cTn id="16" fill="hold"/>
                                        <p:tgtEl>
                                          <p:spTgt spid="428">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nodeType="clickEffect" presetClass="entr" presetSubtype="0" presetID="1" grpId="1" fill="hold">
                                  <p:stCondLst>
                                    <p:cond delay="0"/>
                                  </p:stCondLst>
                                  <p:iterate type="el" backwards="0">
                                    <p:tmAbs val="0"/>
                                  </p:iterate>
                                  <p:childTnLst>
                                    <p:set>
                                      <p:cBhvr>
                                        <p:cTn id="20" fill="hold"/>
                                        <p:tgtEl>
                                          <p:spTgt spid="428">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nodeType="clickEffect" presetClass="entr" presetSubtype="0" presetID="1" grpId="2" fill="hold">
                                  <p:stCondLst>
                                    <p:cond delay="0"/>
                                  </p:stCondLst>
                                  <p:iterate type="el" backwards="0">
                                    <p:tmAbs val="0"/>
                                  </p:iterate>
                                  <p:childTnLst>
                                    <p:set>
                                      <p:cBhvr>
                                        <p:cTn id="24" fill="hold"/>
                                        <p:tgtEl>
                                          <p:spTgt spid="4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28" grpId="1"/>
      <p:bldP build="whole" bldLvl="1" animBg="1" rev="0" advAuto="0" spid="429" grpId="2"/>
    </p:bldLst>
  </p:timing>
</p:sld>
</file>

<file path=ppt/slides/slide8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31" name="Shape 431"/>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sp>
        <p:nvSpPr>
          <p:cNvPr id="432" name="Shape 432"/>
          <p:cNvSpPr/>
          <p:nvPr>
            <p:ph type="body" idx="1"/>
          </p:nvPr>
        </p:nvSpPr>
        <p:spPr>
          <a:xfrm>
            <a:off x="432009" y="774947"/>
            <a:ext cx="10618828" cy="4902203"/>
          </a:xfrm>
          <a:prstGeom prst="rect">
            <a:avLst/>
          </a:prstGeom>
        </p:spPr>
        <p:txBody>
          <a:bodyPr lIns="0" tIns="0" rIns="0" bIns="0">
            <a:normAutofit fontScale="100000" lnSpcReduction="0"/>
          </a:bodyPr>
          <a:lstStyle/>
          <a:p>
            <a:pPr lvl="2" marL="0" indent="0" defTabSz="850391">
              <a:spcBef>
                <a:spcPts val="400"/>
              </a:spcBef>
              <a:buSzTx/>
              <a:buNone/>
              <a:defRPr sz="1800">
                <a:uFillTx/>
              </a:defRPr>
            </a:pPr>
            <a:r>
              <a:rPr b="1" sz="2604">
                <a:uFill>
                  <a:solidFill/>
                </a:uFill>
              </a:rPr>
              <a:t>Five woes</a:t>
            </a:r>
            <a:endParaRPr b="1" sz="2604"/>
          </a:p>
          <a:p>
            <a:pPr lvl="2" marL="0" indent="0" defTabSz="850391">
              <a:spcBef>
                <a:spcPts val="400"/>
              </a:spcBef>
              <a:buSzTx/>
              <a:buNone/>
              <a:defRPr sz="1800">
                <a:uFillTx/>
              </a:defRPr>
            </a:pPr>
            <a:r>
              <a:rPr b="1" sz="2604">
                <a:uFill>
                  <a:solidFill/>
                </a:uFill>
              </a:rPr>
              <a:t> </a:t>
            </a:r>
            <a:r>
              <a:rPr sz="2604">
                <a:uFill>
                  <a:solidFill/>
                </a:uFill>
              </a:rPr>
              <a:t>v6-8</a:t>
            </a:r>
            <a:r>
              <a:rPr b="1" sz="2604">
                <a:uFill>
                  <a:solidFill/>
                </a:uFill>
              </a:rPr>
              <a:t> </a:t>
            </a:r>
            <a:r>
              <a:rPr sz="2604">
                <a:uFill>
                  <a:solidFill/>
                </a:uFill>
              </a:rPr>
              <a:t>Increaseth that which is not his </a:t>
            </a:r>
            <a:endParaRPr sz="2604"/>
          </a:p>
          <a:p>
            <a:pPr lvl="2" marL="0" indent="0" defTabSz="850391">
              <a:spcBef>
                <a:spcPts val="400"/>
              </a:spcBef>
              <a:buSzTx/>
              <a:buNone/>
              <a:defRPr sz="1800">
                <a:uFillTx/>
              </a:defRPr>
            </a:pPr>
            <a:r>
              <a:rPr b="1" sz="2604">
                <a:uFill>
                  <a:solidFill/>
                </a:uFill>
              </a:rPr>
              <a:t>– </a:t>
            </a:r>
            <a:r>
              <a:rPr b="1" i="1" sz="2604">
                <a:uFill>
                  <a:solidFill/>
                </a:uFill>
              </a:rPr>
              <a:t>insatiable appetite for territory and wealth</a:t>
            </a:r>
            <a:endParaRPr b="1" i="1" sz="2604"/>
          </a:p>
          <a:p>
            <a:pPr lvl="2" marL="0" indent="0" defTabSz="850391">
              <a:spcBef>
                <a:spcPts val="400"/>
              </a:spcBef>
              <a:buSzTx/>
              <a:buNone/>
              <a:defRPr sz="1800">
                <a:uFillTx/>
              </a:defRPr>
            </a:pPr>
            <a:r>
              <a:rPr i="1" sz="2604">
                <a:uFill>
                  <a:solidFill/>
                </a:uFill>
              </a:rPr>
              <a:t> v</a:t>
            </a:r>
            <a:r>
              <a:rPr sz="2604">
                <a:uFill>
                  <a:solidFill/>
                </a:uFill>
              </a:rPr>
              <a:t>9-10 Set his nest on high </a:t>
            </a:r>
            <a:endParaRPr sz="2604"/>
          </a:p>
          <a:p>
            <a:pPr lvl="2" marL="0" indent="0" defTabSz="850391">
              <a:spcBef>
                <a:spcPts val="400"/>
              </a:spcBef>
              <a:buSzTx/>
              <a:buNone/>
              <a:defRPr sz="1800">
                <a:uFillTx/>
              </a:defRPr>
            </a:pPr>
            <a:r>
              <a:rPr sz="2604">
                <a:uFill>
                  <a:solidFill/>
                </a:uFill>
              </a:rPr>
              <a:t>– </a:t>
            </a:r>
            <a:r>
              <a:rPr b="1" sz="2604">
                <a:uFill>
                  <a:solidFill/>
                </a:uFill>
              </a:rPr>
              <a:t>self serving and self confident</a:t>
            </a:r>
            <a:endParaRPr b="1" i="1" sz="2604"/>
          </a:p>
          <a:p>
            <a:pPr lvl="2" marL="0" indent="0" defTabSz="850391">
              <a:spcBef>
                <a:spcPts val="400"/>
              </a:spcBef>
              <a:buSzTx/>
              <a:buNone/>
              <a:defRPr sz="1800">
                <a:uFillTx/>
              </a:defRPr>
            </a:pPr>
            <a:r>
              <a:rPr i="1" sz="2604">
                <a:uFill>
                  <a:solidFill/>
                </a:uFill>
              </a:rPr>
              <a:t> v</a:t>
            </a:r>
            <a:r>
              <a:rPr sz="2604">
                <a:uFill>
                  <a:solidFill/>
                </a:uFill>
              </a:rPr>
              <a:t>12-14 Building a city by blood</a:t>
            </a:r>
            <a:r>
              <a:rPr b="1" sz="2604">
                <a:uFill>
                  <a:solidFill/>
                </a:uFill>
              </a:rPr>
              <a:t> </a:t>
            </a:r>
            <a:endParaRPr b="1" sz="2604"/>
          </a:p>
          <a:p>
            <a:pPr lvl="2" marL="0" indent="0" defTabSz="850391">
              <a:spcBef>
                <a:spcPts val="400"/>
              </a:spcBef>
              <a:buSzTx/>
              <a:buNone/>
              <a:defRPr sz="1800">
                <a:uFillTx/>
              </a:defRPr>
            </a:pPr>
            <a:r>
              <a:rPr sz="2604">
                <a:uFill>
                  <a:solidFill/>
                </a:uFill>
              </a:rPr>
              <a:t>–</a:t>
            </a:r>
            <a:r>
              <a:rPr b="1" i="1" sz="2604">
                <a:uFill>
                  <a:solidFill/>
                </a:uFill>
              </a:rPr>
              <a:t> seeking prestige and status built on corruption</a:t>
            </a:r>
            <a:endParaRPr b="1" i="1" sz="2604"/>
          </a:p>
          <a:p>
            <a:pPr lvl="2" marL="0" indent="0" defTabSz="850391">
              <a:spcBef>
                <a:spcPts val="400"/>
              </a:spcBef>
              <a:buSzTx/>
              <a:buNone/>
              <a:defRPr sz="1800">
                <a:uFillTx/>
              </a:defRPr>
            </a:pPr>
            <a:r>
              <a:rPr i="1" sz="2604">
                <a:uFill>
                  <a:solidFill/>
                </a:uFill>
              </a:rPr>
              <a:t>v</a:t>
            </a:r>
            <a:r>
              <a:rPr sz="2604">
                <a:uFill>
                  <a:solidFill/>
                </a:uFill>
              </a:rPr>
              <a:t>15-17  drunkards filled with shame </a:t>
            </a:r>
            <a:endParaRPr sz="2604"/>
          </a:p>
          <a:p>
            <a:pPr lvl="2" marL="0" indent="0" defTabSz="850391">
              <a:spcBef>
                <a:spcPts val="400"/>
              </a:spcBef>
              <a:buSzTx/>
              <a:buNone/>
              <a:defRPr sz="1800">
                <a:uFillTx/>
              </a:defRPr>
            </a:pPr>
            <a:r>
              <a:rPr b="1" i="1" sz="2604">
                <a:uFill>
                  <a:solidFill/>
                </a:uFill>
              </a:rPr>
              <a:t>– peddling human philosophy and</a:t>
            </a:r>
            <a:r>
              <a:rPr b="1" sz="2604">
                <a:uFill>
                  <a:solidFill/>
                </a:uFill>
              </a:rPr>
              <a:t> </a:t>
            </a:r>
            <a:r>
              <a:rPr b="1" i="1" sz="2604">
                <a:uFill>
                  <a:solidFill/>
                </a:uFill>
              </a:rPr>
              <a:t>moral corruption</a:t>
            </a:r>
            <a:endParaRPr b="1" i="1" sz="2604"/>
          </a:p>
          <a:p>
            <a:pPr lvl="2" marL="0" indent="0" defTabSz="850391">
              <a:spcBef>
                <a:spcPts val="400"/>
              </a:spcBef>
              <a:buSzTx/>
              <a:buNone/>
              <a:defRPr sz="1800">
                <a:uFillTx/>
              </a:defRPr>
            </a:pPr>
            <a:r>
              <a:rPr i="1" sz="2604">
                <a:uFill>
                  <a:solidFill/>
                </a:uFill>
              </a:rPr>
              <a:t>v</a:t>
            </a:r>
            <a:r>
              <a:rPr sz="2604">
                <a:uFill>
                  <a:solidFill/>
                </a:uFill>
              </a:rPr>
              <a:t>18-19 Idolatry </a:t>
            </a:r>
            <a:endParaRPr sz="2604">
              <a:uFill>
                <a:solidFill/>
              </a:uFill>
            </a:endParaRPr>
          </a:p>
          <a:p>
            <a:pPr lvl="2" marL="0" indent="0" defTabSz="850391">
              <a:spcBef>
                <a:spcPts val="400"/>
              </a:spcBef>
              <a:buSzTx/>
              <a:buNone/>
              <a:defRPr sz="1800">
                <a:uFillTx/>
              </a:defRPr>
            </a:pPr>
            <a:r>
              <a:rPr sz="2604">
                <a:uFill>
                  <a:solidFill/>
                </a:uFill>
              </a:rPr>
              <a:t>– </a:t>
            </a:r>
            <a:r>
              <a:rPr b="1" sz="2604">
                <a:uFill>
                  <a:solidFill/>
                </a:uFill>
              </a:rPr>
              <a:t>promoting</a:t>
            </a:r>
            <a:r>
              <a:rPr sz="2604">
                <a:uFill>
                  <a:solidFill/>
                </a:uFill>
              </a:rPr>
              <a:t> </a:t>
            </a:r>
            <a:r>
              <a:rPr b="1" i="1" sz="2604">
                <a:uFill>
                  <a:solidFill/>
                </a:uFill>
              </a:rPr>
              <a:t>false religion </a:t>
            </a:r>
          </a:p>
        </p:txBody>
      </p:sp>
    </p:spTree>
  </p:cSld>
  <p:clrMapOvr>
    <a:masterClrMapping/>
  </p:clrMapOvr>
  <p:transition spd="med" advClick="1"/>
</p:sld>
</file>

<file path=ppt/slides/slide9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34" name="Shape 434"/>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graphicFrame>
        <p:nvGraphicFramePr>
          <p:cNvPr id="435" name="Table 435"/>
          <p:cNvGraphicFramePr/>
          <p:nvPr/>
        </p:nvGraphicFramePr>
        <p:xfrm>
          <a:off x="190500" y="127000"/>
          <a:ext cx="8737600" cy="5829300"/>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2184400"/>
                <a:gridCol w="2184400"/>
                <a:gridCol w="2184400"/>
                <a:gridCol w="2184400"/>
              </a:tblGrid>
              <a:tr h="1943100">
                <a:tc>
                  <a:txBody>
                    <a:bodyPr/>
                    <a:lstStyle/>
                    <a:p>
                      <a:pPr lvl="0" algn="l" defTabSz="914400">
                        <a:tabLst>
                          <a:tab pos="914400" algn="l"/>
                        </a:tabLst>
                        <a:defRPr b="0" i="0" sz="1800">
                          <a:solidFill>
                            <a:srgbClr val="000000"/>
                          </a:solidFill>
                          <a:uFillTx/>
                        </a:defRPr>
                      </a:pPr>
                      <a:r>
                        <a:rPr b="1" sz="2400">
                          <a:solidFill>
                            <a:srgbClr val="FFFFFF"/>
                          </a:solidFill>
                          <a:uFill>
                            <a:solidFill>
                              <a:srgbClr val="FFFFFF"/>
                            </a:solidFill>
                          </a:uFill>
                          <a:latin typeface="Calibri"/>
                          <a:ea typeface="Calibri"/>
                          <a:cs typeface="Calibri"/>
                          <a:sym typeface="Calibri"/>
                        </a:rPr>
                        <a:t>Numb 14:21</a:t>
                      </a:r>
                    </a:p>
                  </a:txBody>
                  <a:tcPr marL="50800" marR="50800" marT="50800" marB="50800" anchor="ctr" anchorCtr="0" horzOverflow="overflow">
                    <a:lnL w="12700">
                      <a:solidFill>
                        <a:srgbClr val="FFFFFF"/>
                      </a:solidFill>
                      <a:round/>
                    </a:lnL>
                    <a:lnR w="12700">
                      <a:solidFill>
                        <a:srgbClr val="FFFFFF"/>
                      </a:solidFill>
                      <a:round/>
                    </a:lnR>
                    <a:lnT w="12700">
                      <a:solidFill>
                        <a:srgbClr val="FFFFFF"/>
                      </a:solidFill>
                      <a:round/>
                    </a:lnT>
                    <a:lnB w="38100">
                      <a:solidFill>
                        <a:srgbClr val="FFFFFF"/>
                      </a:solidFill>
                      <a:round/>
                    </a:lnB>
                    <a:solidFill>
                      <a:srgbClr val="6095C9"/>
                    </a:solidFill>
                  </a:tcPr>
                </a:tc>
                <a:tc>
                  <a:txBody>
                    <a:bodyPr/>
                    <a:lstStyle/>
                    <a:p>
                      <a:pPr lvl="0" algn="l" defTabSz="914400">
                        <a:tabLst>
                          <a:tab pos="914400" algn="l"/>
                        </a:tabLst>
                        <a:defRPr b="0" i="0" sz="1800">
                          <a:solidFill>
                            <a:srgbClr val="000000"/>
                          </a:solidFill>
                          <a:uFillTx/>
                        </a:defRPr>
                      </a:pPr>
                      <a:r>
                        <a:rPr b="1" sz="2400">
                          <a:solidFill>
                            <a:srgbClr val="FFFFFF"/>
                          </a:solidFill>
                          <a:uFill>
                            <a:solidFill>
                              <a:srgbClr val="FFFFFF"/>
                            </a:solidFill>
                          </a:uFill>
                          <a:latin typeface="Calibri"/>
                          <a:ea typeface="Calibri"/>
                          <a:cs typeface="Calibri"/>
                          <a:sym typeface="Calibri"/>
                        </a:rPr>
                        <a:t>Psalm 72:19</a:t>
                      </a:r>
                    </a:p>
                  </a:txBody>
                  <a:tcPr marL="50800" marR="50800" marT="50800" marB="50800" anchor="ctr" anchorCtr="0" horzOverflow="overflow">
                    <a:lnL w="12700">
                      <a:solidFill>
                        <a:srgbClr val="FFFFFF"/>
                      </a:solidFill>
                      <a:round/>
                    </a:lnL>
                    <a:lnR w="12700">
                      <a:solidFill>
                        <a:srgbClr val="FFFFFF"/>
                      </a:solidFill>
                      <a:round/>
                    </a:lnR>
                    <a:lnT w="12700">
                      <a:solidFill>
                        <a:srgbClr val="FFFFFF"/>
                      </a:solidFill>
                      <a:round/>
                    </a:lnT>
                    <a:lnB w="38100">
                      <a:solidFill>
                        <a:srgbClr val="FFFFFF"/>
                      </a:solidFill>
                      <a:round/>
                    </a:lnB>
                    <a:solidFill>
                      <a:srgbClr val="6095C9"/>
                    </a:solidFill>
                  </a:tcPr>
                </a:tc>
                <a:tc>
                  <a:txBody>
                    <a:bodyPr/>
                    <a:lstStyle/>
                    <a:p>
                      <a:pPr lvl="0" algn="l" defTabSz="914400">
                        <a:tabLst>
                          <a:tab pos="914400" algn="l"/>
                        </a:tabLst>
                        <a:defRPr b="0" i="0" sz="1800">
                          <a:solidFill>
                            <a:srgbClr val="000000"/>
                          </a:solidFill>
                          <a:uFillTx/>
                        </a:defRPr>
                      </a:pPr>
                      <a:r>
                        <a:rPr b="1" sz="2400">
                          <a:solidFill>
                            <a:srgbClr val="FFFFFF"/>
                          </a:solidFill>
                          <a:uFill>
                            <a:solidFill>
                              <a:srgbClr val="FFFFFF"/>
                            </a:solidFill>
                          </a:uFill>
                          <a:latin typeface="Calibri"/>
                          <a:ea typeface="Calibri"/>
                          <a:cs typeface="Calibri"/>
                          <a:sym typeface="Calibri"/>
                        </a:rPr>
                        <a:t>Isaiah 11:9</a:t>
                      </a:r>
                    </a:p>
                  </a:txBody>
                  <a:tcPr marL="50800" marR="50800" marT="50800" marB="50800" anchor="ctr" anchorCtr="0" horzOverflow="overflow">
                    <a:lnL w="12700">
                      <a:solidFill>
                        <a:srgbClr val="FFFFFF"/>
                      </a:solidFill>
                      <a:round/>
                    </a:lnL>
                    <a:lnR w="12700">
                      <a:solidFill>
                        <a:srgbClr val="FFFFFF"/>
                      </a:solidFill>
                      <a:round/>
                    </a:lnR>
                    <a:lnT w="12700">
                      <a:solidFill>
                        <a:srgbClr val="FFFFFF"/>
                      </a:solidFill>
                      <a:round/>
                    </a:lnT>
                    <a:lnB w="38100">
                      <a:solidFill>
                        <a:srgbClr val="FFFFFF"/>
                      </a:solidFill>
                      <a:round/>
                    </a:lnB>
                    <a:solidFill>
                      <a:srgbClr val="6095C9"/>
                    </a:solidFill>
                  </a:tcPr>
                </a:tc>
                <a:tc>
                  <a:txBody>
                    <a:bodyPr/>
                    <a:lstStyle/>
                    <a:p>
                      <a:pPr lvl="0" algn="l" defTabSz="914400">
                        <a:tabLst>
                          <a:tab pos="914400" algn="l"/>
                        </a:tabLst>
                        <a:defRPr b="0" i="0" sz="1800">
                          <a:solidFill>
                            <a:srgbClr val="000000"/>
                          </a:solidFill>
                          <a:uFillTx/>
                        </a:defRPr>
                      </a:pPr>
                      <a:r>
                        <a:rPr b="1" sz="2400">
                          <a:solidFill>
                            <a:srgbClr val="FFFFFF"/>
                          </a:solidFill>
                          <a:uFill>
                            <a:solidFill>
                              <a:srgbClr val="FFFFFF"/>
                            </a:solidFill>
                          </a:uFill>
                          <a:latin typeface="Calibri"/>
                          <a:ea typeface="Calibri"/>
                          <a:cs typeface="Calibri"/>
                          <a:sym typeface="Calibri"/>
                        </a:rPr>
                        <a:t>Hab 2:14</a:t>
                      </a:r>
                    </a:p>
                  </a:txBody>
                  <a:tcPr marL="50800" marR="50800" marT="50800" marB="50800" anchor="ctr" anchorCtr="0" horzOverflow="overflow">
                    <a:lnL w="12700">
                      <a:solidFill>
                        <a:srgbClr val="FFFFFF"/>
                      </a:solidFill>
                      <a:round/>
                    </a:lnL>
                    <a:lnR w="12700">
                      <a:solidFill>
                        <a:srgbClr val="FFFFFF"/>
                      </a:solidFill>
                      <a:round/>
                    </a:lnR>
                    <a:lnT w="12700">
                      <a:solidFill>
                        <a:srgbClr val="FFFFFF"/>
                      </a:solidFill>
                      <a:round/>
                    </a:lnT>
                    <a:lnB w="38100">
                      <a:solidFill>
                        <a:srgbClr val="FFFFFF"/>
                      </a:solidFill>
                      <a:round/>
                    </a:lnB>
                    <a:solidFill>
                      <a:srgbClr val="6095C9"/>
                    </a:solidFill>
                  </a:tcPr>
                </a:tc>
              </a:tr>
              <a:tr h="2502258">
                <a:tc>
                  <a:txBody>
                    <a:bodyPr/>
                    <a:lstStyle/>
                    <a:p>
                      <a:pPr lvl="0" algn="l" defTabSz="457200">
                        <a:defRPr b="0" i="0" sz="1800">
                          <a:uFillTx/>
                        </a:defRPr>
                      </a:pPr>
                      <a:r>
                        <a:rPr sz="2400">
                          <a:latin typeface="+mn-lt"/>
                          <a:ea typeface="+mn-ea"/>
                          <a:cs typeface="+mn-cs"/>
                          <a:sym typeface="Helvetica"/>
                        </a:rPr>
                        <a:t>But as truly as I live, all the earth shall be filled with the</a:t>
                      </a:r>
                      <a:r>
                        <a:rPr b="1" sz="2400">
                          <a:solidFill>
                            <a:srgbClr val="7B219F"/>
                          </a:solidFill>
                          <a:latin typeface="+mn-lt"/>
                          <a:ea typeface="+mn-ea"/>
                          <a:cs typeface="+mn-cs"/>
                          <a:sym typeface="Helvetica"/>
                        </a:rPr>
                        <a:t> glory of the Lord.</a:t>
                      </a:r>
                    </a:p>
                  </a:txBody>
                  <a:tcPr marL="50800" marR="50800" marT="50800" marB="50800" anchor="ctr" anchorCtr="0" horzOverflow="overflow">
                    <a:lnL w="12700">
                      <a:solidFill>
                        <a:srgbClr val="FFFFFF"/>
                      </a:solidFill>
                      <a:round/>
                    </a:lnL>
                    <a:lnR w="12700">
                      <a:solidFill>
                        <a:srgbClr val="FFFFFF"/>
                      </a:solidFill>
                      <a:round/>
                    </a:lnR>
                    <a:lnT w="38100">
                      <a:solidFill>
                        <a:srgbClr val="FFFFFF"/>
                      </a:solidFill>
                      <a:round/>
                    </a:lnT>
                    <a:lnB w="12700">
                      <a:solidFill>
                        <a:srgbClr val="FFFFFF"/>
                      </a:solidFill>
                      <a:round/>
                    </a:lnB>
                    <a:solidFill>
                      <a:srgbClr val="E1EAF4"/>
                    </a:solidFill>
                  </a:tcPr>
                </a:tc>
                <a:tc>
                  <a:txBody>
                    <a:bodyPr/>
                    <a:lstStyle/>
                    <a:p>
                      <a:pPr lvl="0" algn="l" defTabSz="457200">
                        <a:defRPr b="0" i="0" sz="1800">
                          <a:uFillTx/>
                        </a:defRPr>
                      </a:pPr>
                      <a:r>
                        <a:rPr sz="2400">
                          <a:latin typeface="+mn-lt"/>
                          <a:ea typeface="+mn-ea"/>
                          <a:cs typeface="+mn-cs"/>
                          <a:sym typeface="Helvetica"/>
                        </a:rPr>
                        <a:t>and let the whole earth be filled with </a:t>
                      </a:r>
                      <a:r>
                        <a:rPr b="1" sz="2400">
                          <a:solidFill>
                            <a:srgbClr val="7B219F"/>
                          </a:solidFill>
                          <a:latin typeface="+mn-lt"/>
                          <a:ea typeface="+mn-ea"/>
                          <a:cs typeface="+mn-cs"/>
                          <a:sym typeface="Helvetica"/>
                        </a:rPr>
                        <a:t>his glory</a:t>
                      </a:r>
                    </a:p>
                  </a:txBody>
                  <a:tcPr marL="50800" marR="50800" marT="50800" marB="50800" anchor="ctr" anchorCtr="0" horzOverflow="overflow">
                    <a:lnL w="12700">
                      <a:solidFill>
                        <a:srgbClr val="FFFFFF"/>
                      </a:solidFill>
                      <a:round/>
                    </a:lnL>
                    <a:lnR w="12700">
                      <a:solidFill>
                        <a:srgbClr val="FFFFFF"/>
                      </a:solidFill>
                      <a:round/>
                    </a:lnR>
                    <a:lnT w="38100">
                      <a:solidFill>
                        <a:srgbClr val="FFFFFF"/>
                      </a:solidFill>
                      <a:round/>
                    </a:lnT>
                    <a:lnB w="12700">
                      <a:solidFill>
                        <a:srgbClr val="FFFFFF"/>
                      </a:solidFill>
                      <a:round/>
                    </a:lnB>
                    <a:solidFill>
                      <a:srgbClr val="E1EAF4"/>
                    </a:solidFill>
                  </a:tcPr>
                </a:tc>
                <a:tc>
                  <a:txBody>
                    <a:bodyPr/>
                    <a:lstStyle/>
                    <a:p>
                      <a:pPr lvl="0" algn="l" defTabSz="914400">
                        <a:tabLst>
                          <a:tab pos="914400" algn="l"/>
                        </a:tabLst>
                        <a:defRPr b="0" i="0" sz="1800">
                          <a:uFillTx/>
                        </a:defRPr>
                      </a:pPr>
                      <a:r>
                        <a:rPr sz="2400">
                          <a:uFill>
                            <a:solidFill/>
                          </a:uFill>
                          <a:latin typeface="+mn-lt"/>
                          <a:ea typeface="+mn-ea"/>
                          <a:cs typeface="+mn-cs"/>
                          <a:sym typeface="Helvetica"/>
                        </a:rPr>
                        <a:t>for the earth shall be full of the </a:t>
                      </a:r>
                      <a:r>
                        <a:rPr b="1" sz="2400">
                          <a:solidFill>
                            <a:srgbClr val="7B219F"/>
                          </a:solidFill>
                          <a:uFill>
                            <a:solidFill>
                              <a:srgbClr val="7B219F"/>
                            </a:solidFill>
                          </a:uFill>
                          <a:latin typeface="+mn-lt"/>
                          <a:ea typeface="+mn-ea"/>
                          <a:cs typeface="+mn-cs"/>
                          <a:sym typeface="Helvetica"/>
                        </a:rPr>
                        <a:t>knowledge</a:t>
                      </a:r>
                      <a:r>
                        <a:rPr sz="2400">
                          <a:uFill>
                            <a:solidFill/>
                          </a:uFill>
                          <a:latin typeface="+mn-lt"/>
                          <a:ea typeface="+mn-ea"/>
                          <a:cs typeface="+mn-cs"/>
                          <a:sym typeface="Helvetica"/>
                        </a:rPr>
                        <a:t> </a:t>
                      </a:r>
                      <a:r>
                        <a:rPr b="1" sz="2400">
                          <a:solidFill>
                            <a:srgbClr val="7B219F"/>
                          </a:solidFill>
                          <a:uFill>
                            <a:solidFill>
                              <a:srgbClr val="7B219F"/>
                            </a:solidFill>
                          </a:uFill>
                          <a:latin typeface="+mn-lt"/>
                          <a:ea typeface="+mn-ea"/>
                          <a:cs typeface="+mn-cs"/>
                          <a:sym typeface="Helvetica"/>
                        </a:rPr>
                        <a:t>of the Lord,</a:t>
                      </a:r>
                    </a:p>
                  </a:txBody>
                  <a:tcPr marL="50800" marR="50800" marT="50800" marB="50800" anchor="t" anchorCtr="0" horzOverflow="overflow">
                    <a:lnL w="12700">
                      <a:solidFill>
                        <a:srgbClr val="FFFFFF"/>
                      </a:solidFill>
                      <a:round/>
                    </a:lnL>
                    <a:lnR w="12700">
                      <a:solidFill>
                        <a:srgbClr val="FFFFFF"/>
                      </a:solidFill>
                      <a:round/>
                    </a:lnR>
                    <a:lnT w="38100">
                      <a:solidFill>
                        <a:srgbClr val="FFFFFF"/>
                      </a:solidFill>
                      <a:round/>
                    </a:lnT>
                    <a:lnB w="12700">
                      <a:solidFill>
                        <a:srgbClr val="FFFFFF"/>
                      </a:solidFill>
                      <a:round/>
                    </a:lnB>
                    <a:solidFill>
                      <a:srgbClr val="E1EAF4"/>
                    </a:solidFill>
                  </a:tcPr>
                </a:tc>
                <a:tc>
                  <a:txBody>
                    <a:bodyPr/>
                    <a:lstStyle/>
                    <a:p>
                      <a:pPr lvl="0" algn="l" defTabSz="457200">
                        <a:defRPr b="0" i="0" sz="1800">
                          <a:uFillTx/>
                        </a:defRPr>
                      </a:pPr>
                      <a:r>
                        <a:rPr sz="2400">
                          <a:latin typeface="+mn-lt"/>
                          <a:ea typeface="+mn-ea"/>
                          <a:cs typeface="+mn-cs"/>
                          <a:sym typeface="Helvetica"/>
                        </a:rPr>
                        <a:t>For the earth shall be filled with the </a:t>
                      </a:r>
                      <a:r>
                        <a:rPr b="1" sz="2400">
                          <a:solidFill>
                            <a:srgbClr val="7B219F"/>
                          </a:solidFill>
                          <a:latin typeface="+mn-lt"/>
                          <a:ea typeface="+mn-ea"/>
                          <a:cs typeface="+mn-cs"/>
                          <a:sym typeface="Helvetica"/>
                        </a:rPr>
                        <a:t>knowledge of the glory</a:t>
                      </a:r>
                      <a:r>
                        <a:rPr sz="2400">
                          <a:latin typeface="+mn-lt"/>
                          <a:ea typeface="+mn-ea"/>
                          <a:cs typeface="+mn-cs"/>
                          <a:sym typeface="Helvetica"/>
                        </a:rPr>
                        <a:t> </a:t>
                      </a:r>
                      <a:r>
                        <a:rPr b="1" sz="2400">
                          <a:solidFill>
                            <a:srgbClr val="7B219F"/>
                          </a:solidFill>
                          <a:latin typeface="+mn-lt"/>
                          <a:ea typeface="+mn-ea"/>
                          <a:cs typeface="+mn-cs"/>
                          <a:sym typeface="Helvetica"/>
                        </a:rPr>
                        <a:t>of the Lord,</a:t>
                      </a:r>
                    </a:p>
                  </a:txBody>
                  <a:tcPr marL="50800" marR="50800" marT="50800" marB="50800" anchor="t" anchorCtr="0" horzOverflow="overflow">
                    <a:lnL w="12700">
                      <a:solidFill>
                        <a:srgbClr val="FFFFFF"/>
                      </a:solidFill>
                      <a:round/>
                    </a:lnL>
                    <a:lnR w="12700">
                      <a:solidFill>
                        <a:srgbClr val="FFFFFF"/>
                      </a:solidFill>
                      <a:round/>
                    </a:lnR>
                    <a:lnT w="38100">
                      <a:solidFill>
                        <a:srgbClr val="FFFFFF"/>
                      </a:solidFill>
                      <a:round/>
                    </a:lnT>
                    <a:lnB w="12700">
                      <a:solidFill>
                        <a:srgbClr val="FFFFFF"/>
                      </a:solidFill>
                      <a:round/>
                    </a:lnB>
                    <a:solidFill>
                      <a:srgbClr val="E1EAF4"/>
                    </a:solidFill>
                  </a:tcPr>
                </a:tc>
              </a:tr>
              <a:tr h="1383941">
                <a:tc>
                  <a:txBody>
                    <a:bodyPr/>
                    <a:lstStyle/>
                    <a:p>
                      <a:pPr lvl="0" algn="l" defTabSz="914400">
                        <a:tabLst>
                          <a:tab pos="914400" algn="l"/>
                        </a:tabLst>
                        <a:defRPr b="0" i="0" sz="1800">
                          <a:uFillTx/>
                        </a:defRPr>
                      </a:pPr>
                      <a:r>
                        <a:rPr sz="2400">
                          <a:uFill>
                            <a:solidFill/>
                          </a:uFill>
                          <a:latin typeface="Calibri"/>
                          <a:ea typeface="Calibri"/>
                          <a:cs typeface="Calibri"/>
                          <a:sym typeface="Calibri"/>
                        </a:rPr>
                        <a:t/>
                      </a:r>
                    </a:p>
                  </a:txBody>
                  <a:tcPr marL="50800" marR="50800" marT="50800" marB="50800" anchor="ctr"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1F5FA"/>
                    </a:solidFill>
                  </a:tcPr>
                </a:tc>
                <a:tc>
                  <a:txBody>
                    <a:bodyPr/>
                    <a:lstStyle/>
                    <a:p>
                      <a:pPr lvl="0" algn="l" defTabSz="914400">
                        <a:tabLst>
                          <a:tab pos="914400" algn="l"/>
                        </a:tabLst>
                        <a:defRPr b="0" i="0" sz="1800">
                          <a:uFillTx/>
                        </a:defRPr>
                      </a:pPr>
                      <a:r>
                        <a:rPr sz="2400">
                          <a:uFill>
                            <a:solidFill/>
                          </a:uFill>
                          <a:latin typeface="Calibri"/>
                          <a:ea typeface="Calibri"/>
                          <a:cs typeface="Calibri"/>
                          <a:sym typeface="Calibri"/>
                        </a:rPr>
                        <a:t/>
                      </a:r>
                    </a:p>
                  </a:txBody>
                  <a:tcPr marL="50800" marR="50800" marT="50800" marB="50800" anchor="ctr"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1F5FA"/>
                    </a:solidFill>
                  </a:tcPr>
                </a:tc>
                <a:tc>
                  <a:txBody>
                    <a:bodyPr/>
                    <a:lstStyle/>
                    <a:p>
                      <a:pPr lvl="0" algn="l" defTabSz="914400">
                        <a:tabLst>
                          <a:tab pos="914400" algn="l"/>
                        </a:tabLst>
                        <a:defRPr b="0" i="0" sz="1800">
                          <a:uFillTx/>
                        </a:defRPr>
                      </a:pPr>
                      <a:r>
                        <a:rPr sz="2400">
                          <a:uFill>
                            <a:solidFill/>
                          </a:uFill>
                          <a:latin typeface="Calibri"/>
                          <a:ea typeface="Calibri"/>
                          <a:cs typeface="Calibri"/>
                          <a:sym typeface="Calibri"/>
                        </a:rPr>
                        <a:t>as the waters cover the sea</a:t>
                      </a:r>
                    </a:p>
                  </a:txBody>
                  <a:tcPr marL="50800" marR="50800" marT="50800" marB="50800" anchor="ctr"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1F5FA"/>
                    </a:solidFill>
                  </a:tcPr>
                </a:tc>
                <a:tc>
                  <a:txBody>
                    <a:bodyPr/>
                    <a:lstStyle/>
                    <a:p>
                      <a:pPr lvl="0" algn="l" defTabSz="457200">
                        <a:defRPr b="0" i="0" sz="1800">
                          <a:uFillTx/>
                        </a:defRPr>
                      </a:pPr>
                      <a:r>
                        <a:rPr sz="2400">
                          <a:latin typeface="+mn-lt"/>
                          <a:ea typeface="+mn-ea"/>
                          <a:cs typeface="+mn-cs"/>
                          <a:sym typeface="Helvetica"/>
                        </a:rPr>
                        <a:t>as the waters cover the sea</a:t>
                      </a:r>
                    </a:p>
                  </a:txBody>
                  <a:tcPr marL="50800" marR="50800" marT="50800" marB="50800" anchor="ctr"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1F5FA"/>
                    </a:solidFill>
                  </a:tcPr>
                </a:tc>
              </a:tr>
            </a:tbl>
          </a:graphicData>
        </a:graphic>
      </p:graphicFrame>
    </p:spTree>
  </p:cSld>
  <p:clrMapOvr>
    <a:masterClrMapping/>
  </p:clrMapOvr>
  <p:transitio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0" presetID="1" grpId="1" fill="hold">
                                  <p:stCondLst>
                                    <p:cond delay="0"/>
                                  </p:stCondLst>
                                  <p:iterate type="el" backwards="0">
                                    <p:tmAbs val="0"/>
                                  </p:iterate>
                                  <p:childTnLst>
                                    <p:set>
                                      <p:cBhvr>
                                        <p:cTn id="6" fill="hold"/>
                                        <p:tgtEl>
                                          <p:spTgt spid="4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35" grpId="1"/>
    </p:bldLst>
  </p:timing>
</p:sld>
</file>

<file path=ppt/slides/slide9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aphicFrame>
        <p:nvGraphicFramePr>
          <p:cNvPr id="437" name="Table 437"/>
          <p:cNvGraphicFramePr/>
          <p:nvPr/>
        </p:nvGraphicFramePr>
        <p:xfrm>
          <a:off x="0" y="-12700"/>
          <a:ext cx="9144000" cy="6858000"/>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4572000"/>
                <a:gridCol w="4572000"/>
              </a:tblGrid>
              <a:tr h="446025">
                <a:tc>
                  <a:txBody>
                    <a:bodyPr/>
                    <a:lstStyle/>
                    <a:p>
                      <a:pPr lvl="0" algn="l" defTabSz="914400">
                        <a:tabLst>
                          <a:tab pos="914400" algn="l"/>
                        </a:tabLst>
                        <a:defRPr b="0" i="0" sz="1800">
                          <a:solidFill>
                            <a:srgbClr val="000000"/>
                          </a:solidFill>
                          <a:uFillTx/>
                        </a:defRPr>
                      </a:pPr>
                      <a:r>
                        <a:rPr b="1">
                          <a:solidFill>
                            <a:srgbClr val="FFFFFF"/>
                          </a:solidFill>
                          <a:uFill>
                            <a:solidFill>
                              <a:srgbClr val="FFFFFF"/>
                            </a:solidFill>
                          </a:uFill>
                          <a:latin typeface="Calibri"/>
                          <a:ea typeface="Calibri"/>
                          <a:cs typeface="Calibri"/>
                          <a:sym typeface="Calibri"/>
                        </a:rPr>
                        <a:t>Habakkuk</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38100">
                      <a:solidFill>
                        <a:srgbClr val="FFFFFF"/>
                      </a:solidFill>
                      <a:round/>
                    </a:lnB>
                    <a:solidFill>
                      <a:srgbClr val="6095C9"/>
                    </a:solidFill>
                  </a:tcPr>
                </a:tc>
                <a:tc>
                  <a:txBody>
                    <a:bodyPr/>
                    <a:lstStyle/>
                    <a:p>
                      <a:pPr lvl="0" algn="l" defTabSz="914400">
                        <a:tabLst>
                          <a:tab pos="914400" algn="l"/>
                        </a:tabLst>
                        <a:defRPr b="0" i="0" sz="1800">
                          <a:solidFill>
                            <a:srgbClr val="000000"/>
                          </a:solidFill>
                          <a:uFillTx/>
                        </a:defRPr>
                      </a:pPr>
                      <a:r>
                        <a:rPr b="1">
                          <a:solidFill>
                            <a:srgbClr val="FFFFFF"/>
                          </a:solidFill>
                          <a:uFill>
                            <a:solidFill>
                              <a:srgbClr val="FFFFFF"/>
                            </a:solidFill>
                          </a:uFill>
                          <a:latin typeface="Calibri"/>
                          <a:ea typeface="Calibri"/>
                          <a:cs typeface="Calibri"/>
                          <a:sym typeface="Calibri"/>
                        </a:rPr>
                        <a:t>Revelation – Babylon the Great (17:5)</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38100">
                      <a:solidFill>
                        <a:srgbClr val="FFFFFF"/>
                      </a:solidFill>
                      <a:round/>
                    </a:lnB>
                    <a:solidFill>
                      <a:srgbClr val="6095C9"/>
                    </a:solidFill>
                  </a:tcPr>
                </a:tc>
              </a:tr>
              <a:tr h="1014475">
                <a:tc>
                  <a:txBody>
                    <a:bodyPr/>
                    <a:lstStyle/>
                    <a:p>
                      <a:pPr lvl="0" algn="l" defTabSz="914400">
                        <a:tabLst>
                          <a:tab pos="914400" algn="l"/>
                        </a:tabLst>
                        <a:defRPr b="0" i="0" sz="1800">
                          <a:uFillTx/>
                        </a:defRPr>
                      </a:pPr>
                      <a:r>
                        <a:rPr>
                          <a:uFill>
                            <a:solidFill/>
                          </a:uFill>
                          <a:latin typeface="Calibri"/>
                          <a:ea typeface="Calibri"/>
                          <a:cs typeface="Calibri"/>
                          <a:sym typeface="Calibri"/>
                        </a:rPr>
                        <a:t>2:12 Woe to him that buildeth a town with blood, and stablisheth a </a:t>
                      </a:r>
                      <a:r>
                        <a:rPr b="1">
                          <a:solidFill>
                            <a:srgbClr val="CE1C00"/>
                          </a:solidFill>
                          <a:uFill>
                            <a:solidFill>
                              <a:srgbClr val="CE1C00"/>
                            </a:solidFill>
                          </a:uFill>
                          <a:latin typeface="Calibri"/>
                          <a:ea typeface="Calibri"/>
                          <a:cs typeface="Calibri"/>
                          <a:sym typeface="Calibri"/>
                        </a:rPr>
                        <a:t>city</a:t>
                      </a:r>
                      <a:r>
                        <a:rPr>
                          <a:uFill>
                            <a:solidFill/>
                          </a:uFill>
                          <a:latin typeface="Calibri"/>
                          <a:ea typeface="Calibri"/>
                          <a:cs typeface="Calibri"/>
                          <a:sym typeface="Calibri"/>
                        </a:rPr>
                        <a:t> by iniquity!</a:t>
                      </a:r>
                    </a:p>
                  </a:txBody>
                  <a:tcPr marL="38100" marR="38100" marT="38100" marB="38100" anchor="t" anchorCtr="0" horzOverflow="overflow">
                    <a:lnL w="12700">
                      <a:solidFill>
                        <a:srgbClr val="FFFFFF"/>
                      </a:solidFill>
                      <a:round/>
                    </a:lnL>
                    <a:lnR w="12700">
                      <a:solidFill>
                        <a:srgbClr val="FFFFFF"/>
                      </a:solidFill>
                      <a:round/>
                    </a:lnR>
                    <a:lnT w="38100">
                      <a:solidFill>
                        <a:srgbClr val="FFFFFF"/>
                      </a:solidFill>
                      <a:round/>
                    </a:lnT>
                    <a:lnB w="12700">
                      <a:solidFill>
                        <a:srgbClr val="FFFFFF"/>
                      </a:solidFill>
                      <a:round/>
                    </a:lnB>
                    <a:solidFill>
                      <a:srgbClr val="E1EAF4"/>
                    </a:solidFill>
                  </a:tcPr>
                </a:tc>
                <a:tc>
                  <a:txBody>
                    <a:bodyPr/>
                    <a:lstStyle/>
                    <a:p>
                      <a:pPr lvl="0" algn="l" defTabSz="914400">
                        <a:tabLst>
                          <a:tab pos="914400" algn="l"/>
                        </a:tabLst>
                        <a:defRPr b="0" i="0" sz="1800">
                          <a:uFillTx/>
                        </a:defRPr>
                      </a:pPr>
                      <a:r>
                        <a:rPr>
                          <a:uFill>
                            <a:solidFill/>
                          </a:uFill>
                          <a:latin typeface="Calibri"/>
                          <a:ea typeface="Calibri"/>
                          <a:cs typeface="Calibri"/>
                          <a:sym typeface="Calibri"/>
                        </a:rPr>
                        <a:t>17:18 And the woman which thou sawest is that great </a:t>
                      </a:r>
                      <a:r>
                        <a:rPr b="1">
                          <a:solidFill>
                            <a:srgbClr val="CE1C00"/>
                          </a:solidFill>
                          <a:uFill>
                            <a:solidFill>
                              <a:srgbClr val="CE1C00"/>
                            </a:solidFill>
                          </a:uFill>
                          <a:latin typeface="Calibri"/>
                          <a:ea typeface="Calibri"/>
                          <a:cs typeface="Calibri"/>
                          <a:sym typeface="Calibri"/>
                        </a:rPr>
                        <a:t>city</a:t>
                      </a:r>
                      <a:r>
                        <a:rPr>
                          <a:uFill>
                            <a:solidFill/>
                          </a:uFill>
                          <a:latin typeface="Calibri"/>
                          <a:ea typeface="Calibri"/>
                          <a:cs typeface="Calibri"/>
                          <a:sym typeface="Calibri"/>
                        </a:rPr>
                        <a:t>, which reigneth over the kings of the earth.</a:t>
                      </a:r>
                    </a:p>
                  </a:txBody>
                  <a:tcPr marL="38100" marR="38100" marT="38100" marB="38100" anchor="t" anchorCtr="0" horzOverflow="overflow">
                    <a:lnL w="12700">
                      <a:solidFill>
                        <a:srgbClr val="FFFFFF"/>
                      </a:solidFill>
                      <a:round/>
                    </a:lnL>
                    <a:lnR w="12700">
                      <a:solidFill>
                        <a:srgbClr val="FFFFFF"/>
                      </a:solidFill>
                      <a:round/>
                    </a:lnR>
                    <a:lnT w="38100">
                      <a:solidFill>
                        <a:srgbClr val="FFFFFF"/>
                      </a:solidFill>
                      <a:round/>
                    </a:lnT>
                    <a:lnB w="12700">
                      <a:solidFill>
                        <a:srgbClr val="FFFFFF"/>
                      </a:solidFill>
                      <a:round/>
                    </a:lnB>
                    <a:solidFill>
                      <a:srgbClr val="E1EAF4"/>
                    </a:solidFill>
                  </a:tcPr>
                </a:tc>
              </a:tr>
              <a:tr h="1477218">
                <a:tc>
                  <a:txBody>
                    <a:bodyPr/>
                    <a:lstStyle/>
                    <a:p>
                      <a:pPr lvl="0" algn="l" defTabSz="914400">
                        <a:tabLst>
                          <a:tab pos="914400" algn="l"/>
                        </a:tabLst>
                        <a:defRPr b="0" i="0" sz="1800">
                          <a:uFillTx/>
                        </a:defRPr>
                      </a:pPr>
                      <a:r>
                        <a:rPr>
                          <a:uFill>
                            <a:solidFill/>
                          </a:uFill>
                          <a:latin typeface="Calibri"/>
                          <a:ea typeface="Calibri"/>
                          <a:cs typeface="Calibri"/>
                          <a:sym typeface="Calibri"/>
                        </a:rPr>
                        <a:t>2:15 Woe unto him that giveth his neighbour drink, that puttest thy bottle to him, and </a:t>
                      </a:r>
                      <a:r>
                        <a:rPr b="1">
                          <a:solidFill>
                            <a:srgbClr val="CE1C00"/>
                          </a:solidFill>
                          <a:uFill>
                            <a:solidFill>
                              <a:srgbClr val="CE1C00"/>
                            </a:solidFill>
                          </a:uFill>
                          <a:latin typeface="Calibri"/>
                          <a:ea typeface="Calibri"/>
                          <a:cs typeface="Calibri"/>
                          <a:sym typeface="Calibri"/>
                        </a:rPr>
                        <a:t>makest him drunken</a:t>
                      </a:r>
                      <a:r>
                        <a:rPr>
                          <a:uFill>
                            <a:solidFill/>
                          </a:uFill>
                          <a:latin typeface="Calibri"/>
                          <a:ea typeface="Calibri"/>
                          <a:cs typeface="Calibri"/>
                          <a:sym typeface="Calibri"/>
                        </a:rPr>
                        <a:t>. </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1F5FA"/>
                    </a:solidFill>
                  </a:tcPr>
                </a:tc>
                <a:tc>
                  <a:txBody>
                    <a:bodyPr/>
                    <a:lstStyle/>
                    <a:p>
                      <a:pPr lvl="0" algn="l" defTabSz="914400">
                        <a:tabLst>
                          <a:tab pos="914400" algn="l"/>
                        </a:tabLst>
                        <a:defRPr b="0" i="0" sz="1800">
                          <a:uFillTx/>
                        </a:defRPr>
                      </a:pPr>
                      <a:r>
                        <a:rPr>
                          <a:uFill>
                            <a:solidFill/>
                          </a:uFill>
                          <a:latin typeface="Calibri"/>
                          <a:ea typeface="Calibri"/>
                          <a:cs typeface="Calibri"/>
                          <a:sym typeface="Calibri"/>
                        </a:rPr>
                        <a:t>17:2 With whom...the </a:t>
                      </a:r>
                      <a:r>
                        <a:rPr b="1">
                          <a:solidFill>
                            <a:srgbClr val="CE1C00"/>
                          </a:solidFill>
                          <a:uFill>
                            <a:solidFill>
                              <a:srgbClr val="CE1C00"/>
                            </a:solidFill>
                          </a:uFill>
                          <a:latin typeface="Calibri"/>
                          <a:ea typeface="Calibri"/>
                          <a:cs typeface="Calibri"/>
                          <a:sym typeface="Calibri"/>
                        </a:rPr>
                        <a:t>inhabitants of the earth have been made drunk </a:t>
                      </a:r>
                      <a:r>
                        <a:rPr>
                          <a:uFill>
                            <a:solidFill/>
                          </a:uFill>
                          <a:latin typeface="Calibri"/>
                          <a:ea typeface="Calibri"/>
                          <a:cs typeface="Calibri"/>
                          <a:sym typeface="Calibri"/>
                        </a:rPr>
                        <a:t>with the wine of her fornication.</a:t>
                      </a:r>
                      <a:endParaRPr>
                        <a:latin typeface="Calibri"/>
                        <a:ea typeface="Calibri"/>
                        <a:cs typeface="Calibri"/>
                        <a:sym typeface="Calibri"/>
                      </a:endParaRPr>
                    </a:p>
                    <a:p>
                      <a:pPr lvl="0" algn="l" defTabSz="914400">
                        <a:tabLst>
                          <a:tab pos="914400" algn="l"/>
                        </a:tabLst>
                        <a:defRPr b="0" i="0" sz="1800">
                          <a:uFillTx/>
                        </a:defRPr>
                      </a:pPr>
                      <a:r>
                        <a:rPr>
                          <a:uFill>
                            <a:solidFill/>
                          </a:uFill>
                          <a:latin typeface="Calibri"/>
                          <a:ea typeface="Calibri"/>
                          <a:cs typeface="Calibri"/>
                          <a:sym typeface="Calibri"/>
                        </a:rPr>
                        <a:t>18:3 For </a:t>
                      </a:r>
                      <a:r>
                        <a:rPr b="1">
                          <a:solidFill>
                            <a:srgbClr val="CE1C00"/>
                          </a:solidFill>
                          <a:uFill>
                            <a:solidFill>
                              <a:srgbClr val="CE1C00"/>
                            </a:solidFill>
                          </a:uFill>
                          <a:latin typeface="Calibri"/>
                          <a:ea typeface="Calibri"/>
                          <a:cs typeface="Calibri"/>
                          <a:sym typeface="Calibri"/>
                        </a:rPr>
                        <a:t>all nations have drunk of the wine of the wrath of her fornication</a:t>
                      </a:r>
                      <a:r>
                        <a:rPr>
                          <a:uFill>
                            <a:solidFill/>
                          </a:uFill>
                          <a:latin typeface="Calibri"/>
                          <a:ea typeface="Calibri"/>
                          <a:cs typeface="Calibri"/>
                          <a:sym typeface="Calibri"/>
                        </a:rPr>
                        <a:t>,</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1F5FA"/>
                    </a:solidFill>
                  </a:tcPr>
                </a:tc>
              </a:tr>
              <a:tr h="1749325">
                <a:tc>
                  <a:txBody>
                    <a:bodyPr/>
                    <a:lstStyle/>
                    <a:p>
                      <a:pPr lvl="0" algn="l" defTabSz="914400">
                        <a:tabLst>
                          <a:tab pos="914400" algn="l"/>
                        </a:tabLst>
                        <a:defRPr b="0" i="0" sz="1800">
                          <a:uFillTx/>
                        </a:defRPr>
                      </a:pPr>
                      <a:r>
                        <a:rPr>
                          <a:uFill>
                            <a:solidFill/>
                          </a:uFill>
                          <a:latin typeface="Calibri"/>
                          <a:ea typeface="Calibri"/>
                          <a:cs typeface="Calibri"/>
                          <a:sym typeface="Calibri"/>
                        </a:rPr>
                        <a:t>3:8 Was the LORD displeased against the rivers? was thine anger against the </a:t>
                      </a:r>
                      <a:r>
                        <a:rPr b="1">
                          <a:solidFill>
                            <a:srgbClr val="CE1C00"/>
                          </a:solidFill>
                          <a:uFill>
                            <a:solidFill>
                              <a:srgbClr val="CE1C00"/>
                            </a:solidFill>
                          </a:uFill>
                          <a:latin typeface="Calibri"/>
                          <a:ea typeface="Calibri"/>
                          <a:cs typeface="Calibri"/>
                          <a:sym typeface="Calibri"/>
                        </a:rPr>
                        <a:t>rivers</a:t>
                      </a:r>
                      <a:r>
                        <a:rPr>
                          <a:uFill>
                            <a:solidFill/>
                          </a:uFill>
                          <a:latin typeface="Calibri"/>
                          <a:ea typeface="Calibri"/>
                          <a:cs typeface="Calibri"/>
                          <a:sym typeface="Calibri"/>
                        </a:rPr>
                        <a:t>? was thy wrath against the </a:t>
                      </a:r>
                      <a:r>
                        <a:rPr b="1">
                          <a:solidFill>
                            <a:srgbClr val="CE1C00"/>
                          </a:solidFill>
                          <a:uFill>
                            <a:solidFill>
                              <a:srgbClr val="CE1C00"/>
                            </a:solidFill>
                          </a:uFill>
                          <a:latin typeface="Calibri"/>
                          <a:ea typeface="Calibri"/>
                          <a:cs typeface="Calibri"/>
                          <a:sym typeface="Calibri"/>
                        </a:rPr>
                        <a:t>sea</a:t>
                      </a:r>
                      <a:r>
                        <a:rPr>
                          <a:uFill>
                            <a:solidFill/>
                          </a:uFill>
                          <a:latin typeface="Calibri"/>
                          <a:ea typeface="Calibri"/>
                          <a:cs typeface="Calibri"/>
                          <a:sym typeface="Calibri"/>
                        </a:rPr>
                        <a:t>,</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E1EAF4"/>
                    </a:solidFill>
                  </a:tcPr>
                </a:tc>
                <a:tc>
                  <a:txBody>
                    <a:bodyPr/>
                    <a:lstStyle/>
                    <a:p>
                      <a:pPr lvl="0" algn="l" defTabSz="914400">
                        <a:tabLst>
                          <a:tab pos="914400" algn="l"/>
                        </a:tabLst>
                        <a:defRPr b="0" i="0" sz="1800">
                          <a:uFillTx/>
                        </a:defRPr>
                      </a:pPr>
                      <a:r>
                        <a:rPr>
                          <a:uFill>
                            <a:solidFill/>
                          </a:uFill>
                          <a:latin typeface="Calibri"/>
                          <a:ea typeface="Calibri"/>
                          <a:cs typeface="Calibri"/>
                          <a:sym typeface="Calibri"/>
                        </a:rPr>
                        <a:t>17:2 the great harlot that sitteth upon many waters.</a:t>
                      </a:r>
                      <a:endParaRPr>
                        <a:latin typeface="Calibri"/>
                        <a:ea typeface="Calibri"/>
                        <a:cs typeface="Calibri"/>
                        <a:sym typeface="Calibri"/>
                      </a:endParaRPr>
                    </a:p>
                    <a:p>
                      <a:pPr lvl="0" algn="l" defTabSz="914400">
                        <a:tabLst>
                          <a:tab pos="914400" algn="l"/>
                        </a:tabLst>
                        <a:defRPr b="0" i="0" sz="1800">
                          <a:uFillTx/>
                        </a:defRPr>
                      </a:pPr>
                      <a:r>
                        <a:rPr>
                          <a:uFill>
                            <a:solidFill/>
                          </a:uFill>
                          <a:latin typeface="Calibri"/>
                          <a:ea typeface="Calibri"/>
                          <a:cs typeface="Calibri"/>
                          <a:sym typeface="Calibri"/>
                        </a:rPr>
                        <a:t>17:15 The </a:t>
                      </a:r>
                      <a:r>
                        <a:rPr b="1">
                          <a:solidFill>
                            <a:srgbClr val="CE1C00"/>
                          </a:solidFill>
                          <a:uFill>
                            <a:solidFill>
                              <a:srgbClr val="CE1C00"/>
                            </a:solidFill>
                          </a:uFill>
                          <a:latin typeface="Calibri"/>
                          <a:ea typeface="Calibri"/>
                          <a:cs typeface="Calibri"/>
                          <a:sym typeface="Calibri"/>
                        </a:rPr>
                        <a:t>waters which thou sawest, where the whore sitteth, are peoples</a:t>
                      </a:r>
                      <a:r>
                        <a:rPr>
                          <a:uFill>
                            <a:solidFill/>
                          </a:uFill>
                          <a:latin typeface="Calibri"/>
                          <a:ea typeface="Calibri"/>
                          <a:cs typeface="Calibri"/>
                          <a:sym typeface="Calibri"/>
                        </a:rPr>
                        <a:t>, and multitudes, and nations, and tongues.</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E1EAF4"/>
                    </a:solidFill>
                  </a:tcPr>
                </a:tc>
              </a:tr>
              <a:tr h="471239">
                <a:tc>
                  <a:txBody>
                    <a:bodyPr/>
                    <a:lstStyle/>
                    <a:p>
                      <a:pPr lvl="0" algn="l" defTabSz="914400">
                        <a:tabLst>
                          <a:tab pos="914400" algn="l"/>
                        </a:tabLst>
                        <a:defRPr b="0" i="0" sz="1800">
                          <a:uFillTx/>
                        </a:defRPr>
                      </a:pPr>
                      <a:r>
                        <a:rPr>
                          <a:uFill>
                            <a:solidFill/>
                          </a:uFill>
                          <a:latin typeface="Calibri"/>
                          <a:ea typeface="Calibri"/>
                          <a:cs typeface="Calibri"/>
                          <a:sym typeface="Calibri"/>
                        </a:rPr>
                        <a:t>Five </a:t>
                      </a:r>
                      <a:r>
                        <a:rPr b="1">
                          <a:solidFill>
                            <a:srgbClr val="CE1C00"/>
                          </a:solidFill>
                          <a:uFill>
                            <a:solidFill>
                              <a:srgbClr val="CE1C00"/>
                            </a:solidFill>
                          </a:uFill>
                          <a:latin typeface="Calibri"/>
                          <a:ea typeface="Calibri"/>
                          <a:cs typeface="Calibri"/>
                          <a:sym typeface="Calibri"/>
                        </a:rPr>
                        <a:t>Woes </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1F5FA"/>
                    </a:solidFill>
                  </a:tcPr>
                </a:tc>
                <a:tc>
                  <a:txBody>
                    <a:bodyPr/>
                    <a:lstStyle/>
                    <a:p>
                      <a:pPr lvl="0" algn="l" defTabSz="914400">
                        <a:tabLst>
                          <a:tab pos="914400" algn="l"/>
                        </a:tabLst>
                        <a:defRPr b="0" i="0" sz="1800">
                          <a:uFillTx/>
                        </a:defRPr>
                      </a:pPr>
                      <a:r>
                        <a:rPr>
                          <a:uFill>
                            <a:solidFill/>
                          </a:uFill>
                          <a:latin typeface="Calibri"/>
                          <a:ea typeface="Calibri"/>
                          <a:cs typeface="Calibri"/>
                          <a:sym typeface="Calibri"/>
                        </a:rPr>
                        <a:t>Six </a:t>
                      </a:r>
                      <a:r>
                        <a:rPr b="1">
                          <a:solidFill>
                            <a:srgbClr val="CE1C00"/>
                          </a:solidFill>
                          <a:uFill>
                            <a:solidFill>
                              <a:srgbClr val="CE1C00"/>
                            </a:solidFill>
                          </a:uFill>
                          <a:latin typeface="Calibri"/>
                          <a:ea typeface="Calibri"/>
                          <a:cs typeface="Calibri"/>
                          <a:sym typeface="Calibri"/>
                        </a:rPr>
                        <a:t>Woes </a:t>
                      </a:r>
                      <a:r>
                        <a:rPr>
                          <a:uFill>
                            <a:solidFill/>
                          </a:uFill>
                          <a:latin typeface="Calibri"/>
                          <a:ea typeface="Calibri"/>
                          <a:cs typeface="Calibri"/>
                          <a:sym typeface="Calibri"/>
                        </a:rPr>
                        <a:t>Rev 18: 10, 16, and 19</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1F5FA"/>
                    </a:solidFill>
                  </a:tcPr>
                </a:tc>
              </a:tr>
              <a:tr h="622300">
                <a:tc>
                  <a:txBody>
                    <a:bodyPr/>
                    <a:lstStyle/>
                    <a:p>
                      <a:pPr lvl="0" algn="l" defTabSz="914400">
                        <a:tabLst>
                          <a:tab pos="914400" algn="l"/>
                        </a:tabLst>
                        <a:defRPr b="0" i="0" sz="1800">
                          <a:uFillTx/>
                        </a:defRPr>
                      </a:pPr>
                      <a:r>
                        <a:rPr>
                          <a:uFill>
                            <a:solidFill/>
                          </a:uFill>
                          <a:latin typeface="Calibri"/>
                          <a:ea typeface="Calibri"/>
                          <a:cs typeface="Calibri"/>
                          <a:sym typeface="Calibri"/>
                        </a:rPr>
                        <a:t>2:19 laid over with </a:t>
                      </a:r>
                      <a:r>
                        <a:rPr b="1">
                          <a:solidFill>
                            <a:srgbClr val="CE1C00"/>
                          </a:solidFill>
                          <a:uFill>
                            <a:solidFill>
                              <a:srgbClr val="CE1C00"/>
                            </a:solidFill>
                          </a:uFill>
                          <a:latin typeface="Calibri"/>
                          <a:ea typeface="Calibri"/>
                          <a:cs typeface="Calibri"/>
                          <a:sym typeface="Calibri"/>
                        </a:rPr>
                        <a:t>gold and silver</a:t>
                      </a:r>
                      <a:r>
                        <a:rPr>
                          <a:uFill>
                            <a:solidFill/>
                          </a:uFill>
                          <a:latin typeface="Calibri"/>
                          <a:ea typeface="Calibri"/>
                          <a:cs typeface="Calibri"/>
                          <a:sym typeface="Calibri"/>
                        </a:rPr>
                        <a:t>,</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E1EAF4"/>
                    </a:solidFill>
                  </a:tcPr>
                </a:tc>
                <a:tc>
                  <a:txBody>
                    <a:bodyPr/>
                    <a:lstStyle/>
                    <a:p>
                      <a:pPr lvl="0" algn="l" defTabSz="914400">
                        <a:tabLst>
                          <a:tab pos="914400" algn="l"/>
                        </a:tabLst>
                        <a:defRPr b="0" i="0" sz="1800">
                          <a:uFillTx/>
                        </a:defRPr>
                      </a:pPr>
                      <a:r>
                        <a:rPr>
                          <a:uFill>
                            <a:solidFill/>
                          </a:uFill>
                          <a:latin typeface="Calibri"/>
                          <a:ea typeface="Calibri"/>
                          <a:cs typeface="Calibri"/>
                          <a:sym typeface="Calibri"/>
                        </a:rPr>
                        <a:t>18:12 The merchandise of </a:t>
                      </a:r>
                      <a:r>
                        <a:rPr b="1">
                          <a:solidFill>
                            <a:srgbClr val="CE1C00"/>
                          </a:solidFill>
                          <a:uFill>
                            <a:solidFill>
                              <a:srgbClr val="CE1C00"/>
                            </a:solidFill>
                          </a:uFill>
                          <a:latin typeface="Calibri"/>
                          <a:ea typeface="Calibri"/>
                          <a:cs typeface="Calibri"/>
                          <a:sym typeface="Calibri"/>
                        </a:rPr>
                        <a:t>gold, and silver</a:t>
                      </a:r>
                      <a:r>
                        <a:rPr>
                          <a:uFill>
                            <a:solidFill/>
                          </a:uFill>
                          <a:latin typeface="Calibri"/>
                          <a:ea typeface="Calibri"/>
                          <a:cs typeface="Calibri"/>
                          <a:sym typeface="Calibri"/>
                        </a:rPr>
                        <a:t>,</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E1EAF4"/>
                    </a:solidFill>
                  </a:tcPr>
                </a:tc>
              </a:tr>
              <a:tr h="1077416">
                <a:tc>
                  <a:txBody>
                    <a:bodyPr/>
                    <a:lstStyle/>
                    <a:p>
                      <a:pPr lvl="0" algn="l" defTabSz="914400">
                        <a:tabLst>
                          <a:tab pos="914400" algn="l"/>
                        </a:tabLst>
                        <a:defRPr b="0" i="0" sz="1800">
                          <a:uFillTx/>
                        </a:defRPr>
                      </a:pPr>
                      <a:r>
                        <a:rPr>
                          <a:uFill>
                            <a:solidFill/>
                          </a:uFill>
                          <a:latin typeface="Calibri"/>
                          <a:ea typeface="Calibri"/>
                          <a:cs typeface="Calibri"/>
                          <a:sym typeface="Calibri"/>
                        </a:rPr>
                        <a:t>2:8 Because thou hast spoiled many nations, all the </a:t>
                      </a:r>
                      <a:r>
                        <a:rPr b="1">
                          <a:solidFill>
                            <a:srgbClr val="CE1C00"/>
                          </a:solidFill>
                          <a:uFill>
                            <a:solidFill>
                              <a:srgbClr val="CE1C00"/>
                            </a:solidFill>
                          </a:uFill>
                          <a:latin typeface="Calibri"/>
                          <a:ea typeface="Calibri"/>
                          <a:cs typeface="Calibri"/>
                          <a:sym typeface="Calibri"/>
                        </a:rPr>
                        <a:t>remnant</a:t>
                      </a:r>
                      <a:r>
                        <a:rPr>
                          <a:uFill>
                            <a:solidFill/>
                          </a:uFill>
                          <a:latin typeface="Calibri"/>
                          <a:ea typeface="Calibri"/>
                          <a:cs typeface="Calibri"/>
                          <a:sym typeface="Calibri"/>
                        </a:rPr>
                        <a:t> of the people shall spoil thee;</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1F5FA"/>
                    </a:solidFill>
                  </a:tcPr>
                </a:tc>
                <a:tc>
                  <a:txBody>
                    <a:bodyPr/>
                    <a:lstStyle/>
                    <a:p>
                      <a:pPr lvl="0" algn="l" defTabSz="914400">
                        <a:tabLst>
                          <a:tab pos="914400" algn="l"/>
                        </a:tabLst>
                        <a:defRPr b="0" i="0" sz="1800">
                          <a:uFillTx/>
                        </a:defRPr>
                      </a:pPr>
                      <a:r>
                        <a:rPr>
                          <a:uFill>
                            <a:solidFill/>
                          </a:uFill>
                          <a:latin typeface="Calibri"/>
                          <a:ea typeface="Calibri"/>
                          <a:cs typeface="Calibri"/>
                          <a:sym typeface="Calibri"/>
                        </a:rPr>
                        <a:t>18:4 </a:t>
                      </a:r>
                      <a:r>
                        <a:rPr b="1">
                          <a:solidFill>
                            <a:srgbClr val="CE1C00"/>
                          </a:solidFill>
                          <a:uFill>
                            <a:solidFill>
                              <a:srgbClr val="CE1C00"/>
                            </a:solidFill>
                          </a:uFill>
                          <a:latin typeface="Calibri"/>
                          <a:ea typeface="Calibri"/>
                          <a:cs typeface="Calibri"/>
                          <a:sym typeface="Calibri"/>
                        </a:rPr>
                        <a:t>Come out of her, my people</a:t>
                      </a:r>
                      <a:r>
                        <a:rPr>
                          <a:uFill>
                            <a:solidFill/>
                          </a:uFill>
                          <a:latin typeface="Calibri"/>
                          <a:ea typeface="Calibri"/>
                          <a:cs typeface="Calibri"/>
                          <a:sym typeface="Calibri"/>
                        </a:rPr>
                        <a:t>, that ye be not partakers of her sins, and that ye receive not of her plagues.</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1F5FA"/>
                    </a:solidFill>
                  </a:tcPr>
                </a:tc>
              </a:tr>
            </a:tbl>
          </a:graphicData>
        </a:graphic>
      </p:graphicFrame>
    </p:spTree>
  </p:cSld>
  <p:clrMapOvr>
    <a:masterClrMapping/>
  </p:clrMapOvr>
  <p:transition spd="med" advClick="1"/>
</p:sld>
</file>

<file path=ppt/slides/slide9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39" name="Shape 439"/>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sp>
        <p:nvSpPr>
          <p:cNvPr id="440" name="Shape 440"/>
          <p:cNvSpPr/>
          <p:nvPr/>
        </p:nvSpPr>
        <p:spPr>
          <a:xfrm>
            <a:off x="177800" y="101600"/>
            <a:ext cx="6502400" cy="1143000"/>
          </a:xfrm>
          <a:prstGeom prst="rect">
            <a:avLst/>
          </a:prstGeom>
          <a:ln w="12700">
            <a:miter lim="400000"/>
          </a:ln>
          <a:extLst>
            <a:ext uri="{C572A759-6A51-4108-AA02-DFA0A04FC94B}">
              <ma14:wrappingTextBoxFlag xmlns:ma14="http://schemas.microsoft.com/office/mac/drawingml/2011/main" val="1"/>
            </a:ext>
          </a:extLst>
        </p:spPr>
        <p:txBody>
          <a:bodyPr lIns="38100" tIns="38100" rIns="38100" bIns="38100">
            <a:spAutoFit/>
          </a:bodyPr>
          <a:lstStyle/>
          <a:p>
            <a:pPr lvl="0" defTabSz="914400">
              <a:defRPr sz="1800"/>
            </a:pPr>
            <a:r>
              <a:rPr sz="2400" u="sng">
                <a:uFill>
                  <a:solidFill/>
                </a:uFill>
                <a:latin typeface="Calibri"/>
                <a:ea typeface="Calibri"/>
                <a:cs typeface="Calibri"/>
                <a:sym typeface="Calibri"/>
              </a:rPr>
              <a:t>Habakkuk 2:20</a:t>
            </a:r>
            <a:endParaRPr sz="2400" u="sng">
              <a:uFill>
                <a:solidFill/>
              </a:uFill>
              <a:latin typeface="Calibri"/>
              <a:ea typeface="Calibri"/>
              <a:cs typeface="Calibri"/>
              <a:sym typeface="Calibri"/>
            </a:endParaRPr>
          </a:p>
          <a:p>
            <a:pPr lvl="0" defTabSz="914400">
              <a:defRPr sz="1800"/>
            </a:pPr>
            <a:r>
              <a:rPr sz="2400">
                <a:uFill>
                  <a:solidFill/>
                </a:uFill>
                <a:latin typeface="Calibri"/>
                <a:ea typeface="Calibri"/>
                <a:cs typeface="Calibri"/>
                <a:sym typeface="Calibri"/>
              </a:rPr>
              <a:t>“But the LORD is in his holy temple:</a:t>
            </a:r>
            <a:endParaRPr sz="2400">
              <a:uFill>
                <a:solidFill/>
              </a:uFill>
              <a:latin typeface="Calibri"/>
              <a:ea typeface="Calibri"/>
              <a:cs typeface="Calibri"/>
              <a:sym typeface="Calibri"/>
            </a:endParaRPr>
          </a:p>
          <a:p>
            <a:pPr lvl="0" defTabSz="914400">
              <a:defRPr sz="1800"/>
            </a:pPr>
            <a:r>
              <a:rPr sz="2400">
                <a:uFill>
                  <a:solidFill/>
                </a:uFill>
                <a:latin typeface="Calibri"/>
                <a:ea typeface="Calibri"/>
                <a:cs typeface="Calibri"/>
                <a:sym typeface="Calibri"/>
              </a:rPr>
              <a:t>let all the earth keep silence before him”.</a:t>
            </a:r>
          </a:p>
        </p:txBody>
      </p:sp>
      <p:sp>
        <p:nvSpPr>
          <p:cNvPr id="441" name="Shape 441"/>
          <p:cNvSpPr/>
          <p:nvPr/>
        </p:nvSpPr>
        <p:spPr>
          <a:xfrm>
            <a:off x="253999" y="1333500"/>
            <a:ext cx="6528992" cy="5143500"/>
          </a:xfrm>
          <a:prstGeom prst="rect">
            <a:avLst/>
          </a:prstGeom>
          <a:ln w="12700">
            <a:miter lim="400000"/>
          </a:ln>
          <a:extLst>
            <a:ext uri="{C572A759-6A51-4108-AA02-DFA0A04FC94B}">
              <ma14:wrappingTextBoxFlag xmlns:ma14="http://schemas.microsoft.com/office/mac/drawingml/2011/main" val="1"/>
            </a:ext>
          </a:extLst>
        </p:spPr>
        <p:txBody>
          <a:bodyPr wrap="none" lIns="38100" tIns="38100" rIns="38100" bIns="38100">
            <a:spAutoFit/>
          </a:bodyPr>
          <a:lstStyle/>
          <a:p>
            <a:pPr lvl="0" defTabSz="914400">
              <a:defRPr sz="1800"/>
            </a:pPr>
            <a:r>
              <a:rPr>
                <a:uFill>
                  <a:solidFill/>
                </a:uFill>
                <a:latin typeface="Calibri"/>
                <a:ea typeface="Calibri"/>
                <a:cs typeface="Calibri"/>
                <a:sym typeface="Calibri"/>
              </a:rPr>
              <a:t>Psalm 11</a:t>
            </a:r>
            <a:endParaRPr>
              <a:uFill>
                <a:solidFill/>
              </a:uFill>
              <a:latin typeface="Calibri"/>
              <a:ea typeface="Calibri"/>
              <a:cs typeface="Calibri"/>
              <a:sym typeface="Calibri"/>
            </a:endParaRPr>
          </a:p>
          <a:p>
            <a:pPr lvl="0" defTabSz="914400">
              <a:defRPr sz="1800"/>
            </a:pPr>
            <a:r>
              <a:rPr>
                <a:uFill>
                  <a:solidFill/>
                </a:uFill>
                <a:latin typeface="Calibri"/>
                <a:ea typeface="Calibri"/>
                <a:cs typeface="Calibri"/>
                <a:sym typeface="Calibri"/>
              </a:rPr>
              <a:t> In the Lord put I my trust:</a:t>
            </a:r>
            <a:endParaRPr>
              <a:uFill>
                <a:solidFill/>
              </a:uFill>
              <a:latin typeface="Calibri"/>
              <a:ea typeface="Calibri"/>
              <a:cs typeface="Calibri"/>
              <a:sym typeface="Calibri"/>
            </a:endParaRPr>
          </a:p>
          <a:p>
            <a:pPr lvl="0" defTabSz="914400">
              <a:defRPr sz="1800"/>
            </a:pPr>
            <a:r>
              <a:rPr>
                <a:uFill>
                  <a:solidFill/>
                </a:uFill>
                <a:latin typeface="Calibri"/>
                <a:ea typeface="Calibri"/>
                <a:cs typeface="Calibri"/>
                <a:sym typeface="Calibri"/>
              </a:rPr>
              <a:t>how say ye to my soul,</a:t>
            </a:r>
            <a:endParaRPr>
              <a:uFill>
                <a:solidFill/>
              </a:uFill>
              <a:latin typeface="Calibri"/>
              <a:ea typeface="Calibri"/>
              <a:cs typeface="Calibri"/>
              <a:sym typeface="Calibri"/>
            </a:endParaRPr>
          </a:p>
          <a:p>
            <a:pPr lvl="0" defTabSz="914400">
              <a:defRPr sz="1800"/>
            </a:pPr>
            <a:r>
              <a:rPr>
                <a:uFill>
                  <a:solidFill/>
                </a:uFill>
                <a:latin typeface="Calibri"/>
                <a:ea typeface="Calibri"/>
                <a:cs typeface="Calibri"/>
                <a:sym typeface="Calibri"/>
              </a:rPr>
              <a:t>Flee as a bird to your mountain?</a:t>
            </a:r>
            <a:endParaRPr>
              <a:uFill>
                <a:solidFill/>
              </a:uFill>
              <a:latin typeface="Calibri"/>
              <a:ea typeface="Calibri"/>
              <a:cs typeface="Calibri"/>
              <a:sym typeface="Calibri"/>
            </a:endParaRPr>
          </a:p>
          <a:p>
            <a:pPr lvl="0" defTabSz="914400">
              <a:defRPr sz="1800"/>
            </a:pPr>
            <a:r>
              <a:rPr>
                <a:uFill>
                  <a:solidFill/>
                </a:uFill>
                <a:latin typeface="Calibri"/>
                <a:ea typeface="Calibri"/>
                <a:cs typeface="Calibri"/>
                <a:sym typeface="Calibri"/>
              </a:rPr>
              <a:t> For, lo, the wicked bend their bow,</a:t>
            </a:r>
            <a:endParaRPr>
              <a:uFill>
                <a:solidFill/>
              </a:uFill>
              <a:latin typeface="Calibri"/>
              <a:ea typeface="Calibri"/>
              <a:cs typeface="Calibri"/>
              <a:sym typeface="Calibri"/>
            </a:endParaRPr>
          </a:p>
          <a:p>
            <a:pPr lvl="0" defTabSz="914400">
              <a:defRPr sz="1800"/>
            </a:pPr>
            <a:r>
              <a:rPr>
                <a:uFill>
                  <a:solidFill/>
                </a:uFill>
                <a:latin typeface="Calibri"/>
                <a:ea typeface="Calibri"/>
                <a:cs typeface="Calibri"/>
                <a:sym typeface="Calibri"/>
              </a:rPr>
              <a:t>they make ready their arrow upon the string,</a:t>
            </a:r>
            <a:endParaRPr>
              <a:uFill>
                <a:solidFill/>
              </a:uFill>
              <a:latin typeface="Calibri"/>
              <a:ea typeface="Calibri"/>
              <a:cs typeface="Calibri"/>
              <a:sym typeface="Calibri"/>
            </a:endParaRPr>
          </a:p>
          <a:p>
            <a:pPr lvl="0" defTabSz="914400">
              <a:defRPr sz="1800"/>
            </a:pPr>
            <a:r>
              <a:rPr>
                <a:uFill>
                  <a:solidFill/>
                </a:uFill>
                <a:latin typeface="Calibri"/>
                <a:ea typeface="Calibri"/>
                <a:cs typeface="Calibri"/>
                <a:sym typeface="Calibri"/>
              </a:rPr>
              <a:t>that they may privily shoot at the upright in heart.</a:t>
            </a:r>
            <a:endParaRPr>
              <a:uFill>
                <a:solidFill/>
              </a:uFill>
              <a:latin typeface="Calibri"/>
              <a:ea typeface="Calibri"/>
              <a:cs typeface="Calibri"/>
              <a:sym typeface="Calibri"/>
            </a:endParaRPr>
          </a:p>
          <a:p>
            <a:pPr lvl="0" defTabSz="914400">
              <a:defRPr sz="1800"/>
            </a:pPr>
            <a:r>
              <a:rPr>
                <a:uFill>
                  <a:solidFill/>
                </a:uFill>
                <a:latin typeface="Calibri"/>
                <a:ea typeface="Calibri"/>
                <a:cs typeface="Calibri"/>
                <a:sym typeface="Calibri"/>
              </a:rPr>
              <a:t> If the foundations be destroyed,</a:t>
            </a:r>
            <a:endParaRPr>
              <a:uFill>
                <a:solidFill/>
              </a:uFill>
              <a:latin typeface="Calibri"/>
              <a:ea typeface="Calibri"/>
              <a:cs typeface="Calibri"/>
              <a:sym typeface="Calibri"/>
            </a:endParaRPr>
          </a:p>
          <a:p>
            <a:pPr lvl="0" defTabSz="914400">
              <a:defRPr sz="1800"/>
            </a:pPr>
            <a:r>
              <a:rPr>
                <a:uFill>
                  <a:solidFill/>
                </a:uFill>
                <a:latin typeface="Calibri"/>
                <a:ea typeface="Calibri"/>
                <a:cs typeface="Calibri"/>
                <a:sym typeface="Calibri"/>
              </a:rPr>
              <a:t>what can the righteous do?</a:t>
            </a:r>
            <a:endParaRPr>
              <a:uFill>
                <a:solidFill/>
              </a:uFill>
              <a:latin typeface="Calibri"/>
              <a:ea typeface="Calibri"/>
              <a:cs typeface="Calibri"/>
              <a:sym typeface="Calibri"/>
            </a:endParaRPr>
          </a:p>
          <a:p>
            <a:pPr lvl="0" defTabSz="914400">
              <a:defRPr sz="1800"/>
            </a:pPr>
            <a:r>
              <a:rPr>
                <a:uFill>
                  <a:solidFill/>
                </a:uFill>
                <a:latin typeface="Calibri"/>
                <a:ea typeface="Calibri"/>
                <a:cs typeface="Calibri"/>
                <a:sym typeface="Calibri"/>
              </a:rPr>
              <a:t> </a:t>
            </a:r>
            <a:r>
              <a:rPr b="1">
                <a:uFill>
                  <a:solidFill/>
                </a:uFill>
                <a:latin typeface="Calibri"/>
                <a:ea typeface="Calibri"/>
                <a:cs typeface="Calibri"/>
                <a:sym typeface="Calibri"/>
              </a:rPr>
              <a:t>The Lord is in his holy temple,</a:t>
            </a:r>
            <a:endParaRPr>
              <a:uFill>
                <a:solidFill/>
              </a:uFill>
              <a:latin typeface="Calibri"/>
              <a:ea typeface="Calibri"/>
              <a:cs typeface="Calibri"/>
              <a:sym typeface="Calibri"/>
            </a:endParaRPr>
          </a:p>
          <a:p>
            <a:pPr lvl="0" defTabSz="914400">
              <a:defRPr sz="1800"/>
            </a:pPr>
            <a:r>
              <a:rPr>
                <a:uFill>
                  <a:solidFill/>
                </a:uFill>
                <a:latin typeface="Calibri"/>
                <a:ea typeface="Calibri"/>
                <a:cs typeface="Calibri"/>
                <a:sym typeface="Calibri"/>
              </a:rPr>
              <a:t>the Lord 's throne is in heaven:</a:t>
            </a:r>
            <a:endParaRPr>
              <a:uFill>
                <a:solidFill/>
              </a:uFill>
              <a:latin typeface="Calibri"/>
              <a:ea typeface="Calibri"/>
              <a:cs typeface="Calibri"/>
              <a:sym typeface="Calibri"/>
            </a:endParaRPr>
          </a:p>
          <a:p>
            <a:pPr lvl="0" defTabSz="914400">
              <a:defRPr sz="1800"/>
            </a:pPr>
            <a:r>
              <a:rPr>
                <a:uFill>
                  <a:solidFill/>
                </a:uFill>
                <a:latin typeface="Calibri"/>
                <a:ea typeface="Calibri"/>
                <a:cs typeface="Calibri"/>
                <a:sym typeface="Calibri"/>
              </a:rPr>
              <a:t>his eyes behold,</a:t>
            </a:r>
            <a:endParaRPr>
              <a:uFill>
                <a:solidFill/>
              </a:uFill>
              <a:latin typeface="Calibri"/>
              <a:ea typeface="Calibri"/>
              <a:cs typeface="Calibri"/>
              <a:sym typeface="Calibri"/>
            </a:endParaRPr>
          </a:p>
          <a:p>
            <a:pPr lvl="0" defTabSz="914400">
              <a:defRPr sz="1800"/>
            </a:pPr>
            <a:r>
              <a:rPr>
                <a:uFill>
                  <a:solidFill/>
                </a:uFill>
                <a:latin typeface="Calibri"/>
                <a:ea typeface="Calibri"/>
                <a:cs typeface="Calibri"/>
                <a:sym typeface="Calibri"/>
              </a:rPr>
              <a:t>his eyelids try, the children of men.</a:t>
            </a:r>
            <a:endParaRPr>
              <a:uFill>
                <a:solidFill/>
              </a:uFill>
              <a:latin typeface="Calibri"/>
              <a:ea typeface="Calibri"/>
              <a:cs typeface="Calibri"/>
              <a:sym typeface="Calibri"/>
            </a:endParaRPr>
          </a:p>
          <a:p>
            <a:pPr lvl="0" defTabSz="914400">
              <a:defRPr sz="1800"/>
            </a:pPr>
            <a:r>
              <a:rPr>
                <a:uFill>
                  <a:solidFill/>
                </a:uFill>
                <a:latin typeface="Calibri"/>
                <a:ea typeface="Calibri"/>
                <a:cs typeface="Calibri"/>
                <a:sym typeface="Calibri"/>
              </a:rPr>
              <a:t> The Lord trieth the righteous:</a:t>
            </a:r>
            <a:endParaRPr>
              <a:uFill>
                <a:solidFill/>
              </a:uFill>
              <a:latin typeface="Calibri"/>
              <a:ea typeface="Calibri"/>
              <a:cs typeface="Calibri"/>
              <a:sym typeface="Calibri"/>
            </a:endParaRPr>
          </a:p>
          <a:p>
            <a:pPr lvl="0" defTabSz="914400">
              <a:defRPr sz="1800"/>
            </a:pPr>
            <a:r>
              <a:rPr>
                <a:uFill>
                  <a:solidFill/>
                </a:uFill>
                <a:latin typeface="Calibri"/>
                <a:ea typeface="Calibri"/>
                <a:cs typeface="Calibri"/>
                <a:sym typeface="Calibri"/>
              </a:rPr>
              <a:t>but the wicked and him that loveth violence his soul hateth.</a:t>
            </a:r>
            <a:endParaRPr>
              <a:uFill>
                <a:solidFill/>
              </a:uFill>
              <a:latin typeface="Calibri"/>
              <a:ea typeface="Calibri"/>
              <a:cs typeface="Calibri"/>
              <a:sym typeface="Calibri"/>
            </a:endParaRPr>
          </a:p>
          <a:p>
            <a:pPr lvl="0" defTabSz="914400">
              <a:defRPr sz="1800"/>
            </a:pPr>
            <a:r>
              <a:rPr>
                <a:uFill>
                  <a:solidFill/>
                </a:uFill>
                <a:latin typeface="Calibri"/>
                <a:ea typeface="Calibri"/>
                <a:cs typeface="Calibri"/>
                <a:sym typeface="Calibri"/>
              </a:rPr>
              <a:t> Upon the wicked he shall rain snares, fire and brimstone,</a:t>
            </a:r>
            <a:endParaRPr>
              <a:uFill>
                <a:solidFill/>
              </a:uFill>
              <a:latin typeface="Calibri"/>
              <a:ea typeface="Calibri"/>
              <a:cs typeface="Calibri"/>
              <a:sym typeface="Calibri"/>
            </a:endParaRPr>
          </a:p>
          <a:p>
            <a:pPr lvl="0" defTabSz="914400">
              <a:defRPr sz="1800"/>
            </a:pPr>
            <a:r>
              <a:rPr>
                <a:uFill>
                  <a:solidFill/>
                </a:uFill>
                <a:latin typeface="Calibri"/>
                <a:ea typeface="Calibri"/>
                <a:cs typeface="Calibri"/>
                <a:sym typeface="Calibri"/>
              </a:rPr>
              <a:t>and an horrible tempest:this shall be the portion of their cup.</a:t>
            </a:r>
            <a:endParaRPr>
              <a:uFill>
                <a:solidFill/>
              </a:uFill>
              <a:latin typeface="Calibri"/>
              <a:ea typeface="Calibri"/>
              <a:cs typeface="Calibri"/>
              <a:sym typeface="Calibri"/>
            </a:endParaRPr>
          </a:p>
          <a:p>
            <a:pPr lvl="0" defTabSz="914400">
              <a:defRPr sz="1800"/>
            </a:pPr>
            <a:r>
              <a:rPr>
                <a:uFill>
                  <a:solidFill/>
                </a:uFill>
                <a:latin typeface="Calibri"/>
                <a:ea typeface="Calibri"/>
                <a:cs typeface="Calibri"/>
                <a:sym typeface="Calibri"/>
              </a:rPr>
              <a:t> For the righteous Lord loveth righteousness;</a:t>
            </a:r>
            <a:endParaRPr>
              <a:uFill>
                <a:solidFill/>
              </a:uFill>
              <a:latin typeface="Calibri"/>
              <a:ea typeface="Calibri"/>
              <a:cs typeface="Calibri"/>
              <a:sym typeface="Calibri"/>
            </a:endParaRPr>
          </a:p>
          <a:p>
            <a:pPr lvl="0" defTabSz="914400">
              <a:defRPr sz="1800"/>
            </a:pPr>
            <a:r>
              <a:rPr>
                <a:uFill>
                  <a:solidFill/>
                </a:uFill>
                <a:latin typeface="Calibri"/>
                <a:ea typeface="Calibri"/>
                <a:cs typeface="Calibri"/>
                <a:sym typeface="Calibri"/>
              </a:rPr>
              <a:t>his countenance doth behold the upright.</a:t>
            </a:r>
          </a:p>
        </p:txBody>
      </p:sp>
    </p:spTree>
  </p:cSld>
  <p:clrMapOvr>
    <a:masterClrMapping/>
  </p:clrMapOvr>
  <p:transition spd="med" advClick="1"/>
</p:sld>
</file>

<file path=ppt/slides/slide9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3" name="Shape 443"/>
          <p:cNvSpPr/>
          <p:nvPr/>
        </p:nvSpPr>
        <p:spPr>
          <a:xfrm>
            <a:off x="1000645" y="196849"/>
            <a:ext cx="7142709" cy="4699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defRPr b="1" sz="2400" u="sng">
                <a:latin typeface="+mn-lt"/>
                <a:ea typeface="+mn-ea"/>
                <a:cs typeface="+mn-cs"/>
                <a:sym typeface="Helvetica"/>
              </a:defRPr>
            </a:lvl1pPr>
          </a:lstStyle>
          <a:p>
            <a:pPr lvl="0">
              <a:defRPr b="0" sz="1800" u="none"/>
            </a:pPr>
            <a:r>
              <a:rPr b="1" sz="2400" u="sng"/>
              <a:t>The burden which Habakkuk the prophet did see</a:t>
            </a:r>
          </a:p>
        </p:txBody>
      </p:sp>
      <p:graphicFrame>
        <p:nvGraphicFramePr>
          <p:cNvPr id="444" name="Table 444"/>
          <p:cNvGraphicFramePr/>
          <p:nvPr/>
        </p:nvGraphicFramePr>
        <p:xfrm>
          <a:off x="404622" y="1046112"/>
          <a:ext cx="8630774" cy="3956626"/>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317500"/>
                <a:gridCol w="1217860"/>
                <a:gridCol w="2756148"/>
                <a:gridCol w="570835"/>
                <a:gridCol w="1104900"/>
                <a:gridCol w="2663527"/>
              </a:tblGrid>
              <a:tr h="1355555">
                <a:tc>
                  <a:txBody>
                    <a:bodyPr/>
                    <a:lstStyle/>
                    <a:p>
                      <a:pPr lvl="0" algn="l" defTabSz="914400">
                        <a:defRPr b="0" i="0" sz="1800">
                          <a:uFillTx/>
                        </a:defRPr>
                      </a:pPr>
                      <a:r>
                        <a:rPr sz="2300">
                          <a:latin typeface="+mn-lt"/>
                          <a:ea typeface="+mn-ea"/>
                          <a:cs typeface="+mn-cs"/>
                          <a:sym typeface="Helvetica"/>
                        </a:rPr>
                        <a:t>A</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1:2-4</a:t>
                      </a:r>
                    </a:p>
                  </a:txBody>
                  <a:tcPr marL="50800" marR="50800" marT="50800" marB="50800" anchor="t" anchorCtr="0" horzOverflow="overflow"/>
                </a:tc>
                <a:tc>
                  <a:txBody>
                    <a:bodyPr/>
                    <a:lstStyle/>
                    <a:p>
                      <a:pPr lvl="0" algn="l" defTabSz="914400">
                        <a:defRPr b="0" i="0" sz="1800">
                          <a:uFillTx/>
                        </a:defRPr>
                      </a:pPr>
                      <a:r>
                        <a:rPr b="1" i="1" sz="2300">
                          <a:solidFill>
                            <a:srgbClr val="C82506"/>
                          </a:solidFill>
                          <a:latin typeface="+mn-lt"/>
                          <a:ea typeface="+mn-ea"/>
                          <a:cs typeface="+mn-cs"/>
                          <a:sym typeface="Helvetica"/>
                        </a:rPr>
                        <a:t>Question - why does God tolerate injustice</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A’</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3:16-19</a:t>
                      </a:r>
                    </a:p>
                  </a:txBody>
                  <a:tcPr marL="50800" marR="50800" marT="50800" marB="50800" anchor="t" anchorCtr="0" horzOverflow="overflow"/>
                </a:tc>
                <a:tc>
                  <a:txBody>
                    <a:bodyPr/>
                    <a:lstStyle/>
                    <a:p>
                      <a:pPr lvl="0" algn="l" defTabSz="914400">
                        <a:defRPr b="0" i="0" sz="1800">
                          <a:uFillTx/>
                        </a:defRPr>
                      </a:pPr>
                      <a:r>
                        <a:rPr b="1" sz="2300">
                          <a:solidFill>
                            <a:srgbClr val="C82506"/>
                          </a:solidFill>
                          <a:latin typeface="+mn-lt"/>
                          <a:ea typeface="+mn-ea"/>
                          <a:cs typeface="+mn-cs"/>
                          <a:sym typeface="Helvetica"/>
                        </a:rPr>
                        <a:t>The perspective  of faith</a:t>
                      </a:r>
                    </a:p>
                  </a:txBody>
                  <a:tcPr marL="50800" marR="50800" marT="50800" marB="50800" anchor="t" anchorCtr="0" horzOverflow="overflow"/>
                </a:tc>
              </a:tr>
              <a:tr h="1168400">
                <a:tc>
                  <a:txBody>
                    <a:bodyPr/>
                    <a:lstStyle/>
                    <a:p>
                      <a:pPr lvl="0" algn="l" defTabSz="914400">
                        <a:defRPr b="0" i="0" sz="1800">
                          <a:uFillTx/>
                        </a:defRPr>
                      </a:pPr>
                      <a:r>
                        <a:rPr sz="2300">
                          <a:latin typeface="+mn-lt"/>
                          <a:ea typeface="+mn-ea"/>
                          <a:cs typeface="+mn-cs"/>
                          <a:sym typeface="Helvetica"/>
                        </a:rPr>
                        <a:t>B</a:t>
                      </a:r>
                    </a:p>
                  </a:txBody>
                  <a:tcPr marL="50800" marR="50800" marT="50800" marB="50800" anchor="t" anchorCtr="0" horzOverflow="overflow"/>
                </a:tc>
                <a:tc>
                  <a:txBody>
                    <a:bodyPr/>
                    <a:lstStyle/>
                    <a:p>
                      <a:pPr lvl="0"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0" i="0" sz="1800">
                          <a:uFillTx/>
                        </a:defRPr>
                      </a:pPr>
                      <a:r>
                        <a:rPr sz="2300">
                          <a:latin typeface="+mn-lt"/>
                          <a:ea typeface="+mn-ea"/>
                          <a:cs typeface="+mn-cs"/>
                          <a:sym typeface="Helvetica"/>
                        </a:rPr>
                        <a:t>1:5-11</a:t>
                      </a:r>
                    </a:p>
                  </a:txBody>
                  <a:tcPr marL="50800" marR="50800" marT="50800" marB="50800" anchor="t" anchorCtr="0" horzOverflow="overflow"/>
                </a:tc>
                <a:tc>
                  <a:txBody>
                    <a:bodyPr/>
                    <a:lstStyle/>
                    <a:p>
                      <a:pPr lvl="0" algn="l" defTabSz="914400">
                        <a:defRPr b="0" i="0" sz="1800">
                          <a:uFillTx/>
                        </a:defRPr>
                      </a:pPr>
                      <a:r>
                        <a:rPr b="1" sz="2300">
                          <a:latin typeface="+mn-lt"/>
                          <a:ea typeface="+mn-ea"/>
                          <a:cs typeface="+mn-cs"/>
                          <a:sym typeface="Helvetica"/>
                        </a:rPr>
                        <a:t>Answer - God will judge through the Chaldeans</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B’</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3:1-15</a:t>
                      </a:r>
                    </a:p>
                  </a:txBody>
                  <a:tcPr marL="50800" marR="50800" marT="50800" marB="50800" anchor="t" anchorCtr="0" horzOverflow="overflow"/>
                </a:tc>
                <a:tc>
                  <a:txBody>
                    <a:bodyPr/>
                    <a:lstStyle/>
                    <a:p>
                      <a:pPr lvl="0"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0" i="0" sz="1800">
                          <a:uFillTx/>
                        </a:defRPr>
                      </a:pPr>
                      <a:r>
                        <a:rPr b="1" sz="2300">
                          <a:latin typeface="+mn-lt"/>
                          <a:ea typeface="+mn-ea"/>
                          <a:cs typeface="+mn-cs"/>
                          <a:sym typeface="Helvetica"/>
                        </a:rPr>
                        <a:t>The coming of the mighty Eloah</a:t>
                      </a:r>
                    </a:p>
                  </a:txBody>
                  <a:tcPr marL="50800" marR="50800" marT="50800" marB="50800" anchor="t" anchorCtr="0" horzOverflow="overflow"/>
                </a:tc>
              </a:tr>
              <a:tr h="1432669">
                <a:tc>
                  <a:txBody>
                    <a:bodyPr/>
                    <a:lstStyle/>
                    <a:p>
                      <a:pPr lvl="0" algn="l" defTabSz="914400">
                        <a:defRPr b="0" i="0" sz="1800">
                          <a:uFillTx/>
                        </a:defRPr>
                      </a:pPr>
                      <a:r>
                        <a:rPr sz="2300">
                          <a:latin typeface="+mn-lt"/>
                          <a:ea typeface="+mn-ea"/>
                          <a:cs typeface="+mn-cs"/>
                          <a:sym typeface="Helvetica"/>
                        </a:rPr>
                        <a:t>C</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1:12-2:1</a:t>
                      </a:r>
                    </a:p>
                  </a:txBody>
                  <a:tcPr marL="50800" marR="50800" marT="50800" marB="50800" anchor="t" anchorCtr="0" horzOverflow="overflow"/>
                </a:tc>
                <a:tc>
                  <a:txBody>
                    <a:bodyPr/>
                    <a:lstStyle/>
                    <a:p>
                      <a:pPr lvl="0" algn="l" defTabSz="914400">
                        <a:defRPr b="0" i="0" sz="1800">
                          <a:uFillTx/>
                        </a:defRPr>
                      </a:pPr>
                      <a:r>
                        <a:rPr b="1" i="1" sz="2300">
                          <a:solidFill>
                            <a:srgbClr val="C82506"/>
                          </a:solidFill>
                          <a:latin typeface="+mn-lt"/>
                          <a:ea typeface="+mn-ea"/>
                          <a:cs typeface="+mn-cs"/>
                          <a:sym typeface="Helvetica"/>
                        </a:rPr>
                        <a:t>Complaint - the Babylonians are rapacious idolators</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C’</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2:5-20</a:t>
                      </a:r>
                    </a:p>
                  </a:txBody>
                  <a:tcPr marL="50800" marR="50800" marT="50800" marB="50800" anchor="t" anchorCtr="0" horzOverflow="overflow"/>
                </a:tc>
                <a:tc>
                  <a:txBody>
                    <a:bodyPr/>
                    <a:lstStyle/>
                    <a:p>
                      <a:pPr lvl="0" algn="l" defTabSz="914400">
                        <a:defRPr b="0" i="0" sz="1800">
                          <a:uFillTx/>
                        </a:defRPr>
                      </a:pPr>
                      <a:r>
                        <a:rPr b="1" sz="2300">
                          <a:solidFill>
                            <a:srgbClr val="C82506"/>
                          </a:solidFill>
                          <a:latin typeface="+mn-lt"/>
                          <a:ea typeface="+mn-ea"/>
                          <a:cs typeface="+mn-cs"/>
                          <a:sym typeface="Helvetica"/>
                        </a:rPr>
                        <a:t>Five Woes on Babylon</a:t>
                      </a:r>
                    </a:p>
                  </a:txBody>
                  <a:tcPr marL="50800" marR="50800" marT="50800" marB="50800" anchor="t" anchorCtr="0" horzOverflow="overflow"/>
                </a:tc>
              </a:tr>
            </a:tbl>
          </a:graphicData>
        </a:graphic>
      </p:graphicFrame>
      <p:graphicFrame>
        <p:nvGraphicFramePr>
          <p:cNvPr id="445" name="Table 445"/>
          <p:cNvGraphicFramePr/>
          <p:nvPr/>
        </p:nvGraphicFramePr>
        <p:xfrm>
          <a:off x="1030368" y="5547200"/>
          <a:ext cx="7379282" cy="889002"/>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419695"/>
                <a:gridCol w="921345"/>
                <a:gridCol w="6038238"/>
              </a:tblGrid>
              <a:tr h="889000">
                <a:tc>
                  <a:txBody>
                    <a:bodyPr/>
                    <a:lstStyle/>
                    <a:p>
                      <a:pPr lvl="0" algn="l" defTabSz="914400">
                        <a:defRPr b="0" i="0" sz="1800">
                          <a:uFillTx/>
                        </a:defRPr>
                      </a:pPr>
                      <a:r>
                        <a:rPr sz="2300">
                          <a:latin typeface="+mn-lt"/>
                          <a:ea typeface="+mn-ea"/>
                          <a:cs typeface="+mn-cs"/>
                          <a:sym typeface="Helvetica"/>
                        </a:rPr>
                        <a:t>D</a:t>
                      </a:r>
                    </a:p>
                  </a:txBody>
                  <a:tcPr marL="50800" marR="50800" marT="50800" marB="50800" anchor="t" anchorCtr="0" horzOverflow="overflow"/>
                </a:tc>
                <a:tc>
                  <a:txBody>
                    <a:bodyPr/>
                    <a:lstStyle/>
                    <a:p>
                      <a:pPr lvl="0" algn="l" defTabSz="914400">
                        <a:defRPr b="0" i="0" sz="1800">
                          <a:uFillTx/>
                        </a:defRPr>
                      </a:pPr>
                      <a:r>
                        <a:rPr sz="2300">
                          <a:latin typeface="+mn-lt"/>
                          <a:ea typeface="+mn-ea"/>
                          <a:cs typeface="+mn-cs"/>
                          <a:sym typeface="Helvetica"/>
                        </a:rPr>
                        <a:t>2:2-4</a:t>
                      </a:r>
                    </a:p>
                  </a:txBody>
                  <a:tcPr marL="50800" marR="50800" marT="50800" marB="50800" anchor="t" anchorCtr="0" horzOverflow="overflow"/>
                </a:tc>
                <a:tc>
                  <a:txBody>
                    <a:bodyPr/>
                    <a:lstStyle/>
                    <a:p>
                      <a:pPr lvl="0" algn="l" defTabSz="914400">
                        <a:defRPr b="0" i="0" sz="1800">
                          <a:uFillTx/>
                        </a:defRPr>
                      </a:pPr>
                      <a:r>
                        <a:rPr b="1" sz="2600">
                          <a:latin typeface="+mn-lt"/>
                          <a:ea typeface="+mn-ea"/>
                          <a:cs typeface="+mn-cs"/>
                          <a:sym typeface="Helvetica"/>
                        </a:rPr>
                        <a:t>Answer - There is an appointed time, </a:t>
                      </a:r>
                      <a:endParaRPr sz="2600">
                        <a:latin typeface="+mn-lt"/>
                        <a:ea typeface="+mn-ea"/>
                        <a:cs typeface="+mn-cs"/>
                        <a:sym typeface="Helvetica"/>
                      </a:endParaRPr>
                    </a:p>
                    <a:p>
                      <a:pPr lvl="0" algn="l" defTabSz="914400">
                        <a:defRPr b="0" i="0" sz="1800">
                          <a:uFillTx/>
                        </a:defRPr>
                      </a:pPr>
                      <a:r>
                        <a:rPr b="1" sz="2600">
                          <a:latin typeface="+mn-lt"/>
                          <a:ea typeface="+mn-ea"/>
                          <a:cs typeface="+mn-cs"/>
                          <a:sym typeface="Helvetica"/>
                        </a:rPr>
                        <a:t>               </a:t>
                      </a:r>
                      <a:r>
                        <a:rPr b="1" i="1" sz="2600">
                          <a:latin typeface="+mn-lt"/>
                          <a:ea typeface="+mn-ea"/>
                          <a:cs typeface="+mn-cs"/>
                          <a:sym typeface="Helvetica"/>
                        </a:rPr>
                        <a:t> </a:t>
                      </a:r>
                      <a:r>
                        <a:rPr b="1" i="1" sz="2600" u="sng">
                          <a:latin typeface="+mn-lt"/>
                          <a:ea typeface="+mn-ea"/>
                          <a:cs typeface="+mn-cs"/>
                          <a:sym typeface="Helvetica"/>
                        </a:rPr>
                        <a:t>the just live by faith</a:t>
                      </a:r>
                      <a:r>
                        <a:rPr b="1" sz="2600">
                          <a:latin typeface="+mn-lt"/>
                          <a:ea typeface="+mn-ea"/>
                          <a:cs typeface="+mn-cs"/>
                          <a:sym typeface="Helvetica"/>
                        </a:rPr>
                        <a:t>.</a:t>
                      </a:r>
                    </a:p>
                  </a:txBody>
                  <a:tcPr marL="50800" marR="50800" marT="50800" marB="50800" anchor="t" anchorCtr="0" horzOverflow="overflow"/>
                </a:tc>
              </a:tr>
            </a:tbl>
          </a:graphicData>
        </a:graphic>
      </p:graphicFrame>
    </p:spTree>
  </p:cSld>
  <p:clrMapOvr>
    <a:masterClrMapping/>
  </p:clrMapOvr>
  <p:transition spd="med" advClick="1"/>
</p:sld>
</file>

<file path=ppt/slides/slide9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7" name="Shape 447"/>
          <p:cNvSpPr/>
          <p:nvPr>
            <p:ph type="body" idx="1"/>
          </p:nvPr>
        </p:nvSpPr>
        <p:spPr>
          <a:xfrm>
            <a:off x="190500" y="1168399"/>
            <a:ext cx="4343400" cy="4521202"/>
          </a:xfrm>
          <a:prstGeom prst="rect">
            <a:avLst/>
          </a:prstGeom>
        </p:spPr>
        <p:txBody>
          <a:bodyPr lIns="0" tIns="0" rIns="0" bIns="0">
            <a:normAutofit fontScale="100000" lnSpcReduction="0"/>
          </a:bodyPr>
          <a:lstStyle/>
          <a:p>
            <a:pPr lvl="0" marL="0" indent="0">
              <a:buSzTx/>
              <a:buNone/>
              <a:defRPr sz="1800">
                <a:uFillTx/>
              </a:defRPr>
            </a:pPr>
            <a:r>
              <a:rPr sz="3000"/>
              <a:t>Habakkuk 3:1</a:t>
            </a:r>
            <a:endParaRPr sz="3000"/>
          </a:p>
          <a:p>
            <a:pPr lvl="0" marL="0" indent="0">
              <a:buSzTx/>
              <a:buNone/>
              <a:defRPr sz="1800">
                <a:uFillTx/>
              </a:defRPr>
            </a:pPr>
            <a:r>
              <a:rPr sz="2400">
                <a:uFill>
                  <a:solidFill/>
                </a:uFill>
              </a:rPr>
              <a:t>A prayer of Habakkuk the prophet upon Shigionoth.</a:t>
            </a:r>
            <a:endParaRPr sz="2400"/>
          </a:p>
          <a:p>
            <a:pPr lvl="0" marL="0" indent="0">
              <a:buSzTx/>
              <a:buNone/>
              <a:defRPr sz="1800">
                <a:uFillTx/>
              </a:defRPr>
            </a:pPr>
            <a:r>
              <a:rPr sz="2400">
                <a:uFill>
                  <a:solidFill/>
                </a:uFill>
              </a:rPr>
              <a:t> O Lord, I have heard thy speech, and was afraid:</a:t>
            </a:r>
            <a:endParaRPr sz="2400"/>
          </a:p>
          <a:p>
            <a:pPr lvl="0" marL="0" indent="0">
              <a:buSzTx/>
              <a:buNone/>
              <a:defRPr sz="1800">
                <a:uFillTx/>
              </a:defRPr>
            </a:pPr>
            <a:r>
              <a:rPr sz="2400">
                <a:uFill>
                  <a:solidFill/>
                </a:uFill>
              </a:rPr>
              <a:t>O Lord, revive </a:t>
            </a:r>
            <a:r>
              <a:rPr b="1" sz="2400">
                <a:uFill>
                  <a:solidFill/>
                </a:uFill>
              </a:rPr>
              <a:t>thy work</a:t>
            </a:r>
            <a:r>
              <a:rPr sz="2400">
                <a:uFill>
                  <a:solidFill/>
                </a:uFill>
              </a:rPr>
              <a:t> in the midst of the years,</a:t>
            </a:r>
            <a:endParaRPr sz="2400"/>
          </a:p>
          <a:p>
            <a:pPr lvl="0" marL="0" indent="0">
              <a:buSzTx/>
              <a:buNone/>
              <a:defRPr sz="1800">
                <a:uFillTx/>
              </a:defRPr>
            </a:pPr>
            <a:r>
              <a:rPr sz="2400">
                <a:uFill>
                  <a:solidFill/>
                </a:uFill>
              </a:rPr>
              <a:t>in the midst of the years make known;</a:t>
            </a:r>
            <a:endParaRPr sz="2400"/>
          </a:p>
          <a:p>
            <a:pPr lvl="0" marL="0" indent="0">
              <a:buSzTx/>
              <a:buNone/>
              <a:defRPr sz="1800">
                <a:uFillTx/>
              </a:defRPr>
            </a:pPr>
            <a:r>
              <a:rPr sz="2400">
                <a:uFill>
                  <a:solidFill/>
                </a:uFill>
              </a:rPr>
              <a:t>in wrath remember mercy.</a:t>
            </a:r>
          </a:p>
        </p:txBody>
      </p:sp>
      <p:sp>
        <p:nvSpPr>
          <p:cNvPr id="448" name="Shape 448"/>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sp>
        <p:nvSpPr>
          <p:cNvPr id="449" name="Shape 449"/>
          <p:cNvSpPr/>
          <p:nvPr/>
        </p:nvSpPr>
        <p:spPr>
          <a:xfrm>
            <a:off x="4646178" y="742950"/>
            <a:ext cx="4343402" cy="5372100"/>
          </a:xfrm>
          <a:prstGeom prst="rect">
            <a:avLst/>
          </a:prstGeom>
          <a:ln w="12700">
            <a:solidFill/>
            <a:miter lim="400000"/>
          </a:ln>
          <a:extLst>
            <a:ext uri="{C572A759-6A51-4108-AA02-DFA0A04FC94B}">
              <ma14:wrappingTextBoxFlag xmlns:ma14="http://schemas.microsoft.com/office/mac/drawingml/2011/main" val="1"/>
            </a:ext>
          </a:extLst>
        </p:spPr>
        <p:txBody>
          <a:bodyPr lIns="38100" tIns="38100" rIns="38100" bIns="38100">
            <a:spAutoFit/>
          </a:bodyPr>
          <a:lstStyle/>
          <a:p>
            <a:pPr lvl="0" defTabSz="914400">
              <a:defRPr sz="1800"/>
            </a:pPr>
            <a:r>
              <a:rPr sz="2200">
                <a:uFill>
                  <a:solidFill/>
                </a:uFill>
                <a:latin typeface="Calibri"/>
                <a:ea typeface="Calibri"/>
                <a:cs typeface="Calibri"/>
                <a:sym typeface="Calibri"/>
              </a:rPr>
              <a:t>Hab 1:5</a:t>
            </a:r>
            <a:endParaRPr sz="2200">
              <a:uFill>
                <a:solidFill/>
              </a:uFill>
              <a:latin typeface="Calibri"/>
              <a:ea typeface="Calibri"/>
              <a:cs typeface="Calibri"/>
              <a:sym typeface="Calibri"/>
            </a:endParaRPr>
          </a:p>
          <a:p>
            <a:pPr lvl="0" defTabSz="914400">
              <a:defRPr sz="1800"/>
            </a:pPr>
            <a:r>
              <a:rPr sz="2200">
                <a:uFill>
                  <a:solidFill/>
                </a:uFill>
                <a:latin typeface="Calibri"/>
                <a:ea typeface="Calibri"/>
                <a:cs typeface="Calibri"/>
                <a:sym typeface="Calibri"/>
              </a:rPr>
              <a:t>Behold ye among the heathen, and regard, and wonder marvellously:</a:t>
            </a:r>
            <a:endParaRPr sz="2200">
              <a:uFill>
                <a:solidFill/>
              </a:uFill>
              <a:latin typeface="Calibri"/>
              <a:ea typeface="Calibri"/>
              <a:cs typeface="Calibri"/>
              <a:sym typeface="Calibri"/>
            </a:endParaRPr>
          </a:p>
          <a:p>
            <a:pPr lvl="0" defTabSz="914400">
              <a:defRPr sz="1800"/>
            </a:pPr>
            <a:r>
              <a:rPr sz="2200">
                <a:uFill>
                  <a:solidFill/>
                </a:uFill>
                <a:latin typeface="Calibri"/>
                <a:ea typeface="Calibri"/>
                <a:cs typeface="Calibri"/>
                <a:sym typeface="Calibri"/>
              </a:rPr>
              <a:t>for I will </a:t>
            </a:r>
            <a:r>
              <a:rPr b="1" sz="2200">
                <a:uFill>
                  <a:solidFill/>
                </a:uFill>
                <a:latin typeface="Calibri"/>
                <a:ea typeface="Calibri"/>
                <a:cs typeface="Calibri"/>
                <a:sym typeface="Calibri"/>
              </a:rPr>
              <a:t>work a work</a:t>
            </a:r>
            <a:r>
              <a:rPr sz="2200">
                <a:uFill>
                  <a:solidFill/>
                </a:uFill>
                <a:latin typeface="Calibri"/>
                <a:ea typeface="Calibri"/>
                <a:cs typeface="Calibri"/>
                <a:sym typeface="Calibri"/>
              </a:rPr>
              <a:t> in your days,</a:t>
            </a:r>
            <a:endParaRPr sz="2200">
              <a:uFill>
                <a:solidFill/>
              </a:uFill>
              <a:latin typeface="Calibri"/>
              <a:ea typeface="Calibri"/>
              <a:cs typeface="Calibri"/>
              <a:sym typeface="Calibri"/>
            </a:endParaRPr>
          </a:p>
          <a:p>
            <a:pPr lvl="0" defTabSz="914400">
              <a:defRPr sz="1800"/>
            </a:pPr>
            <a:r>
              <a:rPr sz="2200">
                <a:uFill>
                  <a:solidFill/>
                </a:uFill>
                <a:latin typeface="Calibri"/>
                <a:ea typeface="Calibri"/>
                <a:cs typeface="Calibri"/>
                <a:sym typeface="Calibri"/>
              </a:rPr>
              <a:t>which ye will not believe, though it be told you.</a:t>
            </a:r>
            <a:endParaRPr sz="2200">
              <a:uFill>
                <a:solidFill/>
              </a:uFill>
              <a:latin typeface="Calibri"/>
              <a:ea typeface="Calibri"/>
              <a:cs typeface="Calibri"/>
              <a:sym typeface="Calibri"/>
            </a:endParaRPr>
          </a:p>
          <a:p>
            <a:pPr lvl="0" defTabSz="914400">
              <a:defRPr sz="1800"/>
            </a:pPr>
            <a:endParaRPr sz="2200">
              <a:uFill>
                <a:solidFill/>
              </a:uFill>
              <a:latin typeface="Calibri"/>
              <a:ea typeface="Calibri"/>
              <a:cs typeface="Calibri"/>
              <a:sym typeface="Calibri"/>
            </a:endParaRPr>
          </a:p>
          <a:p>
            <a:pPr lvl="0" defTabSz="914400">
              <a:defRPr sz="1800"/>
            </a:pPr>
            <a:r>
              <a:rPr sz="2200">
                <a:uFill>
                  <a:solidFill/>
                </a:uFill>
                <a:latin typeface="Calibri"/>
                <a:ea typeface="Calibri"/>
                <a:cs typeface="Calibri"/>
                <a:sym typeface="Calibri"/>
              </a:rPr>
              <a:t>Deut 32:4</a:t>
            </a:r>
            <a:endParaRPr sz="2200">
              <a:uFill>
                <a:solidFill/>
              </a:uFill>
              <a:latin typeface="Calibri"/>
              <a:ea typeface="Calibri"/>
              <a:cs typeface="Calibri"/>
              <a:sym typeface="Calibri"/>
            </a:endParaRPr>
          </a:p>
          <a:p>
            <a:pPr lvl="0" defTabSz="914400">
              <a:defRPr sz="1800"/>
            </a:pPr>
            <a:r>
              <a:rPr sz="2200">
                <a:uFill>
                  <a:solidFill/>
                </a:uFill>
                <a:latin typeface="Calibri"/>
                <a:ea typeface="Calibri"/>
                <a:cs typeface="Calibri"/>
                <a:sym typeface="Calibri"/>
              </a:rPr>
              <a:t>He is the Rock, his </a:t>
            </a:r>
            <a:r>
              <a:rPr b="1" sz="2200">
                <a:uFill>
                  <a:solidFill/>
                </a:uFill>
                <a:latin typeface="Calibri"/>
                <a:ea typeface="Calibri"/>
                <a:cs typeface="Calibri"/>
                <a:sym typeface="Calibri"/>
              </a:rPr>
              <a:t>work</a:t>
            </a:r>
            <a:r>
              <a:rPr sz="2200">
                <a:uFill>
                  <a:solidFill/>
                </a:uFill>
                <a:latin typeface="Calibri"/>
                <a:ea typeface="Calibri"/>
                <a:cs typeface="Calibri"/>
                <a:sym typeface="Calibri"/>
              </a:rPr>
              <a:t> is perfect:</a:t>
            </a:r>
            <a:endParaRPr sz="2200">
              <a:uFill>
                <a:solidFill/>
              </a:uFill>
              <a:latin typeface="Calibri"/>
              <a:ea typeface="Calibri"/>
              <a:cs typeface="Calibri"/>
              <a:sym typeface="Calibri"/>
            </a:endParaRPr>
          </a:p>
          <a:p>
            <a:pPr lvl="0" defTabSz="914400">
              <a:defRPr sz="1800"/>
            </a:pPr>
            <a:r>
              <a:rPr sz="2200">
                <a:uFill>
                  <a:solidFill/>
                </a:uFill>
                <a:latin typeface="Calibri"/>
                <a:ea typeface="Calibri"/>
                <a:cs typeface="Calibri"/>
                <a:sym typeface="Calibri"/>
              </a:rPr>
              <a:t>for all his ways are judgment:</a:t>
            </a:r>
            <a:endParaRPr sz="2200">
              <a:uFill>
                <a:solidFill/>
              </a:uFill>
              <a:latin typeface="Calibri"/>
              <a:ea typeface="Calibri"/>
              <a:cs typeface="Calibri"/>
              <a:sym typeface="Calibri"/>
            </a:endParaRPr>
          </a:p>
          <a:p>
            <a:pPr lvl="0" defTabSz="914400">
              <a:defRPr sz="1800"/>
            </a:pPr>
            <a:r>
              <a:rPr sz="2200">
                <a:uFill>
                  <a:solidFill/>
                </a:uFill>
                <a:latin typeface="Calibri"/>
                <a:ea typeface="Calibri"/>
                <a:cs typeface="Calibri"/>
                <a:sym typeface="Calibri"/>
              </a:rPr>
              <a:t>a God of truth and without iniquity,</a:t>
            </a:r>
            <a:endParaRPr sz="2200">
              <a:uFill>
                <a:solidFill/>
              </a:uFill>
              <a:latin typeface="Calibri"/>
              <a:ea typeface="Calibri"/>
              <a:cs typeface="Calibri"/>
              <a:sym typeface="Calibri"/>
            </a:endParaRPr>
          </a:p>
          <a:p>
            <a:pPr lvl="0" defTabSz="914400">
              <a:defRPr sz="1800"/>
            </a:pPr>
            <a:r>
              <a:rPr sz="2200">
                <a:uFill>
                  <a:solidFill/>
                </a:uFill>
                <a:latin typeface="Calibri"/>
                <a:ea typeface="Calibri"/>
                <a:cs typeface="Calibri"/>
                <a:sym typeface="Calibri"/>
              </a:rPr>
              <a:t>just and right is he.</a:t>
            </a:r>
          </a:p>
        </p:txBody>
      </p:sp>
    </p:spTree>
  </p:cSld>
  <p:clrMapOvr>
    <a:masterClrMapping/>
  </p:clrMapOvr>
  <p:transition spd="med" advClick="1"/>
</p:sld>
</file>

<file path=ppt/slides/slide9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1" name="Shape 451"/>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sp>
        <p:nvSpPr>
          <p:cNvPr id="452" name="Shape 452"/>
          <p:cNvSpPr/>
          <p:nvPr/>
        </p:nvSpPr>
        <p:spPr>
          <a:xfrm>
            <a:off x="407762" y="1117600"/>
            <a:ext cx="8194231" cy="5473700"/>
          </a:xfrm>
          <a:prstGeom prst="rect">
            <a:avLst/>
          </a:prstGeom>
          <a:ln w="12700">
            <a:miter lim="400000"/>
          </a:ln>
          <a:extLst>
            <a:ext uri="{C572A759-6A51-4108-AA02-DFA0A04FC94B}">
              <ma14:wrappingTextBoxFlag xmlns:ma14="http://schemas.microsoft.com/office/mac/drawingml/2011/main" val="1"/>
            </a:ext>
          </a:extLst>
        </p:spPr>
        <p:txBody>
          <a:bodyPr lIns="38100" tIns="38100" rIns="38100" bIns="38100">
            <a:spAutoFit/>
          </a:bodyPr>
          <a:lstStyle/>
          <a:p>
            <a:pPr lvl="0" defTabSz="914400">
              <a:defRPr sz="1800"/>
            </a:pPr>
            <a:r>
              <a:rPr sz="2100">
                <a:uFill>
                  <a:solidFill/>
                </a:uFill>
                <a:latin typeface="Calibri"/>
                <a:ea typeface="Calibri"/>
                <a:cs typeface="Calibri"/>
                <a:sym typeface="Calibri"/>
              </a:rPr>
              <a:t>Isaiah 14:1-4</a:t>
            </a:r>
            <a:endParaRPr sz="2100">
              <a:uFill>
                <a:solidFill/>
              </a:uFill>
              <a:latin typeface="Calibri"/>
              <a:ea typeface="Calibri"/>
              <a:cs typeface="Calibri"/>
              <a:sym typeface="Calibri"/>
            </a:endParaRPr>
          </a:p>
          <a:p>
            <a:pPr lvl="0" defTabSz="914400">
              <a:defRPr sz="1800"/>
            </a:pPr>
            <a:endParaRPr sz="2100">
              <a:uFill>
                <a:solidFill/>
              </a:uFill>
              <a:latin typeface="Calibri"/>
              <a:ea typeface="Calibri"/>
              <a:cs typeface="Calibri"/>
              <a:sym typeface="Calibri"/>
            </a:endParaRPr>
          </a:p>
          <a:p>
            <a:pPr lvl="0" defTabSz="914400">
              <a:defRPr sz="1800"/>
            </a:pPr>
            <a:r>
              <a:rPr sz="2100">
                <a:uFill>
                  <a:solidFill/>
                </a:uFill>
                <a:latin typeface="Calibri"/>
                <a:ea typeface="Calibri"/>
                <a:cs typeface="Calibri"/>
                <a:sym typeface="Calibri"/>
              </a:rPr>
              <a:t>For the Lord will have </a:t>
            </a:r>
            <a:r>
              <a:rPr b="1" sz="2100">
                <a:uFill>
                  <a:solidFill/>
                </a:uFill>
                <a:latin typeface="Lucida Grande"/>
                <a:ea typeface="Lucida Grande"/>
                <a:cs typeface="Lucida Grande"/>
                <a:sym typeface="Lucida Grande"/>
              </a:rPr>
              <a:t>mercy</a:t>
            </a:r>
            <a:r>
              <a:rPr sz="2100">
                <a:uFill>
                  <a:solidFill/>
                </a:uFill>
                <a:latin typeface="Calibri"/>
                <a:ea typeface="Calibri"/>
                <a:cs typeface="Calibri"/>
                <a:sym typeface="Calibri"/>
              </a:rPr>
              <a:t> on Jacob,</a:t>
            </a:r>
            <a:endParaRPr sz="2100">
              <a:uFill>
                <a:solidFill/>
              </a:uFill>
              <a:latin typeface="Calibri"/>
              <a:ea typeface="Calibri"/>
              <a:cs typeface="Calibri"/>
              <a:sym typeface="Calibri"/>
            </a:endParaRPr>
          </a:p>
          <a:p>
            <a:pPr lvl="0" defTabSz="914400">
              <a:defRPr sz="1800"/>
            </a:pPr>
            <a:r>
              <a:rPr sz="2100">
                <a:uFill>
                  <a:solidFill/>
                </a:uFill>
                <a:latin typeface="Calibri"/>
                <a:ea typeface="Calibri"/>
                <a:cs typeface="Calibri"/>
                <a:sym typeface="Calibri"/>
              </a:rPr>
              <a:t>and will yet choose Israel,</a:t>
            </a:r>
            <a:endParaRPr sz="2100">
              <a:uFill>
                <a:solidFill/>
              </a:uFill>
              <a:latin typeface="Calibri"/>
              <a:ea typeface="Calibri"/>
              <a:cs typeface="Calibri"/>
              <a:sym typeface="Calibri"/>
            </a:endParaRPr>
          </a:p>
          <a:p>
            <a:pPr lvl="0" defTabSz="914400">
              <a:defRPr sz="1800"/>
            </a:pPr>
            <a:r>
              <a:rPr sz="2100">
                <a:uFill>
                  <a:solidFill/>
                </a:uFill>
                <a:latin typeface="Calibri"/>
                <a:ea typeface="Calibri"/>
                <a:cs typeface="Calibri"/>
                <a:sym typeface="Calibri"/>
              </a:rPr>
              <a:t>and set them in their own land:</a:t>
            </a:r>
            <a:endParaRPr sz="2100">
              <a:uFill>
                <a:solidFill/>
              </a:uFill>
              <a:latin typeface="Calibri"/>
              <a:ea typeface="Calibri"/>
              <a:cs typeface="Calibri"/>
              <a:sym typeface="Calibri"/>
            </a:endParaRPr>
          </a:p>
          <a:p>
            <a:pPr lvl="0" defTabSz="914400">
              <a:defRPr sz="1800"/>
            </a:pPr>
            <a:r>
              <a:rPr sz="2100">
                <a:uFill>
                  <a:solidFill/>
                </a:uFill>
                <a:latin typeface="Calibri"/>
                <a:ea typeface="Calibri"/>
                <a:cs typeface="Calibri"/>
                <a:sym typeface="Calibri"/>
              </a:rPr>
              <a:t>and the strangers shall be joined with them,</a:t>
            </a:r>
            <a:endParaRPr sz="2100">
              <a:uFill>
                <a:solidFill/>
              </a:uFill>
              <a:latin typeface="Calibri"/>
              <a:ea typeface="Calibri"/>
              <a:cs typeface="Calibri"/>
              <a:sym typeface="Calibri"/>
            </a:endParaRPr>
          </a:p>
          <a:p>
            <a:pPr lvl="0" defTabSz="914400">
              <a:defRPr sz="1800"/>
            </a:pPr>
            <a:r>
              <a:rPr sz="2100">
                <a:uFill>
                  <a:solidFill/>
                </a:uFill>
                <a:latin typeface="Calibri"/>
                <a:ea typeface="Calibri"/>
                <a:cs typeface="Calibri"/>
                <a:sym typeface="Calibri"/>
              </a:rPr>
              <a:t>and they shall cleave to the house of Jacob.</a:t>
            </a:r>
            <a:endParaRPr sz="2100">
              <a:uFill>
                <a:solidFill/>
              </a:uFill>
              <a:latin typeface="Calibri"/>
              <a:ea typeface="Calibri"/>
              <a:cs typeface="Calibri"/>
              <a:sym typeface="Calibri"/>
            </a:endParaRPr>
          </a:p>
          <a:p>
            <a:pPr lvl="0" defTabSz="914400">
              <a:defRPr sz="1800"/>
            </a:pPr>
            <a:r>
              <a:rPr sz="2100">
                <a:uFill>
                  <a:solidFill/>
                </a:uFill>
                <a:latin typeface="Calibri"/>
                <a:ea typeface="Calibri"/>
                <a:cs typeface="Calibri"/>
                <a:sym typeface="Calibri"/>
              </a:rPr>
              <a:t> And the people shall take them, and bring them to their place:</a:t>
            </a:r>
            <a:endParaRPr sz="2100">
              <a:uFill>
                <a:solidFill/>
              </a:uFill>
              <a:latin typeface="Calibri"/>
              <a:ea typeface="Calibri"/>
              <a:cs typeface="Calibri"/>
              <a:sym typeface="Calibri"/>
            </a:endParaRPr>
          </a:p>
          <a:p>
            <a:pPr lvl="0" defTabSz="914400">
              <a:defRPr sz="1800"/>
            </a:pPr>
            <a:r>
              <a:rPr sz="2100">
                <a:uFill>
                  <a:solidFill/>
                </a:uFill>
                <a:latin typeface="Calibri"/>
                <a:ea typeface="Calibri"/>
                <a:cs typeface="Calibri"/>
                <a:sym typeface="Calibri"/>
              </a:rPr>
              <a:t>and the house of Israel shall possess them</a:t>
            </a:r>
            <a:endParaRPr sz="2100">
              <a:uFill>
                <a:solidFill/>
              </a:uFill>
              <a:latin typeface="Calibri"/>
              <a:ea typeface="Calibri"/>
              <a:cs typeface="Calibri"/>
              <a:sym typeface="Calibri"/>
            </a:endParaRPr>
          </a:p>
          <a:p>
            <a:pPr lvl="0" defTabSz="914400">
              <a:defRPr sz="1800"/>
            </a:pPr>
            <a:r>
              <a:rPr sz="2100">
                <a:uFill>
                  <a:solidFill/>
                </a:uFill>
                <a:latin typeface="Calibri"/>
                <a:ea typeface="Calibri"/>
                <a:cs typeface="Calibri"/>
                <a:sym typeface="Calibri"/>
              </a:rPr>
              <a:t>in the land of the Lord for servants and handmaids:</a:t>
            </a:r>
            <a:endParaRPr sz="2100">
              <a:uFill>
                <a:solidFill/>
              </a:uFill>
              <a:latin typeface="Calibri"/>
              <a:ea typeface="Calibri"/>
              <a:cs typeface="Calibri"/>
              <a:sym typeface="Calibri"/>
            </a:endParaRPr>
          </a:p>
          <a:p>
            <a:pPr lvl="0" defTabSz="914400">
              <a:defRPr sz="1800"/>
            </a:pPr>
            <a:r>
              <a:rPr sz="2100">
                <a:uFill>
                  <a:solidFill/>
                </a:uFill>
                <a:latin typeface="Calibri"/>
                <a:ea typeface="Calibri"/>
                <a:cs typeface="Calibri"/>
                <a:sym typeface="Calibri"/>
              </a:rPr>
              <a:t>and they shall take them captives, whose captives they were;</a:t>
            </a:r>
            <a:endParaRPr sz="2100">
              <a:uFill>
                <a:solidFill/>
              </a:uFill>
              <a:latin typeface="Calibri"/>
              <a:ea typeface="Calibri"/>
              <a:cs typeface="Calibri"/>
              <a:sym typeface="Calibri"/>
            </a:endParaRPr>
          </a:p>
          <a:p>
            <a:pPr lvl="0" defTabSz="914400">
              <a:defRPr sz="1800"/>
            </a:pPr>
            <a:r>
              <a:rPr sz="2100">
                <a:uFill>
                  <a:solidFill/>
                </a:uFill>
                <a:latin typeface="Calibri"/>
                <a:ea typeface="Calibri"/>
                <a:cs typeface="Calibri"/>
                <a:sym typeface="Calibri"/>
              </a:rPr>
              <a:t>and they shall rule over their oppressors.</a:t>
            </a:r>
            <a:endParaRPr sz="2100">
              <a:uFill>
                <a:solidFill/>
              </a:uFill>
              <a:latin typeface="Calibri"/>
              <a:ea typeface="Calibri"/>
              <a:cs typeface="Calibri"/>
              <a:sym typeface="Calibri"/>
            </a:endParaRPr>
          </a:p>
          <a:p>
            <a:pPr lvl="0" defTabSz="914400">
              <a:defRPr sz="1800"/>
            </a:pPr>
            <a:r>
              <a:rPr sz="2100">
                <a:uFill>
                  <a:solidFill/>
                </a:uFill>
                <a:latin typeface="Calibri"/>
                <a:ea typeface="Calibri"/>
                <a:cs typeface="Calibri"/>
                <a:sym typeface="Calibri"/>
              </a:rPr>
              <a:t> And it shall come to pass in the day that the Lord shall give thee rest from thy sorrow, and from thy </a:t>
            </a:r>
            <a:r>
              <a:rPr b="1" sz="2100">
                <a:uFill>
                  <a:solidFill/>
                </a:uFill>
                <a:latin typeface="Calibri"/>
                <a:ea typeface="Calibri"/>
                <a:cs typeface="Calibri"/>
                <a:sym typeface="Calibri"/>
              </a:rPr>
              <a:t>fear</a:t>
            </a:r>
            <a:r>
              <a:rPr sz="2100">
                <a:uFill>
                  <a:solidFill/>
                </a:uFill>
                <a:latin typeface="Calibri"/>
                <a:ea typeface="Calibri"/>
                <a:cs typeface="Calibri"/>
                <a:sym typeface="Calibri"/>
              </a:rPr>
              <a:t>, and from the hard bondage wherein thou wast made to serve,</a:t>
            </a:r>
            <a:endParaRPr sz="2100">
              <a:uFill>
                <a:solidFill/>
              </a:uFill>
              <a:latin typeface="Calibri"/>
              <a:ea typeface="Calibri"/>
              <a:cs typeface="Calibri"/>
              <a:sym typeface="Calibri"/>
            </a:endParaRPr>
          </a:p>
          <a:p>
            <a:pPr lvl="0" defTabSz="914400">
              <a:defRPr sz="1800"/>
            </a:pPr>
            <a:r>
              <a:rPr sz="2100">
                <a:uFill>
                  <a:solidFill/>
                </a:uFill>
                <a:latin typeface="Calibri"/>
                <a:ea typeface="Calibri"/>
                <a:cs typeface="Calibri"/>
                <a:sym typeface="Calibri"/>
              </a:rPr>
              <a:t> That thou shalt take up this proverb against the king of Babylon, and say ...</a:t>
            </a:r>
          </a:p>
        </p:txBody>
      </p:sp>
      <p:sp>
        <p:nvSpPr>
          <p:cNvPr id="453" name="Shape 453"/>
          <p:cNvSpPr/>
          <p:nvPr/>
        </p:nvSpPr>
        <p:spPr>
          <a:xfrm>
            <a:off x="292100" y="342900"/>
            <a:ext cx="6091436" cy="609600"/>
          </a:xfrm>
          <a:prstGeom prst="rect">
            <a:avLst/>
          </a:prstGeom>
          <a:ln w="12700">
            <a:miter lim="400000"/>
          </a:ln>
          <a:extLst>
            <a:ext uri="{C572A759-6A51-4108-AA02-DFA0A04FC94B}">
              <ma14:wrappingTextBoxFlag xmlns:ma14="http://schemas.microsoft.com/office/mac/drawingml/2011/main" val="1"/>
            </a:ext>
          </a:extLst>
        </p:spPr>
        <p:txBody>
          <a:bodyPr wrap="none" lIns="38100" tIns="38100" rIns="38100" bIns="38100">
            <a:spAutoFit/>
          </a:bodyPr>
          <a:lstStyle>
            <a:lvl1pPr defTabSz="914400">
              <a:defRPr sz="3600">
                <a:uFill>
                  <a:solidFill/>
                </a:uFill>
                <a:latin typeface="Calibri"/>
                <a:ea typeface="Calibri"/>
                <a:cs typeface="Calibri"/>
                <a:sym typeface="Calibri"/>
              </a:defRPr>
            </a:lvl1pPr>
          </a:lstStyle>
          <a:p>
            <a:pPr lvl="0">
              <a:defRPr sz="1800">
                <a:uFillTx/>
              </a:defRPr>
            </a:pPr>
            <a:r>
              <a:rPr sz="3600">
                <a:uFill>
                  <a:solidFill/>
                </a:uFill>
              </a:rPr>
              <a:t>“In wrath remember mercy?”</a:t>
            </a:r>
          </a:p>
        </p:txBody>
      </p:sp>
    </p:spTree>
  </p:cSld>
  <p:clrMapOvr>
    <a:masterClrMapping/>
  </p:clrMapOvr>
  <p:transition spd="med" advClick="1"/>
</p:sld>
</file>

<file path=ppt/slides/slide9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aphicFrame>
        <p:nvGraphicFramePr>
          <p:cNvPr id="455" name="Table 455"/>
          <p:cNvGraphicFramePr/>
          <p:nvPr/>
        </p:nvGraphicFramePr>
        <p:xfrm>
          <a:off x="293813" y="7391"/>
          <a:ext cx="8805665" cy="4587192"/>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2935221"/>
                <a:gridCol w="2935221"/>
                <a:gridCol w="2935221"/>
              </a:tblGrid>
              <a:tr h="640276">
                <a:tc>
                  <a:txBody>
                    <a:bodyPr/>
                    <a:lstStyle/>
                    <a:p>
                      <a:pPr lvl="0" algn="l" defTabSz="914400">
                        <a:tabLst>
                          <a:tab pos="914400" algn="l"/>
                        </a:tabLst>
                        <a:defRPr b="0" i="0" sz="1800">
                          <a:solidFill>
                            <a:srgbClr val="000000"/>
                          </a:solidFill>
                          <a:uFillTx/>
                        </a:defRPr>
                      </a:pPr>
                      <a:r>
                        <a:rPr b="1">
                          <a:solidFill>
                            <a:srgbClr val="FFFFFF"/>
                          </a:solidFill>
                          <a:uFill>
                            <a:solidFill>
                              <a:srgbClr val="FFFFFF"/>
                            </a:solidFill>
                          </a:uFill>
                          <a:latin typeface="Calibri"/>
                          <a:ea typeface="Calibri"/>
                          <a:cs typeface="Calibri"/>
                          <a:sym typeface="Calibri"/>
                        </a:rPr>
                        <a:t>Habakkuk 3:3</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38100">
                      <a:solidFill>
                        <a:srgbClr val="FFFFFF"/>
                      </a:solidFill>
                      <a:round/>
                    </a:lnB>
                    <a:solidFill>
                      <a:srgbClr val="6095C9"/>
                    </a:solidFill>
                  </a:tcPr>
                </a:tc>
                <a:tc>
                  <a:txBody>
                    <a:bodyPr/>
                    <a:lstStyle/>
                    <a:p>
                      <a:pPr lvl="0" algn="l" defTabSz="914400">
                        <a:tabLst>
                          <a:tab pos="914400" algn="l"/>
                        </a:tabLst>
                        <a:defRPr b="0" i="0" sz="1800">
                          <a:solidFill>
                            <a:srgbClr val="000000"/>
                          </a:solidFill>
                          <a:uFillTx/>
                        </a:defRPr>
                      </a:pPr>
                      <a:r>
                        <a:rPr b="1">
                          <a:solidFill>
                            <a:srgbClr val="FFFFFF"/>
                          </a:solidFill>
                          <a:uFill>
                            <a:solidFill>
                              <a:srgbClr val="FFFFFF"/>
                            </a:solidFill>
                          </a:uFill>
                          <a:latin typeface="Calibri"/>
                          <a:ea typeface="Calibri"/>
                          <a:cs typeface="Calibri"/>
                          <a:sym typeface="Calibri"/>
                        </a:rPr>
                        <a:t>Deuteronomy 33:2</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38100">
                      <a:solidFill>
                        <a:srgbClr val="FFFFFF"/>
                      </a:solidFill>
                      <a:round/>
                    </a:lnB>
                    <a:solidFill>
                      <a:srgbClr val="6095C9"/>
                    </a:solidFill>
                  </a:tcPr>
                </a:tc>
                <a:tc>
                  <a:txBody>
                    <a:bodyPr/>
                    <a:lstStyle/>
                    <a:p>
                      <a:pPr lvl="0" algn="l" defTabSz="914400">
                        <a:tabLst>
                          <a:tab pos="914400" algn="l"/>
                        </a:tabLst>
                        <a:defRPr b="0" i="0" sz="1800">
                          <a:solidFill>
                            <a:srgbClr val="000000"/>
                          </a:solidFill>
                          <a:uFillTx/>
                        </a:defRPr>
                      </a:pPr>
                      <a:r>
                        <a:rPr b="1">
                          <a:solidFill>
                            <a:srgbClr val="FFFFFF"/>
                          </a:solidFill>
                          <a:uFill>
                            <a:solidFill>
                              <a:srgbClr val="FFFFFF"/>
                            </a:solidFill>
                          </a:uFill>
                          <a:latin typeface="Calibri"/>
                          <a:ea typeface="Calibri"/>
                          <a:cs typeface="Calibri"/>
                          <a:sym typeface="Calibri"/>
                        </a:rPr>
                        <a:t>Psalm 68:17 </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38100">
                      <a:solidFill>
                        <a:srgbClr val="FFFFFF"/>
                      </a:solidFill>
                      <a:round/>
                    </a:lnB>
                    <a:solidFill>
                      <a:srgbClr val="6095C9"/>
                    </a:solidFill>
                  </a:tcPr>
                </a:tc>
              </a:tr>
              <a:tr h="3946912">
                <a:tc>
                  <a:txBody>
                    <a:bodyPr/>
                    <a:lstStyle/>
                    <a:p>
                      <a:pPr lvl="0" algn="l" defTabSz="914400">
                        <a:tabLst>
                          <a:tab pos="914400" algn="l"/>
                        </a:tabLst>
                        <a:defRPr b="0" i="0" sz="1800">
                          <a:uFillTx/>
                        </a:defRPr>
                      </a:pPr>
                      <a:r>
                        <a:rPr sz="2400">
                          <a:uFill>
                            <a:solidFill/>
                          </a:uFill>
                          <a:latin typeface="Calibri"/>
                          <a:ea typeface="Calibri"/>
                          <a:cs typeface="Calibri"/>
                          <a:sym typeface="Calibri"/>
                        </a:rPr>
                        <a:t>God came from Teman </a:t>
                      </a:r>
                      <a:r>
                        <a:rPr b="1" sz="2400">
                          <a:solidFill>
                            <a:srgbClr val="CE1C00"/>
                          </a:solidFill>
                          <a:uFill>
                            <a:solidFill>
                              <a:srgbClr val="CE1C00"/>
                            </a:solidFill>
                          </a:uFill>
                          <a:latin typeface="Calibri"/>
                          <a:ea typeface="Calibri"/>
                          <a:cs typeface="Calibri"/>
                          <a:sym typeface="Calibri"/>
                        </a:rPr>
                        <a:t>(South), </a:t>
                      </a:r>
                      <a:r>
                        <a:rPr sz="2400">
                          <a:uFill>
                            <a:solidFill/>
                          </a:uFill>
                          <a:latin typeface="Calibri"/>
                          <a:ea typeface="Calibri"/>
                          <a:cs typeface="Calibri"/>
                          <a:sym typeface="Calibri"/>
                        </a:rPr>
                        <a:t>and the Holy One from mount </a:t>
                      </a:r>
                      <a:r>
                        <a:rPr b="1" sz="2400">
                          <a:solidFill>
                            <a:srgbClr val="CE1C00"/>
                          </a:solidFill>
                          <a:uFill>
                            <a:solidFill>
                              <a:srgbClr val="CE1C00"/>
                            </a:solidFill>
                          </a:uFill>
                          <a:latin typeface="Calibri"/>
                          <a:ea typeface="Calibri"/>
                          <a:cs typeface="Calibri"/>
                          <a:sym typeface="Calibri"/>
                        </a:rPr>
                        <a:t>Paran</a:t>
                      </a:r>
                      <a:r>
                        <a:rPr sz="2400">
                          <a:uFill>
                            <a:solidFill/>
                          </a:uFill>
                          <a:latin typeface="Calibri"/>
                          <a:ea typeface="Calibri"/>
                          <a:cs typeface="Calibri"/>
                          <a:sym typeface="Calibri"/>
                        </a:rPr>
                        <a:t>. Selah. </a:t>
                      </a:r>
                      <a:endParaRPr>
                        <a:latin typeface="Calibri"/>
                        <a:ea typeface="Calibri"/>
                        <a:cs typeface="Calibri"/>
                        <a:sym typeface="Calibri"/>
                      </a:endParaRPr>
                    </a:p>
                  </a:txBody>
                  <a:tcPr marL="38100" marR="38100" marT="38100" marB="38100" anchor="t" anchorCtr="0" horzOverflow="overflow">
                    <a:lnL w="12700">
                      <a:solidFill>
                        <a:srgbClr val="FFFFFF"/>
                      </a:solidFill>
                      <a:round/>
                    </a:lnL>
                    <a:lnR w="12700">
                      <a:solidFill>
                        <a:srgbClr val="FFFFFF"/>
                      </a:solidFill>
                      <a:round/>
                    </a:lnR>
                    <a:lnT w="38100">
                      <a:solidFill>
                        <a:srgbClr val="FFFFFF"/>
                      </a:solidFill>
                      <a:round/>
                    </a:lnT>
                    <a:lnB w="12700">
                      <a:solidFill>
                        <a:srgbClr val="FFFFFF"/>
                      </a:solidFill>
                      <a:round/>
                    </a:lnB>
                    <a:solidFill>
                      <a:srgbClr val="E1EAF4"/>
                    </a:solidFill>
                  </a:tcPr>
                </a:tc>
                <a:tc>
                  <a:txBody>
                    <a:bodyPr/>
                    <a:lstStyle/>
                    <a:p>
                      <a:pPr lvl="0" algn="l" defTabSz="914400">
                        <a:tabLst>
                          <a:tab pos="914400" algn="l"/>
                        </a:tabLst>
                        <a:defRPr b="0" i="0" sz="1800">
                          <a:uFillTx/>
                        </a:defRPr>
                      </a:pPr>
                      <a:r>
                        <a:rPr sz="2400">
                          <a:uFill>
                            <a:solidFill/>
                          </a:uFill>
                          <a:latin typeface="Calibri"/>
                          <a:ea typeface="Calibri"/>
                          <a:cs typeface="Calibri"/>
                          <a:sym typeface="Calibri"/>
                        </a:rPr>
                        <a:t>The LORD came from </a:t>
                      </a:r>
                      <a:r>
                        <a:rPr b="1" sz="2400">
                          <a:solidFill>
                            <a:srgbClr val="CE1C00"/>
                          </a:solidFill>
                          <a:uFill>
                            <a:solidFill>
                              <a:srgbClr val="CE1C00"/>
                            </a:solidFill>
                          </a:uFill>
                          <a:latin typeface="Calibri"/>
                          <a:ea typeface="Calibri"/>
                          <a:cs typeface="Calibri"/>
                          <a:sym typeface="Calibri"/>
                        </a:rPr>
                        <a:t>Sinai</a:t>
                      </a:r>
                      <a:r>
                        <a:rPr sz="2400">
                          <a:uFill>
                            <a:solidFill/>
                          </a:uFill>
                          <a:latin typeface="Calibri"/>
                          <a:ea typeface="Calibri"/>
                          <a:cs typeface="Calibri"/>
                          <a:sym typeface="Calibri"/>
                        </a:rPr>
                        <a:t>, and rose up from Seir unto them; he shined forth from mount </a:t>
                      </a:r>
                      <a:r>
                        <a:rPr b="1" sz="2400">
                          <a:solidFill>
                            <a:srgbClr val="CE1C00"/>
                          </a:solidFill>
                          <a:uFill>
                            <a:solidFill>
                              <a:srgbClr val="CE1C00"/>
                            </a:solidFill>
                          </a:uFill>
                          <a:latin typeface="Calibri"/>
                          <a:ea typeface="Calibri"/>
                          <a:cs typeface="Calibri"/>
                          <a:sym typeface="Calibri"/>
                        </a:rPr>
                        <a:t>Paran</a:t>
                      </a:r>
                      <a:r>
                        <a:rPr sz="2400">
                          <a:uFill>
                            <a:solidFill/>
                          </a:uFill>
                          <a:latin typeface="Calibri"/>
                          <a:ea typeface="Calibri"/>
                          <a:cs typeface="Calibri"/>
                          <a:sym typeface="Calibri"/>
                        </a:rPr>
                        <a:t>, </a:t>
                      </a:r>
                      <a:endParaRPr>
                        <a:latin typeface="Calibri"/>
                        <a:ea typeface="Calibri"/>
                        <a:cs typeface="Calibri"/>
                        <a:sym typeface="Calibri"/>
                      </a:endParaRPr>
                    </a:p>
                    <a:p>
                      <a:pPr lvl="0" algn="l" defTabSz="914400">
                        <a:tabLst>
                          <a:tab pos="914400" algn="l"/>
                        </a:tabLst>
                        <a:defRPr b="0" i="0" sz="1800">
                          <a:uFillTx/>
                        </a:defRPr>
                      </a:pPr>
                      <a:r>
                        <a:rPr sz="2400">
                          <a:uFill>
                            <a:solidFill/>
                          </a:uFill>
                          <a:latin typeface="Calibri"/>
                          <a:ea typeface="Calibri"/>
                          <a:cs typeface="Calibri"/>
                          <a:sym typeface="Calibri"/>
                        </a:rPr>
                        <a:t>and he came with ten thousands of saints: from his right hand went a fiery law for them.</a:t>
                      </a:r>
                    </a:p>
                  </a:txBody>
                  <a:tcPr marL="38100" marR="38100" marT="38100" marB="38100" anchor="t" anchorCtr="0" horzOverflow="overflow">
                    <a:lnL w="12700">
                      <a:solidFill>
                        <a:srgbClr val="FFFFFF"/>
                      </a:solidFill>
                      <a:round/>
                    </a:lnL>
                    <a:lnR w="12700">
                      <a:solidFill>
                        <a:srgbClr val="FFFFFF"/>
                      </a:solidFill>
                      <a:round/>
                    </a:lnR>
                    <a:lnT w="38100">
                      <a:solidFill>
                        <a:srgbClr val="FFFFFF"/>
                      </a:solidFill>
                      <a:round/>
                    </a:lnT>
                    <a:lnB w="12700">
                      <a:solidFill>
                        <a:srgbClr val="FFFFFF"/>
                      </a:solidFill>
                      <a:round/>
                    </a:lnB>
                    <a:solidFill>
                      <a:srgbClr val="E1EAF4"/>
                    </a:solidFill>
                  </a:tcPr>
                </a:tc>
                <a:tc>
                  <a:txBody>
                    <a:bodyPr/>
                    <a:lstStyle/>
                    <a:p>
                      <a:pPr lvl="0" algn="l" defTabSz="914400">
                        <a:tabLst>
                          <a:tab pos="914400" algn="l"/>
                        </a:tabLst>
                        <a:defRPr b="0" i="0" sz="1800">
                          <a:uFillTx/>
                        </a:defRPr>
                      </a:pPr>
                      <a:r>
                        <a:rPr sz="2400">
                          <a:uFill>
                            <a:solidFill/>
                          </a:uFill>
                          <a:latin typeface="Calibri"/>
                          <a:ea typeface="Calibri"/>
                          <a:cs typeface="Calibri"/>
                          <a:sym typeface="Calibri"/>
                        </a:rPr>
                        <a:t>The chariots of God are twenty thousand, even thousands of angels: the Lord is among them, as in </a:t>
                      </a:r>
                      <a:r>
                        <a:rPr b="1" sz="2400">
                          <a:solidFill>
                            <a:srgbClr val="CE1C00"/>
                          </a:solidFill>
                          <a:uFill>
                            <a:solidFill>
                              <a:srgbClr val="CE1C00"/>
                            </a:solidFill>
                          </a:uFill>
                          <a:latin typeface="Calibri"/>
                          <a:ea typeface="Calibri"/>
                          <a:cs typeface="Calibri"/>
                          <a:sym typeface="Calibri"/>
                        </a:rPr>
                        <a:t>Sinai</a:t>
                      </a:r>
                      <a:r>
                        <a:rPr sz="2400">
                          <a:uFill>
                            <a:solidFill/>
                          </a:uFill>
                          <a:latin typeface="Calibri"/>
                          <a:ea typeface="Calibri"/>
                          <a:cs typeface="Calibri"/>
                          <a:sym typeface="Calibri"/>
                        </a:rPr>
                        <a:t>, in the holy place.</a:t>
                      </a:r>
                    </a:p>
                  </a:txBody>
                  <a:tcPr marL="38100" marR="38100" marT="38100" marB="38100" anchor="t" anchorCtr="0" horzOverflow="overflow">
                    <a:lnL w="12700">
                      <a:solidFill>
                        <a:srgbClr val="FFFFFF"/>
                      </a:solidFill>
                      <a:round/>
                    </a:lnL>
                    <a:lnR w="12700">
                      <a:solidFill>
                        <a:srgbClr val="FFFFFF"/>
                      </a:solidFill>
                      <a:round/>
                    </a:lnR>
                    <a:lnT w="38100">
                      <a:solidFill>
                        <a:srgbClr val="FFFFFF"/>
                      </a:solidFill>
                      <a:round/>
                    </a:lnT>
                    <a:lnB w="12700">
                      <a:solidFill>
                        <a:srgbClr val="FFFFFF"/>
                      </a:solidFill>
                      <a:round/>
                    </a:lnB>
                    <a:solidFill>
                      <a:srgbClr val="E1EAF4"/>
                    </a:solidFill>
                  </a:tcPr>
                </a:tc>
              </a:tr>
            </a:tbl>
          </a:graphicData>
        </a:graphic>
      </p:graphicFrame>
      <p:pic>
        <p:nvPicPr>
          <p:cNvPr id="456" name="image1.gif"/>
          <p:cNvPicPr/>
          <p:nvPr/>
        </p:nvPicPr>
        <p:blipFill>
          <a:blip r:embed="rId2">
            <a:extLst/>
          </a:blip>
          <a:stretch>
            <a:fillRect/>
          </a:stretch>
        </p:blipFill>
        <p:spPr>
          <a:xfrm>
            <a:off x="2258244" y="3189651"/>
            <a:ext cx="4876801" cy="3657601"/>
          </a:xfrm>
          <a:prstGeom prst="rect">
            <a:avLst/>
          </a:prstGeom>
          <a:ln w="12700">
            <a:miter lim="400000"/>
          </a:ln>
        </p:spPr>
      </p:pic>
    </p:spTree>
  </p:cSld>
  <p:clrMapOvr>
    <a:masterClrMapping/>
  </p:clrMapOvr>
  <p:transitio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0" presetID="1" grpId="1" fill="hold">
                                  <p:stCondLst>
                                    <p:cond delay="0"/>
                                  </p:stCondLst>
                                  <p:iterate type="el" backwards="0">
                                    <p:tmAbs val="0"/>
                                  </p:iterate>
                                  <p:childTnLst>
                                    <p:set>
                                      <p:cBhvr>
                                        <p:cTn id="6" fill="hold"/>
                                        <p:tgtEl>
                                          <p:spTgt spid="4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56" grpId="1"/>
    </p:bldLst>
  </p:timing>
</p:sld>
</file>

<file path=ppt/slides/slide9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8" name="Shape 458"/>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pic>
        <p:nvPicPr>
          <p:cNvPr id="459" name="image21.png"/>
          <p:cNvPicPr/>
          <p:nvPr/>
        </p:nvPicPr>
        <p:blipFill>
          <a:blip r:embed="rId2">
            <a:extLst/>
          </a:blip>
          <a:stretch>
            <a:fillRect/>
          </a:stretch>
        </p:blipFill>
        <p:spPr>
          <a:xfrm>
            <a:off x="2447558" y="50800"/>
            <a:ext cx="4524742" cy="6756400"/>
          </a:xfrm>
          <a:prstGeom prst="rect">
            <a:avLst/>
          </a:prstGeom>
          <a:ln w="12700">
            <a:miter lim="400000"/>
          </a:ln>
        </p:spPr>
      </p:pic>
    </p:spTree>
  </p:cSld>
  <p:clrMapOvr>
    <a:masterClrMapping/>
  </p:clrMapOvr>
  <p:transition spd="med" advClick="1"/>
</p:sld>
</file>

<file path=ppt/slides/slide9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aphicFrame>
        <p:nvGraphicFramePr>
          <p:cNvPr id="461" name="Table 461"/>
          <p:cNvGraphicFramePr/>
          <p:nvPr/>
        </p:nvGraphicFramePr>
        <p:xfrm>
          <a:off x="130878" y="293709"/>
          <a:ext cx="8882244" cy="6116527"/>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4572000"/>
                <a:gridCol w="4310242"/>
              </a:tblGrid>
              <a:tr h="464836">
                <a:tc>
                  <a:txBody>
                    <a:bodyPr/>
                    <a:lstStyle/>
                    <a:p>
                      <a:pPr lvl="0" algn="l" defTabSz="914400">
                        <a:tabLst>
                          <a:tab pos="914400" algn="l"/>
                        </a:tabLst>
                        <a:defRPr b="0" i="0" sz="1800">
                          <a:solidFill>
                            <a:srgbClr val="000000"/>
                          </a:solidFill>
                          <a:uFillTx/>
                        </a:defRPr>
                      </a:pPr>
                      <a:r>
                        <a:rPr b="1">
                          <a:solidFill>
                            <a:srgbClr val="FFFFFF"/>
                          </a:solidFill>
                          <a:uFill>
                            <a:solidFill>
                              <a:srgbClr val="FFFFFF"/>
                            </a:solidFill>
                          </a:uFill>
                          <a:latin typeface="Calibri"/>
                          <a:ea typeface="Calibri"/>
                          <a:cs typeface="Calibri"/>
                          <a:sym typeface="Calibri"/>
                        </a:rPr>
                        <a:t>Habakkuk 3</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38100">
                      <a:solidFill>
                        <a:srgbClr val="FFFFFF"/>
                      </a:solidFill>
                      <a:round/>
                    </a:lnB>
                    <a:solidFill>
                      <a:srgbClr val="6095C9"/>
                    </a:solidFill>
                  </a:tcPr>
                </a:tc>
                <a:tc>
                  <a:txBody>
                    <a:bodyPr/>
                    <a:lstStyle/>
                    <a:p>
                      <a:pPr lvl="0" algn="l" defTabSz="914400">
                        <a:tabLst>
                          <a:tab pos="914400" algn="l"/>
                        </a:tabLst>
                        <a:defRPr b="0" i="0" sz="1800">
                          <a:solidFill>
                            <a:srgbClr val="000000"/>
                          </a:solidFill>
                          <a:uFillTx/>
                        </a:defRPr>
                      </a:pPr>
                      <a:r>
                        <a:rPr b="1">
                          <a:solidFill>
                            <a:srgbClr val="FFFFFF"/>
                          </a:solidFill>
                          <a:uFill>
                            <a:solidFill>
                              <a:srgbClr val="FFFFFF"/>
                            </a:solidFill>
                          </a:uFill>
                          <a:latin typeface="Calibri"/>
                          <a:ea typeface="Calibri"/>
                          <a:cs typeface="Calibri"/>
                          <a:sym typeface="Calibri"/>
                        </a:rPr>
                        <a:t>Judges 5</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38100">
                      <a:solidFill>
                        <a:srgbClr val="FFFFFF"/>
                      </a:solidFill>
                      <a:round/>
                    </a:lnB>
                    <a:solidFill>
                      <a:srgbClr val="6095C9"/>
                    </a:solidFill>
                  </a:tcPr>
                </a:tc>
              </a:tr>
              <a:tr h="1504877">
                <a:tc>
                  <a:txBody>
                    <a:bodyPr/>
                    <a:lstStyle/>
                    <a:p>
                      <a:pPr lvl="0" algn="l" defTabSz="914400">
                        <a:tabLst>
                          <a:tab pos="914400" algn="l"/>
                        </a:tabLst>
                        <a:defRPr b="0" i="0" sz="1800">
                          <a:uFillTx/>
                        </a:defRPr>
                      </a:pPr>
                      <a:r>
                        <a:rPr>
                          <a:uFill>
                            <a:solidFill/>
                          </a:uFill>
                          <a:latin typeface="Calibri"/>
                          <a:ea typeface="Calibri"/>
                          <a:cs typeface="Calibri"/>
                          <a:sym typeface="Calibri"/>
                        </a:rPr>
                        <a:t>V6 “He stood, and measured the earth: he beheld, and drove asunder the nations; and </a:t>
                      </a:r>
                      <a:r>
                        <a:rPr b="1">
                          <a:solidFill>
                            <a:srgbClr val="CE1C00"/>
                          </a:solidFill>
                          <a:uFill>
                            <a:solidFill>
                              <a:srgbClr val="CE1C00"/>
                            </a:solidFill>
                          </a:uFill>
                          <a:latin typeface="Calibri"/>
                          <a:ea typeface="Calibri"/>
                          <a:cs typeface="Calibri"/>
                          <a:sym typeface="Calibri"/>
                        </a:rPr>
                        <a:t>the everlasting mountains were scattered, the perpetual hills did bow</a:t>
                      </a:r>
                      <a:r>
                        <a:rPr>
                          <a:uFill>
                            <a:solidFill/>
                          </a:uFill>
                          <a:latin typeface="Calibri"/>
                          <a:ea typeface="Calibri"/>
                          <a:cs typeface="Calibri"/>
                          <a:sym typeface="Calibri"/>
                        </a:rPr>
                        <a:t>: his ways are everlasting.”</a:t>
                      </a:r>
                    </a:p>
                  </a:txBody>
                  <a:tcPr marL="38100" marR="38100" marT="38100" marB="38100" anchor="t" anchorCtr="0" horzOverflow="overflow">
                    <a:lnL w="12700">
                      <a:solidFill>
                        <a:srgbClr val="FFFFFF"/>
                      </a:solidFill>
                      <a:round/>
                    </a:lnL>
                    <a:lnR w="12700">
                      <a:solidFill>
                        <a:srgbClr val="FFFFFF"/>
                      </a:solidFill>
                      <a:round/>
                    </a:lnR>
                    <a:lnT w="38100">
                      <a:solidFill>
                        <a:srgbClr val="FFFFFF"/>
                      </a:solidFill>
                      <a:round/>
                    </a:lnT>
                    <a:lnB w="12700">
                      <a:solidFill>
                        <a:srgbClr val="FFFFFF"/>
                      </a:solidFill>
                      <a:round/>
                    </a:lnB>
                    <a:solidFill>
                      <a:srgbClr val="E1EAF4"/>
                    </a:solidFill>
                  </a:tcPr>
                </a:tc>
                <a:tc>
                  <a:txBody>
                    <a:bodyPr/>
                    <a:lstStyle/>
                    <a:p>
                      <a:pPr lvl="0" algn="l" defTabSz="914400">
                        <a:tabLst>
                          <a:tab pos="914400" algn="l"/>
                        </a:tabLst>
                        <a:defRPr b="0" i="0" sz="1800">
                          <a:uFillTx/>
                        </a:defRPr>
                      </a:pPr>
                      <a:r>
                        <a:rPr>
                          <a:uFill>
                            <a:solidFill/>
                          </a:uFill>
                          <a:latin typeface="Calibri"/>
                          <a:ea typeface="Calibri"/>
                          <a:cs typeface="Calibri"/>
                          <a:sym typeface="Calibri"/>
                        </a:rPr>
                        <a:t>V5 “</a:t>
                      </a:r>
                      <a:r>
                        <a:rPr b="1">
                          <a:solidFill>
                            <a:srgbClr val="CE1C00"/>
                          </a:solidFill>
                          <a:uFill>
                            <a:solidFill>
                              <a:srgbClr val="CE1C00"/>
                            </a:solidFill>
                          </a:uFill>
                          <a:latin typeface="Calibri"/>
                          <a:ea typeface="Calibri"/>
                          <a:cs typeface="Calibri"/>
                          <a:sym typeface="Calibri"/>
                        </a:rPr>
                        <a:t>The mountains melted from before the LORD</a:t>
                      </a:r>
                      <a:r>
                        <a:rPr>
                          <a:uFill>
                            <a:solidFill/>
                          </a:uFill>
                          <a:latin typeface="Calibri"/>
                          <a:ea typeface="Calibri"/>
                          <a:cs typeface="Calibri"/>
                          <a:sym typeface="Calibri"/>
                        </a:rPr>
                        <a:t>, even that </a:t>
                      </a:r>
                      <a:r>
                        <a:rPr b="1" u="sng">
                          <a:solidFill>
                            <a:srgbClr val="CE1C00"/>
                          </a:solidFill>
                          <a:uFill>
                            <a:solidFill>
                              <a:srgbClr val="CE1C00"/>
                            </a:solidFill>
                          </a:uFill>
                          <a:latin typeface="Calibri"/>
                          <a:ea typeface="Calibri"/>
                          <a:cs typeface="Calibri"/>
                          <a:sym typeface="Calibri"/>
                        </a:rPr>
                        <a:t>Sinai</a:t>
                      </a:r>
                      <a:r>
                        <a:rPr>
                          <a:uFill>
                            <a:solidFill/>
                          </a:uFill>
                          <a:latin typeface="Calibri"/>
                          <a:ea typeface="Calibri"/>
                          <a:cs typeface="Calibri"/>
                          <a:sym typeface="Calibri"/>
                        </a:rPr>
                        <a:t> from before the LORD God of Israel.”</a:t>
                      </a:r>
                    </a:p>
                  </a:txBody>
                  <a:tcPr marL="38100" marR="38100" marT="38100" marB="38100" anchor="t" anchorCtr="0" horzOverflow="overflow">
                    <a:lnL w="12700">
                      <a:solidFill>
                        <a:srgbClr val="FFFFFF"/>
                      </a:solidFill>
                      <a:round/>
                    </a:lnL>
                    <a:lnR w="12700">
                      <a:solidFill>
                        <a:srgbClr val="FFFFFF"/>
                      </a:solidFill>
                      <a:round/>
                    </a:lnR>
                    <a:lnT w="38100">
                      <a:solidFill>
                        <a:srgbClr val="FFFFFF"/>
                      </a:solidFill>
                      <a:round/>
                    </a:lnT>
                    <a:lnB w="12700">
                      <a:solidFill>
                        <a:srgbClr val="FFFFFF"/>
                      </a:solidFill>
                      <a:round/>
                    </a:lnB>
                    <a:solidFill>
                      <a:srgbClr val="E1EAF4"/>
                    </a:solidFill>
                  </a:tcPr>
                </a:tc>
              </a:tr>
              <a:tr h="1155700">
                <a:tc>
                  <a:txBody>
                    <a:bodyPr/>
                    <a:lstStyle/>
                    <a:p>
                      <a:pPr lvl="0" algn="l" defTabSz="914400">
                        <a:tabLst>
                          <a:tab pos="914400" algn="l"/>
                        </a:tabLst>
                        <a:defRPr b="0" i="0" sz="1800">
                          <a:uFillTx/>
                        </a:defRPr>
                      </a:pPr>
                      <a:r>
                        <a:rPr>
                          <a:uFill>
                            <a:solidFill/>
                          </a:uFill>
                          <a:latin typeface="Calibri"/>
                          <a:ea typeface="Calibri"/>
                          <a:cs typeface="Calibri"/>
                          <a:sym typeface="Calibri"/>
                        </a:rPr>
                        <a:t>V10   “The mountains saw thee, and they trembled: </a:t>
                      </a:r>
                      <a:r>
                        <a:rPr b="1">
                          <a:solidFill>
                            <a:srgbClr val="CE1C00"/>
                          </a:solidFill>
                          <a:uFill>
                            <a:solidFill>
                              <a:srgbClr val="CE1C00"/>
                            </a:solidFill>
                          </a:uFill>
                          <a:latin typeface="Calibri"/>
                          <a:ea typeface="Calibri"/>
                          <a:cs typeface="Calibri"/>
                          <a:sym typeface="Calibri"/>
                        </a:rPr>
                        <a:t>the overflowing of the water passed by: the deep uttered his voice</a:t>
                      </a:r>
                      <a:r>
                        <a:rPr>
                          <a:uFill>
                            <a:solidFill/>
                          </a:uFill>
                          <a:latin typeface="Calibri"/>
                          <a:ea typeface="Calibri"/>
                          <a:cs typeface="Calibri"/>
                          <a:sym typeface="Calibri"/>
                        </a:rPr>
                        <a:t>, and lifted up his hands on high.”</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1F5FA"/>
                    </a:solidFill>
                  </a:tcPr>
                </a:tc>
                <a:tc>
                  <a:txBody>
                    <a:bodyPr/>
                    <a:lstStyle/>
                    <a:p>
                      <a:pPr lvl="0" algn="l" defTabSz="914400">
                        <a:tabLst>
                          <a:tab pos="914400" algn="l"/>
                        </a:tabLst>
                        <a:defRPr b="0" i="0" sz="1800">
                          <a:uFillTx/>
                        </a:defRPr>
                      </a:pPr>
                      <a:r>
                        <a:rPr>
                          <a:uFill>
                            <a:solidFill/>
                          </a:uFill>
                          <a:latin typeface="Calibri"/>
                          <a:ea typeface="Calibri"/>
                          <a:cs typeface="Calibri"/>
                          <a:sym typeface="Calibri"/>
                        </a:rPr>
                        <a:t>V21 “</a:t>
                      </a:r>
                      <a:r>
                        <a:rPr b="1">
                          <a:solidFill>
                            <a:srgbClr val="CE1C00"/>
                          </a:solidFill>
                          <a:uFill>
                            <a:solidFill>
                              <a:srgbClr val="CE1C00"/>
                            </a:solidFill>
                          </a:uFill>
                          <a:latin typeface="Calibri"/>
                          <a:ea typeface="Calibri"/>
                          <a:cs typeface="Calibri"/>
                          <a:sym typeface="Calibri"/>
                        </a:rPr>
                        <a:t>The river of Kishon swept them away, that ancient river, the river Kishon</a:t>
                      </a:r>
                      <a:r>
                        <a:rPr>
                          <a:solidFill>
                            <a:srgbClr val="CE1C00"/>
                          </a:solidFill>
                          <a:uFill>
                            <a:solidFill>
                              <a:srgbClr val="CE1C00"/>
                            </a:solidFill>
                          </a:uFill>
                          <a:latin typeface="Calibri"/>
                          <a:ea typeface="Calibri"/>
                          <a:cs typeface="Calibri"/>
                          <a:sym typeface="Calibri"/>
                        </a:rPr>
                        <a:t>. </a:t>
                      </a:r>
                      <a:r>
                        <a:rPr>
                          <a:uFill>
                            <a:solidFill/>
                          </a:uFill>
                          <a:latin typeface="Calibri"/>
                          <a:ea typeface="Calibri"/>
                          <a:cs typeface="Calibri"/>
                          <a:sym typeface="Calibri"/>
                        </a:rPr>
                        <a:t>O my soul, thou hast trodden down strength.”</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1F5FA"/>
                    </a:solidFill>
                  </a:tcPr>
                </a:tc>
              </a:tr>
              <a:tr h="1198493">
                <a:tc>
                  <a:txBody>
                    <a:bodyPr/>
                    <a:lstStyle/>
                    <a:p>
                      <a:pPr lvl="0" algn="l" defTabSz="914400">
                        <a:tabLst>
                          <a:tab pos="914400" algn="l"/>
                        </a:tabLst>
                        <a:defRPr b="0" i="0" sz="1800">
                          <a:uFillTx/>
                        </a:defRPr>
                      </a:pPr>
                      <a:r>
                        <a:rPr>
                          <a:uFill>
                            <a:solidFill/>
                          </a:uFill>
                          <a:latin typeface="Calibri"/>
                          <a:ea typeface="Calibri"/>
                          <a:cs typeface="Calibri"/>
                          <a:sym typeface="Calibri"/>
                        </a:rPr>
                        <a:t>V11 “</a:t>
                      </a:r>
                      <a:r>
                        <a:rPr b="1">
                          <a:solidFill>
                            <a:srgbClr val="CE1C00"/>
                          </a:solidFill>
                          <a:uFill>
                            <a:solidFill>
                              <a:srgbClr val="CE1C00"/>
                            </a:solidFill>
                          </a:uFill>
                          <a:latin typeface="Calibri"/>
                          <a:ea typeface="Calibri"/>
                          <a:cs typeface="Calibri"/>
                          <a:sym typeface="Calibri"/>
                        </a:rPr>
                        <a:t>The sun and moon stood still in their habitation: at the light of thine arrows they went, and at the shining of thy glittering spear.”</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E1EAF4"/>
                    </a:solidFill>
                  </a:tcPr>
                </a:tc>
                <a:tc>
                  <a:txBody>
                    <a:bodyPr/>
                    <a:lstStyle/>
                    <a:p>
                      <a:pPr lvl="0" algn="l" defTabSz="914400">
                        <a:tabLst>
                          <a:tab pos="914400" algn="l"/>
                        </a:tabLst>
                        <a:defRPr b="0" i="0" sz="1800">
                          <a:uFillTx/>
                        </a:defRPr>
                      </a:pPr>
                      <a:r>
                        <a:rPr>
                          <a:uFill>
                            <a:solidFill/>
                          </a:uFill>
                          <a:latin typeface="Calibri"/>
                          <a:ea typeface="Calibri"/>
                          <a:cs typeface="Calibri"/>
                          <a:sym typeface="Calibri"/>
                        </a:rPr>
                        <a:t>V20 “</a:t>
                      </a:r>
                      <a:r>
                        <a:rPr b="1">
                          <a:solidFill>
                            <a:srgbClr val="CE1C00"/>
                          </a:solidFill>
                          <a:uFill>
                            <a:solidFill>
                              <a:srgbClr val="CE1C00"/>
                            </a:solidFill>
                          </a:uFill>
                          <a:latin typeface="Calibri"/>
                          <a:ea typeface="Calibri"/>
                          <a:cs typeface="Calibri"/>
                          <a:sym typeface="Calibri"/>
                        </a:rPr>
                        <a:t>They fought from heaven; the stars in their courses fought against Sisera</a:t>
                      </a:r>
                      <a:r>
                        <a:rPr>
                          <a:solidFill>
                            <a:srgbClr val="CE1C00"/>
                          </a:solidFill>
                          <a:uFill>
                            <a:solidFill>
                              <a:srgbClr val="CE1C00"/>
                            </a:solidFill>
                          </a:uFill>
                          <a:latin typeface="Calibri"/>
                          <a:ea typeface="Calibri"/>
                          <a:cs typeface="Calibri"/>
                          <a:sym typeface="Calibri"/>
                        </a:rPr>
                        <a:t>.”</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E1EAF4"/>
                    </a:solidFill>
                  </a:tcPr>
                </a:tc>
              </a:tr>
              <a:tr h="1792618">
                <a:tc>
                  <a:txBody>
                    <a:bodyPr/>
                    <a:lstStyle/>
                    <a:p>
                      <a:pPr lvl="0" algn="l" defTabSz="914400">
                        <a:tabLst>
                          <a:tab pos="914400" algn="l"/>
                        </a:tabLst>
                        <a:defRPr b="0" i="0" sz="1800">
                          <a:uFillTx/>
                        </a:defRPr>
                      </a:pPr>
                      <a:r>
                        <a:rPr>
                          <a:uFill>
                            <a:solidFill/>
                          </a:uFill>
                          <a:latin typeface="Calibri"/>
                          <a:ea typeface="Calibri"/>
                          <a:cs typeface="Calibri"/>
                          <a:sym typeface="Calibri"/>
                        </a:rPr>
                        <a:t>V13 “Thou wentest forth for the salvation of thy people, even for salvation with thine anointed; </a:t>
                      </a:r>
                      <a:r>
                        <a:rPr b="1">
                          <a:solidFill>
                            <a:srgbClr val="CE1C00"/>
                          </a:solidFill>
                          <a:uFill>
                            <a:solidFill>
                              <a:srgbClr val="CE1C00"/>
                            </a:solidFill>
                          </a:uFill>
                          <a:latin typeface="Calibri"/>
                          <a:ea typeface="Calibri"/>
                          <a:cs typeface="Calibri"/>
                          <a:sym typeface="Calibri"/>
                        </a:rPr>
                        <a:t>thou woundedst the head out of the house of the wicked</a:t>
                      </a:r>
                      <a:r>
                        <a:rPr>
                          <a:solidFill>
                            <a:srgbClr val="CE1C00"/>
                          </a:solidFill>
                          <a:uFill>
                            <a:solidFill>
                              <a:srgbClr val="CE1C00"/>
                            </a:solidFill>
                          </a:uFill>
                          <a:latin typeface="Calibri"/>
                          <a:ea typeface="Calibri"/>
                          <a:cs typeface="Calibri"/>
                          <a:sym typeface="Calibri"/>
                        </a:rPr>
                        <a:t>, </a:t>
                      </a:r>
                      <a:r>
                        <a:rPr>
                          <a:uFill>
                            <a:solidFill/>
                          </a:uFill>
                          <a:latin typeface="Calibri"/>
                          <a:ea typeface="Calibri"/>
                          <a:cs typeface="Calibri"/>
                          <a:sym typeface="Calibri"/>
                        </a:rPr>
                        <a:t>by discovering the foundation unto the neck. Selah.”</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1F5FA"/>
                    </a:solidFill>
                  </a:tcPr>
                </a:tc>
                <a:tc>
                  <a:txBody>
                    <a:bodyPr/>
                    <a:lstStyle/>
                    <a:p>
                      <a:pPr lvl="0" algn="l" defTabSz="914400">
                        <a:tabLst>
                          <a:tab pos="914400" algn="l"/>
                        </a:tabLst>
                        <a:defRPr b="0" i="0" sz="1800">
                          <a:uFillTx/>
                        </a:defRPr>
                      </a:pPr>
                      <a:r>
                        <a:rPr>
                          <a:uFill>
                            <a:solidFill/>
                          </a:uFill>
                          <a:latin typeface="Calibri"/>
                          <a:ea typeface="Calibri"/>
                          <a:cs typeface="Calibri"/>
                          <a:sym typeface="Calibri"/>
                        </a:rPr>
                        <a:t>V26 “She put her hand to the nail, and her right hand to the workmen’s hammer; and with the hammer she smote Sisera, </a:t>
                      </a:r>
                      <a:r>
                        <a:rPr b="1">
                          <a:solidFill>
                            <a:srgbClr val="CE1C00"/>
                          </a:solidFill>
                          <a:uFill>
                            <a:solidFill>
                              <a:srgbClr val="CE1C00"/>
                            </a:solidFill>
                          </a:uFill>
                          <a:latin typeface="Calibri"/>
                          <a:ea typeface="Calibri"/>
                          <a:cs typeface="Calibri"/>
                          <a:sym typeface="Calibri"/>
                        </a:rPr>
                        <a:t>she smote off his head, when she had pierced and stricken through his temples</a:t>
                      </a:r>
                      <a:r>
                        <a:rPr>
                          <a:solidFill>
                            <a:srgbClr val="CE1C00"/>
                          </a:solidFill>
                          <a:uFill>
                            <a:solidFill>
                              <a:srgbClr val="CE1C00"/>
                            </a:solidFill>
                          </a:uFill>
                          <a:latin typeface="Calibri"/>
                          <a:ea typeface="Calibri"/>
                          <a:cs typeface="Calibri"/>
                          <a:sym typeface="Calibri"/>
                        </a:rPr>
                        <a:t>.”</a:t>
                      </a:r>
                    </a:p>
                  </a:txBody>
                  <a:tcPr marL="38100" marR="38100" marT="38100" marB="38100" anchor="t" anchorCtr="0" horzOverflow="overflow">
                    <a:lnL w="12700">
                      <a:solidFill>
                        <a:srgbClr val="FFFFFF"/>
                      </a:solidFill>
                      <a:round/>
                    </a:lnL>
                    <a:lnR w="12700">
                      <a:solidFill>
                        <a:srgbClr val="FFFFFF"/>
                      </a:solidFill>
                      <a:round/>
                    </a:lnR>
                    <a:lnT w="12700">
                      <a:solidFill>
                        <a:srgbClr val="FFFFFF"/>
                      </a:solidFill>
                      <a:round/>
                    </a:lnT>
                    <a:lnB w="12700">
                      <a:solidFill>
                        <a:srgbClr val="FFFFFF"/>
                      </a:solidFill>
                      <a:round/>
                    </a:lnB>
                    <a:solidFill>
                      <a:srgbClr val="F1F5FA"/>
                    </a:solidFill>
                  </a:tcPr>
                </a:tc>
              </a:tr>
            </a:tbl>
          </a:graphicData>
        </a:graphic>
      </p:graphicFrame>
    </p:spTree>
  </p:cSld>
  <p:clrMapOvr>
    <a:masterClrMapping/>
  </p:clrMapOvr>
  <p:transition spd="med" advClick="1"/>
</p:sld>
</file>

<file path=ppt/slides/slide9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63" name="Shape 463"/>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sp>
        <p:nvSpPr>
          <p:cNvPr id="464" name="Shape 464"/>
          <p:cNvSpPr/>
          <p:nvPr/>
        </p:nvSpPr>
        <p:spPr>
          <a:xfrm>
            <a:off x="1231900" y="254000"/>
            <a:ext cx="1564159" cy="457200"/>
          </a:xfrm>
          <a:prstGeom prst="rect">
            <a:avLst/>
          </a:prstGeom>
          <a:ln w="12700">
            <a:miter lim="400000"/>
          </a:ln>
          <a:extLst>
            <a:ext uri="{C572A759-6A51-4108-AA02-DFA0A04FC94B}">
              <ma14:wrappingTextBoxFlag xmlns:ma14="http://schemas.microsoft.com/office/mac/drawingml/2011/main" val="1"/>
            </a:ext>
          </a:extLst>
        </p:spPr>
        <p:txBody>
          <a:bodyPr wrap="none" lIns="38100" tIns="38100" rIns="38100" bIns="38100">
            <a:spAutoFit/>
          </a:bodyPr>
          <a:lstStyle>
            <a:lvl1pPr defTabSz="914400">
              <a:defRPr sz="2600">
                <a:uFill>
                  <a:solidFill/>
                </a:uFill>
                <a:latin typeface="Calibri"/>
                <a:ea typeface="Calibri"/>
                <a:cs typeface="Calibri"/>
                <a:sym typeface="Calibri"/>
              </a:defRPr>
            </a:lvl1pPr>
          </a:lstStyle>
          <a:p>
            <a:pPr lvl="0">
              <a:defRPr sz="1800">
                <a:uFillTx/>
              </a:defRPr>
            </a:pPr>
            <a:r>
              <a:rPr sz="2600">
                <a:uFill>
                  <a:solidFill/>
                </a:uFill>
              </a:rPr>
              <a:t>Hab 3 ESV</a:t>
            </a:r>
          </a:p>
        </p:txBody>
      </p:sp>
      <p:pic>
        <p:nvPicPr>
          <p:cNvPr id="465" name="image10.jpeg"/>
          <p:cNvPicPr/>
          <p:nvPr/>
        </p:nvPicPr>
        <p:blipFill>
          <a:blip r:embed="rId2">
            <a:extLst/>
          </a:blip>
          <a:stretch>
            <a:fillRect/>
          </a:stretch>
        </p:blipFill>
        <p:spPr>
          <a:xfrm>
            <a:off x="4510933" y="836456"/>
            <a:ext cx="4419603" cy="5185088"/>
          </a:xfrm>
          <a:prstGeom prst="rect">
            <a:avLst/>
          </a:prstGeom>
          <a:ln w="12700">
            <a:miter lim="400000"/>
          </a:ln>
        </p:spPr>
      </p:pic>
      <p:sp>
        <p:nvSpPr>
          <p:cNvPr id="466" name="Shape 466"/>
          <p:cNvSpPr/>
          <p:nvPr/>
        </p:nvSpPr>
        <p:spPr>
          <a:xfrm>
            <a:off x="285601" y="641440"/>
            <a:ext cx="4229239" cy="55751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100"/>
            </a:lvl1pPr>
          </a:lstStyle>
          <a:p>
            <a:pPr lvl="0">
              <a:defRPr sz="1800"/>
            </a:pPr>
            <a:r>
              <a:rPr sz="3100"/>
              <a:t>His splendor covered the heavens, and the earth was full of his praise. His brightness was like the light; rays flashed from his hand; and there he veiled his power. Before him went pestilence,and plague followed at his heels. He stood and measured the earth</a:t>
            </a:r>
          </a:p>
        </p:txBody>
      </p:sp>
    </p:spTree>
  </p:cSld>
  <p:clrMapOvr>
    <a:masterClrMapping/>
  </p:clrMapOvr>
  <p:transition spd="med" advClick="1"/>
</p:sld>
</file>

<file path=ppt/slides/slide10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68" name="Shape 468"/>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pic>
        <p:nvPicPr>
          <p:cNvPr id="469" name="image11.jpeg"/>
          <p:cNvPicPr/>
          <p:nvPr/>
        </p:nvPicPr>
        <p:blipFill>
          <a:blip r:embed="rId2">
            <a:extLst/>
          </a:blip>
          <a:stretch>
            <a:fillRect/>
          </a:stretch>
        </p:blipFill>
        <p:spPr>
          <a:xfrm>
            <a:off x="5442570" y="292362"/>
            <a:ext cx="3568702" cy="2391031"/>
          </a:xfrm>
          <a:prstGeom prst="rect">
            <a:avLst/>
          </a:prstGeom>
          <a:ln w="12700">
            <a:miter lim="400000"/>
          </a:ln>
        </p:spPr>
      </p:pic>
      <p:sp>
        <p:nvSpPr>
          <p:cNvPr id="470" name="Shape 470"/>
          <p:cNvSpPr/>
          <p:nvPr/>
        </p:nvSpPr>
        <p:spPr>
          <a:xfrm>
            <a:off x="6328072" y="3119279"/>
            <a:ext cx="3149602" cy="1409701"/>
          </a:xfrm>
          <a:prstGeom prst="rect">
            <a:avLst/>
          </a:prstGeom>
          <a:ln w="12700">
            <a:miter lim="400000"/>
          </a:ln>
          <a:extLst>
            <a:ext uri="{C572A759-6A51-4108-AA02-DFA0A04FC94B}">
              <ma14:wrappingTextBoxFlag xmlns:ma14="http://schemas.microsoft.com/office/mac/drawingml/2011/main" val="1"/>
            </a:ext>
          </a:extLst>
        </p:spPr>
        <p:txBody>
          <a:bodyPr lIns="38100" tIns="38100" rIns="38100" bIns="38100">
            <a:spAutoFit/>
          </a:bodyPr>
          <a:lstStyle/>
          <a:p>
            <a:pPr lvl="0" defTabSz="914400">
              <a:defRPr sz="1800"/>
            </a:pPr>
            <a:r>
              <a:rPr>
                <a:uFill>
                  <a:solidFill/>
                </a:uFill>
                <a:latin typeface="Calibri"/>
                <a:ea typeface="Calibri"/>
                <a:cs typeface="Calibri"/>
                <a:sym typeface="Calibri"/>
              </a:rPr>
              <a:t>Numbers 20:19</a:t>
            </a:r>
            <a:endParaRPr>
              <a:uFill>
                <a:solidFill/>
              </a:uFill>
              <a:latin typeface="Calibri"/>
              <a:ea typeface="Calibri"/>
              <a:cs typeface="Calibri"/>
              <a:sym typeface="Calibri"/>
            </a:endParaRPr>
          </a:p>
          <a:p>
            <a:pPr lvl="0" defTabSz="914400">
              <a:defRPr sz="1800"/>
            </a:pPr>
            <a:r>
              <a:rPr>
                <a:uFill>
                  <a:solidFill/>
                </a:uFill>
                <a:latin typeface="Calibri"/>
                <a:ea typeface="Calibri"/>
                <a:cs typeface="Calibri"/>
                <a:sym typeface="Calibri"/>
              </a:rPr>
              <a:t>Isaiah 11:16</a:t>
            </a:r>
            <a:endParaRPr>
              <a:uFill>
                <a:solidFill/>
              </a:uFill>
              <a:latin typeface="Calibri"/>
              <a:ea typeface="Calibri"/>
              <a:cs typeface="Calibri"/>
              <a:sym typeface="Calibri"/>
            </a:endParaRPr>
          </a:p>
          <a:p>
            <a:pPr lvl="0" defTabSz="914400">
              <a:defRPr sz="1800"/>
            </a:pPr>
            <a:r>
              <a:rPr>
                <a:uFill>
                  <a:solidFill/>
                </a:uFill>
                <a:latin typeface="Calibri"/>
                <a:ea typeface="Calibri"/>
                <a:cs typeface="Calibri"/>
                <a:sym typeface="Calibri"/>
              </a:rPr>
              <a:t>Isaiah 19:23</a:t>
            </a:r>
            <a:endParaRPr>
              <a:uFill>
                <a:solidFill/>
              </a:uFill>
              <a:latin typeface="Calibri"/>
              <a:ea typeface="Calibri"/>
              <a:cs typeface="Calibri"/>
              <a:sym typeface="Calibri"/>
            </a:endParaRPr>
          </a:p>
          <a:p>
            <a:pPr lvl="0" defTabSz="914400">
              <a:defRPr sz="1800"/>
            </a:pPr>
            <a:r>
              <a:rPr>
                <a:uFill>
                  <a:solidFill/>
                </a:uFill>
                <a:latin typeface="Calibri"/>
                <a:ea typeface="Calibri"/>
                <a:cs typeface="Calibri"/>
                <a:sym typeface="Calibri"/>
              </a:rPr>
              <a:t>Isaiah 49:11</a:t>
            </a:r>
            <a:endParaRPr>
              <a:uFill>
                <a:solidFill/>
              </a:uFill>
              <a:latin typeface="Calibri"/>
              <a:ea typeface="Calibri"/>
              <a:cs typeface="Calibri"/>
              <a:sym typeface="Calibri"/>
            </a:endParaRPr>
          </a:p>
          <a:p>
            <a:pPr lvl="0" defTabSz="914400">
              <a:defRPr sz="1800"/>
            </a:pPr>
            <a:r>
              <a:rPr>
                <a:uFill>
                  <a:solidFill/>
                </a:uFill>
                <a:latin typeface="Calibri"/>
                <a:ea typeface="Calibri"/>
                <a:cs typeface="Calibri"/>
                <a:sym typeface="Calibri"/>
              </a:rPr>
              <a:t>Isaiah 62:10</a:t>
            </a:r>
          </a:p>
        </p:txBody>
      </p:sp>
      <p:sp>
        <p:nvSpPr>
          <p:cNvPr id="471" name="Shape 471"/>
          <p:cNvSpPr/>
          <p:nvPr/>
        </p:nvSpPr>
        <p:spPr>
          <a:xfrm>
            <a:off x="295157" y="296878"/>
            <a:ext cx="4989931" cy="62642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a:defRPr sz="1800"/>
            </a:pPr>
            <a:r>
              <a:rPr sz="2300"/>
              <a:t>then the eternal mountains were scattered;</a:t>
            </a:r>
            <a:endParaRPr sz="2300"/>
          </a:p>
          <a:p>
            <a:pPr lvl="0">
              <a:defRPr sz="1800"/>
            </a:pPr>
            <a:r>
              <a:rPr sz="2300"/>
              <a:t>the everlasting hills sank low.</a:t>
            </a:r>
            <a:endParaRPr sz="2300"/>
          </a:p>
          <a:p>
            <a:pPr lvl="0">
              <a:defRPr sz="1800"/>
            </a:pPr>
            <a:r>
              <a:rPr sz="2300"/>
              <a:t>His were the everlasting ways.</a:t>
            </a:r>
            <a:endParaRPr sz="2300"/>
          </a:p>
          <a:p>
            <a:pPr lvl="0">
              <a:defRPr sz="1800"/>
            </a:pPr>
            <a:r>
              <a:rPr sz="2300"/>
              <a:t> I saw the tents of Cushan in affliction;</a:t>
            </a:r>
            <a:endParaRPr sz="2300"/>
          </a:p>
          <a:p>
            <a:pPr lvl="0">
              <a:defRPr sz="1800"/>
            </a:pPr>
            <a:r>
              <a:rPr sz="2300"/>
              <a:t> the curtains of the land of Midian did tremble.</a:t>
            </a:r>
            <a:endParaRPr sz="2300"/>
          </a:p>
          <a:p>
            <a:pPr lvl="0">
              <a:defRPr sz="1800"/>
            </a:pPr>
            <a:r>
              <a:rPr sz="2300"/>
              <a:t> Was your wrath against the rivers, O Lord?</a:t>
            </a:r>
            <a:endParaRPr sz="2300"/>
          </a:p>
          <a:p>
            <a:pPr lvl="0">
              <a:defRPr sz="1800"/>
            </a:pPr>
            <a:r>
              <a:rPr sz="2300"/>
              <a:t>Was your anger against the rivers,</a:t>
            </a:r>
            <a:endParaRPr sz="2300"/>
          </a:p>
          <a:p>
            <a:pPr lvl="0">
              <a:defRPr sz="1800"/>
            </a:pPr>
            <a:r>
              <a:rPr sz="2300"/>
              <a:t> or your indignation against the sea,</a:t>
            </a:r>
            <a:endParaRPr sz="2300"/>
          </a:p>
          <a:p>
            <a:pPr lvl="0">
              <a:defRPr sz="1800"/>
            </a:pPr>
            <a:r>
              <a:rPr sz="2300"/>
              <a:t> when you rode on your horses,</a:t>
            </a:r>
            <a:endParaRPr sz="2300"/>
          </a:p>
          <a:p>
            <a:pPr lvl="0">
              <a:defRPr sz="1800"/>
            </a:pPr>
            <a:r>
              <a:rPr sz="2300"/>
              <a:t> on your chariot of salvation?</a:t>
            </a:r>
            <a:endParaRPr sz="2300"/>
          </a:p>
          <a:p>
            <a:pPr lvl="0">
              <a:defRPr sz="1800"/>
            </a:pPr>
            <a:r>
              <a:rPr sz="2300"/>
              <a:t> You stripped the sheath from your bow,</a:t>
            </a:r>
            <a:endParaRPr sz="2300"/>
          </a:p>
          <a:p>
            <a:pPr lvl="0">
              <a:defRPr sz="1800"/>
            </a:pPr>
            <a:r>
              <a:rPr sz="2300"/>
              <a:t>calling for many arrows.</a:t>
            </a:r>
            <a:endParaRPr sz="2300"/>
          </a:p>
          <a:p>
            <a:pPr lvl="0">
              <a:defRPr sz="1800"/>
            </a:pPr>
            <a:r>
              <a:rPr sz="2300"/>
              <a:t>Selah</a:t>
            </a:r>
          </a:p>
        </p:txBody>
      </p:sp>
    </p:spTree>
  </p:cSld>
  <p:clrMapOvr>
    <a:masterClrMapping/>
  </p:clrMapOvr>
  <p:transition spd="med" advClick="1"/>
</p:sld>
</file>

<file path=ppt/slides/slide10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3" name="Shape 473"/>
          <p:cNvSpPr/>
          <p:nvPr>
            <p:ph type="sldNum" sz="quarter" idx="2"/>
          </p:nvPr>
        </p:nvSpPr>
        <p:spPr>
          <a:xfrm>
            <a:off x="8358137" y="6461124"/>
            <a:ext cx="328664" cy="254001"/>
          </a:xfrm>
          <a:prstGeom prst="rect">
            <a:avLst/>
          </a:prstGeom>
          <a:extLst>
            <a:ext uri="{C572A759-6A51-4108-AA02-DFA0A04FC94B}">
              <ma14:wrappingTextBoxFlag xmlns:ma14="http://schemas.microsoft.com/office/mac/drawingml/2011/main" val="1"/>
            </a:ext>
          </a:extLst>
        </p:spPr>
        <p:txBody>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sp>
        <p:nvSpPr>
          <p:cNvPr id="474" name="Shape 474"/>
          <p:cNvSpPr/>
          <p:nvPr/>
        </p:nvSpPr>
        <p:spPr>
          <a:xfrm>
            <a:off x="389700" y="271377"/>
            <a:ext cx="4227790" cy="57812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a:defRPr sz="1800"/>
            </a:pPr>
            <a:r>
              <a:rPr sz="2400"/>
              <a:t>You split the earth with rivers.</a:t>
            </a:r>
            <a:endParaRPr sz="2400"/>
          </a:p>
          <a:p>
            <a:pPr lvl="0">
              <a:defRPr sz="1800"/>
            </a:pPr>
            <a:r>
              <a:rPr sz="2400"/>
              <a:t> The mountains saw you and writhed;</a:t>
            </a:r>
            <a:endParaRPr sz="2400"/>
          </a:p>
          <a:p>
            <a:pPr lvl="0">
              <a:defRPr sz="1800"/>
            </a:pPr>
            <a:r>
              <a:rPr sz="2400"/>
              <a:t>the raging waters swept on;</a:t>
            </a:r>
            <a:endParaRPr sz="2400"/>
          </a:p>
          <a:p>
            <a:pPr lvl="0">
              <a:defRPr sz="1800"/>
            </a:pPr>
            <a:r>
              <a:rPr sz="2400"/>
              <a:t> the deep gave forth its voice;</a:t>
            </a:r>
            <a:endParaRPr sz="2400"/>
          </a:p>
          <a:p>
            <a:pPr lvl="0">
              <a:defRPr sz="1800"/>
            </a:pPr>
            <a:r>
              <a:rPr sz="2400"/>
              <a:t> it lifted its hands on high.</a:t>
            </a:r>
            <a:endParaRPr sz="2400"/>
          </a:p>
          <a:p>
            <a:pPr lvl="0">
              <a:defRPr sz="1800"/>
            </a:pPr>
            <a:r>
              <a:rPr sz="2400"/>
              <a:t> The sun and moon stood still in their place</a:t>
            </a:r>
            <a:endParaRPr sz="2400"/>
          </a:p>
          <a:p>
            <a:pPr lvl="0">
              <a:defRPr sz="1800"/>
            </a:pPr>
            <a:r>
              <a:rPr sz="2400"/>
              <a:t> at the light of your arrows as they sped,</a:t>
            </a:r>
            <a:endParaRPr sz="2400"/>
          </a:p>
          <a:p>
            <a:pPr lvl="0">
              <a:defRPr sz="1800"/>
            </a:pPr>
            <a:r>
              <a:rPr sz="2400"/>
              <a:t>at the flash of your glittering spear.</a:t>
            </a:r>
            <a:endParaRPr sz="2400"/>
          </a:p>
          <a:p>
            <a:pPr lvl="0">
              <a:defRPr sz="1800"/>
            </a:pPr>
            <a:r>
              <a:rPr sz="2400"/>
              <a:t> You marched through the earth in fury;</a:t>
            </a:r>
            <a:endParaRPr sz="2400"/>
          </a:p>
          <a:p>
            <a:pPr lvl="0">
              <a:defRPr sz="1800"/>
            </a:pPr>
            <a:r>
              <a:rPr sz="2400"/>
              <a:t> you threshed the nations in anger</a:t>
            </a:r>
          </a:p>
        </p:txBody>
      </p:sp>
      <p:pic>
        <p:nvPicPr>
          <p:cNvPr id="475" name="image12.jpeg"/>
          <p:cNvPicPr/>
          <p:nvPr/>
        </p:nvPicPr>
        <p:blipFill>
          <a:blip r:embed="rId2">
            <a:extLst/>
          </a:blip>
          <a:stretch>
            <a:fillRect/>
          </a:stretch>
        </p:blipFill>
        <p:spPr>
          <a:xfrm>
            <a:off x="4719072" y="419076"/>
            <a:ext cx="4067474" cy="2708938"/>
          </a:xfrm>
          <a:prstGeom prst="rect">
            <a:avLst/>
          </a:prstGeom>
          <a:ln w="12700">
            <a:miter lim="400000"/>
          </a:ln>
        </p:spPr>
      </p:pic>
    </p:spTree>
  </p:cSld>
  <p:clrMapOvr>
    <a:masterClrMapping/>
  </p:clrMapOvr>
  <p:transition spd="med" advClick="1"/>
</p:sld>
</file>

<file path=ppt/slides/slide10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7" name="Shape 477"/>
          <p:cNvSpPr/>
          <p:nvPr>
            <p:ph type="sldNum" sz="quarter" idx="2"/>
          </p:nvPr>
        </p:nvSpPr>
        <p:spPr>
          <a:xfrm>
            <a:off x="8358137" y="6461124"/>
            <a:ext cx="328664" cy="254001"/>
          </a:xfrm>
          <a:prstGeom prst="rect">
            <a:avLst/>
          </a:prstGeom>
          <a:extLst>
            <a:ext uri="{C572A759-6A51-4108-AA02-DFA0A04FC94B}">
              <ma14:wrappingTextBoxFlag xmlns:ma14="http://schemas.microsoft.com/office/mac/drawingml/2011/main" val="1"/>
            </a:ext>
          </a:extLst>
        </p:spPr>
        <p:txBody>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sp>
        <p:nvSpPr>
          <p:cNvPr id="478" name="Shape 478"/>
          <p:cNvSpPr/>
          <p:nvPr/>
        </p:nvSpPr>
        <p:spPr>
          <a:xfrm>
            <a:off x="619954" y="1341636"/>
            <a:ext cx="8444025" cy="377421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defRPr sz="1800"/>
            </a:pPr>
            <a:r>
              <a:rPr sz="2500"/>
              <a:t>You went out for the salvation of your people,</a:t>
            </a:r>
            <a:endParaRPr sz="2500"/>
          </a:p>
          <a:p>
            <a:pPr lvl="0">
              <a:defRPr sz="1800"/>
            </a:pPr>
            <a:r>
              <a:rPr sz="2500"/>
              <a:t>for the salvation of your anointed.</a:t>
            </a:r>
            <a:endParaRPr sz="2500"/>
          </a:p>
          <a:p>
            <a:pPr lvl="0">
              <a:defRPr sz="1800"/>
            </a:pPr>
            <a:r>
              <a:rPr sz="2500"/>
              <a:t> You crushed the head of the house of the wicked,</a:t>
            </a:r>
            <a:endParaRPr sz="2500"/>
          </a:p>
          <a:p>
            <a:pPr lvl="0">
              <a:defRPr sz="1800"/>
            </a:pPr>
            <a:r>
              <a:rPr sz="2500"/>
              <a:t>laying him bare from thigh to neck.</a:t>
            </a:r>
            <a:endParaRPr sz="2500"/>
          </a:p>
          <a:p>
            <a:pPr lvl="0">
              <a:defRPr sz="1800"/>
            </a:pPr>
            <a:r>
              <a:rPr sz="2500"/>
              <a:t>Selah</a:t>
            </a:r>
            <a:endParaRPr sz="2500"/>
          </a:p>
          <a:p>
            <a:pPr lvl="0">
              <a:defRPr sz="1800"/>
            </a:pPr>
            <a:r>
              <a:rPr sz="2500"/>
              <a:t> You pierced with his own arrows the heads of his warriors,</a:t>
            </a:r>
            <a:endParaRPr sz="2500"/>
          </a:p>
          <a:p>
            <a:pPr lvl="0">
              <a:defRPr sz="1800"/>
            </a:pPr>
            <a:r>
              <a:rPr sz="2500"/>
              <a:t>who came like a whirlwind to scatter me,</a:t>
            </a:r>
            <a:endParaRPr sz="2500"/>
          </a:p>
          <a:p>
            <a:pPr lvl="0">
              <a:defRPr sz="1800"/>
            </a:pPr>
            <a:r>
              <a:rPr sz="2500"/>
              <a:t>rejoicing as if to devour the poor in secret.</a:t>
            </a:r>
            <a:endParaRPr sz="2500"/>
          </a:p>
          <a:p>
            <a:pPr lvl="0">
              <a:defRPr sz="1800"/>
            </a:pPr>
            <a:r>
              <a:rPr sz="2500"/>
              <a:t> You trampled the sea with your horses,</a:t>
            </a:r>
            <a:endParaRPr sz="2500"/>
          </a:p>
          <a:p>
            <a:pPr lvl="0">
              <a:defRPr sz="1800"/>
            </a:pPr>
            <a:r>
              <a:rPr sz="2500"/>
              <a:t>the surging of mighty waters.</a:t>
            </a:r>
          </a:p>
        </p:txBody>
      </p:sp>
    </p:spTree>
  </p:cSld>
  <p:clrMapOvr>
    <a:masterClrMapping/>
  </p:clrMapOvr>
  <p:transition spd="med" advClick="1"/>
</p:sld>
</file>

<file path=ppt/slides/slide10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0" name="Shape 480"/>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pic>
        <p:nvPicPr>
          <p:cNvPr id="481" name="image6.tif"/>
          <p:cNvPicPr/>
          <p:nvPr/>
        </p:nvPicPr>
        <p:blipFill>
          <a:blip r:embed="rId2">
            <a:extLst/>
          </a:blip>
          <a:stretch>
            <a:fillRect/>
          </a:stretch>
        </p:blipFill>
        <p:spPr>
          <a:xfrm>
            <a:off x="1607120" y="273288"/>
            <a:ext cx="4827076" cy="6436102"/>
          </a:xfrm>
          <a:prstGeom prst="rect">
            <a:avLst/>
          </a:prstGeom>
          <a:ln w="12700">
            <a:miter lim="400000"/>
          </a:ln>
        </p:spPr>
      </p:pic>
    </p:spTree>
  </p:cSld>
  <p:clrMapOvr>
    <a:masterClrMapping/>
  </p:clrMapOvr>
  <p:transition spd="med" advClick="1"/>
</p:sld>
</file>

<file path=ppt/slides/slide10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3" name="Shape 483"/>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pic>
        <p:nvPicPr>
          <p:cNvPr id="484" name="image7.tif"/>
          <p:cNvPicPr/>
          <p:nvPr/>
        </p:nvPicPr>
        <p:blipFill>
          <a:blip r:embed="rId2">
            <a:extLst/>
          </a:blip>
          <a:stretch>
            <a:fillRect/>
          </a:stretch>
        </p:blipFill>
        <p:spPr>
          <a:xfrm>
            <a:off x="702096" y="665887"/>
            <a:ext cx="7739808" cy="5526226"/>
          </a:xfrm>
          <a:prstGeom prst="rect">
            <a:avLst/>
          </a:prstGeom>
          <a:ln w="12700">
            <a:miter lim="400000"/>
          </a:ln>
        </p:spPr>
      </p:pic>
    </p:spTree>
  </p:cSld>
  <p:clrMapOvr>
    <a:masterClrMapping/>
  </p:clrMapOvr>
  <p:transition spd="med" advClick="1"/>
</p:sld>
</file>

<file path=ppt/slides/slide10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6" name="Shape 486"/>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pic>
        <p:nvPicPr>
          <p:cNvPr id="487" name="image8.tif"/>
          <p:cNvPicPr/>
          <p:nvPr/>
        </p:nvPicPr>
        <p:blipFill>
          <a:blip r:embed="rId2">
            <a:extLst/>
          </a:blip>
          <a:stretch>
            <a:fillRect/>
          </a:stretch>
        </p:blipFill>
        <p:spPr>
          <a:xfrm>
            <a:off x="1698171" y="404258"/>
            <a:ext cx="4696253" cy="6261672"/>
          </a:xfrm>
          <a:prstGeom prst="rect">
            <a:avLst/>
          </a:prstGeom>
          <a:ln w="12700">
            <a:miter lim="400000"/>
          </a:ln>
        </p:spPr>
      </p:pic>
    </p:spTree>
  </p:cSld>
  <p:clrMapOvr>
    <a:masterClrMapping/>
  </p:clrMapOvr>
  <p:transition spd="med" advClick="1"/>
</p:sld>
</file>

<file path=ppt/slides/slide10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9" name="Shape 489"/>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pic>
        <p:nvPicPr>
          <p:cNvPr id="490" name="image9.tif"/>
          <p:cNvPicPr/>
          <p:nvPr/>
        </p:nvPicPr>
        <p:blipFill>
          <a:blip r:embed="rId2">
            <a:extLst/>
          </a:blip>
          <a:stretch>
            <a:fillRect/>
          </a:stretch>
        </p:blipFill>
        <p:spPr>
          <a:xfrm>
            <a:off x="350510" y="300559"/>
            <a:ext cx="8442980" cy="6256882"/>
          </a:xfrm>
          <a:prstGeom prst="rect">
            <a:avLst/>
          </a:prstGeom>
          <a:ln w="12700">
            <a:miter lim="400000"/>
          </a:ln>
        </p:spPr>
      </p:pic>
    </p:spTree>
  </p:cSld>
  <p:clrMapOvr>
    <a:masterClrMapping/>
  </p:clrMapOvr>
  <p:transition spd="med" advClick="1"/>
</p:sld>
</file>

<file path=ppt/slides/slide10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92" name="Shape 492"/>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pic>
        <p:nvPicPr>
          <p:cNvPr id="493" name="image10.tif"/>
          <p:cNvPicPr/>
          <p:nvPr/>
        </p:nvPicPr>
        <p:blipFill>
          <a:blip r:embed="rId2">
            <a:extLst/>
          </a:blip>
          <a:stretch>
            <a:fillRect/>
          </a:stretch>
        </p:blipFill>
        <p:spPr>
          <a:xfrm>
            <a:off x="1765779" y="400364"/>
            <a:ext cx="5612442" cy="6057272"/>
          </a:xfrm>
          <a:prstGeom prst="rect">
            <a:avLst/>
          </a:prstGeom>
          <a:ln w="12700">
            <a:miter lim="400000"/>
          </a:ln>
        </p:spPr>
      </p:pic>
    </p:spTree>
  </p:cSld>
  <p:clrMapOvr>
    <a:masterClrMapping/>
  </p:clrMapOvr>
  <p:transition spd="med" advClick="1"/>
</p:sld>
</file>

<file path=ppt/slides/slide10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95" name="Shape 495"/>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pic>
        <p:nvPicPr>
          <p:cNvPr id="496" name="image22.png"/>
          <p:cNvPicPr/>
          <p:nvPr/>
        </p:nvPicPr>
        <p:blipFill>
          <a:blip r:embed="rId2">
            <a:extLst/>
          </a:blip>
          <a:stretch>
            <a:fillRect/>
          </a:stretch>
        </p:blipFill>
        <p:spPr>
          <a:xfrm>
            <a:off x="255709" y="847858"/>
            <a:ext cx="8632582" cy="5162284"/>
          </a:xfrm>
          <a:prstGeom prst="rect">
            <a:avLst/>
          </a:prstGeom>
          <a:ln w="12700">
            <a:miter lim="400000"/>
          </a:ln>
        </p:spPr>
      </p:pic>
    </p:spTree>
  </p:cSld>
  <p:clrMapOvr>
    <a:masterClrMapping/>
  </p:clrMapOvr>
  <p:transition spd="med" advClick="1"/>
</p:sld>
</file>

<file path=ppt/slides/slide10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98" name="Shape 498"/>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pic>
        <p:nvPicPr>
          <p:cNvPr id="499" name="image11.tif"/>
          <p:cNvPicPr/>
          <p:nvPr/>
        </p:nvPicPr>
        <p:blipFill>
          <a:blip r:embed="rId2">
            <a:extLst/>
          </a:blip>
          <a:stretch>
            <a:fillRect/>
          </a:stretch>
        </p:blipFill>
        <p:spPr>
          <a:xfrm>
            <a:off x="566832" y="692884"/>
            <a:ext cx="8010336" cy="5472231"/>
          </a:xfrm>
          <a:prstGeom prst="rect">
            <a:avLst/>
          </a:prstGeom>
          <a:ln w="12700">
            <a:miter lim="400000"/>
          </a:ln>
        </p:spPr>
      </p:pic>
      <p:sp>
        <p:nvSpPr>
          <p:cNvPr id="500" name="Shape 500"/>
          <p:cNvSpPr/>
          <p:nvPr/>
        </p:nvSpPr>
        <p:spPr>
          <a:xfrm>
            <a:off x="7562799" y="6248399"/>
            <a:ext cx="1003698" cy="279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mn-lt"/>
                <a:ea typeface="+mn-ea"/>
                <a:cs typeface="+mn-cs"/>
                <a:sym typeface="Helvetica"/>
              </a:defRPr>
            </a:lvl1pPr>
          </a:lstStyle>
          <a:p>
            <a:pPr lvl="0">
              <a:defRPr sz="1800"/>
            </a:pPr>
            <a:r>
              <a:rPr sz="1200"/>
              <a:t>James Tissot</a:t>
            </a:r>
          </a:p>
        </p:txBody>
      </p:sp>
    </p:spTree>
  </p:cSld>
  <p:clrMapOvr>
    <a:masterClrMapping/>
  </p:clrMapOvr>
  <p:transition spd="med" advClick="1"/>
</p:sld>
</file>

<file path=ppt/slides/slide1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02" name="Shape 502"/>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pic>
        <p:nvPicPr>
          <p:cNvPr id="503" name="image12.tif"/>
          <p:cNvPicPr/>
          <p:nvPr/>
        </p:nvPicPr>
        <p:blipFill>
          <a:blip r:embed="rId2">
            <a:extLst/>
          </a:blip>
          <a:stretch>
            <a:fillRect/>
          </a:stretch>
        </p:blipFill>
        <p:spPr>
          <a:xfrm>
            <a:off x="260350" y="546100"/>
            <a:ext cx="8623300" cy="5765800"/>
          </a:xfrm>
          <a:prstGeom prst="rect">
            <a:avLst/>
          </a:prstGeom>
          <a:ln w="12700">
            <a:miter lim="400000"/>
          </a:ln>
        </p:spPr>
      </p:pic>
    </p:spTree>
  </p:cSld>
  <p:clrMapOvr>
    <a:masterClrMapping/>
  </p:clrMapOvr>
  <p:transition spd="med" advClick="1"/>
</p:sld>
</file>

<file path=ppt/slides/slide1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05" name="Shape 505"/>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pic>
        <p:nvPicPr>
          <p:cNvPr id="506" name="image23.png"/>
          <p:cNvPicPr/>
          <p:nvPr/>
        </p:nvPicPr>
        <p:blipFill>
          <a:blip r:embed="rId2">
            <a:extLst/>
          </a:blip>
          <a:stretch>
            <a:fillRect/>
          </a:stretch>
        </p:blipFill>
        <p:spPr>
          <a:xfrm>
            <a:off x="762000" y="469900"/>
            <a:ext cx="7620000" cy="5918200"/>
          </a:xfrm>
          <a:prstGeom prst="rect">
            <a:avLst/>
          </a:prstGeom>
          <a:ln w="12700">
            <a:miter lim="400000"/>
          </a:ln>
        </p:spPr>
      </p:pic>
      <p:sp>
        <p:nvSpPr>
          <p:cNvPr id="507" name="Shape 507"/>
          <p:cNvSpPr/>
          <p:nvPr>
            <p:ph type="body" idx="1"/>
          </p:nvPr>
        </p:nvSpPr>
        <p:spPr>
          <a:xfrm>
            <a:off x="1685440" y="3389157"/>
            <a:ext cx="6257856" cy="2804541"/>
          </a:xfrm>
          <a:prstGeom prst="rect">
            <a:avLst/>
          </a:prstGeom>
          <a:solidFill>
            <a:srgbClr val="FFFFFF"/>
          </a:solidFill>
        </p:spPr>
        <p:txBody>
          <a:bodyPr lIns="0" tIns="0" rIns="0" bIns="0">
            <a:normAutofit fontScale="100000" lnSpcReduction="0"/>
          </a:bodyPr>
          <a:lstStyle/>
          <a:p>
            <a:pPr lvl="0" marL="342899" indent="-342899">
              <a:defRPr sz="1800">
                <a:uFillTx/>
              </a:defRPr>
            </a:pPr>
            <a:r>
              <a:rPr sz="2500">
                <a:uFill>
                  <a:solidFill/>
                </a:uFill>
              </a:rPr>
              <a:t>Although the </a:t>
            </a:r>
            <a:r>
              <a:rPr b="1" sz="2500">
                <a:uFill>
                  <a:solidFill/>
                </a:uFill>
              </a:rPr>
              <a:t>fig tree</a:t>
            </a:r>
            <a:r>
              <a:rPr sz="2500">
                <a:uFill>
                  <a:solidFill/>
                </a:uFill>
              </a:rPr>
              <a:t> shall not blossom,</a:t>
            </a:r>
            <a:endParaRPr sz="2500">
              <a:uFill>
                <a:solidFill/>
              </a:uFill>
            </a:endParaRPr>
          </a:p>
          <a:p>
            <a:pPr lvl="0" marL="342899" indent="-342899">
              <a:defRPr sz="1800">
                <a:uFillTx/>
              </a:defRPr>
            </a:pPr>
            <a:r>
              <a:rPr sz="2500">
                <a:uFill>
                  <a:solidFill/>
                </a:uFill>
              </a:rPr>
              <a:t>neither shall fruit be in the </a:t>
            </a:r>
            <a:r>
              <a:rPr b="1" sz="2500">
                <a:uFill>
                  <a:solidFill/>
                </a:uFill>
              </a:rPr>
              <a:t>vine</a:t>
            </a:r>
            <a:r>
              <a:rPr sz="2500">
                <a:uFill>
                  <a:solidFill/>
                </a:uFill>
              </a:rPr>
              <a:t>s;</a:t>
            </a:r>
            <a:endParaRPr sz="2500">
              <a:uFill>
                <a:solidFill/>
              </a:uFill>
            </a:endParaRPr>
          </a:p>
          <a:p>
            <a:pPr lvl="0" marL="342899" indent="-342899">
              <a:defRPr sz="1800">
                <a:uFillTx/>
              </a:defRPr>
            </a:pPr>
            <a:r>
              <a:rPr sz="2500">
                <a:uFill>
                  <a:solidFill/>
                </a:uFill>
              </a:rPr>
              <a:t>the labour of the </a:t>
            </a:r>
            <a:r>
              <a:rPr b="1" sz="2500">
                <a:uFill>
                  <a:solidFill/>
                </a:uFill>
              </a:rPr>
              <a:t>olive</a:t>
            </a:r>
            <a:r>
              <a:rPr sz="2500">
                <a:uFill>
                  <a:solidFill/>
                </a:uFill>
              </a:rPr>
              <a:t> shall fail,</a:t>
            </a:r>
            <a:endParaRPr sz="2500">
              <a:uFill>
                <a:solidFill/>
              </a:uFill>
            </a:endParaRPr>
          </a:p>
          <a:p>
            <a:pPr lvl="0" marL="342899" indent="-342899">
              <a:defRPr sz="1800">
                <a:uFillTx/>
              </a:defRPr>
            </a:pPr>
            <a:r>
              <a:rPr sz="2500">
                <a:uFill>
                  <a:solidFill/>
                </a:uFill>
              </a:rPr>
              <a:t>and the </a:t>
            </a:r>
            <a:r>
              <a:rPr b="1" sz="2500">
                <a:uFill>
                  <a:solidFill/>
                </a:uFill>
              </a:rPr>
              <a:t>fields</a:t>
            </a:r>
            <a:r>
              <a:rPr sz="2500">
                <a:uFill>
                  <a:solidFill/>
                </a:uFill>
              </a:rPr>
              <a:t> shall yield no meat;</a:t>
            </a:r>
            <a:endParaRPr sz="2500">
              <a:uFill>
                <a:solidFill/>
              </a:uFill>
            </a:endParaRPr>
          </a:p>
          <a:p>
            <a:pPr lvl="0" marL="342899" indent="-342899">
              <a:defRPr sz="1800">
                <a:uFillTx/>
              </a:defRPr>
            </a:pPr>
            <a:r>
              <a:rPr sz="2500">
                <a:uFill>
                  <a:solidFill/>
                </a:uFill>
              </a:rPr>
              <a:t>the </a:t>
            </a:r>
            <a:r>
              <a:rPr b="1" sz="2500">
                <a:uFill>
                  <a:solidFill/>
                </a:uFill>
              </a:rPr>
              <a:t>flock</a:t>
            </a:r>
            <a:r>
              <a:rPr sz="2500">
                <a:uFill>
                  <a:solidFill/>
                </a:uFill>
              </a:rPr>
              <a:t> shall be cut off from the fold,</a:t>
            </a:r>
            <a:endParaRPr sz="2500">
              <a:uFill>
                <a:solidFill/>
              </a:uFill>
            </a:endParaRPr>
          </a:p>
          <a:p>
            <a:pPr lvl="0" marL="342899" indent="-342899">
              <a:defRPr sz="1800">
                <a:uFillTx/>
              </a:defRPr>
            </a:pPr>
            <a:r>
              <a:rPr sz="2500">
                <a:uFill>
                  <a:solidFill/>
                </a:uFill>
              </a:rPr>
              <a:t>and there shall be no </a:t>
            </a:r>
            <a:r>
              <a:rPr b="1" sz="2500">
                <a:uFill>
                  <a:solidFill/>
                </a:uFill>
              </a:rPr>
              <a:t>herd</a:t>
            </a:r>
            <a:r>
              <a:rPr sz="2500">
                <a:uFill>
                  <a:solidFill/>
                </a:uFill>
              </a:rPr>
              <a:t> in the stalls:</a:t>
            </a:r>
          </a:p>
        </p:txBody>
      </p:sp>
    </p:spTree>
  </p:cSld>
  <p:clrMapOvr>
    <a:masterClrMapping/>
  </p:clrMapOvr>
  <p:transition spd="med" advClick="1"/>
</p:sld>
</file>

<file path=ppt/slides/slide1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09" name="Shape 509"/>
          <p:cNvSpPr/>
          <p:nvPr>
            <p:ph type="body" idx="1"/>
          </p:nvPr>
        </p:nvSpPr>
        <p:spPr>
          <a:xfrm>
            <a:off x="457200" y="1052830"/>
            <a:ext cx="8229600" cy="3835403"/>
          </a:xfrm>
          <a:prstGeom prst="rect">
            <a:avLst/>
          </a:prstGeom>
        </p:spPr>
        <p:txBody>
          <a:bodyPr lIns="0" tIns="0" rIns="0" bIns="0">
            <a:normAutofit fontScale="100000" lnSpcReduction="0"/>
          </a:bodyPr>
          <a:lstStyle/>
          <a:p>
            <a:pPr lvl="0" marL="609600" indent="-609600">
              <a:defRPr sz="1800">
                <a:uFillTx/>
              </a:defRPr>
            </a:pPr>
            <a:r>
              <a:rPr sz="3200">
                <a:uFill>
                  <a:solidFill/>
                </a:uFill>
              </a:rPr>
              <a:t>The Lord God is my strength,</a:t>
            </a:r>
            <a:endParaRPr sz="3200">
              <a:uFill>
                <a:solidFill/>
              </a:uFill>
            </a:endParaRPr>
          </a:p>
          <a:p>
            <a:pPr lvl="0" marL="609600" indent="-609600">
              <a:defRPr sz="1800">
                <a:uFillTx/>
              </a:defRPr>
            </a:pPr>
            <a:r>
              <a:rPr sz="3200">
                <a:uFill>
                  <a:solidFill/>
                </a:uFill>
              </a:rPr>
              <a:t>and he will make my feet like hinds' feet,</a:t>
            </a:r>
            <a:endParaRPr sz="3200">
              <a:uFill>
                <a:solidFill/>
              </a:uFill>
            </a:endParaRPr>
          </a:p>
          <a:p>
            <a:pPr lvl="0" marL="609600" indent="-609600">
              <a:defRPr sz="1800">
                <a:uFillTx/>
              </a:defRPr>
            </a:pPr>
            <a:r>
              <a:rPr sz="3200">
                <a:uFill>
                  <a:solidFill/>
                </a:uFill>
              </a:rPr>
              <a:t>and he will make me to walk upon mine high places.</a:t>
            </a:r>
            <a:endParaRPr sz="3200">
              <a:uFill>
                <a:solidFill/>
              </a:uFill>
            </a:endParaRPr>
          </a:p>
          <a:p>
            <a:pPr lvl="0">
              <a:defRPr sz="1800">
                <a:uFillTx/>
              </a:defRPr>
            </a:pPr>
            <a:endParaRPr sz="3200">
              <a:uFill>
                <a:solidFill/>
              </a:uFill>
            </a:endParaRPr>
          </a:p>
          <a:p>
            <a:pPr lvl="0" marL="609600" indent="-609600">
              <a:defRPr sz="1800">
                <a:uFillTx/>
              </a:defRPr>
            </a:pPr>
            <a:r>
              <a:rPr sz="3200">
                <a:uFill>
                  <a:solidFill/>
                </a:uFill>
              </a:rPr>
              <a:t>To the chief singer on my stringed instruments.</a:t>
            </a:r>
          </a:p>
        </p:txBody>
      </p:sp>
      <p:sp>
        <p:nvSpPr>
          <p:cNvPr id="510" name="Shape 510"/>
          <p:cNvSpPr/>
          <p:nvPr>
            <p:ph type="sldNum" sz="quarter" idx="2"/>
          </p:nvPr>
        </p:nvSpPr>
        <p:spPr>
          <a:xfrm>
            <a:off x="8405166" y="6327774"/>
            <a:ext cx="281634" cy="254001"/>
          </a:xfrm>
          <a:prstGeom prst="rect">
            <a:avLst/>
          </a:prstGeom>
          <a:extLst>
            <a:ext uri="{C572A759-6A51-4108-AA02-DFA0A04FC94B}">
              <ma14:wrappingTextBoxFlag xmlns:ma14="http://schemas.microsoft.com/office/mac/drawingml/2011/main" val="1"/>
            </a:ext>
          </a:extLst>
        </p:spPr>
        <p:txBody>
          <a:bodyPr wrap="square" lIns="0" tIns="0" rIns="0" bIns="0">
            <a:normAutofit fontScale="100000" lnSpcReduction="0"/>
          </a:bodyPr>
          <a:lstStyle/>
          <a:p>
            <a:pPr lvl="0">
              <a:defRPr sz="1800">
                <a:solidFill>
                  <a:srgbClr val="000000"/>
                </a:solidFill>
                <a:uFillTx/>
              </a:defRPr>
            </a:pPr>
            <a:fld id="{86CB4B4D-7CA3-9044-876B-883B54F8677D}" type="slidenum">
              <a:rPr sz="1200">
                <a:solidFill>
                  <a:srgbClr val="9A9A9A"/>
                </a:solidFill>
                <a:uFill>
                  <a:solidFill>
                    <a:srgbClr val="9A9A9A"/>
                  </a:solidFill>
                </a:uFill>
              </a:rPr>
            </a:fld>
          </a:p>
        </p:txBody>
      </p:sp>
      <p:sp>
        <p:nvSpPr>
          <p:cNvPr id="511" name="Shape 511"/>
          <p:cNvSpPr/>
          <p:nvPr/>
        </p:nvSpPr>
        <p:spPr>
          <a:xfrm>
            <a:off x="673100" y="5613400"/>
            <a:ext cx="7202066" cy="609600"/>
          </a:xfrm>
          <a:prstGeom prst="rect">
            <a:avLst/>
          </a:prstGeom>
          <a:ln w="12700">
            <a:miter lim="400000"/>
          </a:ln>
          <a:extLst>
            <a:ext uri="{C572A759-6A51-4108-AA02-DFA0A04FC94B}">
              <ma14:wrappingTextBoxFlag xmlns:ma14="http://schemas.microsoft.com/office/mac/drawingml/2011/main" val="1"/>
            </a:ext>
          </a:extLst>
        </p:spPr>
        <p:txBody>
          <a:bodyPr wrap="none" lIns="38100" tIns="38100" rIns="38100" bIns="38100">
            <a:spAutoFit/>
          </a:bodyPr>
          <a:lstStyle>
            <a:lvl1pPr defTabSz="914400">
              <a:defRPr sz="3600">
                <a:uFill>
                  <a:solidFill/>
                </a:uFill>
                <a:latin typeface="Calibri"/>
                <a:ea typeface="Calibri"/>
                <a:cs typeface="Calibri"/>
                <a:sym typeface="Calibri"/>
              </a:defRPr>
            </a:lvl1pPr>
          </a:lstStyle>
          <a:p>
            <a:pPr lvl="0">
              <a:defRPr sz="1800">
                <a:uFillTx/>
              </a:defRPr>
            </a:pPr>
            <a:r>
              <a:rPr sz="3600">
                <a:uFill>
                  <a:solidFill/>
                </a:uFill>
              </a:rPr>
              <a:t>Psalm 18:33, Deut 33:29, Isa 58:14</a:t>
            </a:r>
          </a:p>
        </p:txBody>
      </p:sp>
    </p:spTree>
  </p:cSld>
  <p:clrMapOvr>
    <a:masterClrMapping/>
  </p:clrMapOvr>
  <p:transition spd="med" advClick="1"/>
</p:sld>
</file>

<file path=ppt/theme/theme1.xml><?xml version="1.0" encoding="utf-8"?>
<a:theme xmlns:a="http://schemas.openxmlformats.org/drawingml/2006/main" xmlns:r="http://schemas.openxmlformats.org/officeDocument/2006/relationships" name="Default">
  <a:themeElements>
    <a:clrScheme name="Default">
      <a:dk1>
        <a:srgbClr val="000000"/>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Default">
      <a:majorFont>
        <a:latin typeface="Avenir Roman"/>
        <a:ea typeface="Avenir Roman"/>
        <a:cs typeface="Avenir Roman"/>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540000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0365C0"/>
          </a:solidFill>
          <a:prstDash val="solid"/>
          <a:bevel/>
        </a:ln>
        <a:effectLst>
          <a:outerShdw sx="100000" sy="100000" kx="0" ky="0" algn="b" rotWithShape="0" blurRad="38100" dist="25400" dir="54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l" defTabSz="457200" rtl="0" fontAlgn="auto" latinLnBrk="1"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365C0"/>
          </a:solidFill>
          <a:prstDash val="solid"/>
          <a:bevel/>
        </a:ln>
        <a:effectLst>
          <a:outerShdw sx="100000" sy="100000" kx="0" ky="0" algn="b" rotWithShape="0" blurRad="38100" dist="25400" dir="5400000">
            <a:srgbClr val="000000">
              <a:alpha val="50000"/>
            </a:srgbClr>
          </a:outerShdw>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l" defTabSz="457200" rtl="0" fontAlgn="auto" latinLnBrk="1"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Default">
  <a:themeElements>
    <a:clrScheme name="Default">
      <a:dk1>
        <a:srgbClr val="000000"/>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Default">
      <a:majorFont>
        <a:latin typeface="Avenir Roman"/>
        <a:ea typeface="Avenir Roman"/>
        <a:cs typeface="Avenir Roman"/>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540000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0365C0"/>
          </a:solidFill>
          <a:prstDash val="solid"/>
          <a:bevel/>
        </a:ln>
        <a:effectLst>
          <a:outerShdw sx="100000" sy="100000" kx="0" ky="0" algn="b" rotWithShape="0" blurRad="38100" dist="25400" dir="5400000">
            <a:srgbClr val="000000">
              <a:alpha val="50000"/>
            </a:srgbClr>
          </a:outerShdw>
        </a:effectLst>
      </a:spPr>
      <a:bodyPr rot="0" spcFirstLastPara="1" vertOverflow="overflow" horzOverflow="overflow" vert="horz" wrap="square" lIns="50800" tIns="50800" rIns="50800" bIns="50800" numCol="1" spcCol="38100" rtlCol="0" anchor="ctr" upright="0">
        <a:spAutoFit/>
      </a:bodyPr>
      <a:lstStyle>
        <a:defPPr marL="0" marR="0" indent="0" algn="l" defTabSz="457200" rtl="0" fontAlgn="auto" latinLnBrk="1"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365C0"/>
          </a:solidFill>
          <a:prstDash val="solid"/>
          <a:bevel/>
        </a:ln>
        <a:effectLst>
          <a:outerShdw sx="100000" sy="100000" kx="0" ky="0" algn="b" rotWithShape="0" blurRad="38100" dist="25400" dir="5400000">
            <a:srgbClr val="000000">
              <a:alpha val="50000"/>
            </a:srgbClr>
          </a:outerShdw>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l" defTabSz="457200" rtl="0" fontAlgn="auto" latinLnBrk="1"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