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2" r:id="rId2"/>
    <p:sldId id="283" r:id="rId3"/>
    <p:sldId id="274" r:id="rId4"/>
    <p:sldId id="276" r:id="rId5"/>
    <p:sldId id="284" r:id="rId6"/>
    <p:sldId id="286" r:id="rId7"/>
    <p:sldId id="287" r:id="rId8"/>
    <p:sldId id="28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15" autoAdjust="0"/>
    <p:restoredTop sz="94660"/>
  </p:normalViewPr>
  <p:slideViewPr>
    <p:cSldViewPr>
      <p:cViewPr varScale="1">
        <p:scale>
          <a:sx n="83" d="100"/>
          <a:sy n="83" d="100"/>
        </p:scale>
        <p:origin x="-108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4BEE58-5DA2-45D5-AF80-098CFEF08FF5}" type="datetimeFigureOut">
              <a:rPr lang="en-NZ" smtClean="0"/>
              <a:pPr/>
              <a:t>30/12/2013</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7A75C-A8F6-424A-BE4C-38B980CED59D}" type="slidenum">
              <a:rPr lang="en-NZ" smtClean="0"/>
              <a:pPr/>
              <a:t>‹#›</a:t>
            </a:fld>
            <a:endParaRPr lang="en-NZ"/>
          </a:p>
        </p:txBody>
      </p:sp>
    </p:spTree>
    <p:extLst>
      <p:ext uri="{BB962C8B-B14F-4D97-AF65-F5344CB8AC3E}">
        <p14:creationId xmlns:p14="http://schemas.microsoft.com/office/powerpoint/2010/main" val="3157652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000">
              <a:schemeClr val="accent6">
                <a:lumMod val="40000"/>
                <a:lumOff val="60000"/>
              </a:schemeClr>
            </a:gs>
            <a:gs pos="39999">
              <a:schemeClr val="accent6">
                <a:lumMod val="20000"/>
                <a:lumOff val="80000"/>
              </a:schemeClr>
            </a:gs>
            <a:gs pos="7000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9312E-036A-4C0F-A4FB-1A543FDBF033}" type="datetimeFigureOut">
              <a:rPr lang="en-NZ" smtClean="0"/>
              <a:pPr/>
              <a:t>30/12/2013</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05DA2-1DFA-419A-BB4C-8075504ECFBE}"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1840" y="2564904"/>
            <a:ext cx="6012160" cy="415498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Wonderful Wives</a:t>
            </a:r>
            <a:endPar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433064" y="116632"/>
            <a:ext cx="9865096"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Complementary roles -</a:t>
            </a:r>
            <a:endPar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One in Christ Jesus  </a:t>
            </a:r>
            <a:endParaRPr lang="en-US" sz="8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7" name="Group 6"/>
          <p:cNvGrpSpPr/>
          <p:nvPr/>
        </p:nvGrpSpPr>
        <p:grpSpPr>
          <a:xfrm>
            <a:off x="-540568" y="1373530"/>
            <a:ext cx="3784710" cy="6519966"/>
            <a:chOff x="107504" y="-531440"/>
            <a:chExt cx="4896544" cy="8608198"/>
          </a:xfrm>
        </p:grpSpPr>
        <p:pic>
          <p:nvPicPr>
            <p:cNvPr id="8"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31440"/>
              <a:ext cx="4896544" cy="8608198"/>
            </a:xfrm>
            <a:prstGeom prst="ellipse">
              <a:avLst/>
            </a:prstGeom>
            <a:noFill/>
            <a:effectLst/>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3280402" y="1628800"/>
              <a:ext cx="1723646" cy="1179001"/>
              <a:chOff x="3280402" y="1628800"/>
              <a:chExt cx="1723646" cy="1179001"/>
            </a:xfrm>
          </p:grpSpPr>
          <p:pic>
            <p:nvPicPr>
              <p:cNvPr id="10"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3" y="1628800"/>
                <a:ext cx="1189815"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1"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1824403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843808" y="1196752"/>
            <a:ext cx="6048672" cy="55446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NZ" b="1" dirty="0" smtClean="0">
                <a:solidFill>
                  <a:srgbClr val="FF0000"/>
                </a:solidFill>
              </a:rPr>
              <a:t>	Prov 18v22</a:t>
            </a:r>
            <a:r>
              <a:rPr lang="en-NZ" dirty="0" smtClean="0">
                <a:solidFill>
                  <a:srgbClr val="FF0000"/>
                </a:solidFill>
              </a:rPr>
              <a:t>  </a:t>
            </a:r>
            <a:r>
              <a:rPr lang="en-NZ" dirty="0" smtClean="0"/>
              <a:t>Whoso </a:t>
            </a:r>
            <a:r>
              <a:rPr lang="en-NZ" dirty="0" err="1" smtClean="0"/>
              <a:t>findeth</a:t>
            </a:r>
            <a:r>
              <a:rPr lang="en-NZ" dirty="0" smtClean="0"/>
              <a:t> a wife </a:t>
            </a:r>
            <a:r>
              <a:rPr lang="en-NZ" dirty="0" err="1" smtClean="0"/>
              <a:t>findeth</a:t>
            </a:r>
            <a:r>
              <a:rPr lang="en-NZ" dirty="0" smtClean="0"/>
              <a:t> a good thing, and </a:t>
            </a:r>
            <a:r>
              <a:rPr lang="en-NZ" dirty="0" err="1" smtClean="0"/>
              <a:t>obtaineth</a:t>
            </a:r>
            <a:r>
              <a:rPr lang="en-NZ" dirty="0" smtClean="0"/>
              <a:t> favour of Yahweh.</a:t>
            </a:r>
          </a:p>
          <a:p>
            <a:endParaRPr lang="en-NZ" dirty="0" smtClean="0"/>
          </a:p>
          <a:p>
            <a:pPr>
              <a:buFont typeface="Arial" pitchFamily="34" charset="0"/>
              <a:buNone/>
            </a:pPr>
            <a:endParaRPr lang="en-NZ" dirty="0" smtClean="0"/>
          </a:p>
          <a:p>
            <a:pPr>
              <a:buFont typeface="Arial" pitchFamily="34" charset="0"/>
              <a:buNone/>
            </a:pPr>
            <a:r>
              <a:rPr lang="en-NZ" b="1" dirty="0" smtClean="0">
                <a:solidFill>
                  <a:srgbClr val="FF0000"/>
                </a:solidFill>
              </a:rPr>
              <a:t>	Prov 12v 4</a:t>
            </a:r>
            <a:r>
              <a:rPr lang="en-NZ" dirty="0" smtClean="0">
                <a:solidFill>
                  <a:srgbClr val="FF0000"/>
                </a:solidFill>
              </a:rPr>
              <a:t> </a:t>
            </a:r>
            <a:r>
              <a:rPr lang="en-NZ" dirty="0" smtClean="0"/>
              <a:t>  A virtuous woman is a crown to her husband:  </a:t>
            </a:r>
          </a:p>
          <a:p>
            <a:endParaRPr lang="en-NZ" dirty="0"/>
          </a:p>
        </p:txBody>
      </p:sp>
    </p:spTree>
    <p:extLst>
      <p:ext uri="{BB962C8B-B14F-4D97-AF65-F5344CB8AC3E}">
        <p14:creationId xmlns:p14="http://schemas.microsoft.com/office/powerpoint/2010/main" val="447310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468313" y="1268114"/>
            <a:ext cx="8207375" cy="5329238"/>
          </a:xfrm>
          <a:prstGeom prst="rect">
            <a:avLst/>
          </a:prstGeom>
          <a:gradFill rotWithShape="0">
            <a:gsLst>
              <a:gs pos="0">
                <a:srgbClr val="FFD869"/>
              </a:gs>
              <a:gs pos="100000">
                <a:schemeClr val="bg1">
                  <a:alpha val="84000"/>
                </a:schemeClr>
              </a:gs>
            </a:gsLst>
            <a:lin ang="5400000" scaled="1"/>
          </a:gradFill>
          <a:ln w="9525">
            <a:noFill/>
            <a:miter lim="800000"/>
            <a:headEnd/>
            <a:tailEnd/>
          </a:ln>
        </p:spPr>
        <p:txBody>
          <a:bodyPr wrap="none" anchor="ctr"/>
          <a:lstStyle/>
          <a:p>
            <a:endParaRPr lang="en-NZ"/>
          </a:p>
        </p:txBody>
      </p:sp>
      <p:sp>
        <p:nvSpPr>
          <p:cNvPr id="13316" name="Rectangle 4"/>
          <p:cNvSpPr>
            <a:spLocks noGrp="1" noChangeArrowheads="1"/>
          </p:cNvSpPr>
          <p:nvPr>
            <p:ph type="title"/>
          </p:nvPr>
        </p:nvSpPr>
        <p:spPr>
          <a:xfrm>
            <a:off x="468313" y="1197818"/>
            <a:ext cx="8229600" cy="5543550"/>
          </a:xfrm>
          <a:noFill/>
        </p:spPr>
        <p:txBody>
          <a:bodyPr/>
          <a:lstStyle/>
          <a:p>
            <a:pPr algn="l" eaLnBrk="1" hangingPunct="1">
              <a:lnSpc>
                <a:spcPct val="115000"/>
              </a:lnSpc>
            </a:pPr>
            <a:r>
              <a:rPr lang="en-US" sz="2800" b="1" dirty="0" smtClean="0"/>
              <a:t>“For who hath known the mind of the Lord? or who hath been his </a:t>
            </a:r>
            <a:r>
              <a:rPr lang="en-US" sz="2800" b="1" dirty="0" err="1" smtClean="0"/>
              <a:t>counsellor</a:t>
            </a:r>
            <a:r>
              <a:rPr lang="en-US" sz="2800" b="1" dirty="0" smtClean="0"/>
              <a:t>?  Or who hath first given to him, and it shall be recompensed unto him again?   </a:t>
            </a:r>
            <a:r>
              <a:rPr lang="en-US" sz="2800" b="1" i="1" dirty="0" smtClean="0">
                <a:solidFill>
                  <a:schemeClr val="tx1"/>
                </a:solidFill>
              </a:rPr>
              <a:t>For of him</a:t>
            </a:r>
            <a:r>
              <a:rPr lang="en-US" sz="2800" b="1" dirty="0" smtClean="0"/>
              <a:t>, and through him, and to him, are all things: to whom be glory for ever. Amen.” 		      </a:t>
            </a:r>
            <a:r>
              <a:rPr lang="en-US" sz="2800" b="1" dirty="0" smtClean="0">
                <a:solidFill>
                  <a:srgbClr val="FF0000"/>
                </a:solidFill>
              </a:rPr>
              <a:t>Romans 11v34-36</a:t>
            </a:r>
            <a:r>
              <a:rPr lang="en-US" sz="2800" b="1" dirty="0" smtClean="0"/>
              <a:t> </a:t>
            </a:r>
            <a:br>
              <a:rPr lang="en-US" sz="2800" b="1" dirty="0" smtClean="0"/>
            </a:br>
            <a:r>
              <a:rPr lang="en-US" sz="1600" b="1" dirty="0" smtClean="0"/>
              <a:t> </a:t>
            </a:r>
            <a:r>
              <a:rPr lang="en-US" sz="2800" b="1" dirty="0" smtClean="0"/>
              <a:t/>
            </a:r>
            <a:br>
              <a:rPr lang="en-US" sz="2800" b="1" dirty="0" smtClean="0"/>
            </a:br>
            <a:r>
              <a:rPr lang="en-US" sz="2800" b="1" dirty="0" smtClean="0"/>
              <a:t> </a:t>
            </a:r>
            <a:r>
              <a:rPr lang="en-US" sz="3600" b="1" i="1" dirty="0" smtClean="0"/>
              <a:t>Of him</a:t>
            </a:r>
            <a:r>
              <a:rPr lang="en-US" sz="3600" b="1" dirty="0" smtClean="0"/>
              <a:t> = </a:t>
            </a:r>
            <a:r>
              <a:rPr lang="en-US" sz="3600" b="1" i="1" dirty="0" smtClean="0">
                <a:solidFill>
                  <a:schemeClr val="accent2"/>
                </a:solidFill>
              </a:rPr>
              <a:t>Ex </a:t>
            </a:r>
            <a:r>
              <a:rPr lang="en-US" sz="3600" b="1" i="1" dirty="0" err="1" smtClean="0">
                <a:solidFill>
                  <a:schemeClr val="accent2"/>
                </a:solidFill>
              </a:rPr>
              <a:t>Ou</a:t>
            </a:r>
            <a:r>
              <a:rPr lang="en-US" sz="3600" b="1" dirty="0" smtClean="0"/>
              <a:t> – out of him</a:t>
            </a:r>
            <a:br>
              <a:rPr lang="en-US" sz="3600" b="1" dirty="0" smtClean="0"/>
            </a:br>
            <a:r>
              <a:rPr lang="en-US" sz="1600" b="1" dirty="0" smtClean="0"/>
              <a:t> </a:t>
            </a:r>
            <a:r>
              <a:rPr lang="en-US" sz="3600" b="1" dirty="0" smtClean="0"/>
              <a:t/>
            </a:r>
            <a:br>
              <a:rPr lang="en-US" sz="3600" b="1" dirty="0" smtClean="0"/>
            </a:br>
            <a:r>
              <a:rPr lang="en-US" sz="2800" b="1" dirty="0" err="1" smtClean="0">
                <a:solidFill>
                  <a:srgbClr val="006600"/>
                </a:solidFill>
              </a:rPr>
              <a:t>Diaglott</a:t>
            </a:r>
            <a:r>
              <a:rPr lang="en-US" sz="2800" b="1" dirty="0" smtClean="0"/>
              <a:t> </a:t>
            </a:r>
            <a:r>
              <a:rPr lang="en-US" sz="2800" b="1" dirty="0" smtClean="0">
                <a:solidFill>
                  <a:srgbClr val="FF0000"/>
                </a:solidFill>
              </a:rPr>
              <a:t>V36 </a:t>
            </a:r>
            <a:r>
              <a:rPr lang="en-US" sz="2800" b="1" dirty="0" smtClean="0"/>
              <a:t>Because </a:t>
            </a:r>
            <a:r>
              <a:rPr lang="en-US" sz="2800" b="1" i="1" dirty="0" smtClean="0">
                <a:solidFill>
                  <a:schemeClr val="accent2"/>
                </a:solidFill>
              </a:rPr>
              <a:t>out of him</a:t>
            </a:r>
            <a:r>
              <a:rPr lang="en-US" sz="2800" b="1" dirty="0" smtClean="0"/>
              <a:t>, and through him, and for him, are all things</a:t>
            </a:r>
          </a:p>
        </p:txBody>
      </p:sp>
      <p:sp>
        <p:nvSpPr>
          <p:cNvPr id="5" name="Rectangle 4"/>
          <p:cNvSpPr/>
          <p:nvPr/>
        </p:nvSpPr>
        <p:spPr>
          <a:xfrm>
            <a:off x="755576" y="188640"/>
            <a:ext cx="7740352" cy="89255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Out of whom are all things</a:t>
            </a:r>
            <a:endParaRPr lang="en-US"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7373"/>
            <a:ext cx="8229600" cy="4525963"/>
          </a:xfrm>
        </p:spPr>
        <p:txBody>
          <a:bodyPr>
            <a:normAutofit fontScale="85000" lnSpcReduction="20000"/>
          </a:bodyPr>
          <a:lstStyle/>
          <a:p>
            <a:r>
              <a:rPr lang="en-NZ" dirty="0" smtClean="0"/>
              <a:t>6  And if she had at all an husband, when she vowed, or uttered ought out of her lips, wherewith she bound her soul;</a:t>
            </a:r>
          </a:p>
          <a:p>
            <a:r>
              <a:rPr lang="en-NZ" dirty="0" smtClean="0"/>
              <a:t>7  And her husband heard it, and held his peace at her in the day that he heard it: then her vows shall stand, and her bonds wherewith she bound her soul shall stand.</a:t>
            </a:r>
          </a:p>
          <a:p>
            <a:r>
              <a:rPr lang="en-NZ" dirty="0" smtClean="0"/>
              <a:t>8  But if her husband disallowed her on the day that he heard it; then he shall make her vow which she vowed, and that which she uttered with her lips, wherewith she bound her soul, of none effect: and the LORD shall forgive her.</a:t>
            </a:r>
          </a:p>
          <a:p>
            <a:endParaRPr lang="en-NZ" dirty="0"/>
          </a:p>
        </p:txBody>
      </p:sp>
      <p:sp>
        <p:nvSpPr>
          <p:cNvPr id="4" name="Rectangle 3"/>
          <p:cNvSpPr/>
          <p:nvPr/>
        </p:nvSpPr>
        <p:spPr>
          <a:xfrm>
            <a:off x="827584" y="116632"/>
            <a:ext cx="7740352" cy="138499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Vows made by a Wife</a:t>
            </a:r>
          </a:p>
          <a:p>
            <a:pPr algn="ctr"/>
            <a:r>
              <a:rPr lang="en-US" sz="3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Numbers 30</a:t>
            </a:r>
            <a:endParaRPr lang="en-US" sz="3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866668" y="1864000"/>
            <a:ext cx="6048672" cy="43733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NZ" b="1" dirty="0" smtClean="0">
                <a:solidFill>
                  <a:srgbClr val="FF0000"/>
                </a:solidFill>
              </a:rPr>
              <a:t>	</a:t>
            </a:r>
            <a:r>
              <a:rPr lang="en-GB" sz="4400" dirty="0" smtClean="0"/>
              <a:t>Every </a:t>
            </a:r>
            <a:r>
              <a:rPr lang="en-GB" sz="4400" dirty="0"/>
              <a:t>wise woman </a:t>
            </a:r>
            <a:r>
              <a:rPr lang="en-GB" sz="4400" dirty="0" err="1"/>
              <a:t>buildeth</a:t>
            </a:r>
            <a:r>
              <a:rPr lang="en-GB" sz="4400" dirty="0"/>
              <a:t> her house: but the foolish </a:t>
            </a:r>
            <a:r>
              <a:rPr lang="en-GB" sz="4400" dirty="0" err="1"/>
              <a:t>plucketh</a:t>
            </a:r>
            <a:r>
              <a:rPr lang="en-GB" sz="4400" dirty="0"/>
              <a:t> it down with her hands</a:t>
            </a:r>
            <a:r>
              <a:rPr lang="en-GB" sz="4400" dirty="0" smtClean="0"/>
              <a:t>.</a:t>
            </a:r>
          </a:p>
          <a:p>
            <a:pPr>
              <a:buNone/>
            </a:pPr>
            <a:r>
              <a:rPr lang="en-GB" sz="4000" b="1" dirty="0" smtClean="0">
                <a:solidFill>
                  <a:srgbClr val="FF0000"/>
                </a:solidFill>
              </a:rPr>
              <a:t>					Prov 14v1</a:t>
            </a:r>
            <a:endParaRPr lang="en-US" sz="4000" b="1" dirty="0">
              <a:solidFill>
                <a:srgbClr val="FF0000"/>
              </a:solidFill>
            </a:endParaRPr>
          </a:p>
        </p:txBody>
      </p:sp>
      <p:sp>
        <p:nvSpPr>
          <p:cNvPr id="18" name="Title 1"/>
          <p:cNvSpPr>
            <a:spLocks noGrp="1"/>
          </p:cNvSpPr>
          <p:nvPr>
            <p:ph type="title"/>
          </p:nvPr>
        </p:nvSpPr>
        <p:spPr>
          <a:xfrm>
            <a:off x="107504" y="197768"/>
            <a:ext cx="7429926" cy="1143000"/>
          </a:xfrm>
        </p:spPr>
        <p:txBody>
          <a:bodyPr/>
          <a:lstStyle/>
          <a:p>
            <a:r>
              <a:rPr lang="en-US" b="1" dirty="0" smtClean="0">
                <a:solidFill>
                  <a:srgbClr val="C00000"/>
                </a:solidFill>
              </a:rPr>
              <a:t>A Wise or Foolish woman</a:t>
            </a:r>
            <a:endParaRPr lang="en-US" b="1" dirty="0">
              <a:solidFill>
                <a:srgbClr val="C00000"/>
              </a:solidFill>
            </a:endParaRPr>
          </a:p>
        </p:txBody>
      </p:sp>
    </p:spTree>
    <p:extLst>
      <p:ext uri="{BB962C8B-B14F-4D97-AF65-F5344CB8AC3E}">
        <p14:creationId xmlns:p14="http://schemas.microsoft.com/office/powerpoint/2010/main" val="3580524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896364" y="1412776"/>
            <a:ext cx="6048672" cy="50405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NZ" b="1" dirty="0" smtClean="0">
                <a:solidFill>
                  <a:srgbClr val="FF0000"/>
                </a:solidFill>
              </a:rPr>
              <a:t>	</a:t>
            </a:r>
            <a:r>
              <a:rPr lang="en-GB" sz="4400" dirty="0" smtClean="0"/>
              <a:t>A </a:t>
            </a:r>
            <a:r>
              <a:rPr lang="en-GB" sz="4400" dirty="0"/>
              <a:t>virtuous woman is a crown to her husband: </a:t>
            </a:r>
            <a:endParaRPr lang="en-GB" sz="4400" dirty="0" smtClean="0"/>
          </a:p>
          <a:p>
            <a:pPr>
              <a:buNone/>
            </a:pPr>
            <a:endParaRPr lang="en-GB" sz="4400" b="1" dirty="0">
              <a:solidFill>
                <a:srgbClr val="FF0000"/>
              </a:solidFill>
            </a:endParaRPr>
          </a:p>
          <a:p>
            <a:pPr>
              <a:buNone/>
            </a:pPr>
            <a:endParaRPr lang="en-GB" sz="4400" b="1" dirty="0" smtClean="0">
              <a:solidFill>
                <a:srgbClr val="FF0000"/>
              </a:solidFill>
            </a:endParaRPr>
          </a:p>
          <a:p>
            <a:pPr>
              <a:buNone/>
            </a:pPr>
            <a:r>
              <a:rPr lang="en-GB" sz="4000" b="1" dirty="0" smtClean="0">
                <a:solidFill>
                  <a:srgbClr val="FF0000"/>
                </a:solidFill>
              </a:rPr>
              <a:t>					Prov 12v4</a:t>
            </a:r>
            <a:endParaRPr lang="en-US" sz="4000" b="1" dirty="0">
              <a:solidFill>
                <a:srgbClr val="FF0000"/>
              </a:solidFill>
            </a:endParaRPr>
          </a:p>
        </p:txBody>
      </p:sp>
      <p:sp>
        <p:nvSpPr>
          <p:cNvPr id="18" name="Title 1"/>
          <p:cNvSpPr>
            <a:spLocks noGrp="1"/>
          </p:cNvSpPr>
          <p:nvPr>
            <p:ph type="title"/>
          </p:nvPr>
        </p:nvSpPr>
        <p:spPr>
          <a:xfrm>
            <a:off x="611560" y="197768"/>
            <a:ext cx="7429926" cy="1143000"/>
          </a:xfrm>
        </p:spPr>
        <p:txBody>
          <a:bodyPr/>
          <a:lstStyle/>
          <a:p>
            <a:r>
              <a:rPr lang="en-US" b="1" dirty="0" smtClean="0">
                <a:solidFill>
                  <a:srgbClr val="C00000"/>
                </a:solidFill>
              </a:rPr>
              <a:t>A Virtuous woman</a:t>
            </a:r>
            <a:endParaRPr lang="en-US" b="1" dirty="0">
              <a:solidFill>
                <a:srgbClr val="C00000"/>
              </a:solidFill>
            </a:endParaRPr>
          </a:p>
        </p:txBody>
      </p:sp>
    </p:spTree>
    <p:extLst>
      <p:ext uri="{BB962C8B-B14F-4D97-AF65-F5344CB8AC3E}">
        <p14:creationId xmlns:p14="http://schemas.microsoft.com/office/powerpoint/2010/main" val="2936323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79" y="-72008"/>
            <a:ext cx="2221108"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924944"/>
            <a:ext cx="2846671" cy="4987804"/>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411760" y="764704"/>
            <a:ext cx="6533276" cy="6093296"/>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4400" dirty="0" err="1" smtClean="0"/>
              <a:t>Eph</a:t>
            </a:r>
            <a:r>
              <a:rPr lang="en-GB" sz="4400" dirty="0" smtClean="0"/>
              <a:t> </a:t>
            </a:r>
            <a:r>
              <a:rPr lang="en-GB" sz="4400" dirty="0"/>
              <a:t>5:22  Wives, submit yourselves unto your own husbands, as unto the Lord.</a:t>
            </a:r>
            <a:endParaRPr lang="en-US" sz="4400" dirty="0"/>
          </a:p>
          <a:p>
            <a:r>
              <a:rPr lang="en-GB" sz="4400" dirty="0" err="1"/>
              <a:t>Eph</a:t>
            </a:r>
            <a:r>
              <a:rPr lang="en-GB" sz="4400" dirty="0"/>
              <a:t> 5:24  Therefore as the ecclesia is subject unto Christ, so let the wives be to their own husbands in every thing.</a:t>
            </a:r>
            <a:endParaRPr lang="en-US" sz="4400" dirty="0"/>
          </a:p>
          <a:p>
            <a:r>
              <a:rPr lang="en-GB" sz="4400" dirty="0"/>
              <a:t>Col 3:18  Wives, submit yourselves unto your own husbands, as it is fit in the Lord.</a:t>
            </a:r>
            <a:endParaRPr lang="en-US" sz="4400" dirty="0"/>
          </a:p>
          <a:p>
            <a:r>
              <a:rPr lang="en-GB" sz="4400" dirty="0"/>
              <a:t>Tit 2:5  To be discreet, chaste, keepers at home, good, obedient to their own husbands, that the word of God be not blasphemed.</a:t>
            </a:r>
            <a:endParaRPr lang="en-US" sz="4400" dirty="0"/>
          </a:p>
          <a:p>
            <a:r>
              <a:rPr lang="en-GB" sz="4400" dirty="0"/>
              <a:t>1Pe 3:1  Likewise, ye wives, be in subjection to your own husbands; that, if any obey not the word, they also may without the word be won by the conversation of the wives;</a:t>
            </a:r>
            <a:endParaRPr lang="en-US" sz="4400" dirty="0"/>
          </a:p>
          <a:p>
            <a:r>
              <a:rPr lang="en-GB" sz="4400" dirty="0"/>
              <a:t>1Pe 3:5  For after this manner in the old time the holy women also, who trusted in God, adorned themselves, being in subjection unto their own husbands:</a:t>
            </a:r>
            <a:endParaRPr lang="en-US" sz="4400" dirty="0"/>
          </a:p>
        </p:txBody>
      </p:sp>
      <p:sp>
        <p:nvSpPr>
          <p:cNvPr id="18" name="Title 1"/>
          <p:cNvSpPr>
            <a:spLocks noGrp="1"/>
          </p:cNvSpPr>
          <p:nvPr>
            <p:ph type="title"/>
          </p:nvPr>
        </p:nvSpPr>
        <p:spPr>
          <a:xfrm>
            <a:off x="598458" y="-171400"/>
            <a:ext cx="7429926" cy="1143000"/>
          </a:xfrm>
        </p:spPr>
        <p:txBody>
          <a:bodyPr/>
          <a:lstStyle/>
          <a:p>
            <a:r>
              <a:rPr lang="en-US" b="1" dirty="0" smtClean="0">
                <a:solidFill>
                  <a:srgbClr val="C00000"/>
                </a:solidFill>
              </a:rPr>
              <a:t>A common thread?</a:t>
            </a:r>
            <a:endParaRPr lang="en-US" b="1" dirty="0">
              <a:solidFill>
                <a:srgbClr val="C00000"/>
              </a:solidFill>
            </a:endParaRPr>
          </a:p>
        </p:txBody>
      </p:sp>
      <p:grpSp>
        <p:nvGrpSpPr>
          <p:cNvPr id="6" name="Group 5"/>
          <p:cNvGrpSpPr/>
          <p:nvPr/>
        </p:nvGrpSpPr>
        <p:grpSpPr>
          <a:xfrm>
            <a:off x="2843808" y="1412776"/>
            <a:ext cx="5544616" cy="5040560"/>
            <a:chOff x="2843808" y="1412776"/>
            <a:chExt cx="5544616" cy="5040560"/>
          </a:xfrm>
        </p:grpSpPr>
        <p:cxnSp>
          <p:nvCxnSpPr>
            <p:cNvPr id="3" name="Straight Connector 2"/>
            <p:cNvCxnSpPr/>
            <p:nvPr/>
          </p:nvCxnSpPr>
          <p:spPr>
            <a:xfrm>
              <a:off x="2843808" y="1412776"/>
              <a:ext cx="172819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91076" y="2348880"/>
              <a:ext cx="1176868"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928402" y="2996952"/>
              <a:ext cx="172819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796136" y="3645024"/>
              <a:ext cx="172819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507522" y="4581128"/>
              <a:ext cx="172819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605808" y="6453336"/>
              <a:ext cx="172819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668344" y="2060848"/>
              <a:ext cx="72008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99903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915816" y="3212976"/>
            <a:ext cx="6048672" cy="305624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NZ" b="1" dirty="0" smtClean="0">
                <a:solidFill>
                  <a:srgbClr val="FF0000"/>
                </a:solidFill>
              </a:rPr>
              <a:t>	</a:t>
            </a:r>
            <a:r>
              <a:rPr lang="en-GB" sz="4400" dirty="0" smtClean="0"/>
              <a:t>but </a:t>
            </a:r>
            <a:r>
              <a:rPr lang="en-GB" sz="4400" dirty="0"/>
              <a:t>she that </a:t>
            </a:r>
            <a:r>
              <a:rPr lang="en-GB" sz="4400" dirty="0" err="1"/>
              <a:t>maketh</a:t>
            </a:r>
            <a:r>
              <a:rPr lang="en-GB" sz="4400" dirty="0"/>
              <a:t> ashamed is as rottenness in his bones</a:t>
            </a:r>
            <a:r>
              <a:rPr lang="en-GB" sz="4400" dirty="0" smtClean="0"/>
              <a:t>.</a:t>
            </a:r>
          </a:p>
          <a:p>
            <a:pPr>
              <a:buNone/>
            </a:pPr>
            <a:r>
              <a:rPr lang="en-GB" sz="4000" b="1" dirty="0" smtClean="0">
                <a:solidFill>
                  <a:srgbClr val="FF0000"/>
                </a:solidFill>
              </a:rPr>
              <a:t>					Prov 12v4</a:t>
            </a:r>
            <a:endParaRPr lang="en-US" sz="4000" b="1" dirty="0">
              <a:solidFill>
                <a:srgbClr val="FF0000"/>
              </a:solidFill>
            </a:endParaRPr>
          </a:p>
        </p:txBody>
      </p:sp>
      <p:sp>
        <p:nvSpPr>
          <p:cNvPr id="18" name="Title 1"/>
          <p:cNvSpPr>
            <a:spLocks noGrp="1"/>
          </p:cNvSpPr>
          <p:nvPr>
            <p:ph type="title"/>
          </p:nvPr>
        </p:nvSpPr>
        <p:spPr>
          <a:xfrm>
            <a:off x="598458" y="197768"/>
            <a:ext cx="7429926" cy="1143000"/>
          </a:xfrm>
        </p:spPr>
        <p:txBody>
          <a:bodyPr/>
          <a:lstStyle/>
          <a:p>
            <a:r>
              <a:rPr lang="en-US" b="1" dirty="0" smtClean="0">
                <a:solidFill>
                  <a:srgbClr val="C00000"/>
                </a:solidFill>
              </a:rPr>
              <a:t>A Virtuous woman</a:t>
            </a:r>
            <a:endParaRPr lang="en-US" b="1" dirty="0">
              <a:solidFill>
                <a:srgbClr val="C00000"/>
              </a:solidFill>
            </a:endParaRPr>
          </a:p>
        </p:txBody>
      </p:sp>
      <p:sp>
        <p:nvSpPr>
          <p:cNvPr id="2" name="TextBox 1"/>
          <p:cNvSpPr txBox="1"/>
          <p:nvPr/>
        </p:nvSpPr>
        <p:spPr>
          <a:xfrm>
            <a:off x="3292408" y="1838434"/>
            <a:ext cx="5456056" cy="1446550"/>
          </a:xfrm>
          <a:prstGeom prst="rect">
            <a:avLst/>
          </a:prstGeom>
          <a:noFill/>
        </p:spPr>
        <p:txBody>
          <a:bodyPr wrap="square" rtlCol="0">
            <a:spAutoFit/>
          </a:bodyPr>
          <a:lstStyle/>
          <a:p>
            <a:r>
              <a:rPr lang="en-GB" sz="4400" dirty="0"/>
              <a:t>A virtuous woman is a crown to her husband: </a:t>
            </a:r>
            <a:endParaRPr lang="en-US" sz="4400" dirty="0"/>
          </a:p>
        </p:txBody>
      </p:sp>
    </p:spTree>
    <p:extLst>
      <p:ext uri="{BB962C8B-B14F-4D97-AF65-F5344CB8AC3E}">
        <p14:creationId xmlns:p14="http://schemas.microsoft.com/office/powerpoint/2010/main" val="126311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383</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“For who hath known the mind of the Lord? or who hath been his counsellor?  Or who hath first given to him, and it shall be recompensed unto him again?   For of him, and through him, and to him, are all things: to whom be glory for ever. Amen.”         Romans 11v34-36     Of him = Ex Ou – out of him   Diaglott V36 Because out of him, and through him, and for him, are all things</vt:lpstr>
      <vt:lpstr>PowerPoint Presentation</vt:lpstr>
      <vt:lpstr>A Wise or Foolish woman</vt:lpstr>
      <vt:lpstr>A Virtuous woman</vt:lpstr>
      <vt:lpstr>A common thread?</vt:lpstr>
      <vt:lpstr>A Virtuous woman</vt:lpstr>
    </vt:vector>
  </TitlesOfParts>
  <Company>NZ Print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O'Grady</dc:creator>
  <cp:lastModifiedBy>Mark</cp:lastModifiedBy>
  <cp:revision>94</cp:revision>
  <dcterms:created xsi:type="dcterms:W3CDTF">2013-03-30T20:57:33Z</dcterms:created>
  <dcterms:modified xsi:type="dcterms:W3CDTF">2013-12-29T20:49:21Z</dcterms:modified>
</cp:coreProperties>
</file>