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5" r:id="rId3"/>
    <p:sldId id="274" r:id="rId4"/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BEE58-5DA2-45D5-AF80-098CFEF08FF5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7A75C-A8F6-424A-BE4C-38B980CED59D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88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accent6">
                <a:lumMod val="40000"/>
                <a:lumOff val="60000"/>
              </a:schemeClr>
            </a:gs>
            <a:gs pos="39999">
              <a:schemeClr val="accent6">
                <a:lumMod val="20000"/>
                <a:lumOff val="80000"/>
              </a:schemeClr>
            </a:gs>
            <a:gs pos="70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9312E-036A-4C0F-A4FB-1A543FDBF033}" type="datetimeFigureOut">
              <a:rPr lang="en-NZ" smtClean="0"/>
              <a:pPr/>
              <a:t>30/12/2013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5DA2-1DFA-419A-BB4C-8075504ECFBE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2564904"/>
            <a:ext cx="601216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Mothers of Millions</a:t>
            </a:r>
          </a:p>
          <a:p>
            <a:pPr algn="ctr"/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433064" y="116632"/>
            <a:ext cx="986509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Complementary roles -</a:t>
            </a:r>
            <a:endParaRPr 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One in Christ Jesus  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540568" y="1373530"/>
            <a:ext cx="3784710" cy="6519966"/>
            <a:chOff x="107504" y="-531440"/>
            <a:chExt cx="4896544" cy="8608198"/>
          </a:xfrm>
        </p:grpSpPr>
        <p:pic>
          <p:nvPicPr>
            <p:cNvPr id="8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31440"/>
              <a:ext cx="4896544" cy="8608198"/>
            </a:xfrm>
            <a:prstGeom prst="ellipse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3280402" y="1628800"/>
              <a:ext cx="1723646" cy="1179001"/>
              <a:chOff x="3280402" y="1628800"/>
              <a:chExt cx="1723646" cy="1179001"/>
            </a:xfrm>
          </p:grpSpPr>
          <p:pic>
            <p:nvPicPr>
              <p:cNvPr id="10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3" y="1628800"/>
                <a:ext cx="1189815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7075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052736"/>
            <a:ext cx="6533276" cy="48965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800" dirty="0" smtClean="0"/>
              <a:t>Notwithstanding </a:t>
            </a:r>
            <a:r>
              <a:rPr lang="en-NZ" sz="4800" dirty="0"/>
              <a:t>she shall be saved in childbearing, if they continue in faith and charity and holiness with sobriety</a:t>
            </a:r>
            <a:r>
              <a:rPr lang="en-NZ" sz="4800" dirty="0" smtClean="0"/>
              <a:t>.  </a:t>
            </a:r>
          </a:p>
          <a:p>
            <a:pPr marL="0" indent="0">
              <a:buNone/>
            </a:pPr>
            <a:r>
              <a:rPr lang="en-NZ" sz="4800" b="1" dirty="0">
                <a:solidFill>
                  <a:srgbClr val="FF0000"/>
                </a:solidFill>
              </a:rPr>
              <a:t>	</a:t>
            </a:r>
            <a:r>
              <a:rPr lang="en-NZ" sz="4800" b="1" dirty="0" smtClean="0">
                <a:solidFill>
                  <a:srgbClr val="FF0000"/>
                </a:solidFill>
              </a:rPr>
              <a:t>		1 Tim 2v15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800" dirty="0" smtClean="0"/>
              <a:t>And </a:t>
            </a:r>
            <a:r>
              <a:rPr lang="en-NZ" sz="4800" dirty="0"/>
              <a:t>did not he make one? Yet had he the residue of the spirit. And wherefore one? That he might </a:t>
            </a:r>
            <a:r>
              <a:rPr lang="en-NZ" sz="4800" b="1" i="1" dirty="0"/>
              <a:t>seek a godly seed.</a:t>
            </a:r>
            <a:r>
              <a:rPr lang="en-NZ" sz="4800" dirty="0"/>
              <a:t>  </a:t>
            </a:r>
            <a:r>
              <a:rPr lang="en-NZ" sz="4800" dirty="0" smtClean="0"/>
              <a:t>				</a:t>
            </a:r>
            <a:r>
              <a:rPr lang="en-NZ" sz="4800" b="1" dirty="0" smtClean="0">
                <a:solidFill>
                  <a:srgbClr val="FF0000"/>
                </a:solidFill>
              </a:rPr>
              <a:t>Mal 2:15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246530" y="125760"/>
            <a:ext cx="7429926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The objective?</a:t>
            </a:r>
            <a:endParaRPr lang="en-US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6876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580518" y="2924944"/>
            <a:ext cx="2846671" cy="4987804"/>
            <a:chOff x="107504" y="-540479"/>
            <a:chExt cx="4896544" cy="8608198"/>
          </a:xfrm>
          <a:effectLst/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800" dirty="0" smtClean="0"/>
              <a:t>An adjective, </a:t>
            </a:r>
            <a:r>
              <a:rPr lang="en-NZ" sz="4800" dirty="0"/>
              <a:t>comes from verb </a:t>
            </a:r>
            <a:r>
              <a:rPr lang="en-NZ" sz="4800" b="1" i="1" dirty="0" err="1"/>
              <a:t>hakam</a:t>
            </a:r>
            <a:r>
              <a:rPr lang="en-NZ" sz="4800" dirty="0"/>
              <a:t> – to be wise, act wisely. </a:t>
            </a:r>
            <a:endParaRPr lang="en-US" sz="4800" dirty="0"/>
          </a:p>
          <a:p>
            <a:pPr marL="0" indent="0">
              <a:buNone/>
            </a:pPr>
            <a:r>
              <a:rPr lang="en-NZ" sz="4800" b="1" dirty="0">
                <a:solidFill>
                  <a:schemeClr val="tx2"/>
                </a:solidFill>
              </a:rPr>
              <a:t>TWOT</a:t>
            </a:r>
            <a:r>
              <a:rPr lang="en-NZ" sz="4800" dirty="0"/>
              <a:t> - </a:t>
            </a:r>
            <a:r>
              <a:rPr lang="en-NZ" sz="4800" i="1" dirty="0"/>
              <a:t>The essential idea of </a:t>
            </a:r>
            <a:r>
              <a:rPr lang="en-NZ" sz="4800" b="1" i="1" dirty="0" err="1" smtClean="0"/>
              <a:t>hakam</a:t>
            </a:r>
            <a:r>
              <a:rPr lang="en-NZ" sz="4800" i="1" dirty="0" smtClean="0"/>
              <a:t> </a:t>
            </a:r>
            <a:r>
              <a:rPr lang="en-NZ" sz="4800" i="1" dirty="0"/>
              <a:t>represents a manner of thinking and attitude concerning life’s experiences; including matters of general interest and basic morality, </a:t>
            </a:r>
            <a:endParaRPr lang="en-NZ" sz="4800" i="1" dirty="0" smtClean="0"/>
          </a:p>
          <a:p>
            <a:pPr marL="0" indent="0">
              <a:buNone/>
            </a:pPr>
            <a:r>
              <a:rPr lang="en-NZ" sz="4800" i="1" dirty="0" smtClean="0"/>
              <a:t>These </a:t>
            </a:r>
            <a:r>
              <a:rPr lang="en-NZ" sz="4800" i="1" dirty="0"/>
              <a:t>concerns relate to prudence in secular affairs, skills in the arts, moral sensitivity, and experience in the ways of the Lord.</a:t>
            </a:r>
            <a:endParaRPr lang="en-US" sz="4800" i="1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246530" y="125760"/>
            <a:ext cx="7429926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Wise </a:t>
            </a:r>
            <a:r>
              <a:rPr lang="en-US" sz="4800" b="1" dirty="0" smtClean="0">
                <a:solidFill>
                  <a:srgbClr val="C00000"/>
                </a:solidFill>
              </a:rPr>
              <a:t>Woman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412776"/>
            <a:ext cx="6533276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800" dirty="0"/>
              <a:t>The aged women likewise, … teachers of good things; </a:t>
            </a:r>
            <a:r>
              <a:rPr lang="en-NZ" sz="4800" dirty="0" smtClean="0"/>
              <a:t>That </a:t>
            </a:r>
            <a:r>
              <a:rPr lang="en-NZ" sz="4800" dirty="0"/>
              <a:t>they may teach the young women to be sober, to love their husbands, to love their children, </a:t>
            </a:r>
          </a:p>
          <a:p>
            <a:pPr marL="0" indent="0">
              <a:buNone/>
            </a:pPr>
            <a:r>
              <a:rPr lang="en-NZ" sz="4800" dirty="0" smtClean="0"/>
              <a:t>To </a:t>
            </a:r>
            <a:r>
              <a:rPr lang="en-NZ" sz="4800" dirty="0"/>
              <a:t>be discreet, chaste, keepers at home, good, obedient to their own husbands, that the word of God be not blasphemed.</a:t>
            </a:r>
            <a:endParaRPr lang="en-US" sz="4800" dirty="0"/>
          </a:p>
          <a:p>
            <a:pPr marL="0" indent="0">
              <a:buNone/>
            </a:pPr>
            <a:r>
              <a:rPr lang="en-NZ" sz="4800" dirty="0" smtClean="0"/>
              <a:t>				</a:t>
            </a:r>
            <a:r>
              <a:rPr lang="en-NZ" sz="4800" b="1" dirty="0" smtClean="0">
                <a:solidFill>
                  <a:srgbClr val="FF0000"/>
                </a:solidFill>
              </a:rPr>
              <a:t>Titus 2:3-5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22594" y="125760"/>
            <a:ext cx="7429926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Teachers of good things</a:t>
            </a:r>
            <a:endParaRPr 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91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700808"/>
            <a:ext cx="6533276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800" dirty="0" smtClean="0"/>
              <a:t>I </a:t>
            </a:r>
            <a:r>
              <a:rPr lang="en-NZ" sz="4800" dirty="0"/>
              <a:t>will therefore that the younger women marry, bear children, guide the house, give none occasion to the adversary to speak reproachfully.</a:t>
            </a:r>
            <a:endParaRPr lang="en-US" sz="4800" dirty="0"/>
          </a:p>
          <a:p>
            <a:pPr marL="0" indent="0">
              <a:buNone/>
            </a:pPr>
            <a:r>
              <a:rPr lang="en-NZ" sz="4800" dirty="0"/>
              <a:t> </a:t>
            </a:r>
            <a:endParaRPr lang="en-US" sz="4800" dirty="0"/>
          </a:p>
          <a:p>
            <a:pPr marL="0" indent="0">
              <a:buNone/>
            </a:pPr>
            <a:r>
              <a:rPr lang="en-NZ" sz="4800" dirty="0" smtClean="0"/>
              <a:t>				</a:t>
            </a:r>
            <a:r>
              <a:rPr lang="en-NZ" sz="4800" b="1" dirty="0" smtClean="0">
                <a:solidFill>
                  <a:srgbClr val="FF0000"/>
                </a:solidFill>
              </a:rPr>
              <a:t>1 Tim 5:14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94602" y="188640"/>
            <a:ext cx="7429926" cy="1143000"/>
          </a:xfrm>
        </p:spPr>
        <p:txBody>
          <a:bodyPr>
            <a:normAutofit/>
          </a:bodyPr>
          <a:lstStyle/>
          <a:p>
            <a:r>
              <a:rPr lang="en-US" sz="6600" b="1" dirty="0" err="1" smtClean="0">
                <a:solidFill>
                  <a:srgbClr val="C00000"/>
                </a:solidFill>
              </a:rPr>
              <a:t>Pauls</a:t>
            </a:r>
            <a:r>
              <a:rPr lang="en-US" sz="6600" b="1" dirty="0" smtClean="0">
                <a:solidFill>
                  <a:srgbClr val="C00000"/>
                </a:solidFill>
              </a:rPr>
              <a:t> Instructions</a:t>
            </a:r>
            <a:endParaRPr lang="en-US" sz="6600" b="1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411760" y="3284984"/>
            <a:ext cx="5400600" cy="504056"/>
            <a:chOff x="2411760" y="3284984"/>
            <a:chExt cx="5400600" cy="504056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5796136" y="3284984"/>
              <a:ext cx="2016224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11760" y="3789040"/>
              <a:ext cx="151216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425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97379" y="-72008"/>
            <a:ext cx="2221108" cy="7029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-612576" y="2924944"/>
            <a:ext cx="2846671" cy="4987804"/>
            <a:chOff x="107504" y="-540479"/>
            <a:chExt cx="4896544" cy="8608198"/>
          </a:xfrm>
        </p:grpSpPr>
        <p:pic>
          <p:nvPicPr>
            <p:cNvPr id="12" name="Picture 2" descr="http://www.freebibleimages.org/storydata/photos/FB_Young_Jesus_Temple/overview_images/012-young-jesus-temple.jpg?136991154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524" b="100000" l="48429" r="99857">
                          <a14:foregroundMark x1="68143" y1="8571" x2="56714" y2="14857"/>
                          <a14:foregroundMark x1="56714" y1="18667" x2="53714" y2="31429"/>
                          <a14:foregroundMark x1="62857" y1="11810" x2="66143" y2="49714"/>
                          <a14:foregroundMark x1="54286" y1="32571" x2="48286" y2="46095"/>
                          <a14:foregroundMark x1="51857" y1="40571" x2="56286" y2="95429"/>
                          <a14:foregroundMark x1="65000" y1="73143" x2="68143" y2="99429"/>
                          <a14:foregroundMark x1="55000" y1="30286" x2="65286" y2="81333"/>
                          <a14:foregroundMark x1="82143" y1="1333" x2="98429" y2="47238"/>
                          <a14:foregroundMark x1="96429" y1="73524" x2="98143" y2="92762"/>
                          <a14:foregroundMark x1="51714" y1="68000" x2="52143" y2="85143"/>
                          <a14:foregroundMark x1="50000" y1="69714" x2="51571" y2="97143"/>
                          <a14:foregroundMark x1="76857" y1="7429" x2="75714" y2="24571"/>
                          <a14:foregroundMark x1="80286" y1="2476" x2="79286" y2="2476"/>
                          <a14:foregroundMark x1="91571" y1="52190" x2="99857" y2="68762"/>
                          <a14:backgroundMark x1="54571" y1="4952" x2="75143" y2="3619"/>
                          <a14:backgroundMark x1="74000" y1="17714" x2="72571" y2="25714"/>
                          <a14:backgroundMark x1="51714" y1="15238" x2="50429" y2="26667"/>
                          <a14:backgroundMark x1="73286" y1="24190" x2="72571" y2="31619"/>
                        </a14:backgroundRemoval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427" t="-14879" r="-6823" b="-19658"/>
            <a:stretch/>
          </p:blipFill>
          <p:spPr bwMode="auto">
            <a:xfrm flipH="1">
              <a:off x="107504" y="-540479"/>
              <a:ext cx="4896544" cy="8608198"/>
            </a:xfrm>
            <a:prstGeom prst="ellipse">
              <a:avLst/>
            </a:prstGeom>
            <a:noFill/>
            <a:effectLst>
              <a:glow rad="127000">
                <a:schemeClr val="accent1">
                  <a:alpha val="0"/>
                </a:schemeClr>
              </a:glow>
              <a:outerShdw blurRad="50800" dist="50800" dir="5400000" algn="ctr" rotWithShape="0">
                <a:srgbClr val="000000">
                  <a:alpha val="52000"/>
                </a:srgbClr>
              </a:outerShdw>
              <a:reflection endPos="65000" dist="50800" dir="5400000" sy="-100000" algn="bl" rotWithShape="0"/>
            </a:effectLst>
            <a:extLst/>
          </p:spPr>
        </p:pic>
        <p:grpSp>
          <p:nvGrpSpPr>
            <p:cNvPr id="13" name="Group 12"/>
            <p:cNvGrpSpPr/>
            <p:nvPr/>
          </p:nvGrpSpPr>
          <p:grpSpPr>
            <a:xfrm>
              <a:off x="3280402" y="1628799"/>
              <a:ext cx="1723646" cy="1179002"/>
              <a:chOff x="3280402" y="1628799"/>
              <a:chExt cx="1723646" cy="1179002"/>
            </a:xfrm>
          </p:grpSpPr>
          <p:pic>
            <p:nvPicPr>
              <p:cNvPr id="14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814234" y="1628799"/>
                <a:ext cx="1189814" cy="936105"/>
              </a:xfrm>
              <a:prstGeom prst="triangle">
                <a:avLst/>
              </a:prstGeom>
              <a:noFill/>
              <a:effectLst>
                <a:softEdge rad="1270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61" t="28631" r="39694" b="63873"/>
              <a:stretch/>
            </p:blipFill>
            <p:spPr bwMode="auto">
              <a:xfrm flipH="1">
                <a:off x="3787316" y="2204864"/>
                <a:ext cx="640668" cy="504056"/>
              </a:xfrm>
              <a:prstGeom prst="triangle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http://www.freebibleimages.org/storydata/photos/FB_Young_Jesus_Temple/overview_images/012-young-jesus-temple.jpg?1369911544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524" b="100000" l="48429" r="99857">
                            <a14:foregroundMark x1="68143" y1="8571" x2="56714" y2="14857"/>
                            <a14:foregroundMark x1="56714" y1="18667" x2="53714" y2="31429"/>
                            <a14:foregroundMark x1="62857" y1="11810" x2="66143" y2="49714"/>
                            <a14:foregroundMark x1="54286" y1="32571" x2="48286" y2="46095"/>
                            <a14:foregroundMark x1="51857" y1="40571" x2="56286" y2="95429"/>
                            <a14:foregroundMark x1="65000" y1="73143" x2="68143" y2="99429"/>
                            <a14:foregroundMark x1="55000" y1="30286" x2="65286" y2="81333"/>
                            <a14:foregroundMark x1="82143" y1="1333" x2="98429" y2="47238"/>
                            <a14:foregroundMark x1="96429" y1="73524" x2="98143" y2="92762"/>
                            <a14:foregroundMark x1="51714" y1="68000" x2="52143" y2="85143"/>
                            <a14:foregroundMark x1="50000" y1="69714" x2="51571" y2="97143"/>
                            <a14:foregroundMark x1="76857" y1="7429" x2="75714" y2="24571"/>
                            <a14:foregroundMark x1="80286" y1="2476" x2="79286" y2="2476"/>
                            <a14:foregroundMark x1="91571" y1="52190" x2="99857" y2="68762"/>
                            <a14:backgroundMark x1="54571" y1="4952" x2="75143" y2="3619"/>
                            <a14:backgroundMark x1="74000" y1="17714" x2="72571" y2="25714"/>
                            <a14:backgroundMark x1="51714" y1="15238" x2="50429" y2="26667"/>
                            <a14:backgroundMark x1="73286" y1="24190" x2="72571" y2="31619"/>
                          </a14:backgroundRemoval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267" t="32010" r="42870" b="65390"/>
              <a:stretch/>
            </p:blipFill>
            <p:spPr bwMode="auto">
              <a:xfrm flipH="1">
                <a:off x="3280402" y="2447762"/>
                <a:ext cx="211478" cy="360039"/>
              </a:xfrm>
              <a:prstGeom prst="rect">
                <a:avLst/>
              </a:prstGeom>
              <a:noFill/>
              <a:effectLst>
                <a:softEdge rad="63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7" name="Content Placeholder 2"/>
          <p:cNvSpPr txBox="1">
            <a:spLocks/>
          </p:cNvSpPr>
          <p:nvPr/>
        </p:nvSpPr>
        <p:spPr>
          <a:xfrm>
            <a:off x="2411760" y="1196752"/>
            <a:ext cx="6533276" cy="6768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4800" dirty="0" smtClean="0"/>
              <a:t>Honour </a:t>
            </a:r>
            <a:r>
              <a:rPr lang="en-NZ" sz="4800" dirty="0"/>
              <a:t>thy father and thy mother, as the LORD thy God hath commanded thee; that thy days may be prolonged, and that it may go well with thee, in the land which the LORD thy God </a:t>
            </a:r>
            <a:r>
              <a:rPr lang="en-NZ" sz="4800" dirty="0" err="1"/>
              <a:t>giveth</a:t>
            </a:r>
            <a:r>
              <a:rPr lang="en-NZ" sz="4800" dirty="0"/>
              <a:t> thee</a:t>
            </a:r>
            <a:r>
              <a:rPr lang="en-NZ" sz="4800" dirty="0" smtClean="0"/>
              <a:t>.  				</a:t>
            </a:r>
            <a:r>
              <a:rPr lang="en-NZ" sz="6500" b="1" dirty="0" err="1" smtClean="0">
                <a:solidFill>
                  <a:srgbClr val="FF0000"/>
                </a:solidFill>
              </a:rPr>
              <a:t>Deut</a:t>
            </a:r>
            <a:r>
              <a:rPr lang="en-NZ" sz="6500" b="1" dirty="0" smtClean="0">
                <a:solidFill>
                  <a:srgbClr val="FF0000"/>
                </a:solidFill>
              </a:rPr>
              <a:t> 5:16</a:t>
            </a:r>
            <a:endParaRPr lang="en-US" sz="4800" dirty="0"/>
          </a:p>
          <a:p>
            <a:pPr marL="0" indent="0">
              <a:buNone/>
            </a:pPr>
            <a:r>
              <a:rPr lang="en-NZ" sz="4800" dirty="0" smtClean="0"/>
              <a:t>Children</a:t>
            </a:r>
            <a:r>
              <a:rPr lang="en-NZ" sz="4800" dirty="0"/>
              <a:t>, obey your parents in the Lord: for this is right.</a:t>
            </a:r>
            <a:endParaRPr lang="en-US" sz="4800" dirty="0"/>
          </a:p>
          <a:p>
            <a:pPr marL="0" indent="0">
              <a:buNone/>
            </a:pPr>
            <a:r>
              <a:rPr lang="en-NZ" sz="4800" dirty="0" smtClean="0"/>
              <a:t>Honour </a:t>
            </a:r>
            <a:r>
              <a:rPr lang="en-NZ" sz="4800" dirty="0"/>
              <a:t>thy father and mother; (which is the first commandment with promise;)</a:t>
            </a:r>
            <a:endParaRPr lang="en-US" sz="4800" dirty="0"/>
          </a:p>
          <a:p>
            <a:pPr marL="0" indent="0">
              <a:buNone/>
            </a:pPr>
            <a:r>
              <a:rPr lang="en-NZ" sz="4800" dirty="0" smtClean="0"/>
              <a:t>That </a:t>
            </a:r>
            <a:r>
              <a:rPr lang="en-NZ" sz="4800" dirty="0"/>
              <a:t>it may be well with thee, and thou </a:t>
            </a:r>
            <a:r>
              <a:rPr lang="en-NZ" sz="4800" dirty="0" err="1"/>
              <a:t>mayest</a:t>
            </a:r>
            <a:r>
              <a:rPr lang="en-NZ" sz="4800" dirty="0"/>
              <a:t> live long on the earth</a:t>
            </a:r>
            <a:r>
              <a:rPr lang="en-NZ" sz="4800" dirty="0" smtClean="0"/>
              <a:t>.</a:t>
            </a:r>
          </a:p>
          <a:p>
            <a:pPr marL="0" indent="0">
              <a:buNone/>
            </a:pPr>
            <a:r>
              <a:rPr lang="en-NZ" sz="4800" dirty="0" smtClean="0"/>
              <a:t>				</a:t>
            </a:r>
            <a:r>
              <a:rPr lang="en-NZ" sz="6500" b="1" dirty="0" err="1" smtClean="0">
                <a:solidFill>
                  <a:srgbClr val="FF0000"/>
                </a:solidFill>
              </a:rPr>
              <a:t>Eph</a:t>
            </a:r>
            <a:r>
              <a:rPr lang="en-NZ" sz="6500" b="1" dirty="0" smtClean="0">
                <a:solidFill>
                  <a:srgbClr val="FF0000"/>
                </a:solidFill>
              </a:rPr>
              <a:t> 6:1-3</a:t>
            </a:r>
            <a:endParaRPr lang="en-US" sz="6500" b="1" dirty="0">
              <a:solidFill>
                <a:srgbClr val="FF0000"/>
              </a:solidFill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894602" y="44624"/>
            <a:ext cx="7429926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Paul’s Instructions</a:t>
            </a:r>
            <a:endParaRPr lang="en-US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1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268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The objective?</vt:lpstr>
      <vt:lpstr>Wise Woman</vt:lpstr>
      <vt:lpstr>Teachers of good things</vt:lpstr>
      <vt:lpstr>Pauls Instructions</vt:lpstr>
      <vt:lpstr>Paul’s Instructions</vt:lpstr>
    </vt:vector>
  </TitlesOfParts>
  <Company>NZ Print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O'Grady</dc:creator>
  <cp:lastModifiedBy>Mark</cp:lastModifiedBy>
  <cp:revision>61</cp:revision>
  <dcterms:created xsi:type="dcterms:W3CDTF">2013-03-30T20:57:33Z</dcterms:created>
  <dcterms:modified xsi:type="dcterms:W3CDTF">2013-12-29T20:49:50Z</dcterms:modified>
</cp:coreProperties>
</file>