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74" r:id="rId3"/>
    <p:sldId id="288" r:id="rId4"/>
    <p:sldId id="287" r:id="rId5"/>
    <p:sldId id="28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7842" autoAdjust="0"/>
  </p:normalViewPr>
  <p:slideViewPr>
    <p:cSldViewPr>
      <p:cViewPr varScale="1">
        <p:scale>
          <a:sx n="86" d="100"/>
          <a:sy n="86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BEE58-5DA2-45D5-AF80-098CFEF08FF5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7A75C-A8F6-424A-BE4C-38B980CED59D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88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6">
                <a:lumMod val="40000"/>
                <a:lumOff val="60000"/>
              </a:schemeClr>
            </a:gs>
            <a:gs pos="39999">
              <a:schemeClr val="accent6">
                <a:lumMod val="20000"/>
                <a:lumOff val="80000"/>
              </a:schemeClr>
            </a:gs>
            <a:gs pos="70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2335520"/>
            <a:ext cx="601216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Beauty of the Bride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33064" y="116632"/>
            <a:ext cx="98650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Complementary roles -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One in Christ Jesus  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540568" y="1373530"/>
            <a:ext cx="3784710" cy="6519966"/>
            <a:chOff x="107504" y="-531440"/>
            <a:chExt cx="4896544" cy="8608198"/>
          </a:xfrm>
        </p:grpSpPr>
        <p:pic>
          <p:nvPicPr>
            <p:cNvPr id="8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31440"/>
              <a:ext cx="4896544" cy="8608198"/>
            </a:xfrm>
            <a:prstGeom prst="ellipse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3280402" y="1628800"/>
              <a:ext cx="1723646" cy="1179001"/>
              <a:chOff x="3280402" y="1628800"/>
              <a:chExt cx="1723646" cy="1179001"/>
            </a:xfrm>
          </p:grpSpPr>
          <p:pic>
            <p:nvPicPr>
              <p:cNvPr id="10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3" y="1628800"/>
                <a:ext cx="1189815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7075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2087226"/>
            <a:ext cx="6533276" cy="371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000" i="1" dirty="0" smtClean="0"/>
              <a:t>“Watch </a:t>
            </a:r>
            <a:r>
              <a:rPr lang="en-NZ" sz="4000" i="1" dirty="0"/>
              <a:t>therefore for ye know neither the day nor the hour when the Son of man cometh”</a:t>
            </a:r>
            <a:endParaRPr lang="en-US" sz="4000" dirty="0"/>
          </a:p>
          <a:p>
            <a:pPr marL="0" indent="0">
              <a:buNone/>
            </a:pPr>
            <a:r>
              <a:rPr lang="en-NZ" sz="4000" dirty="0"/>
              <a:t>	</a:t>
            </a:r>
            <a:r>
              <a:rPr lang="en-NZ" sz="4000" dirty="0" smtClean="0"/>
              <a:t>		</a:t>
            </a:r>
            <a:r>
              <a:rPr lang="en-NZ" sz="4000" dirty="0"/>
              <a:t> </a:t>
            </a:r>
            <a:r>
              <a:rPr lang="en-NZ" sz="4000" dirty="0" smtClean="0"/>
              <a:t>     </a:t>
            </a:r>
            <a:r>
              <a:rPr lang="en-NZ" sz="4800" b="1" dirty="0" smtClean="0">
                <a:solidFill>
                  <a:srgbClr val="FF0000"/>
                </a:solidFill>
              </a:rPr>
              <a:t>Matt 25:13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606570" y="413792"/>
            <a:ext cx="7429926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A Bride Ready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700808"/>
            <a:ext cx="653327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000" dirty="0" smtClean="0"/>
              <a:t>Let </a:t>
            </a:r>
            <a:r>
              <a:rPr lang="en-NZ" sz="4000" dirty="0"/>
              <a:t>us be glad and rejoice, and give honour to him: for the marriage of the Lamb is come, and his wife </a:t>
            </a:r>
            <a:r>
              <a:rPr lang="en-NZ" sz="4000" i="1" u="sng" dirty="0"/>
              <a:t>hath made herself ready</a:t>
            </a:r>
            <a:r>
              <a:rPr lang="en-NZ" sz="4000" u="sng" dirty="0" smtClean="0"/>
              <a:t>. </a:t>
            </a:r>
          </a:p>
          <a:p>
            <a:pPr marL="0" indent="0">
              <a:buNone/>
            </a:pPr>
            <a:r>
              <a:rPr lang="en-NZ" sz="4000" dirty="0"/>
              <a:t>	</a:t>
            </a:r>
            <a:r>
              <a:rPr lang="en-NZ" sz="4000" dirty="0" smtClean="0"/>
              <a:t>			</a:t>
            </a:r>
            <a:r>
              <a:rPr lang="en-NZ" sz="4800" b="1" dirty="0" smtClean="0">
                <a:solidFill>
                  <a:srgbClr val="FF0000"/>
                </a:solidFill>
              </a:rPr>
              <a:t>Rev 19:7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606570" y="125760"/>
            <a:ext cx="7429926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A Bride prepared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5616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600" b="1" dirty="0" err="1">
                <a:solidFill>
                  <a:srgbClr val="FF0000"/>
                </a:solidFill>
              </a:rPr>
              <a:t>Jer</a:t>
            </a:r>
            <a:r>
              <a:rPr lang="en-NZ" sz="4600" b="1" dirty="0">
                <a:solidFill>
                  <a:srgbClr val="FF0000"/>
                </a:solidFill>
              </a:rPr>
              <a:t> 2:13  </a:t>
            </a:r>
            <a:r>
              <a:rPr lang="en-NZ" sz="4000" dirty="0"/>
              <a:t>For my people have committed two evils; they have forsaken me the fountain of living waters, and hewed them out cisterns, broken cisterns, that can hold no water</a:t>
            </a:r>
            <a:r>
              <a:rPr lang="en-NZ" sz="4000" dirty="0" smtClean="0"/>
              <a:t>.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NZ" sz="4600" b="1" dirty="0" err="1">
                <a:solidFill>
                  <a:srgbClr val="FF0000"/>
                </a:solidFill>
              </a:rPr>
              <a:t>Jer</a:t>
            </a:r>
            <a:r>
              <a:rPr lang="en-NZ" sz="4600" b="1" dirty="0">
                <a:solidFill>
                  <a:srgbClr val="FF0000"/>
                </a:solidFill>
              </a:rPr>
              <a:t> 17:13  </a:t>
            </a:r>
            <a:r>
              <a:rPr lang="en-NZ" sz="4000" dirty="0"/>
              <a:t>O </a:t>
            </a:r>
            <a:r>
              <a:rPr lang="en-NZ" sz="4000" dirty="0" smtClean="0"/>
              <a:t>Yahweh, </a:t>
            </a:r>
            <a:r>
              <a:rPr lang="en-NZ" sz="4000" dirty="0"/>
              <a:t>the hope of Israel, all that forsake thee shall be ashamed, and they that depart from me shall be written in the earth, because they have forsaken </a:t>
            </a:r>
            <a:r>
              <a:rPr lang="en-NZ" sz="4000" dirty="0" smtClean="0"/>
              <a:t>Yahweh, </a:t>
            </a:r>
            <a:r>
              <a:rPr lang="en-NZ" sz="4000" dirty="0"/>
              <a:t>the fountain of living waters.</a:t>
            </a:r>
            <a:endParaRPr lang="en-US" sz="4000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A </a:t>
            </a:r>
            <a:r>
              <a:rPr lang="en-US" sz="6000" b="1" dirty="0">
                <a:solidFill>
                  <a:srgbClr val="C00000"/>
                </a:solidFill>
              </a:rPr>
              <a:t>F</a:t>
            </a:r>
            <a:r>
              <a:rPr lang="en-US" sz="6000" b="1" dirty="0" smtClean="0">
                <a:solidFill>
                  <a:srgbClr val="C00000"/>
                </a:solidFill>
              </a:rPr>
              <a:t>ountain of Living Waters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521223"/>
            <a:ext cx="6533276" cy="33479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/>
              <a:t>Gen 26 v31 They </a:t>
            </a:r>
            <a:r>
              <a:rPr lang="en-US" sz="4000" b="1" i="1" dirty="0" err="1" smtClean="0"/>
              <a:t>sware</a:t>
            </a:r>
            <a:r>
              <a:rPr lang="en-US" sz="4000" dirty="0" smtClean="0"/>
              <a:t> one to another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Shaba</a:t>
            </a:r>
            <a:r>
              <a:rPr lang="en-US" sz="4000" dirty="0" smtClean="0"/>
              <a:t> = verb – to swear, make an oath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Sheba</a:t>
            </a:r>
            <a:r>
              <a:rPr lang="en-US" sz="4000" dirty="0" smtClean="0"/>
              <a:t> = noun – Oath, Seven (number)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4000" b="1" dirty="0" smtClean="0"/>
              <a:t>TWOT</a:t>
            </a:r>
            <a:r>
              <a:rPr lang="en-US" sz="4000" dirty="0" smtClean="0"/>
              <a:t> – </a:t>
            </a:r>
            <a:r>
              <a:rPr lang="en-US" sz="4000" i="1" dirty="0" smtClean="0"/>
              <a:t>to swear an oath is sometimes described as “to seven oneself”</a:t>
            </a:r>
            <a:endParaRPr lang="en-US" sz="4000" i="1" dirty="0"/>
          </a:p>
          <a:p>
            <a:pPr marL="0" indent="0">
              <a:buNone/>
            </a:pPr>
            <a:endParaRPr lang="en-US" sz="4000" dirty="0" smtClean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678578" y="197768"/>
            <a:ext cx="7429926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The Well of the Oath</a:t>
            </a:r>
            <a:endParaRPr lang="en-US" sz="6000" b="1" dirty="0">
              <a:solidFill>
                <a:srgbClr val="C00000"/>
              </a:solidFill>
            </a:endParaRPr>
          </a:p>
        </p:txBody>
      </p:sp>
      <p:pic>
        <p:nvPicPr>
          <p:cNvPr id="18" name="Picture 10" descr="C:\Clip Art\OT Places\OTPL07.PC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852" y="-99392"/>
            <a:ext cx="250158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87334" y="4293096"/>
            <a:ext cx="456092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Beersheba</a:t>
            </a:r>
          </a:p>
          <a:p>
            <a:r>
              <a:rPr lang="en-US" sz="3200" dirty="0"/>
              <a:t>Beer = Well</a:t>
            </a:r>
          </a:p>
          <a:p>
            <a:r>
              <a:rPr lang="en-US" sz="3200" dirty="0"/>
              <a:t>Sheba = oath</a:t>
            </a:r>
          </a:p>
          <a:p>
            <a:r>
              <a:rPr lang="en-US" sz="3200" dirty="0"/>
              <a:t>The well of the 7 fold oath</a:t>
            </a:r>
          </a:p>
        </p:txBody>
      </p:sp>
    </p:spTree>
    <p:extLst>
      <p:ext uri="{BB962C8B-B14F-4D97-AF65-F5344CB8AC3E}">
        <p14:creationId xmlns:p14="http://schemas.microsoft.com/office/powerpoint/2010/main" val="269537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2769</TotalTime>
  <Words>213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A Bride Ready</vt:lpstr>
      <vt:lpstr>A Bride prepared</vt:lpstr>
      <vt:lpstr>A Fountain of Living Waters</vt:lpstr>
      <vt:lpstr>The Well of the Oath</vt:lpstr>
    </vt:vector>
  </TitlesOfParts>
  <Company>NZ Print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O'Grady</dc:creator>
  <cp:lastModifiedBy>Mark</cp:lastModifiedBy>
  <cp:revision>76</cp:revision>
  <dcterms:created xsi:type="dcterms:W3CDTF">2013-03-30T20:57:33Z</dcterms:created>
  <dcterms:modified xsi:type="dcterms:W3CDTF">2014-01-01T01:11:50Z</dcterms:modified>
</cp:coreProperties>
</file>