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Default Extension="png" ContentType="image/png"/>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Layouts/slideLayout178.xml" ContentType="application/vnd.openxmlformats-officedocument.presentationml.slideLayout+xml"/>
  <Override PartName="/ppt/slideLayouts/slideLayout196.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186.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0" r:id="rId2"/>
    <p:sldMasterId id="2147483975" r:id="rId3"/>
    <p:sldMasterId id="2147484012" r:id="rId4"/>
    <p:sldMasterId id="2147484025" r:id="rId5"/>
    <p:sldMasterId id="2147484039" r:id="rId6"/>
    <p:sldMasterId id="2147484063" r:id="rId7"/>
    <p:sldMasterId id="2147484076" r:id="rId8"/>
    <p:sldMasterId id="2147484088" r:id="rId9"/>
    <p:sldMasterId id="2147484100" r:id="rId10"/>
    <p:sldMasterId id="2147484112" r:id="rId11"/>
    <p:sldMasterId id="2147484125" r:id="rId12"/>
    <p:sldMasterId id="2147484137" r:id="rId13"/>
    <p:sldMasterId id="2147484149" r:id="rId14"/>
    <p:sldMasterId id="2147484161" r:id="rId15"/>
    <p:sldMasterId id="2147484173" r:id="rId16"/>
    <p:sldMasterId id="2147484186" r:id="rId17"/>
    <p:sldMasterId id="2147484198" r:id="rId18"/>
  </p:sldMasterIdLst>
  <p:handoutMasterIdLst>
    <p:handoutMasterId r:id="rId61"/>
  </p:handoutMasterIdLst>
  <p:sldIdLst>
    <p:sldId id="452" r:id="rId19"/>
    <p:sldId id="496" r:id="rId20"/>
    <p:sldId id="497" r:id="rId21"/>
    <p:sldId id="498" r:id="rId22"/>
    <p:sldId id="499" r:id="rId23"/>
    <p:sldId id="500" r:id="rId24"/>
    <p:sldId id="504" r:id="rId25"/>
    <p:sldId id="501" r:id="rId26"/>
    <p:sldId id="502" r:id="rId27"/>
    <p:sldId id="503" r:id="rId28"/>
    <p:sldId id="465" r:id="rId29"/>
    <p:sldId id="460" r:id="rId30"/>
    <p:sldId id="461" r:id="rId31"/>
    <p:sldId id="462" r:id="rId32"/>
    <p:sldId id="463" r:id="rId33"/>
    <p:sldId id="464" r:id="rId34"/>
    <p:sldId id="466" r:id="rId35"/>
    <p:sldId id="467" r:id="rId36"/>
    <p:sldId id="480" r:id="rId37"/>
    <p:sldId id="469" r:id="rId38"/>
    <p:sldId id="470" r:id="rId39"/>
    <p:sldId id="481" r:id="rId40"/>
    <p:sldId id="505" r:id="rId41"/>
    <p:sldId id="506" r:id="rId42"/>
    <p:sldId id="486" r:id="rId43"/>
    <p:sldId id="488" r:id="rId44"/>
    <p:sldId id="489" r:id="rId45"/>
    <p:sldId id="454" r:id="rId46"/>
    <p:sldId id="508" r:id="rId47"/>
    <p:sldId id="455" r:id="rId48"/>
    <p:sldId id="456" r:id="rId49"/>
    <p:sldId id="457" r:id="rId50"/>
    <p:sldId id="458" r:id="rId51"/>
    <p:sldId id="507" r:id="rId52"/>
    <p:sldId id="473" r:id="rId53"/>
    <p:sldId id="436" r:id="rId54"/>
    <p:sldId id="474" r:id="rId55"/>
    <p:sldId id="475" r:id="rId56"/>
    <p:sldId id="446" r:id="rId57"/>
    <p:sldId id="449" r:id="rId58"/>
    <p:sldId id="451" r:id="rId59"/>
    <p:sldId id="443"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FFFF"/>
    <a:srgbClr val="FF00FF"/>
    <a:srgbClr val="FF66FF"/>
    <a:srgbClr val="FFFF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horzBarState="maximized">
    <p:restoredLeft sz="24198" autoAdjust="0"/>
    <p:restoredTop sz="94624" autoAdjust="0"/>
  </p:normalViewPr>
  <p:slideViewPr>
    <p:cSldViewPr>
      <p:cViewPr varScale="1">
        <p:scale>
          <a:sx n="69" d="100"/>
          <a:sy n="69" d="100"/>
        </p:scale>
        <p:origin x="-270"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03BD2F4-1F47-4F06-B357-CA5BAA1646A0}" type="datetimeFigureOut">
              <a:rPr lang="en-US" smtClean="0"/>
              <a:pPr/>
              <a:t>11/5/2014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C0A400-F35D-434D-9A81-FE102EB5C06B}"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0979" name="Rectangle 3"/>
          <p:cNvSpPr>
            <a:spLocks noGrp="1" noChangeArrowheads="1"/>
          </p:cNvSpPr>
          <p:nvPr>
            <p:ph type="ctrTitle" sz="quarter"/>
          </p:nvPr>
        </p:nvSpPr>
        <p:spPr>
          <a:xfrm>
            <a:off x="396875" y="115888"/>
            <a:ext cx="8351838" cy="720725"/>
          </a:xfrm>
        </p:spPr>
        <p:txBody>
          <a:bodyPr anchor="b"/>
          <a:lstStyle>
            <a:lvl1pPr algn="ctr">
              <a:lnSpc>
                <a:spcPct val="80000"/>
              </a:lnSpc>
              <a:defRPr sz="4000">
                <a:solidFill>
                  <a:srgbClr val="FFFF66"/>
                </a:solidFill>
                <a:effectLst>
                  <a:outerShdw blurRad="38100" dist="38100" dir="2700000" algn="tl">
                    <a:srgbClr val="FFFFFF"/>
                  </a:outerShdw>
                </a:effectLst>
                <a:latin typeface="Arial" charset="0"/>
              </a:defRPr>
            </a:lvl1pPr>
          </a:lstStyle>
          <a:p>
            <a:r>
              <a:rPr lang="en-AU"/>
              <a:t>Click to edit Master title style</a:t>
            </a:r>
          </a:p>
        </p:txBody>
      </p:sp>
      <p:sp>
        <p:nvSpPr>
          <p:cNvPr id="510980" name="Rectangle 4"/>
          <p:cNvSpPr>
            <a:spLocks noGrp="1" noChangeArrowheads="1"/>
          </p:cNvSpPr>
          <p:nvPr>
            <p:ph type="subTitle" sz="quarter" idx="1"/>
          </p:nvPr>
        </p:nvSpPr>
        <p:spPr>
          <a:xfrm>
            <a:off x="179388" y="1125538"/>
            <a:ext cx="8713787" cy="5543550"/>
          </a:xfrm>
        </p:spPr>
        <p:txBody>
          <a:bodyPr/>
          <a:lstStyle>
            <a:lvl1pPr marL="0" indent="0">
              <a:buClr>
                <a:srgbClr val="FFFF00"/>
              </a:buClr>
              <a:buSzTx/>
              <a:buFont typeface="Wingdings" pitchFamily="2" charset="2"/>
              <a:buNone/>
              <a:defRPr b="1"/>
            </a:lvl1pPr>
          </a:lstStyle>
          <a:p>
            <a:r>
              <a:rPr lang="en-AU"/>
              <a:t>Click to edit Master subtitle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A67D708-5893-4A1C-9A10-8424F60A0295}" type="slidenum">
              <a:rPr lang="en-AU"/>
              <a:pPr/>
              <a:t>‹#›</a:t>
            </a:fld>
            <a:endParaRPr lang="en-A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Slide Number Placeholder 6"/>
          <p:cNvSpPr>
            <a:spLocks noGrp="1"/>
          </p:cNvSpPr>
          <p:nvPr>
            <p:ph type="sldNum" sz="quarter" idx="10"/>
          </p:nvPr>
        </p:nvSpPr>
        <p:spPr/>
        <p:txBody>
          <a:bodyPr/>
          <a:lstStyle>
            <a:lvl1pPr>
              <a:defRPr/>
            </a:lvl1pPr>
          </a:lstStyle>
          <a:p>
            <a:fld id="{E327F96A-7C1E-4B34-8BBA-A0CDA289C656}" type="slidenum">
              <a:rPr lang="en-AU"/>
              <a:pPr/>
              <a:t>‹#›</a:t>
            </a:fld>
            <a:endParaRPr lang="en-AU"/>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Slide Number Placeholder 2"/>
          <p:cNvSpPr>
            <a:spLocks noGrp="1"/>
          </p:cNvSpPr>
          <p:nvPr>
            <p:ph type="sldNum" sz="quarter" idx="10"/>
          </p:nvPr>
        </p:nvSpPr>
        <p:spPr/>
        <p:txBody>
          <a:bodyPr/>
          <a:lstStyle>
            <a:lvl1pPr>
              <a:defRPr/>
            </a:lvl1pPr>
          </a:lstStyle>
          <a:p>
            <a:fld id="{2DAD3B09-C9FE-4DB5-9AC8-0F3BE11E8E08}" type="slidenum">
              <a:rPr lang="en-AU"/>
              <a:pPr/>
              <a:t>‹#›</a:t>
            </a:fld>
            <a:endParaRPr lang="en-AU"/>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4C33041-DDCA-4126-82EE-63938A1623A4}" type="slidenum">
              <a:rPr lang="en-AU"/>
              <a:pPr/>
              <a:t>‹#›</a:t>
            </a:fld>
            <a:endParaRPr lang="en-AU"/>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3FCD689-FFF7-49E6-A102-20A10C4584E5}" type="slidenum">
              <a:rPr lang="en-AU"/>
              <a:pPr/>
              <a:t>‹#›</a:t>
            </a:fld>
            <a:endParaRPr lang="en-AU"/>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161CA69-0359-4100-AE5A-3B29C5E81AF2}" type="slidenum">
              <a:rPr lang="en-AU"/>
              <a:pPr/>
              <a:t>‹#›</a:t>
            </a:fld>
            <a:endParaRPr lang="en-AU"/>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Slide Number Placeholder 3"/>
          <p:cNvSpPr>
            <a:spLocks noGrp="1"/>
          </p:cNvSpPr>
          <p:nvPr>
            <p:ph type="sldNum" sz="quarter" idx="10"/>
          </p:nvPr>
        </p:nvSpPr>
        <p:spPr/>
        <p:txBody>
          <a:bodyPr/>
          <a:lstStyle>
            <a:lvl1pPr>
              <a:defRPr/>
            </a:lvl1pPr>
          </a:lstStyle>
          <a:p>
            <a:fld id="{7DE07F14-AE11-4564-A8D5-58D1B6FD132E}" type="slidenum">
              <a:rPr lang="en-AU"/>
              <a:pPr/>
              <a:t>‹#›</a:t>
            </a:fld>
            <a:endParaRPr lang="en-AU"/>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Slide Number Placeholder 3"/>
          <p:cNvSpPr>
            <a:spLocks noGrp="1"/>
          </p:cNvSpPr>
          <p:nvPr>
            <p:ph type="sldNum" sz="quarter" idx="10"/>
          </p:nvPr>
        </p:nvSpPr>
        <p:spPr/>
        <p:txBody>
          <a:bodyPr/>
          <a:lstStyle>
            <a:lvl1pPr>
              <a:defRPr/>
            </a:lvl1pPr>
          </a:lstStyle>
          <a:p>
            <a:fld id="{CCE86E39-9FB6-40B2-AE5F-0AF343BE3BAA}" type="slidenum">
              <a:rPr lang="en-AU"/>
              <a:pPr/>
              <a:t>‹#›</a:t>
            </a:fld>
            <a:endParaRPr lang="en-AU"/>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6286520"/>
            <a:ext cx="9144000" cy="571481"/>
            <a:chOff x="0" y="2508"/>
            <a:chExt cx="2142" cy="1808"/>
          </a:xfrm>
        </p:grpSpPr>
        <p:sp>
          <p:nvSpPr>
            <p:cNvPr id="1433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solidFill>
                  <a:srgbClr val="FFFFFF"/>
                </a:solidFill>
              </a:endParaRPr>
            </a:p>
          </p:txBody>
        </p:sp>
        <p:sp>
          <p:nvSpPr>
            <p:cNvPr id="14340" name="Freeform 4"/>
            <p:cNvSpPr>
              <a:spLocks/>
            </p:cNvSpPr>
            <p:nvPr/>
          </p:nvSpPr>
          <p:spPr bwMode="hidden">
            <a:xfrm>
              <a:off x="0" y="2965"/>
              <a:ext cx="1854" cy="1351"/>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US">
                <a:solidFill>
                  <a:srgbClr val="FFFFFF"/>
                </a:solidFill>
              </a:endParaRPr>
            </a:p>
          </p:txBody>
        </p:sp>
        <p:sp>
          <p:nvSpPr>
            <p:cNvPr id="1434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dirty="0">
                <a:solidFill>
                  <a:srgbClr val="FFFFFF"/>
                </a:solidFill>
              </a:endParaRPr>
            </a:p>
          </p:txBody>
        </p:sp>
        <p:sp>
          <p:nvSpPr>
            <p:cNvPr id="1434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solidFill>
                  <a:srgbClr val="FFFFFF"/>
                </a:solidFill>
              </a:endParaRPr>
            </a:p>
          </p:txBody>
        </p:sp>
        <p:sp>
          <p:nvSpPr>
            <p:cNvPr id="1434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solidFill>
                  <a:srgbClr val="FFFFFF"/>
                </a:solidFill>
              </a:endParaRPr>
            </a:p>
          </p:txBody>
        </p:sp>
        <p:sp>
          <p:nvSpPr>
            <p:cNvPr id="1434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US">
                <a:solidFill>
                  <a:srgbClr val="FFFFFF"/>
                </a:solidFill>
              </a:endParaRPr>
            </a:p>
          </p:txBody>
        </p:sp>
        <p:sp>
          <p:nvSpPr>
            <p:cNvPr id="1434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solidFill>
                  <a:srgbClr val="FFFFFF"/>
                </a:solidFill>
              </a:endParaRPr>
            </a:p>
          </p:txBody>
        </p:sp>
      </p:grpSp>
      <p:sp>
        <p:nvSpPr>
          <p:cNvPr id="14346" name="Rectangle 10"/>
          <p:cNvSpPr>
            <a:spLocks noGrp="1" noChangeArrowheads="1"/>
          </p:cNvSpPr>
          <p:nvPr>
            <p:ph type="ctrTitle" sz="quarter"/>
          </p:nvPr>
        </p:nvSpPr>
        <p:spPr>
          <a:xfrm>
            <a:off x="0" y="0"/>
            <a:ext cx="9144000" cy="836613"/>
          </a:xfrm>
        </p:spPr>
        <p:txBody>
          <a:bodyPr/>
          <a:lstStyle>
            <a:lvl1pPr>
              <a:defRPr sz="4400" b="1">
                <a:solidFill>
                  <a:srgbClr val="FFFF00"/>
                </a:solidFill>
                <a:latin typeface="Arial" pitchFamily="34" charset="0"/>
                <a:cs typeface="Arial" pitchFamily="34" charset="0"/>
              </a:defRPr>
            </a:lvl1pPr>
          </a:lstStyle>
          <a:p>
            <a:r>
              <a:rPr lang="en-AU" dirty="0"/>
              <a:t>Click to edit Master title style</a:t>
            </a:r>
          </a:p>
        </p:txBody>
      </p:sp>
      <p:sp>
        <p:nvSpPr>
          <p:cNvPr id="14347" name="Rectangle 11"/>
          <p:cNvSpPr>
            <a:spLocks noGrp="1" noChangeArrowheads="1"/>
          </p:cNvSpPr>
          <p:nvPr>
            <p:ph type="subTitle" sz="quarter" idx="1"/>
          </p:nvPr>
        </p:nvSpPr>
        <p:spPr>
          <a:xfrm>
            <a:off x="285720" y="908050"/>
            <a:ext cx="8643998" cy="5449908"/>
          </a:xfrm>
        </p:spPr>
        <p:txBody>
          <a:bodyPr/>
          <a:lstStyle>
            <a:lvl1pPr marL="0" indent="0">
              <a:buFont typeface="Wingdings" pitchFamily="2" charset="2"/>
              <a:buNone/>
              <a:defRPr sz="2800" b="1"/>
            </a:lvl1pPr>
          </a:lstStyle>
          <a:p>
            <a:r>
              <a:rPr lang="en-AU"/>
              <a:t>Click to edit Master subtitle style</a:t>
            </a:r>
          </a:p>
        </p:txBody>
      </p:sp>
    </p:spTree>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A9DA517-4845-4976-BCD2-397BEFE111CC}"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83DEE34-392A-465D-972E-13F402FFB592}"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7EF5DBE-06A8-4BB2-80CC-AD84AEE7E7E4}" type="slidenum">
              <a:rPr lang="en-AU"/>
              <a:pPr/>
              <a:t>‹#›</a:t>
            </a:fld>
            <a:endParaRPr lang="en-A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4E20EBD-BABF-46C9-ACF1-8873C8E1B460}"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AU">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AU">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1ADD72AD-22C3-4ED0-9814-B3A7D4B83295}"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AU">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AU">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AD115CD3-63C4-4AC9-B7F5-BC129940B531}"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AU">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27160A43-3CC1-456E-9784-007E1823A13A}"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C943D27-F092-4908-9E06-06FD2AB51799}"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114F55C-3BBF-4F91-BDB4-883198BE5E21}"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6728821-B437-48AD-800F-A1F79AFA3EF1}"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5643301-8FC1-46A2-AB59-B22E634FB27B}"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p:spPr>
        <p:txBody>
          <a:bodyPr/>
          <a:lstStyle>
            <a:lvl1pPr>
              <a:defRPr/>
            </a:lvl1pPr>
          </a:lstStyle>
          <a:p>
            <a:endParaRPr lang="en-AU">
              <a:solidFill>
                <a:srgbClr val="FFFFFF"/>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AU">
              <a:solidFill>
                <a:srgbClr val="FFFFFF"/>
              </a:solidFill>
            </a:endParaRPr>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fld id="{F4B60B03-88E1-422D-BF90-D1085CCB310D}"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5661025"/>
            <a:ext cx="1331913" cy="1190625"/>
            <a:chOff x="0" y="2458"/>
            <a:chExt cx="2142" cy="1858"/>
          </a:xfrm>
        </p:grpSpPr>
        <p:sp>
          <p:nvSpPr>
            <p:cNvPr id="34509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a:solidFill>
                  <a:srgbClr val="FFFFFF"/>
                </a:solidFill>
              </a:endParaRPr>
            </a:p>
          </p:txBody>
        </p:sp>
        <p:sp>
          <p:nvSpPr>
            <p:cNvPr id="34509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pPr>
              <a:endParaRPr lang="en-US">
                <a:solidFill>
                  <a:srgbClr val="FFFFFF"/>
                </a:solidFill>
              </a:endParaRPr>
            </a:p>
          </p:txBody>
        </p:sp>
        <p:sp>
          <p:nvSpPr>
            <p:cNvPr id="34509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a:solidFill>
                  <a:srgbClr val="FFFFFF"/>
                </a:solidFill>
              </a:endParaRPr>
            </a:p>
          </p:txBody>
        </p:sp>
        <p:sp>
          <p:nvSpPr>
            <p:cNvPr id="34509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a:solidFill>
                  <a:srgbClr val="FFFFFF"/>
                </a:solidFill>
              </a:endParaRPr>
            </a:p>
          </p:txBody>
        </p:sp>
        <p:sp>
          <p:nvSpPr>
            <p:cNvPr id="34509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pPr>
              <a:endParaRPr lang="en-US">
                <a:solidFill>
                  <a:srgbClr val="FFFFFF"/>
                </a:solidFill>
              </a:endParaRPr>
            </a:p>
          </p:txBody>
        </p:sp>
        <p:sp>
          <p:nvSpPr>
            <p:cNvPr id="34509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fontAlgn="base">
                <a:spcBef>
                  <a:spcPct val="0"/>
                </a:spcBef>
                <a:spcAft>
                  <a:spcPct val="0"/>
                </a:spcAft>
              </a:pPr>
              <a:endParaRPr lang="en-US">
                <a:solidFill>
                  <a:srgbClr val="FFFFFF"/>
                </a:solidFill>
              </a:endParaRPr>
            </a:p>
          </p:txBody>
        </p:sp>
        <p:sp>
          <p:nvSpPr>
            <p:cNvPr id="34509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pPr>
              <a:endParaRPr lang="en-US">
                <a:solidFill>
                  <a:srgbClr val="FFFFFF"/>
                </a:solidFill>
              </a:endParaRPr>
            </a:p>
          </p:txBody>
        </p:sp>
      </p:grpSp>
      <p:sp>
        <p:nvSpPr>
          <p:cNvPr id="345098" name="Rectangle 10"/>
          <p:cNvSpPr>
            <a:spLocks noGrp="1" noChangeArrowheads="1"/>
          </p:cNvSpPr>
          <p:nvPr>
            <p:ph type="ctrTitle" sz="quarter"/>
          </p:nvPr>
        </p:nvSpPr>
        <p:spPr>
          <a:xfrm>
            <a:off x="0" y="0"/>
            <a:ext cx="9144000" cy="836613"/>
          </a:xfrm>
        </p:spPr>
        <p:txBody>
          <a:bodyPr/>
          <a:lstStyle>
            <a:lvl1pPr>
              <a:defRPr sz="4000" b="1">
                <a:solidFill>
                  <a:srgbClr val="FFFF00"/>
                </a:solidFill>
              </a:defRPr>
            </a:lvl1pPr>
          </a:lstStyle>
          <a:p>
            <a:r>
              <a:rPr lang="en-AU"/>
              <a:t>Click to edit Master title style</a:t>
            </a:r>
          </a:p>
        </p:txBody>
      </p:sp>
      <p:sp>
        <p:nvSpPr>
          <p:cNvPr id="345099" name="Rectangle 11"/>
          <p:cNvSpPr>
            <a:spLocks noGrp="1" noChangeArrowheads="1"/>
          </p:cNvSpPr>
          <p:nvPr>
            <p:ph type="subTitle" sz="quarter" idx="1"/>
          </p:nvPr>
        </p:nvSpPr>
        <p:spPr>
          <a:xfrm>
            <a:off x="1371600" y="908050"/>
            <a:ext cx="7772400" cy="5949950"/>
          </a:xfrm>
        </p:spPr>
        <p:txBody>
          <a:bodyPr/>
          <a:lstStyle>
            <a:lvl1pPr marL="0" indent="0">
              <a:buFont typeface="Wingdings" pitchFamily="2" charset="2"/>
              <a:buNone/>
              <a:defRPr sz="2800" b="1"/>
            </a:lvl1pPr>
          </a:lstStyle>
          <a:p>
            <a:r>
              <a:rPr lang="en-AU"/>
              <a:t>Click to edit Master subtitle style</a:t>
            </a: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0694664-C7C6-4171-AED0-FFDD55866B03}" type="slidenum">
              <a:rPr lang="en-AU"/>
              <a:pPr/>
              <a:t>‹#›</a:t>
            </a:fld>
            <a:endParaRPr lang="en-AU"/>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997FAD4-8FD6-44C9-831A-8EDA3157B3EA}"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822A39B-D3EF-4473-B70C-730215E6DA66}"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DEE09B7-F55E-4343-B8EB-7B19F4B7A344}"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AU">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AU">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58DC7180-4752-421C-8865-FD169B1A6FAB}"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AU">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AU">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1DCC5C8-5EC5-4953-B859-AD93A4C16974}"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AU">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DA99279E-52D5-4A00-B61C-4C37BC00E1C3}"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1AF1975-2758-4439-AFBF-C4A5641B7A74}"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1066C87-A19B-4BB9-A44E-B5334BF61983}"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FC48EE9-1B12-49F8-9875-34164C8183E3}"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FB8B596-5416-4FF1-89AF-497B3E465958}"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0" y="6453188"/>
            <a:ext cx="539750" cy="404812"/>
          </a:xfrm>
        </p:spPr>
        <p:txBody>
          <a:bodyPr/>
          <a:lstStyle>
            <a:lvl1pPr>
              <a:defRPr/>
            </a:lvl1pPr>
          </a:lstStyle>
          <a:p>
            <a:fld id="{EE15C2A3-7CDA-4BD1-A5FE-8A5B8A360E5C}" type="slidenum">
              <a:rPr lang="en-AU"/>
              <a:pPr/>
              <a:t>‹#›</a:t>
            </a:fld>
            <a:endParaRPr lang="en-AU"/>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2634" name="Rectangle 10"/>
          <p:cNvSpPr>
            <a:spLocks noGrp="1" noChangeArrowheads="1"/>
          </p:cNvSpPr>
          <p:nvPr>
            <p:ph type="ctrTitle" sz="quarter"/>
          </p:nvPr>
        </p:nvSpPr>
        <p:spPr>
          <a:xfrm>
            <a:off x="0" y="0"/>
            <a:ext cx="9144000" cy="836613"/>
          </a:xfrm>
        </p:spPr>
        <p:txBody>
          <a:bodyPr/>
          <a:lstStyle>
            <a:lvl1pPr>
              <a:defRPr sz="3600">
                <a:solidFill>
                  <a:srgbClr val="FFFF00"/>
                </a:solidFill>
                <a:latin typeface="Arial Black" pitchFamily="34" charset="0"/>
              </a:defRPr>
            </a:lvl1pPr>
          </a:lstStyle>
          <a:p>
            <a:r>
              <a:rPr lang="en-AU"/>
              <a:t>Click to edit Master title style</a:t>
            </a:r>
          </a:p>
        </p:txBody>
      </p:sp>
      <p:sp>
        <p:nvSpPr>
          <p:cNvPr id="282635" name="Rectangle 11"/>
          <p:cNvSpPr>
            <a:spLocks noGrp="1" noChangeArrowheads="1"/>
          </p:cNvSpPr>
          <p:nvPr>
            <p:ph type="subTitle" sz="quarter" idx="1"/>
          </p:nvPr>
        </p:nvSpPr>
        <p:spPr>
          <a:xfrm>
            <a:off x="1371600" y="908050"/>
            <a:ext cx="7772400" cy="5949950"/>
          </a:xfrm>
        </p:spPr>
        <p:txBody>
          <a:bodyPr/>
          <a:lstStyle>
            <a:lvl1pPr marL="0" indent="0">
              <a:buFont typeface="Wingdings" pitchFamily="2" charset="2"/>
              <a:buNone/>
              <a:defRPr sz="2800" b="1"/>
            </a:lvl1pPr>
          </a:lstStyle>
          <a:p>
            <a:r>
              <a:rPr lang="en-AU"/>
              <a:t>Click to edit Master subtitle style</a:t>
            </a:r>
          </a:p>
        </p:txBody>
      </p:sp>
      <p:sp>
        <p:nvSpPr>
          <p:cNvPr id="282637" name="Rectangle 13"/>
          <p:cNvSpPr>
            <a:spLocks noGrp="1" noChangeArrowheads="1"/>
          </p:cNvSpPr>
          <p:nvPr>
            <p:ph type="sldNum" sz="quarter" idx="4"/>
          </p:nvPr>
        </p:nvSpPr>
        <p:spPr>
          <a:xfrm>
            <a:off x="827088" y="6524625"/>
            <a:ext cx="514350" cy="333375"/>
          </a:xfrm>
        </p:spPr>
        <p:txBody>
          <a:bodyPr/>
          <a:lstStyle>
            <a:lvl1pPr>
              <a:defRPr sz="1400"/>
            </a:lvl1pPr>
          </a:lstStyle>
          <a:p>
            <a:fld id="{911A6527-6A10-4CA4-9A8D-B5E314C633D3}" type="slidenum">
              <a:rPr lang="en-AU">
                <a:solidFill>
                  <a:srgbClr val="FFFFFF"/>
                </a:solidFill>
              </a:rPr>
              <a:pPr/>
              <a:t>‹#›</a:t>
            </a:fld>
            <a:endParaRPr lang="en-AU">
              <a:solidFill>
                <a:srgbClr val="FFFFFF"/>
              </a:solidFill>
            </a:endParaRPr>
          </a:p>
        </p:txBody>
      </p:sp>
    </p:spTree>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95A8B4B3-688F-4EE8-AD17-ABD25CC28D14}"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3770E1D-82E5-4819-B627-34EB119D1AEF}"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D05B6A9-1D91-431C-94FB-5A3BB7AE9939}"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AU">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AU">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400228AD-D602-44B9-8306-BEA9F09829B7}"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AU">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AU">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D413A1F-1771-4AB8-8DF1-448F72499B50}"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AU">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BEE5D23D-D63E-4A74-942B-BADEC6432AB7}"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942329C-29A3-4992-A331-BEEE0ADAE026}"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32575E2-E47D-4851-8598-0E095F676872}"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E003AD9-6698-4229-819E-D2E53473FC30}"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0" y="6453188"/>
            <a:ext cx="539750" cy="404812"/>
          </a:xfrm>
        </p:spPr>
        <p:txBody>
          <a:bodyPr/>
          <a:lstStyle>
            <a:lvl1pPr>
              <a:defRPr/>
            </a:lvl1pPr>
          </a:lstStyle>
          <a:p>
            <a:fld id="{709D887C-197B-47EC-A891-C3246622EB9E}" type="slidenum">
              <a:rPr lang="en-AU"/>
              <a:pPr/>
              <a:t>‹#›</a:t>
            </a:fld>
            <a:endParaRPr lang="en-AU"/>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E5BE10E-CCE6-4ED7-B5DD-822CCB01A5B9}"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4" name="Rectangle 4"/>
          <p:cNvSpPr>
            <a:spLocks noGrp="1" noChangeArrowheads="1"/>
          </p:cNvSpPr>
          <p:nvPr>
            <p:ph type="ctrTitle" sz="quarter"/>
          </p:nvPr>
        </p:nvSpPr>
        <p:spPr>
          <a:xfrm>
            <a:off x="396875" y="115888"/>
            <a:ext cx="8351838" cy="720725"/>
          </a:xfrm>
        </p:spPr>
        <p:txBody>
          <a:bodyPr anchor="b"/>
          <a:lstStyle>
            <a:lvl1pPr algn="ctr">
              <a:lnSpc>
                <a:spcPct val="80000"/>
              </a:lnSpc>
              <a:defRPr sz="4000">
                <a:solidFill>
                  <a:srgbClr val="FFFF66"/>
                </a:solidFill>
                <a:effectLst>
                  <a:outerShdw blurRad="38100" dist="38100" dir="2700000" algn="tl">
                    <a:srgbClr val="FFFFFF"/>
                  </a:outerShdw>
                </a:effectLst>
                <a:latin typeface="Arial" charset="0"/>
              </a:defRPr>
            </a:lvl1pPr>
          </a:lstStyle>
          <a:p>
            <a:r>
              <a:rPr lang="en-AU"/>
              <a:t>Click to edit Master title style</a:t>
            </a:r>
          </a:p>
        </p:txBody>
      </p:sp>
      <p:sp>
        <p:nvSpPr>
          <p:cNvPr id="5125" name="Rectangle 5"/>
          <p:cNvSpPr>
            <a:spLocks noGrp="1" noChangeArrowheads="1"/>
          </p:cNvSpPr>
          <p:nvPr>
            <p:ph type="subTitle" sz="quarter" idx="1"/>
          </p:nvPr>
        </p:nvSpPr>
        <p:spPr>
          <a:xfrm>
            <a:off x="179388" y="1125538"/>
            <a:ext cx="8713787" cy="5543550"/>
          </a:xfrm>
        </p:spPr>
        <p:txBody>
          <a:bodyPr/>
          <a:lstStyle>
            <a:lvl1pPr marL="536575" indent="-536575">
              <a:buClr>
                <a:srgbClr val="FFFF00"/>
              </a:buClr>
              <a:buSzTx/>
              <a:buFont typeface="Wingdings" pitchFamily="2" charset="2"/>
              <a:buChar char="q"/>
              <a:defRPr b="1"/>
            </a:lvl1pPr>
          </a:lstStyle>
          <a:p>
            <a:r>
              <a:rPr lang="en-AU"/>
              <a:t>Click to edit Master subtitle style</a:t>
            </a:r>
          </a:p>
        </p:txBody>
      </p:sp>
    </p:spTree>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2AEC55C-A2EF-444E-9EC5-D567F42FF1B8}"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A66C5E3-5B56-4803-A043-77A22907C978}"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F3418D1-2114-4732-8DF9-5CFB8E08D81E}"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AU">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AU">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6EF21EF3-F649-4891-9FFB-52B99E8294E3}"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AU">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AU">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9A490279-CD63-4C5E-A1E7-B6CBD04F43E8}"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AU">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5D10404D-95E3-4E13-B473-3F9990628701}"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BA3C63F-7D32-4773-8051-A32DC48F67A5}"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EFD4CE4-ED82-48A5-991B-70D25D83DCD6}"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5589240"/>
            <a:ext cx="1187624" cy="1262410"/>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8" name="Freeform 6"/>
            <p:cNvSpPr>
              <a:spLocks/>
            </p:cNvSpPr>
            <p:nvPr/>
          </p:nvSpPr>
          <p:spPr bwMode="ltGray">
            <a:xfrm>
              <a:off x="0" y="2544"/>
              <a:ext cx="1745" cy="1769"/>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1" name="Oval 9"/>
            <p:cNvSpPr>
              <a:spLocks noChangeArrowheads="1"/>
            </p:cNvSpPr>
            <p:nvPr/>
          </p:nvSpPr>
          <p:spPr bwMode="ltGray">
            <a:xfrm>
              <a:off x="791" y="2724"/>
              <a:ext cx="120"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grpSp>
      <p:sp>
        <p:nvSpPr>
          <p:cNvPr id="14346" name="Rectangle 10"/>
          <p:cNvSpPr>
            <a:spLocks noGrp="1" noChangeArrowheads="1"/>
          </p:cNvSpPr>
          <p:nvPr>
            <p:ph type="ctrTitle" sz="quarter"/>
          </p:nvPr>
        </p:nvSpPr>
        <p:spPr>
          <a:xfrm>
            <a:off x="0" y="0"/>
            <a:ext cx="9144000" cy="836613"/>
          </a:xfrm>
        </p:spPr>
        <p:txBody>
          <a:bodyPr/>
          <a:lstStyle>
            <a:lvl1pPr>
              <a:defRPr sz="3600">
                <a:solidFill>
                  <a:srgbClr val="FFFF00"/>
                </a:solidFill>
                <a:latin typeface="Arial Black" pitchFamily="34" charset="0"/>
              </a:defRPr>
            </a:lvl1pPr>
          </a:lstStyle>
          <a:p>
            <a:r>
              <a:rPr lang="en-AU"/>
              <a:t>Click to edit Master title style</a:t>
            </a:r>
          </a:p>
        </p:txBody>
      </p:sp>
      <p:sp>
        <p:nvSpPr>
          <p:cNvPr id="14347" name="Rectangle 11"/>
          <p:cNvSpPr>
            <a:spLocks noGrp="1" noChangeArrowheads="1"/>
          </p:cNvSpPr>
          <p:nvPr>
            <p:ph type="subTitle" sz="quarter" idx="1"/>
          </p:nvPr>
        </p:nvSpPr>
        <p:spPr>
          <a:xfrm>
            <a:off x="1371600" y="908050"/>
            <a:ext cx="7772400" cy="5949950"/>
          </a:xfrm>
        </p:spPr>
        <p:txBody>
          <a:bodyPr/>
          <a:lstStyle>
            <a:lvl1pPr marL="0" indent="0">
              <a:buFont typeface="Wingdings" pitchFamily="2" charset="2"/>
              <a:buNone/>
              <a:defRPr sz="2800" b="1"/>
            </a:lvl1pPr>
          </a:lstStyle>
          <a:p>
            <a:r>
              <a:rPr lang="en-AU"/>
              <a:t>Click to edit Master subtitle style</a:t>
            </a:r>
          </a:p>
        </p:txBody>
      </p:sp>
      <p:sp>
        <p:nvSpPr>
          <p:cNvPr id="12" name="Rectangle 13"/>
          <p:cNvSpPr>
            <a:spLocks noGrp="1" noChangeArrowheads="1"/>
          </p:cNvSpPr>
          <p:nvPr>
            <p:ph type="ftr" sz="quarter" idx="10"/>
          </p:nvPr>
        </p:nvSpPr>
        <p:spPr>
          <a:xfrm>
            <a:off x="0" y="5373688"/>
            <a:ext cx="1331913" cy="1484312"/>
          </a:xfrm>
        </p:spPr>
        <p:txBody>
          <a:bodyPr/>
          <a:lstStyle>
            <a:lvl1pPr algn="l">
              <a:defRPr sz="1800" smtClean="0">
                <a:solidFill>
                  <a:srgbClr val="FFFF66"/>
                </a:solidFill>
                <a:effectLst/>
                <a:latin typeface="Impact" pitchFamily="34" charset="0"/>
              </a:defRPr>
            </a:lvl1pPr>
          </a:lstStyle>
          <a:p>
            <a:pPr>
              <a:defRPr/>
            </a:pPr>
            <a:r>
              <a:rPr lang="en-AU"/>
              <a:t>Events Subsequent to the Return of Christ</a:t>
            </a:r>
          </a:p>
        </p:txBody>
      </p:sp>
      <p:sp>
        <p:nvSpPr>
          <p:cNvPr id="13" name="Rectangle 14"/>
          <p:cNvSpPr>
            <a:spLocks noGrp="1" noChangeArrowheads="1"/>
          </p:cNvSpPr>
          <p:nvPr>
            <p:ph type="sldNum" sz="quarter" idx="11"/>
          </p:nvPr>
        </p:nvSpPr>
        <p:spPr>
          <a:xfrm>
            <a:off x="827088" y="6524625"/>
            <a:ext cx="514350" cy="333375"/>
          </a:xfrm>
        </p:spPr>
        <p:txBody>
          <a:bodyPr/>
          <a:lstStyle>
            <a:lvl1pPr>
              <a:defRPr sz="1400" smtClean="0"/>
            </a:lvl1pPr>
          </a:lstStyle>
          <a:p>
            <a:pPr>
              <a:defRPr/>
            </a:pPr>
            <a:fld id="{9BCB24E2-8F8A-4591-BF69-F8EE1061A263}" type="slidenum">
              <a:rPr lang="en-AU">
                <a:solidFill>
                  <a:srgbClr val="FFFFFF"/>
                </a:solidFill>
              </a:rPr>
              <a:pPr>
                <a:defRPr/>
              </a:pPr>
              <a:t>‹#›</a:t>
            </a:fld>
            <a:endParaRPr lang="en-AU">
              <a:solidFill>
                <a:srgbClr val="FFFFFF"/>
              </a:solidFill>
            </a:endParaRPr>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29527B4-3B53-40B7-A9FA-B382F6118B02}"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7E85D08-4E5E-4812-A715-109891654412}"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6092825"/>
            <a:ext cx="827088" cy="7651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7" name="Freeform 5"/>
            <p:cNvSpPr>
              <a:spLocks/>
            </p:cNvSpPr>
            <p:nvPr/>
          </p:nvSpPr>
          <p:spPr bwMode="ltGray">
            <a:xfrm>
              <a:off x="0" y="2736"/>
              <a:ext cx="1743"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8" name="Freeform 6"/>
            <p:cNvSpPr>
              <a:spLocks/>
            </p:cNvSpPr>
            <p:nvPr/>
          </p:nvSpPr>
          <p:spPr bwMode="ltGray">
            <a:xfrm>
              <a:off x="0" y="2543"/>
              <a:ext cx="1743" cy="1769"/>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9" name="Oval 7"/>
            <p:cNvSpPr>
              <a:spLocks noChangeArrowheads="1"/>
            </p:cNvSpPr>
            <p:nvPr/>
          </p:nvSpPr>
          <p:spPr bwMode="ltGray">
            <a:xfrm>
              <a:off x="210" y="2786"/>
              <a:ext cx="86" cy="85"/>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0" name="Oval 8"/>
            <p:cNvSpPr>
              <a:spLocks noChangeArrowheads="1"/>
            </p:cNvSpPr>
            <p:nvPr/>
          </p:nvSpPr>
          <p:spPr bwMode="ltGray">
            <a:xfrm>
              <a:off x="1538" y="3884"/>
              <a:ext cx="90" cy="93"/>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1" name="Oval 9"/>
            <p:cNvSpPr>
              <a:spLocks noChangeArrowheads="1"/>
            </p:cNvSpPr>
            <p:nvPr/>
          </p:nvSpPr>
          <p:spPr bwMode="ltGray">
            <a:xfrm>
              <a:off x="789" y="2724"/>
              <a:ext cx="123" cy="119"/>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grpSp>
      <p:sp>
        <p:nvSpPr>
          <p:cNvPr id="149514" name="Rectangle 10"/>
          <p:cNvSpPr>
            <a:spLocks noGrp="1" noChangeArrowheads="1"/>
          </p:cNvSpPr>
          <p:nvPr>
            <p:ph type="ctrTitle" sz="quarter"/>
          </p:nvPr>
        </p:nvSpPr>
        <p:spPr>
          <a:xfrm>
            <a:off x="0" y="0"/>
            <a:ext cx="9144000" cy="1052513"/>
          </a:xfrm>
        </p:spPr>
        <p:txBody>
          <a:bodyPr/>
          <a:lstStyle>
            <a:lvl1pPr>
              <a:defRPr/>
            </a:lvl1pPr>
          </a:lstStyle>
          <a:p>
            <a:r>
              <a:rPr lang="en-AU"/>
              <a:t>Click to edit Master title style</a:t>
            </a:r>
          </a:p>
        </p:txBody>
      </p:sp>
      <p:sp>
        <p:nvSpPr>
          <p:cNvPr id="149515" name="Rectangle 11"/>
          <p:cNvSpPr>
            <a:spLocks noGrp="1" noChangeArrowheads="1"/>
          </p:cNvSpPr>
          <p:nvPr>
            <p:ph type="subTitle" sz="quarter" idx="1"/>
          </p:nvPr>
        </p:nvSpPr>
        <p:spPr>
          <a:xfrm>
            <a:off x="468313" y="1052513"/>
            <a:ext cx="8280400" cy="5805487"/>
          </a:xfrm>
        </p:spPr>
        <p:txBody>
          <a:bodyPr/>
          <a:lstStyle>
            <a:lvl1pPr marL="0" indent="0">
              <a:buFont typeface="Wingdings" pitchFamily="2" charset="2"/>
              <a:buNone/>
              <a:defRPr/>
            </a:lvl1pPr>
          </a:lstStyle>
          <a:p>
            <a:r>
              <a:rPr lang="en-AU"/>
              <a:t>Click to edit Master subtitle style</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8050"/>
            <a:ext cx="4038600"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8050"/>
            <a:ext cx="4038600"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E24C8F5-FDFD-4731-A51C-12D1D2825ABF}"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524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524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ftr" sz="quarter" idx="10"/>
          </p:nvPr>
        </p:nvSpPr>
        <p:spPr>
          <a:ln/>
        </p:spPr>
        <p:txBody>
          <a:bodyPr/>
          <a:lstStyle>
            <a:lvl1pPr>
              <a:defRPr/>
            </a:lvl1pPr>
          </a:lstStyle>
          <a:p>
            <a:pPr>
              <a:defRPr/>
            </a:pPr>
            <a:r>
              <a:rPr lang="en-AU"/>
              <a:t>Cameos of the Kingdom</a:t>
            </a: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pPr>
              <a:buClr>
                <a:srgbClr val="009999"/>
              </a:buClr>
            </a:pPr>
            <a:r>
              <a:rPr lang="en-AU"/>
              <a:t>The Letters to the Seven Ecclesias</a:t>
            </a: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buClr>
                <a:srgbClr val="009999"/>
              </a:buClr>
            </a:pPr>
            <a:r>
              <a:rPr lang="en-AU"/>
              <a:t>The Letters to the Seven Ecclesias</a:t>
            </a: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pPr>
              <a:buClr>
                <a:srgbClr val="009999"/>
              </a:buClr>
            </a:pPr>
            <a:r>
              <a:rPr lang="en-AU"/>
              <a:t>The Letters to the Seven Ecclesias</a:t>
            </a: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8775" y="765175"/>
            <a:ext cx="4316413"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27588" y="765175"/>
            <a:ext cx="4316412"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buClr>
                <a:srgbClr val="009999"/>
              </a:buClr>
            </a:pPr>
            <a:r>
              <a:rPr lang="en-AU"/>
              <a:t>The Letters to the Seven Ecclesias</a:t>
            </a: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pPr>
              <a:buClr>
                <a:srgbClr val="009999"/>
              </a:buClr>
            </a:pPr>
            <a:r>
              <a:rPr lang="en-AU"/>
              <a:t>The Letters to the Seven Ecclesias</a:t>
            </a: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pPr>
              <a:buClr>
                <a:srgbClr val="009999"/>
              </a:buClr>
            </a:pPr>
            <a:r>
              <a:rPr lang="en-AU"/>
              <a:t>The Letters to the Seven Ecclesias</a:t>
            </a: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buClr>
                <a:srgbClr val="009999"/>
              </a:buClr>
            </a:pPr>
            <a:r>
              <a:rPr lang="en-AU"/>
              <a:t>The Letters to the Seven Ecclesias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D95F80F1-66E8-4A5A-8911-9397FCBE0599}"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buClr>
                <a:srgbClr val="009999"/>
              </a:buClr>
            </a:pPr>
            <a:r>
              <a:rPr lang="en-AU"/>
              <a:t>The Letters to the Seven Ecclesias</a:t>
            </a: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buClr>
                <a:srgbClr val="009999"/>
              </a:buClr>
            </a:pPr>
            <a:r>
              <a:rPr lang="en-AU"/>
              <a:t>The Letters to the Seven Ecclesias</a:t>
            </a: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buClr>
                <a:srgbClr val="009999"/>
              </a:buClr>
            </a:pPr>
            <a:r>
              <a:rPr lang="en-AU"/>
              <a:t>The Letters to the Seven Ecclesias</a:t>
            </a: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381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381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buClr>
                <a:srgbClr val="009999"/>
              </a:buClr>
            </a:pPr>
            <a:r>
              <a:rPr lang="en-AU"/>
              <a:t>The Letters to the Seven Ecclesias</a:t>
            </a: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51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58775" y="765175"/>
            <a:ext cx="4316413" cy="5616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27588" y="765175"/>
            <a:ext cx="4316412" cy="5616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176213" y="6426200"/>
            <a:ext cx="4932363" cy="404813"/>
          </a:xfrm>
        </p:spPr>
        <p:txBody>
          <a:bodyPr/>
          <a:lstStyle>
            <a:lvl1pPr>
              <a:defRPr/>
            </a:lvl1pPr>
          </a:lstStyle>
          <a:p>
            <a:pPr>
              <a:buClr>
                <a:srgbClr val="009999"/>
              </a:buClr>
            </a:pPr>
            <a:r>
              <a:rPr lang="en-AU"/>
              <a:t>The Letters to the Seven Ecclesias</a:t>
            </a: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7" name="Rectangle 3"/>
          <p:cNvSpPr>
            <a:spLocks noGrp="1" noChangeArrowheads="1"/>
          </p:cNvSpPr>
          <p:nvPr>
            <p:ph type="ctrTitle" sz="quarter"/>
          </p:nvPr>
        </p:nvSpPr>
        <p:spPr>
          <a:xfrm>
            <a:off x="0" y="0"/>
            <a:ext cx="9142413" cy="765175"/>
          </a:xfrm>
        </p:spPr>
        <p:txBody>
          <a:bodyPr anchor="b"/>
          <a:lstStyle>
            <a:lvl1pPr algn="ctr">
              <a:lnSpc>
                <a:spcPct val="80000"/>
              </a:lnSpc>
              <a:defRPr sz="4000">
                <a:solidFill>
                  <a:srgbClr val="FFFF00"/>
                </a:solidFill>
                <a:effectLst>
                  <a:outerShdw blurRad="38100" dist="38100" dir="2700000" algn="tl">
                    <a:srgbClr val="FFFFFF"/>
                  </a:outerShdw>
                </a:effectLst>
                <a:latin typeface="Arial" charset="0"/>
              </a:defRPr>
            </a:lvl1pPr>
          </a:lstStyle>
          <a:p>
            <a:r>
              <a:rPr lang="en-AU"/>
              <a:t>Click to edit Master title style</a:t>
            </a:r>
          </a:p>
        </p:txBody>
      </p:sp>
      <p:sp>
        <p:nvSpPr>
          <p:cNvPr id="6148" name="Rectangle 4"/>
          <p:cNvSpPr>
            <a:spLocks noGrp="1" noChangeArrowheads="1"/>
          </p:cNvSpPr>
          <p:nvPr>
            <p:ph type="subTitle" sz="quarter" idx="1"/>
          </p:nvPr>
        </p:nvSpPr>
        <p:spPr>
          <a:xfrm>
            <a:off x="179388" y="908050"/>
            <a:ext cx="8785225" cy="5616575"/>
          </a:xfrm>
        </p:spPr>
        <p:txBody>
          <a:bodyPr/>
          <a:lstStyle>
            <a:lvl1pPr marL="531813" indent="-531813">
              <a:buClr>
                <a:srgbClr val="FFFF00"/>
              </a:buClr>
              <a:buSzTx/>
              <a:buFont typeface="Wingdings" pitchFamily="2" charset="2"/>
              <a:buChar char="v"/>
              <a:defRPr b="1"/>
            </a:lvl1pPr>
          </a:lstStyle>
          <a:p>
            <a:r>
              <a:rPr lang="en-AU"/>
              <a:t>Click to edit Master subtitle style</a:t>
            </a:r>
          </a:p>
        </p:txBody>
      </p:sp>
    </p:spTree>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buClr>
                <a:srgbClr val="800000"/>
              </a:buClr>
            </a:pPr>
            <a:fld id="{C209DE08-BC1A-4D27-9C8E-B48EB75075F6}"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buClr>
                <a:srgbClr val="800000"/>
              </a:buClr>
            </a:pPr>
            <a:fld id="{8022C559-FC1E-49B8-AFC2-8759CE4B9383}"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buClr>
                <a:srgbClr val="800000"/>
              </a:buClr>
            </a:pPr>
            <a:fld id="{147DA556-ED1A-43B8-9DB4-8B9CD89FA7C9}"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8" name="Footer Placeholder 7"/>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a:buClr>
                <a:srgbClr val="800000"/>
              </a:buClr>
            </a:pPr>
            <a:fld id="{BDCA94C6-800B-4053-86D8-005E6F318FFB}"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07A855F-CD47-46C0-AF91-A1B2BFF560F9}"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4" name="Footer Placeholder 3"/>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buClr>
                <a:srgbClr val="800000"/>
              </a:buClr>
            </a:pPr>
            <a:fld id="{9BBD35B7-8A38-46F7-ABF5-5940C7FB0E7D}"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3" name="Footer Placeholder 2"/>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a:buClr>
                <a:srgbClr val="800000"/>
              </a:buClr>
            </a:pPr>
            <a:fld id="{50DD755C-7DDB-4611-9698-1E77EB6CBD23}"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buClr>
                <a:srgbClr val="800000"/>
              </a:buClr>
            </a:pPr>
            <a:fld id="{97F12B59-0386-4C75-8707-671F082FC360}"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buClr>
                <a:srgbClr val="800000"/>
              </a:buClr>
            </a:pPr>
            <a:fld id="{A4E60EBF-30AC-4352-A35A-96D87B968C51}"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buClr>
                <a:srgbClr val="800000"/>
              </a:buClr>
            </a:pPr>
            <a:fld id="{8C2D69DD-165C-4A30-AE84-B635EC498786}"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buClr>
                <a:srgbClr val="800000"/>
              </a:buClr>
            </a:pPr>
            <a:fld id="{FD83C524-D2AC-4445-972B-A79BA4472C19}"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ctrTitle" sz="quarter"/>
          </p:nvPr>
        </p:nvSpPr>
        <p:spPr>
          <a:xfrm>
            <a:off x="3" y="3"/>
            <a:ext cx="9142413" cy="765175"/>
          </a:xfrm>
        </p:spPr>
        <p:txBody>
          <a:bodyPr anchor="b"/>
          <a:lstStyle>
            <a:lvl1pPr algn="ctr">
              <a:lnSpc>
                <a:spcPct val="80000"/>
              </a:lnSpc>
              <a:defRPr sz="3600">
                <a:solidFill>
                  <a:srgbClr val="FFFF00"/>
                </a:solidFill>
                <a:effectLst>
                  <a:outerShdw blurRad="38100" dist="38100" dir="2700000" algn="tl">
                    <a:srgbClr val="FFFFFF"/>
                  </a:outerShdw>
                </a:effectLst>
                <a:latin typeface="Arial" charset="0"/>
              </a:defRPr>
            </a:lvl1pPr>
          </a:lstStyle>
          <a:p>
            <a:r>
              <a:rPr lang="en-AU"/>
              <a:t>Click to edit Master title style</a:t>
            </a:r>
          </a:p>
        </p:txBody>
      </p:sp>
      <p:sp>
        <p:nvSpPr>
          <p:cNvPr id="5124" name="Rectangle 4"/>
          <p:cNvSpPr>
            <a:spLocks noGrp="1" noChangeArrowheads="1"/>
          </p:cNvSpPr>
          <p:nvPr>
            <p:ph type="subTitle" sz="quarter" idx="1"/>
          </p:nvPr>
        </p:nvSpPr>
        <p:spPr>
          <a:xfrm>
            <a:off x="179388" y="908053"/>
            <a:ext cx="8785225" cy="5400675"/>
          </a:xfrm>
        </p:spPr>
        <p:txBody>
          <a:bodyPr/>
          <a:lstStyle>
            <a:lvl1pPr marL="0" indent="0">
              <a:buFont typeface="Wingdings" pitchFamily="2" charset="2"/>
              <a:buNone/>
              <a:defRPr b="1"/>
            </a:lvl1pPr>
          </a:lstStyle>
          <a:p>
            <a:r>
              <a:rPr lang="en-AU"/>
              <a:t>Click to edit Master subtitle style</a:t>
            </a:r>
          </a:p>
        </p:txBody>
      </p:sp>
    </p:spTree>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buClr>
                <a:srgbClr val="800000"/>
              </a:buClr>
            </a:pPr>
            <a:fld id="{6D76C5E1-EB17-4019-9CD8-DB94BABCD8E0}" type="slidenum">
              <a:rPr lang="en-AU">
                <a:solidFill>
                  <a:srgbClr val="FFFFFF"/>
                </a:solidFill>
              </a:rPr>
              <a:pPr>
                <a:buClr>
                  <a:srgbClr val="800000"/>
                </a:buClr>
              </a:pPr>
              <a:t>‹#›</a:t>
            </a:fld>
            <a:endParaRPr lang="en-AU">
              <a:solidFill>
                <a:srgbClr val="FFFFFF"/>
              </a:solidFill>
            </a:endParaRPr>
          </a:p>
        </p:txBody>
      </p:sp>
    </p:spTree>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4" indent="0">
              <a:buNone/>
              <a:defRPr sz="1800"/>
            </a:lvl2pPr>
            <a:lvl3pPr marL="914070" indent="0">
              <a:buNone/>
              <a:defRPr sz="1600"/>
            </a:lvl3pPr>
            <a:lvl4pPr marL="1371104" indent="0">
              <a:buNone/>
              <a:defRPr sz="1400"/>
            </a:lvl4pPr>
            <a:lvl5pPr marL="1828138" indent="0">
              <a:buNone/>
              <a:defRPr sz="1400"/>
            </a:lvl5pPr>
            <a:lvl6pPr marL="2285172" indent="0">
              <a:buNone/>
              <a:defRPr sz="1400"/>
            </a:lvl6pPr>
            <a:lvl7pPr marL="2742207" indent="0">
              <a:buNone/>
              <a:defRPr sz="1400"/>
            </a:lvl7pPr>
            <a:lvl8pPr marL="3199242" indent="0">
              <a:buNone/>
              <a:defRPr sz="1400"/>
            </a:lvl8pPr>
            <a:lvl9pPr marL="3656277"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buClr>
                <a:srgbClr val="800000"/>
              </a:buClr>
            </a:pPr>
            <a:fld id="{ACAEAE33-0597-43EA-9862-C1D12D87A355}"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3"/>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3"/>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buClr>
                <a:srgbClr val="800000"/>
              </a:buClr>
            </a:pPr>
            <a:fld id="{06EEB69C-F14C-4562-A018-C1FADAE3875A}"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E900C8B-DED1-4B2E-AF71-534B75AC50D3}"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6"/>
            <a:ext cx="4040188" cy="639762"/>
          </a:xfrm>
        </p:spPr>
        <p:txBody>
          <a:bodyPr anchor="b"/>
          <a:lstStyle>
            <a:lvl1pPr marL="0" indent="0">
              <a:buNone/>
              <a:defRPr sz="2400" b="1"/>
            </a:lvl1pPr>
            <a:lvl2pPr marL="457034" indent="0">
              <a:buNone/>
              <a:defRPr sz="2000" b="1"/>
            </a:lvl2pPr>
            <a:lvl3pPr marL="914070" indent="0">
              <a:buNone/>
              <a:defRPr sz="1800" b="1"/>
            </a:lvl3pPr>
            <a:lvl4pPr marL="1371104" indent="0">
              <a:buNone/>
              <a:defRPr sz="1600" b="1"/>
            </a:lvl4pPr>
            <a:lvl5pPr marL="1828138" indent="0">
              <a:buNone/>
              <a:defRPr sz="1600" b="1"/>
            </a:lvl5pPr>
            <a:lvl6pPr marL="2285172" indent="0">
              <a:buNone/>
              <a:defRPr sz="1600" b="1"/>
            </a:lvl6pPr>
            <a:lvl7pPr marL="2742207" indent="0">
              <a:buNone/>
              <a:defRPr sz="1600" b="1"/>
            </a:lvl7pPr>
            <a:lvl8pPr marL="3199242" indent="0">
              <a:buNone/>
              <a:defRPr sz="1600" b="1"/>
            </a:lvl8pPr>
            <a:lvl9pPr marL="365627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6"/>
            <a:ext cx="4041775" cy="639762"/>
          </a:xfrm>
        </p:spPr>
        <p:txBody>
          <a:bodyPr anchor="b"/>
          <a:lstStyle>
            <a:lvl1pPr marL="0" indent="0">
              <a:buNone/>
              <a:defRPr sz="2400" b="1"/>
            </a:lvl1pPr>
            <a:lvl2pPr marL="457034" indent="0">
              <a:buNone/>
              <a:defRPr sz="2000" b="1"/>
            </a:lvl2pPr>
            <a:lvl3pPr marL="914070" indent="0">
              <a:buNone/>
              <a:defRPr sz="1800" b="1"/>
            </a:lvl3pPr>
            <a:lvl4pPr marL="1371104" indent="0">
              <a:buNone/>
              <a:defRPr sz="1600" b="1"/>
            </a:lvl4pPr>
            <a:lvl5pPr marL="1828138" indent="0">
              <a:buNone/>
              <a:defRPr sz="1600" b="1"/>
            </a:lvl5pPr>
            <a:lvl6pPr marL="2285172" indent="0">
              <a:buNone/>
              <a:defRPr sz="1600" b="1"/>
            </a:lvl6pPr>
            <a:lvl7pPr marL="2742207" indent="0">
              <a:buNone/>
              <a:defRPr sz="1600" b="1"/>
            </a:lvl7pPr>
            <a:lvl8pPr marL="3199242" indent="0">
              <a:buNone/>
              <a:defRPr sz="1600" b="1"/>
            </a:lvl8pPr>
            <a:lvl9pPr marL="365627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8" name="Footer Placeholder 7"/>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a:buClr>
                <a:srgbClr val="800000"/>
              </a:buClr>
            </a:pPr>
            <a:fld id="{9A287C10-B8B3-4FB5-8E7E-3BCF119D057E}"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4" name="Footer Placeholder 3"/>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buClr>
                <a:srgbClr val="800000"/>
              </a:buClr>
            </a:pPr>
            <a:fld id="{FA18A4C2-A425-4B32-AC12-07F1BAF288EF}"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3" name="Footer Placeholder 2"/>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a:buClr>
                <a:srgbClr val="800000"/>
              </a:buClr>
            </a:pPr>
            <a:fld id="{6528105D-9D01-4B22-910C-18CBA5132803}"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034" indent="0">
              <a:buNone/>
              <a:defRPr sz="1200"/>
            </a:lvl2pPr>
            <a:lvl3pPr marL="914070" indent="0">
              <a:buNone/>
              <a:defRPr sz="1000"/>
            </a:lvl3pPr>
            <a:lvl4pPr marL="1371104" indent="0">
              <a:buNone/>
              <a:defRPr sz="900"/>
            </a:lvl4pPr>
            <a:lvl5pPr marL="1828138" indent="0">
              <a:buNone/>
              <a:defRPr sz="900"/>
            </a:lvl5pPr>
            <a:lvl6pPr marL="2285172" indent="0">
              <a:buNone/>
              <a:defRPr sz="900"/>
            </a:lvl6pPr>
            <a:lvl7pPr marL="2742207" indent="0">
              <a:buNone/>
              <a:defRPr sz="900"/>
            </a:lvl7pPr>
            <a:lvl8pPr marL="3199242" indent="0">
              <a:buNone/>
              <a:defRPr sz="900"/>
            </a:lvl8pPr>
            <a:lvl9pPr marL="365627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buClr>
                <a:srgbClr val="800000"/>
              </a:buClr>
            </a:pPr>
            <a:fld id="{57AD8F27-F654-4B54-A0A6-813895026AC1}"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8"/>
            <a:ext cx="5486400" cy="4114800"/>
          </a:xfrm>
        </p:spPr>
        <p:txBody>
          <a:bodyPr/>
          <a:lstStyle>
            <a:lvl1pPr marL="0" indent="0">
              <a:buNone/>
              <a:defRPr sz="3200"/>
            </a:lvl1pPr>
            <a:lvl2pPr marL="457034" indent="0">
              <a:buNone/>
              <a:defRPr sz="2800"/>
            </a:lvl2pPr>
            <a:lvl3pPr marL="914070" indent="0">
              <a:buNone/>
              <a:defRPr sz="2400"/>
            </a:lvl3pPr>
            <a:lvl4pPr marL="1371104" indent="0">
              <a:buNone/>
              <a:defRPr sz="2000"/>
            </a:lvl4pPr>
            <a:lvl5pPr marL="1828138" indent="0">
              <a:buNone/>
              <a:defRPr sz="2000"/>
            </a:lvl5pPr>
            <a:lvl6pPr marL="2285172" indent="0">
              <a:buNone/>
              <a:defRPr sz="2000"/>
            </a:lvl6pPr>
            <a:lvl7pPr marL="2742207" indent="0">
              <a:buNone/>
              <a:defRPr sz="2000"/>
            </a:lvl7pPr>
            <a:lvl8pPr marL="3199242" indent="0">
              <a:buNone/>
              <a:defRPr sz="2000"/>
            </a:lvl8pPr>
            <a:lvl9pPr marL="3656277"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4" indent="0">
              <a:buNone/>
              <a:defRPr sz="1200"/>
            </a:lvl2pPr>
            <a:lvl3pPr marL="914070" indent="0">
              <a:buNone/>
              <a:defRPr sz="1000"/>
            </a:lvl3pPr>
            <a:lvl4pPr marL="1371104" indent="0">
              <a:buNone/>
              <a:defRPr sz="900"/>
            </a:lvl4pPr>
            <a:lvl5pPr marL="1828138" indent="0">
              <a:buNone/>
              <a:defRPr sz="900"/>
            </a:lvl5pPr>
            <a:lvl6pPr marL="2285172" indent="0">
              <a:buNone/>
              <a:defRPr sz="900"/>
            </a:lvl6pPr>
            <a:lvl7pPr marL="2742207" indent="0">
              <a:buNone/>
              <a:defRPr sz="900"/>
            </a:lvl7pPr>
            <a:lvl8pPr marL="3199242" indent="0">
              <a:buNone/>
              <a:defRPr sz="900"/>
            </a:lvl8pPr>
            <a:lvl9pPr marL="365627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buClr>
                <a:srgbClr val="800000"/>
              </a:buClr>
            </a:pPr>
            <a:fld id="{2DF0004F-DA37-4FA6-8A48-362019F4876C}"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buClr>
                <a:srgbClr val="800000"/>
              </a:buClr>
            </a:pPr>
            <a:fld id="{3796AD0C-4D57-4EE1-B261-04EEC226D07F}"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buClr>
                <a:srgbClr val="800000"/>
              </a:buClr>
            </a:pPr>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pPr>
              <a:buClr>
                <a:srgbClr val="800000"/>
              </a:buClr>
            </a:pPr>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buClr>
                <a:srgbClr val="800000"/>
              </a:buClr>
            </a:pPr>
            <a:fld id="{C49B0632-EF16-4635-9B99-D56D67F84897}" type="slidenum">
              <a:rPr lang="en-AU">
                <a:solidFill>
                  <a:srgbClr val="FFFFFF"/>
                </a:solidFill>
              </a:rPr>
              <a:pPr>
                <a:buClr>
                  <a:srgbClr val="800000"/>
                </a:buClr>
              </a:pPr>
              <a:t>‹#›</a:t>
            </a:fld>
            <a:endParaRPr lang="en-AU">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5661248"/>
            <a:ext cx="1403648" cy="1196752"/>
            <a:chOff x="0" y="2458"/>
            <a:chExt cx="2142" cy="1858"/>
          </a:xfrm>
        </p:grpSpPr>
        <p:sp>
          <p:nvSpPr>
            <p:cNvPr id="33894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33894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US"/>
            </a:p>
          </p:txBody>
        </p:sp>
        <p:sp>
          <p:nvSpPr>
            <p:cNvPr id="33894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33895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33895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p>
          </p:txBody>
        </p:sp>
        <p:sp>
          <p:nvSpPr>
            <p:cNvPr id="33895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US"/>
            </a:p>
          </p:txBody>
        </p:sp>
        <p:sp>
          <p:nvSpPr>
            <p:cNvPr id="33895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p>
          </p:txBody>
        </p:sp>
      </p:grpSp>
      <p:sp>
        <p:nvSpPr>
          <p:cNvPr id="338954" name="Rectangle 10"/>
          <p:cNvSpPr>
            <a:spLocks noGrp="1" noChangeArrowheads="1"/>
          </p:cNvSpPr>
          <p:nvPr>
            <p:ph type="ctrTitle" sz="quarter"/>
          </p:nvPr>
        </p:nvSpPr>
        <p:spPr bwMode="auto">
          <a:xfrm>
            <a:off x="250825" y="188913"/>
            <a:ext cx="8713788" cy="719137"/>
          </a:xfrm>
          <a:prstGeom prst="rect">
            <a:avLst/>
          </a:prstGeom>
          <a:noFill/>
          <a:ln>
            <a:miter lim="800000"/>
            <a:headEnd/>
            <a:tailEnd/>
          </a:ln>
        </p:spPr>
        <p:txBody>
          <a:bodyPr vert="horz" wrap="square" lIns="91440" tIns="45720" rIns="91440" bIns="45720" numCol="1" anchor="ctr" anchorCtr="1" compatLnSpc="1">
            <a:prstTxWarp prst="textNoShape">
              <a:avLst/>
            </a:prstTxWarp>
          </a:bodyPr>
          <a:lstStyle>
            <a:lvl1pPr>
              <a:defRPr sz="3600">
                <a:solidFill>
                  <a:srgbClr val="FFFF00"/>
                </a:solidFill>
                <a:effectLst>
                  <a:outerShdw blurRad="38100" dist="38100" dir="2700000" algn="tl">
                    <a:srgbClr val="FFFFFF"/>
                  </a:outerShdw>
                </a:effectLst>
                <a:latin typeface="Arial Black" pitchFamily="34" charset="0"/>
              </a:defRPr>
            </a:lvl1pPr>
          </a:lstStyle>
          <a:p>
            <a:r>
              <a:rPr lang="en-AU"/>
              <a:t>Click to edit Master title style</a:t>
            </a:r>
          </a:p>
        </p:txBody>
      </p:sp>
      <p:sp>
        <p:nvSpPr>
          <p:cNvPr id="338955" name="Rectangle 11"/>
          <p:cNvSpPr>
            <a:spLocks noGrp="1" noChangeArrowheads="1"/>
          </p:cNvSpPr>
          <p:nvPr>
            <p:ph type="subTitle" sz="quarter" idx="1"/>
          </p:nvPr>
        </p:nvSpPr>
        <p:spPr bwMode="auto">
          <a:xfrm>
            <a:off x="323850" y="1052513"/>
            <a:ext cx="8569325" cy="554513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buFont typeface="Wingdings" pitchFamily="2" charset="2"/>
              <a:buNone/>
              <a:defRPr sz="2800" b="1">
                <a:effectLst/>
              </a:defRPr>
            </a:lvl1pPr>
          </a:lstStyle>
          <a:p>
            <a:r>
              <a:rPr lang="en-AU"/>
              <a:t>Click to edit Master subtitle style</a:t>
            </a:r>
          </a:p>
        </p:txBody>
      </p:sp>
      <p:sp>
        <p:nvSpPr>
          <p:cNvPr id="338957" name="Rectangle 13"/>
          <p:cNvSpPr>
            <a:spLocks noGrp="1" noChangeArrowheads="1"/>
          </p:cNvSpPr>
          <p:nvPr>
            <p:ph type="ftr" sz="quarter" idx="3"/>
          </p:nvPr>
        </p:nvSpPr>
        <p:spPr bwMode="auto">
          <a:xfrm>
            <a:off x="-144463" y="6500813"/>
            <a:ext cx="2771776" cy="31273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600" b="1">
                <a:solidFill>
                  <a:srgbClr val="FFFF00"/>
                </a:solidFill>
                <a:effectLst>
                  <a:outerShdw blurRad="38100" dist="38100" dir="2700000" algn="tl">
                    <a:srgbClr val="FFFFFF"/>
                  </a:outerShdw>
                </a:effectLst>
              </a:defRPr>
            </a:lvl1pPr>
          </a:lstStyle>
          <a:p>
            <a:r>
              <a:rPr lang="en-AU"/>
              <a:t>Signs of Christ’s Return</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0080FA76-15C9-4E0C-87A4-6C45C7FEA627}"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2D3656E9-7E22-4715-9117-26C1433B9010}"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0F53B29F-9C93-4029-853B-6D146A9CB5B3}"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6DC0C5F3-2F8E-4FA6-8E87-CCB31DA8558A}"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D1FF05D-1D42-4088-A498-469CF6FAB439}"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AU">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AU">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30A602B-5333-45BA-8581-1F5EDA019CE7}" type="slidenum">
              <a:rPr lang="en-AU">
                <a:solidFill>
                  <a:srgbClr val="FFFFFF"/>
                </a:solidFill>
              </a:rPr>
              <a:pPr>
                <a:defRPr/>
              </a:pPr>
              <a:t>‹#›</a:t>
            </a:fld>
            <a:endParaRPr lang="en-AU">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5734050"/>
            <a:ext cx="1187450" cy="1123950"/>
            <a:chOff x="0" y="2458"/>
            <a:chExt cx="2142" cy="1858"/>
          </a:xfrm>
        </p:grpSpPr>
        <p:sp>
          <p:nvSpPr>
            <p:cNvPr id="1116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1116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1116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1116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11162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pPr>
              <a:endParaRPr lang="en-US" smtClean="0">
                <a:solidFill>
                  <a:srgbClr val="FFFFFF"/>
                </a:solidFill>
              </a:endParaRPr>
            </a:p>
          </p:txBody>
        </p:sp>
        <p:sp>
          <p:nvSpPr>
            <p:cNvPr id="11162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fontAlgn="base">
                <a:spcBef>
                  <a:spcPct val="0"/>
                </a:spcBef>
                <a:spcAft>
                  <a:spcPct val="0"/>
                </a:spcAft>
              </a:pPr>
              <a:endParaRPr lang="en-US" smtClean="0">
                <a:solidFill>
                  <a:srgbClr val="FFFFFF"/>
                </a:solidFill>
              </a:endParaRPr>
            </a:p>
          </p:txBody>
        </p:sp>
        <p:sp>
          <p:nvSpPr>
            <p:cNvPr id="11162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pPr>
              <a:endParaRPr lang="en-US" smtClean="0">
                <a:solidFill>
                  <a:srgbClr val="FFFFFF"/>
                </a:solidFill>
              </a:endParaRPr>
            </a:p>
          </p:txBody>
        </p:sp>
      </p:grpSp>
      <p:sp>
        <p:nvSpPr>
          <p:cNvPr id="111626" name="Rectangle 10"/>
          <p:cNvSpPr>
            <a:spLocks noGrp="1" noChangeArrowheads="1"/>
          </p:cNvSpPr>
          <p:nvPr>
            <p:ph type="ctrTitle" sz="quarter"/>
          </p:nvPr>
        </p:nvSpPr>
        <p:spPr bwMode="auto">
          <a:xfrm>
            <a:off x="250825" y="188913"/>
            <a:ext cx="8713788" cy="719137"/>
          </a:xfrm>
          <a:prstGeom prst="rect">
            <a:avLst/>
          </a:prstGeom>
          <a:noFill/>
          <a:ln>
            <a:miter lim="800000"/>
            <a:headEnd/>
            <a:tailEnd/>
          </a:ln>
        </p:spPr>
        <p:txBody>
          <a:bodyPr vert="horz" wrap="square" lIns="91440" tIns="45720" rIns="91440" bIns="45720" numCol="1" anchor="ctr" anchorCtr="1" compatLnSpc="1">
            <a:prstTxWarp prst="textNoShape">
              <a:avLst/>
            </a:prstTxWarp>
          </a:bodyPr>
          <a:lstStyle>
            <a:lvl1pPr>
              <a:defRPr sz="4000" b="1">
                <a:solidFill>
                  <a:srgbClr val="FFFF00"/>
                </a:solidFill>
                <a:effectLst>
                  <a:outerShdw blurRad="38100" dist="38100" dir="2700000" algn="tl">
                    <a:srgbClr val="FFFFFF"/>
                  </a:outerShdw>
                </a:effectLst>
              </a:defRPr>
            </a:lvl1pPr>
          </a:lstStyle>
          <a:p>
            <a:r>
              <a:rPr lang="en-AU"/>
              <a:t>Click to edit Master title style</a:t>
            </a:r>
          </a:p>
        </p:txBody>
      </p:sp>
      <p:sp>
        <p:nvSpPr>
          <p:cNvPr id="111627" name="Rectangle 11"/>
          <p:cNvSpPr>
            <a:spLocks noGrp="1" noChangeArrowheads="1"/>
          </p:cNvSpPr>
          <p:nvPr>
            <p:ph type="subTitle" sz="quarter" idx="1"/>
          </p:nvPr>
        </p:nvSpPr>
        <p:spPr bwMode="auto">
          <a:xfrm>
            <a:off x="323850" y="1052513"/>
            <a:ext cx="8569325" cy="554513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buClr>
                <a:srgbClr val="FFFF00"/>
              </a:buClr>
              <a:buSzTx/>
              <a:buFont typeface="Wingdings" pitchFamily="2" charset="2"/>
              <a:buChar char="v"/>
              <a:defRPr sz="2800" b="1">
                <a:effectLst/>
              </a:defRPr>
            </a:lvl1pPr>
          </a:lstStyle>
          <a:p>
            <a:r>
              <a:rPr lang="en-AU"/>
              <a:t>Click to edit Master subtitle style</a:t>
            </a: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0F92333-7FFF-4392-AC38-76227E724AF0}" type="slidenum">
              <a:rPr lang="en-AU"/>
              <a:pPr/>
              <a:t>‹#›</a:t>
            </a:fld>
            <a:endParaRPr lang="en-A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3CFFEBF-4E43-4027-BA00-A29F0938910E}" type="slidenum">
              <a:rPr lang="en-AU"/>
              <a:pPr/>
              <a:t>‹#›</a:t>
            </a:fld>
            <a:endParaRPr lang="en-A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0CCCC02-487B-410E-A847-6BFC553DA1BA}" type="slidenum">
              <a:rPr lang="en-AU"/>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0A29D66-8C5C-4DD7-88F2-2C601FCFEC87}" type="slidenum">
              <a:rPr lang="en-AU"/>
              <a:pPr/>
              <a:t>‹#›</a:t>
            </a:fld>
            <a:endParaRPr lang="en-A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3D0CEF3-7932-42A4-ABE9-A41F9DC059A8}" type="slidenum">
              <a:rPr lang="en-AU"/>
              <a:pPr/>
              <a:t>‹#›</a:t>
            </a:fld>
            <a:endParaRPr lang="en-A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3278885-0F91-4DE6-825F-2615CA978148}" type="slidenum">
              <a:rPr lang="en-AU"/>
              <a:pPr/>
              <a:t>‹#›</a:t>
            </a:fld>
            <a:endParaRPr lang="en-A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6B823C0-26D3-4BED-8AB5-4F8DBB6A2699}" type="slidenum">
              <a:rPr lang="en-AU"/>
              <a:pPr/>
              <a:t>‹#›</a:t>
            </a:fld>
            <a:endParaRPr lang="en-A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0B02A27-AEB6-4363-95A2-1C4BB032B64C}" type="slidenum">
              <a:rPr lang="en-AU"/>
              <a:pPr/>
              <a:t>‹#›</a:t>
            </a:fld>
            <a:endParaRPr lang="en-A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A7A79AC-E08F-4514-89E2-91102CE53C0A}" type="slidenum">
              <a:rPr lang="en-AU"/>
              <a:pPr/>
              <a:t>‹#›</a:t>
            </a:fld>
            <a:endParaRPr lang="en-A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9D9AAC7-9AAF-4B32-BB9E-7907A0742031}" type="slidenum">
              <a:rPr lang="en-AU"/>
              <a:pPr/>
              <a:t>‹#›</a:t>
            </a:fld>
            <a:endParaRPr lang="en-A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2ECE8F3-051A-4DE0-A824-79E8EDB53754}" type="slidenum">
              <a:rPr lang="en-AU"/>
              <a:pPr/>
              <a:t>‹#›</a:t>
            </a:fld>
            <a:endParaRPr lang="en-A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0" y="6453188"/>
            <a:ext cx="539750" cy="404812"/>
          </a:xfrm>
        </p:spPr>
        <p:txBody>
          <a:bodyPr/>
          <a:lstStyle>
            <a:lvl1pPr>
              <a:defRPr/>
            </a:lvl1pPr>
          </a:lstStyle>
          <a:p>
            <a:fld id="{19DBF52D-B2B9-45BB-BE7E-42FBC35BA6AE}" type="slidenum">
              <a:rPr lang="en-AU"/>
              <a:pPr/>
              <a:t>‹#›</a:t>
            </a:fld>
            <a:endParaRPr lang="en-A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5229200"/>
            <a:ext cx="1691680" cy="1628800"/>
            <a:chOff x="0" y="2458"/>
            <a:chExt cx="2142" cy="1858"/>
          </a:xfrm>
        </p:grpSpPr>
        <p:sp>
          <p:nvSpPr>
            <p:cNvPr id="33894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solidFill>
                  <a:srgbClr val="FFFFFF"/>
                </a:solidFill>
              </a:endParaRPr>
            </a:p>
          </p:txBody>
        </p:sp>
        <p:sp>
          <p:nvSpPr>
            <p:cNvPr id="33894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US">
                <a:solidFill>
                  <a:srgbClr val="FFFFFF"/>
                </a:solidFill>
              </a:endParaRPr>
            </a:p>
          </p:txBody>
        </p:sp>
        <p:sp>
          <p:nvSpPr>
            <p:cNvPr id="33894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solidFill>
                  <a:srgbClr val="FFFFFF"/>
                </a:solidFill>
              </a:endParaRPr>
            </a:p>
          </p:txBody>
        </p:sp>
        <p:sp>
          <p:nvSpPr>
            <p:cNvPr id="33895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solidFill>
                  <a:srgbClr val="FFFFFF"/>
                </a:solidFill>
              </a:endParaRPr>
            </a:p>
          </p:txBody>
        </p:sp>
        <p:sp>
          <p:nvSpPr>
            <p:cNvPr id="33895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solidFill>
                  <a:srgbClr val="FFFFFF"/>
                </a:solidFill>
              </a:endParaRPr>
            </a:p>
          </p:txBody>
        </p:sp>
        <p:sp>
          <p:nvSpPr>
            <p:cNvPr id="33895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US">
                <a:solidFill>
                  <a:srgbClr val="FFFFFF"/>
                </a:solidFill>
              </a:endParaRPr>
            </a:p>
          </p:txBody>
        </p:sp>
        <p:sp>
          <p:nvSpPr>
            <p:cNvPr id="33895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solidFill>
                  <a:srgbClr val="FFFFFF"/>
                </a:solidFill>
              </a:endParaRPr>
            </a:p>
          </p:txBody>
        </p:sp>
      </p:grpSp>
      <p:sp>
        <p:nvSpPr>
          <p:cNvPr id="338954" name="Rectangle 10"/>
          <p:cNvSpPr>
            <a:spLocks noGrp="1" noChangeArrowheads="1"/>
          </p:cNvSpPr>
          <p:nvPr>
            <p:ph type="ctrTitle" sz="quarter"/>
          </p:nvPr>
        </p:nvSpPr>
        <p:spPr bwMode="auto">
          <a:xfrm>
            <a:off x="250825" y="188913"/>
            <a:ext cx="8713788" cy="719137"/>
          </a:xfrm>
          <a:prstGeom prst="rect">
            <a:avLst/>
          </a:prstGeom>
          <a:noFill/>
          <a:ln>
            <a:miter lim="800000"/>
            <a:headEnd/>
            <a:tailEnd/>
          </a:ln>
        </p:spPr>
        <p:txBody>
          <a:bodyPr vert="horz" wrap="square" lIns="91440" tIns="45720" rIns="91440" bIns="45720" numCol="1" anchor="ctr" anchorCtr="1" compatLnSpc="1">
            <a:prstTxWarp prst="textNoShape">
              <a:avLst/>
            </a:prstTxWarp>
          </a:bodyPr>
          <a:lstStyle>
            <a:lvl1pPr>
              <a:defRPr sz="3600">
                <a:solidFill>
                  <a:srgbClr val="FFFF00"/>
                </a:solidFill>
                <a:effectLst>
                  <a:outerShdw blurRad="38100" dist="38100" dir="2700000" algn="tl">
                    <a:srgbClr val="FFFFFF"/>
                  </a:outerShdw>
                </a:effectLst>
                <a:latin typeface="Arial Black" pitchFamily="34" charset="0"/>
              </a:defRPr>
            </a:lvl1pPr>
          </a:lstStyle>
          <a:p>
            <a:r>
              <a:rPr lang="en-AU"/>
              <a:t>Click to edit Master title style</a:t>
            </a:r>
          </a:p>
        </p:txBody>
      </p:sp>
      <p:sp>
        <p:nvSpPr>
          <p:cNvPr id="338955" name="Rectangle 11"/>
          <p:cNvSpPr>
            <a:spLocks noGrp="1" noChangeArrowheads="1"/>
          </p:cNvSpPr>
          <p:nvPr>
            <p:ph type="subTitle" sz="quarter" idx="1"/>
          </p:nvPr>
        </p:nvSpPr>
        <p:spPr bwMode="auto">
          <a:xfrm>
            <a:off x="323850" y="1052513"/>
            <a:ext cx="8569325" cy="554513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buFont typeface="Wingdings" pitchFamily="2" charset="2"/>
              <a:buNone/>
              <a:defRPr sz="2800" b="1">
                <a:effectLst/>
              </a:defRPr>
            </a:lvl1pPr>
          </a:lstStyle>
          <a:p>
            <a:r>
              <a:rPr lang="en-AU"/>
              <a:t>Click to edit Master subtitle style</a:t>
            </a:r>
          </a:p>
        </p:txBody>
      </p:sp>
      <p:sp>
        <p:nvSpPr>
          <p:cNvPr id="338957" name="Rectangle 13"/>
          <p:cNvSpPr>
            <a:spLocks noGrp="1" noChangeArrowheads="1"/>
          </p:cNvSpPr>
          <p:nvPr>
            <p:ph type="ftr" sz="quarter" idx="3"/>
          </p:nvPr>
        </p:nvSpPr>
        <p:spPr bwMode="auto">
          <a:xfrm>
            <a:off x="-144463" y="6500813"/>
            <a:ext cx="2771776" cy="31273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600" b="1">
                <a:solidFill>
                  <a:srgbClr val="FFFF00"/>
                </a:solidFill>
                <a:effectLst>
                  <a:outerShdw blurRad="38100" dist="38100" dir="2700000" algn="tl">
                    <a:srgbClr val="FFFFFF"/>
                  </a:outerShdw>
                </a:effectLst>
              </a:defRPr>
            </a:lvl1pPr>
          </a:lstStyle>
          <a:p>
            <a:r>
              <a:rPr lang="en-AU"/>
              <a:t>Signs of Christ’s Return</a:t>
            </a: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0A29D66-8C5C-4DD7-88F2-2C601FCFEC87}" type="slidenum">
              <a:rPr lang="en-AU"/>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02350B8-388A-46EF-8DB0-1B4B84762506}" type="slidenum">
              <a:rPr lang="en-AU"/>
              <a:pPr/>
              <a:t>‹#›</a:t>
            </a:fld>
            <a:endParaRPr lang="en-A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02350B8-388A-46EF-8DB0-1B4B84762506}" type="slidenum">
              <a:rPr lang="en-AU"/>
              <a:pPr/>
              <a:t>‹#›</a:t>
            </a:fld>
            <a:endParaRPr lang="en-A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831E58DB-FB50-4C95-B2F1-842107B6D1E9}" type="slidenum">
              <a:rPr lang="en-AU"/>
              <a:pPr/>
              <a:t>‹#›</a:t>
            </a:fld>
            <a:endParaRPr lang="en-A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C7CF365-937C-47EC-AA3B-6511FD3C0AD2}" type="slidenum">
              <a:rPr lang="en-AU"/>
              <a:pPr/>
              <a:t>‹#›</a:t>
            </a:fld>
            <a:endParaRPr lang="en-A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EFC78FC-9798-41B5-8EAD-41E40040B2A5}" type="slidenum">
              <a:rPr lang="en-AU"/>
              <a:pPr/>
              <a:t>‹#›</a:t>
            </a:fld>
            <a:endParaRPr lang="en-A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5C3FD26-3EA9-4D6B-AFE7-A7AC7AC2FCFF}" type="slidenum">
              <a:rPr lang="en-AU"/>
              <a:pPr/>
              <a:t>‹#›</a:t>
            </a:fld>
            <a:endParaRPr lang="en-A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8A3FD4A-3575-4C7A-B646-C01BEDCE70CF}" type="slidenum">
              <a:rPr lang="en-AU"/>
              <a:pPr/>
              <a:t>‹#›</a:t>
            </a:fld>
            <a:endParaRPr lang="en-A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A67D708-5893-4A1C-9A10-8424F60A0295}" type="slidenum">
              <a:rPr lang="en-AU"/>
              <a:pPr/>
              <a:t>‹#›</a:t>
            </a:fld>
            <a:endParaRPr lang="en-A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7EF5DBE-06A8-4BB2-80CC-AD84AEE7E7E4}" type="slidenum">
              <a:rPr lang="en-AU"/>
              <a:pPr/>
              <a:t>‹#›</a:t>
            </a:fld>
            <a:endParaRPr lang="en-A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0694664-C7C6-4171-AED0-FFDD55866B03}" type="slidenum">
              <a:rPr lang="en-AU"/>
              <a:pPr/>
              <a:t>‹#›</a:t>
            </a:fld>
            <a:endParaRPr lang="en-A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0" y="6453188"/>
            <a:ext cx="539750" cy="404812"/>
          </a:xfrm>
        </p:spPr>
        <p:txBody>
          <a:bodyPr/>
          <a:lstStyle>
            <a:lvl1pPr>
              <a:defRPr/>
            </a:lvl1pPr>
          </a:lstStyle>
          <a:p>
            <a:fld id="{EE15C2A3-7CDA-4BD1-A5FE-8A5B8A360E5C}" type="slidenum">
              <a:rPr lang="en-AU"/>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831E58DB-FB50-4C95-B2F1-842107B6D1E9}" type="slidenum">
              <a:rPr lang="en-AU"/>
              <a:pPr/>
              <a:t>‹#›</a:t>
            </a:fld>
            <a:endParaRPr lang="en-A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0" y="6453188"/>
            <a:ext cx="539750" cy="404812"/>
          </a:xfrm>
        </p:spPr>
        <p:txBody>
          <a:bodyPr/>
          <a:lstStyle>
            <a:lvl1pPr>
              <a:defRPr/>
            </a:lvl1pPr>
          </a:lstStyle>
          <a:p>
            <a:fld id="{709D887C-197B-47EC-A891-C3246622EB9E}" type="slidenum">
              <a:rPr lang="en-AU"/>
              <a:pPr/>
              <a:t>‹#›</a:t>
            </a:fld>
            <a:endParaRPr lang="en-A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5589588"/>
            <a:ext cx="1042988" cy="1268412"/>
            <a:chOff x="0" y="2458"/>
            <a:chExt cx="2142" cy="1858"/>
          </a:xfrm>
        </p:grpSpPr>
        <p:sp>
          <p:nvSpPr>
            <p:cNvPr id="604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604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604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604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6042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pPr>
              <a:endParaRPr lang="en-US" smtClean="0">
                <a:solidFill>
                  <a:srgbClr val="FFFFFF"/>
                </a:solidFill>
              </a:endParaRPr>
            </a:p>
          </p:txBody>
        </p:sp>
        <p:sp>
          <p:nvSpPr>
            <p:cNvPr id="6042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fontAlgn="base">
                <a:spcBef>
                  <a:spcPct val="0"/>
                </a:spcBef>
                <a:spcAft>
                  <a:spcPct val="0"/>
                </a:spcAft>
              </a:pPr>
              <a:endParaRPr lang="en-US" smtClean="0">
                <a:solidFill>
                  <a:srgbClr val="FFFFFF"/>
                </a:solidFill>
              </a:endParaRPr>
            </a:p>
          </p:txBody>
        </p:sp>
        <p:sp>
          <p:nvSpPr>
            <p:cNvPr id="6042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pPr>
              <a:endParaRPr lang="en-US" smtClean="0">
                <a:solidFill>
                  <a:srgbClr val="FFFFFF"/>
                </a:solidFill>
              </a:endParaRPr>
            </a:p>
          </p:txBody>
        </p:sp>
      </p:grpSp>
      <p:sp>
        <p:nvSpPr>
          <p:cNvPr id="60426" name="Rectangle 10"/>
          <p:cNvSpPr>
            <a:spLocks noGrp="1" noChangeArrowheads="1"/>
          </p:cNvSpPr>
          <p:nvPr>
            <p:ph type="ctrTitle" sz="quarter"/>
          </p:nvPr>
        </p:nvSpPr>
        <p:spPr>
          <a:xfrm>
            <a:off x="0" y="0"/>
            <a:ext cx="9144000" cy="1052513"/>
          </a:xfrm>
        </p:spPr>
        <p:txBody>
          <a:bodyPr/>
          <a:lstStyle>
            <a:lvl1pPr>
              <a:defRPr sz="3600" b="1">
                <a:solidFill>
                  <a:srgbClr val="FFFF00"/>
                </a:solidFill>
              </a:defRPr>
            </a:lvl1pPr>
          </a:lstStyle>
          <a:p>
            <a:r>
              <a:rPr lang="en-AU"/>
              <a:t>Click to edit Master title style</a:t>
            </a:r>
          </a:p>
        </p:txBody>
      </p:sp>
      <p:sp>
        <p:nvSpPr>
          <p:cNvPr id="60427" name="Rectangle 11"/>
          <p:cNvSpPr>
            <a:spLocks noGrp="1" noChangeArrowheads="1"/>
          </p:cNvSpPr>
          <p:nvPr>
            <p:ph type="subTitle" sz="quarter" idx="1"/>
          </p:nvPr>
        </p:nvSpPr>
        <p:spPr>
          <a:xfrm>
            <a:off x="250825" y="1125538"/>
            <a:ext cx="8642350" cy="5543550"/>
          </a:xfrm>
        </p:spPr>
        <p:txBody>
          <a:bodyPr/>
          <a:lstStyle>
            <a:lvl1pPr marL="0" indent="0">
              <a:buClr>
                <a:srgbClr val="FFFF00"/>
              </a:buClr>
              <a:buSzTx/>
              <a:buFont typeface="Wingdings" pitchFamily="2" charset="2"/>
              <a:buNone/>
              <a:defRPr sz="2800" b="1">
                <a:effectLst/>
              </a:defRPr>
            </a:lvl1pPr>
          </a:lstStyle>
          <a:p>
            <a:r>
              <a:rPr lang="en-AU"/>
              <a:t>Click to edit Master subtitle style</a:t>
            </a: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7EEB5B6-BA64-46AC-A9DC-22253613DCC6}"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E8287B8-9886-41D9-80A9-FCC2FD29D023}"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16507A2-0922-40E4-A58E-52CBA77BC685}"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AU">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AU">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98A0594E-824F-4137-AD54-A5ED7D56C85C}"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AU">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AU">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5516544-AA9D-4C61-8DC8-55602BBB94B9}"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AU">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2ABA5AAE-6FDA-44A3-9EE0-EF5D152FCF7C}"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E66A10A-E3A2-41E9-9F7B-00222BB7258D}"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FDB1675-3142-4921-AC19-AA5E8F19924A}"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C7CF365-937C-47EC-AA3B-6511FD3C0AD2}" type="slidenum">
              <a:rPr lang="en-AU"/>
              <a:pPr/>
              <a:t>‹#›</a:t>
            </a:fld>
            <a:endParaRPr lang="en-A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0D4687B-D83B-4391-B1DE-63CC9791EE41}"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22C1585-E85F-4107-82FC-0AA3025C1A19}"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5445224"/>
            <a:ext cx="1187624" cy="1412776"/>
            <a:chOff x="0" y="2458"/>
            <a:chExt cx="2142" cy="1858"/>
          </a:xfrm>
        </p:grpSpPr>
        <p:sp>
          <p:nvSpPr>
            <p:cNvPr id="15667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15667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AU">
                <a:solidFill>
                  <a:srgbClr val="FFFFFF"/>
                </a:solidFill>
              </a:endParaRPr>
            </a:p>
          </p:txBody>
        </p:sp>
        <p:sp>
          <p:nvSpPr>
            <p:cNvPr id="15667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15667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15667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AU">
                <a:solidFill>
                  <a:srgbClr val="FFFFFF"/>
                </a:solidFill>
              </a:endParaRPr>
            </a:p>
          </p:txBody>
        </p:sp>
        <p:sp>
          <p:nvSpPr>
            <p:cNvPr id="15668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AU">
                <a:solidFill>
                  <a:srgbClr val="FFFFFF"/>
                </a:solidFill>
              </a:endParaRPr>
            </a:p>
          </p:txBody>
        </p:sp>
        <p:sp>
          <p:nvSpPr>
            <p:cNvPr id="15668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AU">
                <a:solidFill>
                  <a:srgbClr val="FFFFFF"/>
                </a:solidFill>
              </a:endParaRPr>
            </a:p>
          </p:txBody>
        </p:sp>
      </p:grpSp>
      <p:sp>
        <p:nvSpPr>
          <p:cNvPr id="156682" name="Rectangle 10"/>
          <p:cNvSpPr>
            <a:spLocks noGrp="1" noChangeArrowheads="1"/>
          </p:cNvSpPr>
          <p:nvPr>
            <p:ph type="ctrTitle" sz="quarter"/>
          </p:nvPr>
        </p:nvSpPr>
        <p:spPr>
          <a:xfrm>
            <a:off x="0" y="0"/>
            <a:ext cx="9144000" cy="836613"/>
          </a:xfrm>
        </p:spPr>
        <p:txBody>
          <a:bodyPr/>
          <a:lstStyle>
            <a:lvl1pPr>
              <a:defRPr sz="3600">
                <a:solidFill>
                  <a:srgbClr val="FFFF00"/>
                </a:solidFill>
                <a:latin typeface="Arial Black" pitchFamily="34" charset="0"/>
              </a:defRPr>
            </a:lvl1pPr>
          </a:lstStyle>
          <a:p>
            <a:r>
              <a:rPr lang="en-AU"/>
              <a:t>Click to edit Master title style</a:t>
            </a:r>
          </a:p>
        </p:txBody>
      </p:sp>
      <p:sp>
        <p:nvSpPr>
          <p:cNvPr id="156683" name="Rectangle 11"/>
          <p:cNvSpPr>
            <a:spLocks noGrp="1" noChangeArrowheads="1"/>
          </p:cNvSpPr>
          <p:nvPr>
            <p:ph type="subTitle" sz="quarter" idx="1"/>
          </p:nvPr>
        </p:nvSpPr>
        <p:spPr>
          <a:xfrm>
            <a:off x="1371600" y="908050"/>
            <a:ext cx="7772400" cy="5949950"/>
          </a:xfrm>
        </p:spPr>
        <p:txBody>
          <a:bodyPr/>
          <a:lstStyle>
            <a:lvl1pPr marL="0" indent="0">
              <a:buFont typeface="Wingdings" pitchFamily="2" charset="2"/>
              <a:buNone/>
              <a:defRPr sz="2800" b="1"/>
            </a:lvl1pPr>
          </a:lstStyle>
          <a:p>
            <a:r>
              <a:rPr lang="en-AU"/>
              <a:t>Click to edit Master subtitle style</a:t>
            </a:r>
          </a:p>
        </p:txBody>
      </p:sp>
      <p:sp>
        <p:nvSpPr>
          <p:cNvPr id="156684" name="Rectangle 12"/>
          <p:cNvSpPr>
            <a:spLocks noGrp="1" noChangeArrowheads="1"/>
          </p:cNvSpPr>
          <p:nvPr>
            <p:ph type="ftr" sz="quarter" idx="3"/>
          </p:nvPr>
        </p:nvSpPr>
        <p:spPr>
          <a:xfrm>
            <a:off x="0" y="5373688"/>
            <a:ext cx="1331913" cy="1484312"/>
          </a:xfrm>
        </p:spPr>
        <p:txBody>
          <a:bodyPr/>
          <a:lstStyle>
            <a:lvl1pPr algn="l">
              <a:defRPr sz="1800">
                <a:solidFill>
                  <a:srgbClr val="FFFF66"/>
                </a:solidFill>
                <a:effectLst/>
                <a:latin typeface="Impact" pitchFamily="34" charset="0"/>
              </a:defRPr>
            </a:lvl1pPr>
          </a:lstStyle>
          <a:p>
            <a:r>
              <a:rPr lang="en-AU"/>
              <a:t>Events Subsequent to the Return of Christ</a:t>
            </a:r>
          </a:p>
        </p:txBody>
      </p:sp>
      <p:sp>
        <p:nvSpPr>
          <p:cNvPr id="156685" name="Rectangle 13"/>
          <p:cNvSpPr>
            <a:spLocks noGrp="1" noChangeArrowheads="1"/>
          </p:cNvSpPr>
          <p:nvPr>
            <p:ph type="sldNum" sz="quarter" idx="4"/>
          </p:nvPr>
        </p:nvSpPr>
        <p:spPr>
          <a:xfrm>
            <a:off x="827088" y="6524625"/>
            <a:ext cx="514350" cy="333375"/>
          </a:xfrm>
        </p:spPr>
        <p:txBody>
          <a:bodyPr/>
          <a:lstStyle>
            <a:lvl1pPr>
              <a:defRPr sz="1400"/>
            </a:lvl1pPr>
          </a:lstStyle>
          <a:p>
            <a:fld id="{743BD58E-6BE8-45A2-8832-79F0A9802C06}" type="slidenum">
              <a:rPr lang="en-AU">
                <a:solidFill>
                  <a:srgbClr val="FFFFFF"/>
                </a:solidFill>
              </a:rPr>
              <a:pPr/>
              <a:t>‹#›</a:t>
            </a:fld>
            <a:endParaRPr lang="en-AU">
              <a:solidFill>
                <a:srgbClr val="FFFFFF"/>
              </a:solidFill>
            </a:endParaRP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61932CE-D54C-460F-B84F-45E38EA249A4}"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2C5636F-BD7D-43EF-B5BD-E07CB0F3F4E3}"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B992A65-60A6-44F4-AAA3-FFC909E05CC5}"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AU">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AU">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697067CF-16C3-4B2B-AC87-869BDBE37EEF}"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AU">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AU">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05897A1-611B-43B8-898F-66AA322DC2FB}"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AU">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C52AEAB8-CB89-48A4-8E35-3E5889411E4A}"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121409D-1FE3-4614-8D94-307E5B5A1F16}"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EFC78FC-9798-41B5-8EAD-41E40040B2A5}" type="slidenum">
              <a:rPr lang="en-AU"/>
              <a:pPr/>
              <a:t>‹#›</a:t>
            </a:fld>
            <a:endParaRPr lang="en-A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958C826-2B5A-4D0C-9F3B-C3EEC2B3C736}"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01CABB0-7893-40E7-B064-67F4F1D52CCA}"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3BA523D-CE81-49B0-BA3B-33433FA6D1BE}"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3" name="Date Placeholder 2"/>
          <p:cNvSpPr>
            <a:spLocks noGrp="1"/>
          </p:cNvSpPr>
          <p:nvPr>
            <p:ph type="dt" sz="half" idx="10"/>
          </p:nvPr>
        </p:nvSpPr>
        <p:spPr>
          <a:xfrm>
            <a:off x="457200" y="6248400"/>
            <a:ext cx="2133600" cy="457200"/>
          </a:xfrm>
        </p:spPr>
        <p:txBody>
          <a:bodyPr/>
          <a:lstStyle>
            <a:lvl1pPr>
              <a:defRPr/>
            </a:lvl1pPr>
          </a:lstStyle>
          <a:p>
            <a:endParaRPr lang="en-AU">
              <a:solidFill>
                <a:srgbClr val="FFFFFF"/>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AU">
              <a:solidFill>
                <a:srgbClr val="FFFFFF"/>
              </a:solidFill>
            </a:endParaRPr>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fld id="{E42CF4A1-EC53-406B-85F0-8ED8F3DEB002}" type="slidenum">
              <a:rPr lang="en-AU">
                <a:solidFill>
                  <a:srgbClr val="FFFFFF"/>
                </a:solidFill>
              </a:rPr>
              <a:pPr/>
              <a:t>‹#›</a:t>
            </a:fld>
            <a:endParaRPr lang="en-AU">
              <a:solidFill>
                <a:srgbClr val="FFFFFF"/>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41666" name="Rectangle 2"/>
          <p:cNvSpPr>
            <a:spLocks noGrp="1" noChangeArrowheads="1"/>
          </p:cNvSpPr>
          <p:nvPr>
            <p:ph type="ctrTitle" sz="quarter"/>
          </p:nvPr>
        </p:nvSpPr>
        <p:spPr>
          <a:xfrm>
            <a:off x="396875" y="115888"/>
            <a:ext cx="8351838" cy="720725"/>
          </a:xfrm>
        </p:spPr>
        <p:txBody>
          <a:bodyPr anchor="b"/>
          <a:lstStyle>
            <a:lvl1pPr algn="ctr">
              <a:lnSpc>
                <a:spcPct val="80000"/>
              </a:lnSpc>
              <a:defRPr sz="4000">
                <a:solidFill>
                  <a:srgbClr val="FFFF66"/>
                </a:solidFill>
                <a:effectLst>
                  <a:outerShdw blurRad="38100" dist="38100" dir="2700000" algn="tl">
                    <a:srgbClr val="FFFFFF"/>
                  </a:outerShdw>
                </a:effectLst>
                <a:latin typeface="Arial" charset="0"/>
              </a:defRPr>
            </a:lvl1pPr>
          </a:lstStyle>
          <a:p>
            <a:r>
              <a:rPr lang="en-AU"/>
              <a:t>Click to edit Master title style</a:t>
            </a:r>
          </a:p>
        </p:txBody>
      </p:sp>
      <p:sp>
        <p:nvSpPr>
          <p:cNvPr id="241667" name="Rectangle 3"/>
          <p:cNvSpPr>
            <a:spLocks noGrp="1" noChangeArrowheads="1"/>
          </p:cNvSpPr>
          <p:nvPr>
            <p:ph type="subTitle" sz="quarter" idx="1"/>
          </p:nvPr>
        </p:nvSpPr>
        <p:spPr>
          <a:xfrm>
            <a:off x="179388" y="1125538"/>
            <a:ext cx="8713787" cy="5543550"/>
          </a:xfrm>
        </p:spPr>
        <p:txBody>
          <a:bodyPr/>
          <a:lstStyle>
            <a:lvl1pPr marL="0" indent="0">
              <a:buClr>
                <a:srgbClr val="FFFF00"/>
              </a:buClr>
              <a:buSzTx/>
              <a:buFont typeface="Wingdings" pitchFamily="2" charset="2"/>
              <a:buNone/>
              <a:defRPr b="1"/>
            </a:lvl1pPr>
          </a:lstStyle>
          <a:p>
            <a:r>
              <a:rPr lang="en-AU"/>
              <a:t>Click to edit Master subtitle style</a:t>
            </a:r>
          </a:p>
        </p:txBody>
      </p:sp>
    </p:spTree>
  </p:cSld>
  <p:clrMapOvr>
    <a:masterClrMapping/>
  </p:clrMapOvr>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139F375-412C-4521-AF85-3BDE8C385CB0}" type="slidenum">
              <a:rPr lang="en-AU">
                <a:solidFill>
                  <a:srgbClr val="FFFFFF"/>
                </a:solidFill>
              </a:rPr>
              <a:pPr/>
              <a:t>‹#›</a:t>
            </a:fld>
            <a:endParaRPr lang="en-AU">
              <a:solidFill>
                <a:srgbClr val="FFFFFF"/>
              </a:solidFill>
            </a:endParaRP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4AC5720-7B84-4195-86E4-54E4121DCDEF}" type="slidenum">
              <a:rPr lang="en-AU">
                <a:solidFill>
                  <a:srgbClr val="FFFFFF"/>
                </a:solidFill>
              </a:rPr>
              <a:pPr/>
              <a:t>‹#›</a:t>
            </a:fld>
            <a:endParaRPr lang="en-AU">
              <a:solidFill>
                <a:srgbClr val="FFFFFF"/>
              </a:solidFill>
            </a:endParaRPr>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76D63FF-1B74-44EF-9A45-7124CBF239D0}" type="slidenum">
              <a:rPr lang="en-AU">
                <a:solidFill>
                  <a:srgbClr val="FFFFFF"/>
                </a:solidFill>
              </a:rPr>
              <a:pPr/>
              <a:t>‹#›</a:t>
            </a:fld>
            <a:endParaRPr lang="en-AU">
              <a:solidFill>
                <a:srgbClr val="FFFFFF"/>
              </a:solidFill>
            </a:endParaRPr>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AU">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AU">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CEDC7545-C598-49C1-8816-5EA5CF1C0E51}" type="slidenum">
              <a:rPr lang="en-AU">
                <a:solidFill>
                  <a:srgbClr val="FFFFFF"/>
                </a:solidFill>
              </a:rPr>
              <a:pPr/>
              <a:t>‹#›</a:t>
            </a:fld>
            <a:endParaRPr lang="en-AU">
              <a:solidFill>
                <a:srgbClr val="FFFFFF"/>
              </a:solidFill>
            </a:endParaRPr>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AU">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AU">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49807CCE-3F03-48F6-B8F9-614296F2281B}" type="slidenum">
              <a:rPr lang="en-AU">
                <a:solidFill>
                  <a:srgbClr val="FFFFFF"/>
                </a:solidFill>
              </a:rPr>
              <a:pPr/>
              <a:t>‹#›</a:t>
            </a:fld>
            <a:endParaRPr lang="en-AU">
              <a:solidFill>
                <a:srgbClr val="FFFFFF"/>
              </a:solidFill>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5C3FD26-3EA9-4D6B-AFE7-A7AC7AC2FCFF}" type="slidenum">
              <a:rPr lang="en-AU"/>
              <a:pPr/>
              <a:t>‹#›</a:t>
            </a:fld>
            <a:endParaRPr lang="en-A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AU">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692E525-2ABA-490F-BB40-17B30599525D}" type="slidenum">
              <a:rPr lang="en-AU">
                <a:solidFill>
                  <a:srgbClr val="FFFFFF"/>
                </a:solidFill>
              </a:rPr>
              <a:pPr/>
              <a:t>‹#›</a:t>
            </a:fld>
            <a:endParaRPr lang="en-AU">
              <a:solidFill>
                <a:srgbClr val="FFFFFF"/>
              </a:solidFill>
            </a:endParaRP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9F5B569-EEBC-47EF-8933-B940781D47A9}" type="slidenum">
              <a:rPr lang="en-AU">
                <a:solidFill>
                  <a:srgbClr val="FFFFFF"/>
                </a:solidFill>
              </a:rPr>
              <a:pPr/>
              <a:t>‹#›</a:t>
            </a:fld>
            <a:endParaRPr lang="en-AU">
              <a:solidFill>
                <a:srgbClr val="FFFFFF"/>
              </a:solidFill>
            </a:endParaRP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BD73993-6165-47E0-ACB7-1EA0AC104845}" type="slidenum">
              <a:rPr lang="en-AU">
                <a:solidFill>
                  <a:srgbClr val="FFFFFF"/>
                </a:solidFill>
              </a:rPr>
              <a:pPr/>
              <a:t>‹#›</a:t>
            </a:fld>
            <a:endParaRPr lang="en-AU">
              <a:solidFill>
                <a:srgbClr val="FFFFFF"/>
              </a:solidFill>
            </a:endParaRP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DB6498A-2B47-42E8-8D8D-4BABEC4E1E83}" type="slidenum">
              <a:rPr lang="en-AU">
                <a:solidFill>
                  <a:srgbClr val="FFFFFF"/>
                </a:solidFill>
              </a:rPr>
              <a:pPr/>
              <a:t>‹#›</a:t>
            </a:fld>
            <a:endParaRPr lang="en-AU">
              <a:solidFill>
                <a:srgbClr val="FFFFFF"/>
              </a:solidFill>
            </a:endParaRP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AU">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26F6C4A-7BD9-4A72-9FA8-CC5B3933B0C6}" type="slidenum">
              <a:rPr lang="en-AU">
                <a:solidFill>
                  <a:srgbClr val="FFFFFF"/>
                </a:solidFill>
              </a:rPr>
              <a:pPr/>
              <a:t>‹#›</a:t>
            </a:fld>
            <a:endParaRPr lang="en-AU">
              <a:solidFill>
                <a:srgbClr val="FFFFFF"/>
              </a:solidFill>
            </a:endParaRP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323850" y="1628775"/>
            <a:ext cx="420846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84713" y="1628775"/>
            <a:ext cx="420846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8A3FD4A-3575-4C7A-B646-C01BEDCE70CF}" type="slidenum">
              <a:rPr lang="en-AU"/>
              <a:pPr/>
              <a:t>‹#›</a:t>
            </a:fld>
            <a:endParaRPr lang="en-A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260350"/>
            <a:ext cx="2141537" cy="63373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323850" y="260350"/>
            <a:ext cx="6275388" cy="6337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5949950"/>
            <a:ext cx="971550" cy="908050"/>
            <a:chOff x="0" y="2458"/>
            <a:chExt cx="2142" cy="1858"/>
          </a:xfrm>
        </p:grpSpPr>
        <p:sp>
          <p:nvSpPr>
            <p:cNvPr id="23142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23142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AU">
                <a:solidFill>
                  <a:srgbClr val="FFFFFF"/>
                </a:solidFill>
              </a:endParaRPr>
            </a:p>
          </p:txBody>
        </p:sp>
        <p:sp>
          <p:nvSpPr>
            <p:cNvPr id="23142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23143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23143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AU">
                <a:solidFill>
                  <a:srgbClr val="FFFFFF"/>
                </a:solidFill>
              </a:endParaRPr>
            </a:p>
          </p:txBody>
        </p:sp>
        <p:sp>
          <p:nvSpPr>
            <p:cNvPr id="23143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AU">
                <a:solidFill>
                  <a:srgbClr val="FFFFFF"/>
                </a:solidFill>
              </a:endParaRPr>
            </a:p>
          </p:txBody>
        </p:sp>
        <p:sp>
          <p:nvSpPr>
            <p:cNvPr id="23143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AU">
                <a:solidFill>
                  <a:srgbClr val="FFFFFF"/>
                </a:solidFill>
              </a:endParaRPr>
            </a:p>
          </p:txBody>
        </p:sp>
      </p:grpSp>
      <p:sp>
        <p:nvSpPr>
          <p:cNvPr id="231434" name="Rectangle 10"/>
          <p:cNvSpPr>
            <a:spLocks noGrp="1" noChangeArrowheads="1"/>
          </p:cNvSpPr>
          <p:nvPr>
            <p:ph type="ctrTitle" sz="quarter"/>
          </p:nvPr>
        </p:nvSpPr>
        <p:spPr bwMode="auto">
          <a:xfrm>
            <a:off x="250825" y="188913"/>
            <a:ext cx="8713788" cy="719137"/>
          </a:xfrm>
          <a:prstGeom prst="rect">
            <a:avLst/>
          </a:prstGeom>
          <a:noFill/>
          <a:ln>
            <a:miter lim="800000"/>
            <a:headEnd/>
            <a:tailEnd/>
          </a:ln>
        </p:spPr>
        <p:txBody>
          <a:bodyPr vert="horz" wrap="square" lIns="91440" tIns="45720" rIns="91440" bIns="45720" numCol="1" anchor="ctr" anchorCtr="1" compatLnSpc="1">
            <a:prstTxWarp prst="textNoShape">
              <a:avLst/>
            </a:prstTxWarp>
          </a:bodyPr>
          <a:lstStyle>
            <a:lvl1pPr>
              <a:defRPr sz="3600">
                <a:solidFill>
                  <a:srgbClr val="FFFF00"/>
                </a:solidFill>
                <a:effectLst>
                  <a:outerShdw blurRad="38100" dist="38100" dir="2700000" algn="tl">
                    <a:srgbClr val="FFFFFF"/>
                  </a:outerShdw>
                </a:effectLst>
                <a:latin typeface="Arial Black" pitchFamily="34" charset="0"/>
              </a:defRPr>
            </a:lvl1pPr>
          </a:lstStyle>
          <a:p>
            <a:r>
              <a:rPr lang="en-AU"/>
              <a:t>Click to edit Master title style</a:t>
            </a:r>
          </a:p>
        </p:txBody>
      </p:sp>
      <p:sp>
        <p:nvSpPr>
          <p:cNvPr id="231435" name="Rectangle 11"/>
          <p:cNvSpPr>
            <a:spLocks noGrp="1" noChangeArrowheads="1"/>
          </p:cNvSpPr>
          <p:nvPr>
            <p:ph type="subTitle" sz="quarter" idx="1"/>
          </p:nvPr>
        </p:nvSpPr>
        <p:spPr bwMode="auto">
          <a:xfrm>
            <a:off x="250825" y="1052513"/>
            <a:ext cx="3457575" cy="44640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buFont typeface="Wingdings" pitchFamily="2" charset="2"/>
              <a:buNone/>
              <a:defRPr sz="2800" b="1">
                <a:effectLst/>
              </a:defRPr>
            </a:lvl1pPr>
          </a:lstStyle>
          <a:p>
            <a:r>
              <a:rPr lang="en-AU"/>
              <a:t>Click to edit Master subtitle style</a:t>
            </a:r>
          </a:p>
        </p:txBody>
      </p:sp>
    </p:spTree>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Slide Number Placeholder 3"/>
          <p:cNvSpPr>
            <a:spLocks noGrp="1"/>
          </p:cNvSpPr>
          <p:nvPr>
            <p:ph type="sldNum" sz="quarter" idx="10"/>
          </p:nvPr>
        </p:nvSpPr>
        <p:spPr/>
        <p:txBody>
          <a:bodyPr/>
          <a:lstStyle>
            <a:lvl1pPr>
              <a:defRPr/>
            </a:lvl1pPr>
          </a:lstStyle>
          <a:p>
            <a:fld id="{2F31D3EB-D8E2-4CEF-A3AF-736528885A93}" type="slidenum">
              <a:rPr lang="en-AU"/>
              <a:pPr/>
              <a:t>‹#›</a:t>
            </a:fld>
            <a:endParaRPr lang="en-AU"/>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F15C082B-EDBA-4BAA-8A40-B3B78C2F2264}" type="slidenum">
              <a:rPr lang="en-AU"/>
              <a:pPr/>
              <a:t>‹#›</a:t>
            </a:fld>
            <a:endParaRPr lang="en-AU"/>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Slide Number Placeholder 4"/>
          <p:cNvSpPr>
            <a:spLocks noGrp="1"/>
          </p:cNvSpPr>
          <p:nvPr>
            <p:ph type="sldNum" sz="quarter" idx="10"/>
          </p:nvPr>
        </p:nvSpPr>
        <p:spPr/>
        <p:txBody>
          <a:bodyPr/>
          <a:lstStyle>
            <a:lvl1pPr>
              <a:defRPr/>
            </a:lvl1pPr>
          </a:lstStyle>
          <a:p>
            <a:fld id="{215AFDC2-CE79-4B2D-983F-91ACD61E2C7A}" type="slidenum">
              <a:rPr lang="en-AU"/>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6.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9954" name="Arc 2"/>
          <p:cNvSpPr>
            <a:spLocks/>
          </p:cNvSpPr>
          <p:nvPr/>
        </p:nvSpPr>
        <p:spPr bwMode="auto">
          <a:xfrm>
            <a:off x="0" y="842963"/>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w="9525">
            <a:noFill/>
            <a:round/>
            <a:headEnd type="none" w="sm" len="sm"/>
            <a:tailEnd type="none" w="sm" len="sm"/>
          </a:ln>
        </p:spPr>
        <p:txBody>
          <a:bodyPr/>
          <a:lstStyle/>
          <a:p>
            <a:endParaRPr kumimoji="1" lang="en-US" sz="2400">
              <a:latin typeface="Times New Roman" pitchFamily="18" charset="0"/>
            </a:endParaRPr>
          </a:p>
        </p:txBody>
      </p:sp>
      <p:sp>
        <p:nvSpPr>
          <p:cNvPr id="509955"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AU" smtClean="0"/>
              <a:t>Click to edit Master title style</a:t>
            </a:r>
          </a:p>
        </p:txBody>
      </p:sp>
      <p:sp>
        <p:nvSpPr>
          <p:cNvPr id="509956"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509957"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vl1pPr>
          </a:lstStyle>
          <a:p>
            <a:endParaRPr lang="en-AU"/>
          </a:p>
        </p:txBody>
      </p:sp>
      <p:sp>
        <p:nvSpPr>
          <p:cNvPr id="509958"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vl1pPr>
          </a:lstStyle>
          <a:p>
            <a:endParaRPr lang="en-AU"/>
          </a:p>
        </p:txBody>
      </p:sp>
      <p:sp>
        <p:nvSpPr>
          <p:cNvPr id="509959"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vl1pPr>
          </a:lstStyle>
          <a:p>
            <a:fld id="{0B1B914C-22E4-4DE4-9FDC-3AA292FEA8E5}" type="slidenum">
              <a:rPr lang="en-AU"/>
              <a:pPr/>
              <a:t>‹#›</a:t>
            </a:fld>
            <a:endParaRPr lang="en-AU"/>
          </a:p>
        </p:txBody>
      </p:sp>
    </p:spTree>
  </p:cSld>
  <p:clrMap bg1="dk2" tx1="lt1" bg2="dk1" tx2="lt2" accent1="accent1" accent2="accent2" accent3="accent3" accent4="accent4" accent5="accent5" accent6="accent6" hlink="hlink" folHlink="folHlink"/>
  <p:sldLayoutIdLst>
    <p:sldLayoutId id="2147483661" r:id="rId1"/>
  </p:sldLayoutIdLst>
  <p:txStyles>
    <p:titleStyle>
      <a:lvl1pPr algn="l" rtl="0" fontAlgn="base">
        <a:lnSpc>
          <a:spcPct val="70000"/>
        </a:lnSpc>
        <a:spcBef>
          <a:spcPct val="0"/>
        </a:spcBef>
        <a:spcAft>
          <a:spcPct val="0"/>
        </a:spcAft>
        <a:defRPr sz="4800" b="1">
          <a:solidFill>
            <a:schemeClr val="tx2"/>
          </a:solidFill>
          <a:latin typeface="+mj-lt"/>
          <a:ea typeface="+mj-ea"/>
          <a:cs typeface="+mj-cs"/>
        </a:defRPr>
      </a:lvl1pPr>
      <a:lvl2pPr algn="l" rtl="0" fontAlgn="base">
        <a:lnSpc>
          <a:spcPct val="70000"/>
        </a:lnSpc>
        <a:spcBef>
          <a:spcPct val="0"/>
        </a:spcBef>
        <a:spcAft>
          <a:spcPct val="0"/>
        </a:spcAft>
        <a:defRPr sz="4800" b="1">
          <a:solidFill>
            <a:schemeClr val="tx2"/>
          </a:solidFill>
          <a:latin typeface="Arial Narrow" pitchFamily="34" charset="0"/>
        </a:defRPr>
      </a:lvl2pPr>
      <a:lvl3pPr algn="l" rtl="0" fontAlgn="base">
        <a:lnSpc>
          <a:spcPct val="70000"/>
        </a:lnSpc>
        <a:spcBef>
          <a:spcPct val="0"/>
        </a:spcBef>
        <a:spcAft>
          <a:spcPct val="0"/>
        </a:spcAft>
        <a:defRPr sz="4800" b="1">
          <a:solidFill>
            <a:schemeClr val="tx2"/>
          </a:solidFill>
          <a:latin typeface="Arial Narrow" pitchFamily="34" charset="0"/>
        </a:defRPr>
      </a:lvl3pPr>
      <a:lvl4pPr algn="l" rtl="0" fontAlgn="base">
        <a:lnSpc>
          <a:spcPct val="70000"/>
        </a:lnSpc>
        <a:spcBef>
          <a:spcPct val="0"/>
        </a:spcBef>
        <a:spcAft>
          <a:spcPct val="0"/>
        </a:spcAft>
        <a:defRPr sz="4800" b="1">
          <a:solidFill>
            <a:schemeClr val="tx2"/>
          </a:solidFill>
          <a:latin typeface="Arial Narrow" pitchFamily="34" charset="0"/>
        </a:defRPr>
      </a:lvl4pPr>
      <a:lvl5pPr algn="l" rtl="0" fontAlgn="base">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65000"/>
        <a:buFont typeface="Wingdings" pitchFamily="2" charset="2"/>
        <a:buChar char="u"/>
        <a:defRPr sz="2600">
          <a:solidFill>
            <a:schemeClr val="tx1"/>
          </a:solidFill>
          <a:latin typeface="+mn-lt"/>
        </a:defRPr>
      </a:lvl2pPr>
      <a:lvl3pPr marL="1143000" indent="-228600" algn="l" rtl="0" fontAlgn="base">
        <a:spcBef>
          <a:spcPct val="20000"/>
        </a:spcBef>
        <a:spcAft>
          <a:spcPct val="0"/>
        </a:spcAft>
        <a:buClr>
          <a:schemeClr val="hlink"/>
        </a:buClr>
        <a:buSzPct val="65000"/>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tx2"/>
        </a:buClr>
        <a:buSzPct val="100000"/>
        <a:buChar char="•"/>
        <a:defRPr sz="2000">
          <a:solidFill>
            <a:schemeClr val="tx1"/>
          </a:solidFill>
          <a:latin typeface="+mn-lt"/>
        </a:defRPr>
      </a:lvl4pPr>
      <a:lvl5pPr marL="2057400" indent="-228600" algn="l" rtl="0" fontAlgn="base">
        <a:spcBef>
          <a:spcPct val="20000"/>
        </a:spcBef>
        <a:spcAft>
          <a:spcPct val="0"/>
        </a:spcAft>
        <a:buClr>
          <a:schemeClr val="hlink"/>
        </a:buClr>
        <a:buSzPct val="100000"/>
        <a:buChar char="–"/>
        <a:defRPr sz="2000">
          <a:solidFill>
            <a:schemeClr val="tx1"/>
          </a:solidFill>
          <a:latin typeface="+mn-lt"/>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5661025"/>
            <a:ext cx="1042988" cy="1190625"/>
            <a:chOff x="0" y="2458"/>
            <a:chExt cx="2142" cy="1858"/>
          </a:xfrm>
        </p:grpSpPr>
        <p:sp>
          <p:nvSpPr>
            <p:cNvPr id="23040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23040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AU">
                <a:solidFill>
                  <a:srgbClr val="FFFFFF"/>
                </a:solidFill>
              </a:endParaRPr>
            </a:p>
          </p:txBody>
        </p:sp>
        <p:sp>
          <p:nvSpPr>
            <p:cNvPr id="23040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23040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23040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AU">
                <a:solidFill>
                  <a:srgbClr val="FFFFFF"/>
                </a:solidFill>
              </a:endParaRPr>
            </a:p>
          </p:txBody>
        </p:sp>
        <p:sp>
          <p:nvSpPr>
            <p:cNvPr id="23040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AU">
                <a:solidFill>
                  <a:srgbClr val="FFFFFF"/>
                </a:solidFill>
              </a:endParaRPr>
            </a:p>
          </p:txBody>
        </p:sp>
        <p:sp>
          <p:nvSpPr>
            <p:cNvPr id="23040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AU">
                <a:solidFill>
                  <a:srgbClr val="FFFFFF"/>
                </a:solidFill>
              </a:endParaRPr>
            </a:p>
          </p:txBody>
        </p:sp>
      </p:grpSp>
      <p:sp>
        <p:nvSpPr>
          <p:cNvPr id="230410" name="Rectangle 10"/>
          <p:cNvSpPr>
            <a:spLocks noGrp="1" noChangeArrowheads="1"/>
          </p:cNvSpPr>
          <p:nvPr>
            <p:ph type="sldNum" sz="quarter" idx="4"/>
          </p:nvPr>
        </p:nvSpPr>
        <p:spPr bwMode="auto">
          <a:xfrm>
            <a:off x="0" y="6453188"/>
            <a:ext cx="53975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FFFF00"/>
                </a:solidFill>
                <a:effectLst>
                  <a:outerShdw blurRad="38100" dist="38100" dir="2700000" algn="tl">
                    <a:srgbClr val="C0C0C0"/>
                  </a:outerShdw>
                </a:effectLst>
              </a:defRPr>
            </a:lvl1pPr>
          </a:lstStyle>
          <a:p>
            <a:fld id="{5AAC2C8B-40C9-43E9-A0B8-2E617929E73D}" type="slidenum">
              <a:rPr lang="en-AU"/>
              <a:pPr/>
              <a:t>‹#›</a:t>
            </a:fld>
            <a:endParaRPr lang="en-AU"/>
          </a:p>
        </p:txBody>
      </p:sp>
    </p:spTree>
  </p:cSld>
  <p:clrMap bg1="dk2" tx1="lt1" bg2="dk1"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C0C0C0"/>
            </a:outerShdw>
          </a:effectLst>
          <a:latin typeface="+mn-lt"/>
          <a:cs typeface="+mn-cs"/>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C0C0C0"/>
            </a:outerShdw>
          </a:effectLst>
          <a:latin typeface="+mn-lt"/>
          <a:cs typeface="+mn-cs"/>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C0C0C0"/>
            </a:outerShdw>
          </a:effectLst>
          <a:latin typeface="+mn-lt"/>
          <a:cs typeface="+mn-cs"/>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3902075"/>
            <a:ext cx="3400425" cy="2949575"/>
            <a:chOff x="0" y="2458"/>
            <a:chExt cx="2142" cy="1858"/>
          </a:xfrm>
        </p:grpSpPr>
        <p:sp>
          <p:nvSpPr>
            <p:cNvPr id="133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solidFill>
                  <a:srgbClr val="FFFFFF"/>
                </a:solidFill>
              </a:endParaRPr>
            </a:p>
          </p:txBody>
        </p:sp>
        <p:sp>
          <p:nvSpPr>
            <p:cNvPr id="133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US">
                <a:solidFill>
                  <a:srgbClr val="FFFFFF"/>
                </a:solidFill>
              </a:endParaRPr>
            </a:p>
          </p:txBody>
        </p:sp>
        <p:sp>
          <p:nvSpPr>
            <p:cNvPr id="133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solidFill>
                  <a:srgbClr val="FFFFFF"/>
                </a:solidFill>
              </a:endParaRPr>
            </a:p>
          </p:txBody>
        </p:sp>
        <p:sp>
          <p:nvSpPr>
            <p:cNvPr id="133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solidFill>
                  <a:srgbClr val="FFFFFF"/>
                </a:solidFill>
              </a:endParaRPr>
            </a:p>
          </p:txBody>
        </p:sp>
        <p:sp>
          <p:nvSpPr>
            <p:cNvPr id="1331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solidFill>
                  <a:srgbClr val="FFFFFF"/>
                </a:solidFill>
              </a:endParaRPr>
            </a:p>
          </p:txBody>
        </p:sp>
        <p:sp>
          <p:nvSpPr>
            <p:cNvPr id="1332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US">
                <a:solidFill>
                  <a:srgbClr val="FFFFFF"/>
                </a:solidFill>
              </a:endParaRPr>
            </a:p>
          </p:txBody>
        </p:sp>
        <p:sp>
          <p:nvSpPr>
            <p:cNvPr id="1332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solidFill>
                  <a:srgbClr val="FFFFFF"/>
                </a:solidFill>
              </a:endParaRPr>
            </a:p>
          </p:txBody>
        </p:sp>
      </p:grpSp>
      <p:sp>
        <p:nvSpPr>
          <p:cNvPr id="13322"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AU" smtClean="0"/>
              <a:t>Click to edit Master title style</a:t>
            </a:r>
          </a:p>
        </p:txBody>
      </p:sp>
      <p:sp>
        <p:nvSpPr>
          <p:cNvPr id="13323"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3324"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b="0">
                <a:effectLst>
                  <a:outerShdw blurRad="38100" dist="38100" dir="2700000" algn="tl">
                    <a:srgbClr val="010199"/>
                  </a:outerShdw>
                </a:effectLst>
                <a:latin typeface="+mn-lt"/>
              </a:defRPr>
            </a:lvl1pPr>
          </a:lstStyle>
          <a:p>
            <a:endParaRPr lang="en-AU">
              <a:solidFill>
                <a:srgbClr val="FFFFFF"/>
              </a:solidFill>
            </a:endParaRPr>
          </a:p>
        </p:txBody>
      </p:sp>
      <p:sp>
        <p:nvSpPr>
          <p:cNvPr id="1332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b="0">
                <a:effectLst>
                  <a:outerShdw blurRad="38100" dist="38100" dir="2700000" algn="tl">
                    <a:srgbClr val="010199"/>
                  </a:outerShdw>
                </a:effectLst>
                <a:latin typeface="+mn-lt"/>
              </a:defRPr>
            </a:lvl1pPr>
          </a:lstStyle>
          <a:p>
            <a:endParaRPr lang="en-AU">
              <a:solidFill>
                <a:srgbClr val="FFFFFF"/>
              </a:solidFill>
            </a:endParaRPr>
          </a:p>
        </p:txBody>
      </p:sp>
      <p:sp>
        <p:nvSpPr>
          <p:cNvPr id="13326"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b="0">
                <a:effectLst>
                  <a:outerShdw blurRad="38100" dist="38100" dir="2700000" algn="tl">
                    <a:srgbClr val="010199"/>
                  </a:outerShdw>
                </a:effectLst>
                <a:latin typeface="+mn-lt"/>
              </a:defRPr>
            </a:lvl1pPr>
          </a:lstStyle>
          <a:p>
            <a:fld id="{D6C71291-1500-458D-BA24-EFBC9121B3C3}" type="slidenum">
              <a:rPr lang="en-AU">
                <a:solidFill>
                  <a:srgbClr val="FFFFFF"/>
                </a:solidFill>
              </a:rPr>
              <a:pPr/>
              <a:t>‹#›</a:t>
            </a:fld>
            <a:endParaRPr lang="en-AU">
              <a:solidFill>
                <a:srgbClr val="FFFFFF"/>
              </a:solidFill>
            </a:endParaRPr>
          </a:p>
        </p:txBody>
      </p:sp>
    </p:spTree>
  </p:cSld>
  <p:clrMap bg1="dk2" tx1="lt1" bg2="dk1" tx2="lt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3902075"/>
            <a:ext cx="3400425" cy="2949575"/>
            <a:chOff x="0" y="2458"/>
            <a:chExt cx="2142" cy="1858"/>
          </a:xfrm>
        </p:grpSpPr>
        <p:sp>
          <p:nvSpPr>
            <p:cNvPr id="34406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a:solidFill>
                  <a:srgbClr val="FFFFFF"/>
                </a:solidFill>
              </a:endParaRPr>
            </a:p>
          </p:txBody>
        </p:sp>
        <p:sp>
          <p:nvSpPr>
            <p:cNvPr id="34406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pPr>
              <a:endParaRPr lang="en-US">
                <a:solidFill>
                  <a:srgbClr val="FFFFFF"/>
                </a:solidFill>
              </a:endParaRPr>
            </a:p>
          </p:txBody>
        </p:sp>
        <p:sp>
          <p:nvSpPr>
            <p:cNvPr id="34406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a:solidFill>
                  <a:srgbClr val="FFFFFF"/>
                </a:solidFill>
              </a:endParaRPr>
            </a:p>
          </p:txBody>
        </p:sp>
        <p:sp>
          <p:nvSpPr>
            <p:cNvPr id="34407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a:solidFill>
                  <a:srgbClr val="FFFFFF"/>
                </a:solidFill>
              </a:endParaRPr>
            </a:p>
          </p:txBody>
        </p:sp>
        <p:sp>
          <p:nvSpPr>
            <p:cNvPr id="34407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pPr>
              <a:endParaRPr lang="en-US">
                <a:solidFill>
                  <a:srgbClr val="FFFFFF"/>
                </a:solidFill>
              </a:endParaRPr>
            </a:p>
          </p:txBody>
        </p:sp>
        <p:sp>
          <p:nvSpPr>
            <p:cNvPr id="34407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fontAlgn="base">
                <a:spcBef>
                  <a:spcPct val="0"/>
                </a:spcBef>
                <a:spcAft>
                  <a:spcPct val="0"/>
                </a:spcAft>
              </a:pPr>
              <a:endParaRPr lang="en-US">
                <a:solidFill>
                  <a:srgbClr val="FFFFFF"/>
                </a:solidFill>
              </a:endParaRPr>
            </a:p>
          </p:txBody>
        </p:sp>
        <p:sp>
          <p:nvSpPr>
            <p:cNvPr id="34407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pPr>
              <a:endParaRPr lang="en-US">
                <a:solidFill>
                  <a:srgbClr val="FFFFFF"/>
                </a:solidFill>
              </a:endParaRPr>
            </a:p>
          </p:txBody>
        </p:sp>
      </p:grpSp>
      <p:sp>
        <p:nvSpPr>
          <p:cNvPr id="34407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AU" smtClean="0"/>
              <a:t>Click to edit Master title style</a:t>
            </a:r>
          </a:p>
        </p:txBody>
      </p:sp>
      <p:sp>
        <p:nvSpPr>
          <p:cNvPr id="34407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34407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cs typeface="Arial" charset="0"/>
              </a:defRPr>
            </a:lvl1pPr>
          </a:lstStyle>
          <a:p>
            <a:pPr fontAlgn="base">
              <a:spcBef>
                <a:spcPct val="0"/>
              </a:spcBef>
              <a:spcAft>
                <a:spcPct val="0"/>
              </a:spcAft>
            </a:pPr>
            <a:endParaRPr lang="en-AU">
              <a:solidFill>
                <a:srgbClr val="FFFFFF"/>
              </a:solidFill>
            </a:endParaRPr>
          </a:p>
        </p:txBody>
      </p:sp>
      <p:sp>
        <p:nvSpPr>
          <p:cNvPr id="34407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cs typeface="Arial" charset="0"/>
              </a:defRPr>
            </a:lvl1pPr>
          </a:lstStyle>
          <a:p>
            <a:pPr fontAlgn="base">
              <a:spcBef>
                <a:spcPct val="0"/>
              </a:spcBef>
              <a:spcAft>
                <a:spcPct val="0"/>
              </a:spcAft>
            </a:pPr>
            <a:endParaRPr lang="en-AU">
              <a:solidFill>
                <a:srgbClr val="FFFFFF"/>
              </a:solidFill>
            </a:endParaRPr>
          </a:p>
        </p:txBody>
      </p:sp>
      <p:sp>
        <p:nvSpPr>
          <p:cNvPr id="34407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cs typeface="Arial" charset="0"/>
              </a:defRPr>
            </a:lvl1pPr>
          </a:lstStyle>
          <a:p>
            <a:pPr fontAlgn="base">
              <a:spcBef>
                <a:spcPct val="0"/>
              </a:spcBef>
              <a:spcAft>
                <a:spcPct val="0"/>
              </a:spcAft>
            </a:pPr>
            <a:fld id="{68570866-0C7D-4724-98E7-DA8C20635829}" type="slidenum">
              <a:rPr lang="en-AU">
                <a:solidFill>
                  <a:srgbClr val="FFFFFF"/>
                </a:solidFill>
              </a:rPr>
              <a:pPr fontAlgn="base">
                <a:spcBef>
                  <a:spcPct val="0"/>
                </a:spcBef>
                <a:spcAft>
                  <a:spcPct val="0"/>
                </a:spcAft>
              </a:pPr>
              <a:t>‹#›</a:t>
            </a:fld>
            <a:endParaRPr lang="en-AU">
              <a:solidFill>
                <a:srgbClr val="FFFFFF"/>
              </a:solidFill>
            </a:endParaRPr>
          </a:p>
        </p:txBody>
      </p:sp>
    </p:spTree>
  </p:cSld>
  <p:clrMap bg1="dk2" tx1="lt1" bg2="dk1" tx2="lt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3902075"/>
            <a:ext cx="3400425" cy="2949575"/>
            <a:chOff x="0" y="2458"/>
            <a:chExt cx="2142" cy="1858"/>
          </a:xfrm>
        </p:grpSpPr>
        <p:sp>
          <p:nvSpPr>
            <p:cNvPr id="28160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a:solidFill>
                  <a:srgbClr val="FFFFFF"/>
                </a:solidFill>
              </a:endParaRPr>
            </a:p>
          </p:txBody>
        </p:sp>
        <p:sp>
          <p:nvSpPr>
            <p:cNvPr id="28160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pPr>
              <a:endParaRPr lang="en-US">
                <a:solidFill>
                  <a:srgbClr val="FFFFFF"/>
                </a:solidFill>
              </a:endParaRPr>
            </a:p>
          </p:txBody>
        </p:sp>
        <p:sp>
          <p:nvSpPr>
            <p:cNvPr id="28160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a:solidFill>
                  <a:srgbClr val="FFFFFF"/>
                </a:solidFill>
              </a:endParaRPr>
            </a:p>
          </p:txBody>
        </p:sp>
        <p:sp>
          <p:nvSpPr>
            <p:cNvPr id="28160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a:solidFill>
                  <a:srgbClr val="FFFFFF"/>
                </a:solidFill>
              </a:endParaRPr>
            </a:p>
          </p:txBody>
        </p:sp>
        <p:sp>
          <p:nvSpPr>
            <p:cNvPr id="28160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pPr>
              <a:endParaRPr lang="en-US">
                <a:solidFill>
                  <a:srgbClr val="FFFFFF"/>
                </a:solidFill>
              </a:endParaRPr>
            </a:p>
          </p:txBody>
        </p:sp>
        <p:sp>
          <p:nvSpPr>
            <p:cNvPr id="28160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fontAlgn="base">
                <a:spcBef>
                  <a:spcPct val="0"/>
                </a:spcBef>
                <a:spcAft>
                  <a:spcPct val="0"/>
                </a:spcAft>
              </a:pPr>
              <a:endParaRPr lang="en-US">
                <a:solidFill>
                  <a:srgbClr val="FFFFFF"/>
                </a:solidFill>
              </a:endParaRPr>
            </a:p>
          </p:txBody>
        </p:sp>
        <p:sp>
          <p:nvSpPr>
            <p:cNvPr id="28160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pPr>
              <a:endParaRPr lang="en-US">
                <a:solidFill>
                  <a:srgbClr val="FFFFFF"/>
                </a:solidFill>
              </a:endParaRPr>
            </a:p>
          </p:txBody>
        </p:sp>
      </p:grpSp>
      <p:sp>
        <p:nvSpPr>
          <p:cNvPr id="28161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AU" smtClean="0"/>
              <a:t>Click to edit Master title style</a:t>
            </a:r>
          </a:p>
        </p:txBody>
      </p:sp>
      <p:sp>
        <p:nvSpPr>
          <p:cNvPr id="28161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28161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buSzTx/>
              <a:buFontTx/>
              <a:buNone/>
              <a:defRPr sz="1000" b="0">
                <a:effectLst>
                  <a:outerShdw blurRad="38100" dist="38100" dir="2700000" algn="tl">
                    <a:srgbClr val="010199"/>
                  </a:outerShdw>
                </a:effectLst>
                <a:latin typeface="+mn-lt"/>
              </a:defRPr>
            </a:lvl1pPr>
          </a:lstStyle>
          <a:p>
            <a:pPr fontAlgn="base">
              <a:spcAft>
                <a:spcPct val="0"/>
              </a:spcAft>
            </a:pPr>
            <a:endParaRPr lang="en-AU">
              <a:solidFill>
                <a:srgbClr val="FFFFFF"/>
              </a:solidFill>
            </a:endParaRPr>
          </a:p>
        </p:txBody>
      </p:sp>
      <p:sp>
        <p:nvSpPr>
          <p:cNvPr id="28161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buSzTx/>
              <a:buFontTx/>
              <a:buNone/>
              <a:defRPr sz="1000" b="0">
                <a:effectLst>
                  <a:outerShdw blurRad="38100" dist="38100" dir="2700000" algn="tl">
                    <a:srgbClr val="010199"/>
                  </a:outerShdw>
                </a:effectLst>
                <a:latin typeface="+mn-lt"/>
              </a:defRPr>
            </a:lvl1pPr>
          </a:lstStyle>
          <a:p>
            <a:pPr fontAlgn="base">
              <a:spcAft>
                <a:spcPct val="0"/>
              </a:spcAft>
            </a:pPr>
            <a:endParaRPr lang="en-AU">
              <a:solidFill>
                <a:srgbClr val="FFFFFF"/>
              </a:solidFill>
            </a:endParaRPr>
          </a:p>
        </p:txBody>
      </p:sp>
      <p:sp>
        <p:nvSpPr>
          <p:cNvPr id="28161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SzTx/>
              <a:buFontTx/>
              <a:buNone/>
              <a:defRPr sz="1000" b="0">
                <a:effectLst>
                  <a:outerShdw blurRad="38100" dist="38100" dir="2700000" algn="tl">
                    <a:srgbClr val="010199"/>
                  </a:outerShdw>
                </a:effectLst>
                <a:latin typeface="+mn-lt"/>
              </a:defRPr>
            </a:lvl1pPr>
          </a:lstStyle>
          <a:p>
            <a:pPr fontAlgn="base">
              <a:spcAft>
                <a:spcPct val="0"/>
              </a:spcAft>
            </a:pPr>
            <a:fld id="{7B3E15DC-687A-40BF-BC62-AAF6AEFD51A8}" type="slidenum">
              <a:rPr lang="en-AU">
                <a:solidFill>
                  <a:srgbClr val="FFFFFF"/>
                </a:solidFill>
              </a:rPr>
              <a:pPr fontAlgn="base">
                <a:spcAft>
                  <a:spcPct val="0"/>
                </a:spcAft>
              </a:pPr>
              <a:t>‹#›</a:t>
            </a:fld>
            <a:endParaRPr lang="en-AU">
              <a:solidFill>
                <a:srgbClr val="FFFFFF"/>
              </a:solidFill>
            </a:endParaRPr>
          </a:p>
        </p:txBody>
      </p:sp>
    </p:spTree>
  </p:cSld>
  <p:clrMap bg1="dk2" tx1="lt1" bg2="dk1" tx2="lt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Arc 2"/>
          <p:cNvSpPr>
            <a:spLocks/>
          </p:cNvSpPr>
          <p:nvPr/>
        </p:nvSpPr>
        <p:spPr bwMode="auto">
          <a:xfrm>
            <a:off x="0" y="842963"/>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w="9525">
            <a:noFill/>
            <a:round/>
            <a:headEnd type="none" w="sm" len="sm"/>
            <a:tailEnd type="none" w="sm" len="sm"/>
          </a:ln>
        </p:spPr>
        <p:txBody>
          <a:bodyPr/>
          <a:lstStyle/>
          <a:p>
            <a:pPr fontAlgn="base">
              <a:spcBef>
                <a:spcPct val="0"/>
              </a:spcBef>
              <a:spcAft>
                <a:spcPct val="0"/>
              </a:spcAft>
            </a:pPr>
            <a:endParaRPr kumimoji="1" lang="en-US" sz="2400">
              <a:solidFill>
                <a:srgbClr val="FFFFFF"/>
              </a:solidFill>
              <a:latin typeface="Times New Roman" pitchFamily="18" charset="0"/>
            </a:endParaRPr>
          </a:p>
        </p:txBody>
      </p:sp>
      <p:sp>
        <p:nvSpPr>
          <p:cNvPr id="4099"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AU" smtClean="0"/>
              <a:t>Click to edit Master title style</a:t>
            </a:r>
          </a:p>
        </p:txBody>
      </p:sp>
      <p:sp>
        <p:nvSpPr>
          <p:cNvPr id="4100"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4101"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l">
              <a:defRPr kumimoji="0" sz="1400" b="0"/>
            </a:lvl1pPr>
          </a:lstStyle>
          <a:p>
            <a:pPr fontAlgn="base">
              <a:spcBef>
                <a:spcPct val="0"/>
              </a:spcBef>
              <a:spcAft>
                <a:spcPct val="0"/>
              </a:spcAft>
            </a:pPr>
            <a:endParaRPr lang="en-AU">
              <a:solidFill>
                <a:srgbClr val="FFFFFF"/>
              </a:solidFill>
            </a:endParaRPr>
          </a:p>
        </p:txBody>
      </p:sp>
      <p:sp>
        <p:nvSpPr>
          <p:cNvPr id="4102"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kumimoji="0" sz="1400" b="0"/>
            </a:lvl1pPr>
          </a:lstStyle>
          <a:p>
            <a:pPr algn="ctr" fontAlgn="base">
              <a:spcBef>
                <a:spcPct val="0"/>
              </a:spcBef>
              <a:spcAft>
                <a:spcPct val="0"/>
              </a:spcAft>
            </a:pPr>
            <a:endParaRPr lang="en-AU">
              <a:solidFill>
                <a:srgbClr val="FFFFFF"/>
              </a:solidFill>
            </a:endParaRPr>
          </a:p>
        </p:txBody>
      </p:sp>
      <p:sp>
        <p:nvSpPr>
          <p:cNvPr id="4103"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kumimoji="0" sz="1400" b="0"/>
            </a:lvl1pPr>
          </a:lstStyle>
          <a:p>
            <a:pPr fontAlgn="base">
              <a:spcBef>
                <a:spcPct val="0"/>
              </a:spcBef>
              <a:spcAft>
                <a:spcPct val="0"/>
              </a:spcAft>
            </a:pPr>
            <a:fld id="{00682BD1-E8AE-4A75-9803-6865BF0CE1E9}" type="slidenum">
              <a:rPr lang="en-AU">
                <a:solidFill>
                  <a:srgbClr val="FFFFFF"/>
                </a:solidFill>
              </a:rPr>
              <a:pPr fontAlgn="base">
                <a:spcBef>
                  <a:spcPct val="0"/>
                </a:spcBef>
                <a:spcAft>
                  <a:spcPct val="0"/>
                </a:spcAft>
              </a:pPr>
              <a:t>‹#›</a:t>
            </a:fld>
            <a:endParaRPr lang="en-AU">
              <a:solidFill>
                <a:srgbClr val="FFFFFF"/>
              </a:solidFill>
            </a:endParaRPr>
          </a:p>
        </p:txBody>
      </p:sp>
    </p:spTree>
  </p:cSld>
  <p:clrMap bg1="dk2" tx1="lt1" bg2="dk1" tx2="lt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l" rtl="0" fontAlgn="base">
        <a:lnSpc>
          <a:spcPct val="70000"/>
        </a:lnSpc>
        <a:spcBef>
          <a:spcPct val="0"/>
        </a:spcBef>
        <a:spcAft>
          <a:spcPct val="0"/>
        </a:spcAft>
        <a:defRPr sz="4800" b="1">
          <a:solidFill>
            <a:schemeClr val="tx2"/>
          </a:solidFill>
          <a:latin typeface="+mj-lt"/>
          <a:ea typeface="+mj-ea"/>
          <a:cs typeface="+mj-cs"/>
        </a:defRPr>
      </a:lvl1pPr>
      <a:lvl2pPr algn="l" rtl="0" fontAlgn="base">
        <a:lnSpc>
          <a:spcPct val="70000"/>
        </a:lnSpc>
        <a:spcBef>
          <a:spcPct val="0"/>
        </a:spcBef>
        <a:spcAft>
          <a:spcPct val="0"/>
        </a:spcAft>
        <a:defRPr sz="4800" b="1">
          <a:solidFill>
            <a:schemeClr val="tx2"/>
          </a:solidFill>
          <a:latin typeface="Arial Narrow" pitchFamily="34" charset="0"/>
        </a:defRPr>
      </a:lvl2pPr>
      <a:lvl3pPr algn="l" rtl="0" fontAlgn="base">
        <a:lnSpc>
          <a:spcPct val="70000"/>
        </a:lnSpc>
        <a:spcBef>
          <a:spcPct val="0"/>
        </a:spcBef>
        <a:spcAft>
          <a:spcPct val="0"/>
        </a:spcAft>
        <a:defRPr sz="4800" b="1">
          <a:solidFill>
            <a:schemeClr val="tx2"/>
          </a:solidFill>
          <a:latin typeface="Arial Narrow" pitchFamily="34" charset="0"/>
        </a:defRPr>
      </a:lvl3pPr>
      <a:lvl4pPr algn="l" rtl="0" fontAlgn="base">
        <a:lnSpc>
          <a:spcPct val="70000"/>
        </a:lnSpc>
        <a:spcBef>
          <a:spcPct val="0"/>
        </a:spcBef>
        <a:spcAft>
          <a:spcPct val="0"/>
        </a:spcAft>
        <a:defRPr sz="4800" b="1">
          <a:solidFill>
            <a:schemeClr val="tx2"/>
          </a:solidFill>
          <a:latin typeface="Arial Narrow" pitchFamily="34" charset="0"/>
        </a:defRPr>
      </a:lvl4pPr>
      <a:lvl5pPr algn="l" rtl="0" fontAlgn="base">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65000"/>
        <a:buFont typeface="Wingdings" pitchFamily="2" charset="2"/>
        <a:buChar char="u"/>
        <a:defRPr sz="2600">
          <a:solidFill>
            <a:schemeClr val="tx1"/>
          </a:solidFill>
          <a:latin typeface="+mn-lt"/>
        </a:defRPr>
      </a:lvl2pPr>
      <a:lvl3pPr marL="1143000" indent="-228600" algn="l" rtl="0" fontAlgn="base">
        <a:spcBef>
          <a:spcPct val="20000"/>
        </a:spcBef>
        <a:spcAft>
          <a:spcPct val="0"/>
        </a:spcAft>
        <a:buClr>
          <a:schemeClr val="hlink"/>
        </a:buClr>
        <a:buSzPct val="65000"/>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tx2"/>
        </a:buClr>
        <a:buSzPct val="100000"/>
        <a:buChar char="•"/>
        <a:defRPr sz="2000">
          <a:solidFill>
            <a:schemeClr val="tx1"/>
          </a:solidFill>
          <a:latin typeface="+mn-lt"/>
        </a:defRPr>
      </a:lvl4pPr>
      <a:lvl5pPr marL="2057400" indent="-228600" algn="l" rtl="0" fontAlgn="base">
        <a:spcBef>
          <a:spcPct val="20000"/>
        </a:spcBef>
        <a:spcAft>
          <a:spcPct val="0"/>
        </a:spcAft>
        <a:buClr>
          <a:schemeClr val="hlink"/>
        </a:buClr>
        <a:buSzPct val="100000"/>
        <a:buChar char="–"/>
        <a:defRPr sz="2000">
          <a:solidFill>
            <a:schemeClr val="tx1"/>
          </a:solidFill>
          <a:latin typeface="+mn-lt"/>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3902075"/>
            <a:ext cx="3400425" cy="2949575"/>
            <a:chOff x="0" y="2458"/>
            <a:chExt cx="2142" cy="1858"/>
          </a:xfrm>
        </p:grpSpPr>
        <p:sp>
          <p:nvSpPr>
            <p:cNvPr id="14848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4848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grpSp>
      <p:sp>
        <p:nvSpPr>
          <p:cNvPr id="148490" name="Rectangle 10"/>
          <p:cNvSpPr>
            <a:spLocks noGrp="1" noChangeArrowheads="1"/>
          </p:cNvSpPr>
          <p:nvPr>
            <p:ph type="title"/>
          </p:nvPr>
        </p:nvSpPr>
        <p:spPr bwMode="auto">
          <a:xfrm>
            <a:off x="457200" y="0"/>
            <a:ext cx="8229600" cy="90805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AU" smtClean="0"/>
              <a:t>Click to edit Master title style</a:t>
            </a:r>
          </a:p>
        </p:txBody>
      </p:sp>
      <p:sp>
        <p:nvSpPr>
          <p:cNvPr id="4100" name="Rectangle 11"/>
          <p:cNvSpPr>
            <a:spLocks noGrp="1" noChangeArrowheads="1"/>
          </p:cNvSpPr>
          <p:nvPr>
            <p:ph type="body" idx="1"/>
          </p:nvPr>
        </p:nvSpPr>
        <p:spPr bwMode="auto">
          <a:xfrm>
            <a:off x="457200" y="908050"/>
            <a:ext cx="8229600" cy="5616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0"/>
            <a:r>
              <a:rPr lang="en-AU" smtClean="0"/>
              <a:t>Fourth level</a:t>
            </a:r>
          </a:p>
          <a:p>
            <a:pPr lvl="1"/>
            <a:r>
              <a:rPr lang="en-AU" smtClean="0"/>
              <a:t>Fifth level</a:t>
            </a:r>
          </a:p>
        </p:txBody>
      </p:sp>
      <p:sp>
        <p:nvSpPr>
          <p:cNvPr id="148492" name="Rectangle 12"/>
          <p:cNvSpPr>
            <a:spLocks noGrp="1" noChangeArrowheads="1"/>
          </p:cNvSpPr>
          <p:nvPr>
            <p:ph type="ftr" sz="quarter" idx="3"/>
          </p:nvPr>
        </p:nvSpPr>
        <p:spPr bwMode="auto">
          <a:xfrm>
            <a:off x="-38100" y="6473825"/>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buSzTx/>
              <a:buFontTx/>
              <a:buNone/>
              <a:defRPr sz="2000" b="0" smtClean="0">
                <a:solidFill>
                  <a:srgbClr val="FFFF66"/>
                </a:solidFill>
                <a:effectLst>
                  <a:outerShdw blurRad="38100" dist="38100" dir="2700000" algn="tl">
                    <a:srgbClr val="FFFFFF"/>
                  </a:outerShdw>
                </a:effectLst>
                <a:latin typeface="Monotype Corsiva" pitchFamily="66" charset="0"/>
              </a:defRPr>
            </a:lvl1pPr>
          </a:lstStyle>
          <a:p>
            <a:pPr fontAlgn="base">
              <a:spcAft>
                <a:spcPct val="0"/>
              </a:spcAft>
              <a:defRPr/>
            </a:pPr>
            <a:r>
              <a:rPr lang="en-AU"/>
              <a:t>Cameos of the Kingdom</a:t>
            </a:r>
          </a:p>
        </p:txBody>
      </p:sp>
    </p:spTree>
  </p:cSld>
  <p:clrMap bg1="dk2" tx1="lt1" bg2="dk1" tx2="lt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000" b="1">
          <a:solidFill>
            <a:srgbClr val="FFFF00"/>
          </a:solidFill>
          <a:effectLst>
            <a:outerShdw blurRad="38100" dist="38100" dir="2700000" algn="tl">
              <a:srgbClr val="FFFFFF"/>
            </a:outerShdw>
          </a:effectLst>
          <a:latin typeface="Arial" charset="0"/>
        </a:defRPr>
      </a:lvl5pPr>
      <a:lvl6pPr marL="4572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defRPr>
      </a:lvl6pPr>
      <a:lvl7pPr marL="9144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defRPr>
      </a:lvl7pPr>
      <a:lvl8pPr marL="13716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defRPr>
      </a:lvl8pPr>
      <a:lvl9pPr marL="18288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800" b="1">
          <a:solidFill>
            <a:schemeClr val="tx1"/>
          </a:solidFill>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800" b="1">
          <a:solidFill>
            <a:schemeClr val="tx1"/>
          </a:solidFill>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800" b="1">
          <a:solidFill>
            <a:schemeClr val="tx1"/>
          </a:solidFill>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800" b="1">
          <a:solidFill>
            <a:schemeClr val="tx1"/>
          </a:solidFill>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800" b="1">
          <a:solidFill>
            <a:schemeClr val="tx1"/>
          </a:solidFill>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800" b="1">
          <a:solidFill>
            <a:schemeClr val="tx1"/>
          </a:solidFill>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8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Freeform 20"/>
          <p:cNvSpPr>
            <a:spLocks/>
          </p:cNvSpPr>
          <p:nvPr/>
        </p:nvSpPr>
        <p:spPr bwMode="hidden">
          <a:xfrm>
            <a:off x="-6350" y="0"/>
            <a:ext cx="9258300" cy="602138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solidFill>
            <a:srgbClr val="000000"/>
          </a:solidFill>
          <a:ln w="9525">
            <a:noFill/>
            <a:round/>
            <a:headEnd/>
            <a:tailEnd/>
          </a:ln>
        </p:spPr>
        <p:txBody>
          <a:bodyPr/>
          <a:lstStyle/>
          <a:p>
            <a:pPr fontAlgn="base">
              <a:spcBef>
                <a:spcPct val="0"/>
              </a:spcBef>
              <a:spcAft>
                <a:spcPct val="0"/>
              </a:spcAft>
            </a:pPr>
            <a:endParaRPr lang="en-US">
              <a:solidFill>
                <a:srgbClr val="000000"/>
              </a:solidFill>
            </a:endParaRPr>
          </a:p>
        </p:txBody>
      </p:sp>
      <p:sp>
        <p:nvSpPr>
          <p:cNvPr id="1041" name="Rectangle 17"/>
          <p:cNvSpPr>
            <a:spLocks noChangeArrowheads="1"/>
          </p:cNvSpPr>
          <p:nvPr/>
        </p:nvSpPr>
        <p:spPr bwMode="auto">
          <a:xfrm>
            <a:off x="0" y="6237288"/>
            <a:ext cx="9144000" cy="620712"/>
          </a:xfrm>
          <a:prstGeom prst="rect">
            <a:avLst/>
          </a:prstGeom>
          <a:solidFill>
            <a:srgbClr val="000066"/>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1043" name="Freeform 19"/>
          <p:cNvSpPr>
            <a:spLocks/>
          </p:cNvSpPr>
          <p:nvPr/>
        </p:nvSpPr>
        <p:spPr bwMode="hidden">
          <a:xfrm>
            <a:off x="0" y="5876925"/>
            <a:ext cx="9251950" cy="981075"/>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rgbClr val="000000"/>
              </a:gs>
              <a:gs pos="100000">
                <a:srgbClr val="000066"/>
              </a:gs>
            </a:gsLst>
            <a:lin ang="5400000" scaled="1"/>
          </a:gradFill>
          <a:ln w="9525">
            <a:noFill/>
            <a:round/>
            <a:headEnd/>
            <a:tailEnd/>
          </a:ln>
        </p:spPr>
        <p:txBody>
          <a:bodyPr/>
          <a:lstStyle/>
          <a:p>
            <a:pPr fontAlgn="base">
              <a:spcBef>
                <a:spcPct val="0"/>
              </a:spcBef>
              <a:spcAft>
                <a:spcPct val="0"/>
              </a:spcAft>
            </a:pPr>
            <a:endParaRPr lang="en-US">
              <a:solidFill>
                <a:srgbClr val="000000"/>
              </a:solidFill>
            </a:endParaRPr>
          </a:p>
        </p:txBody>
      </p:sp>
      <p:sp>
        <p:nvSpPr>
          <p:cNvPr id="1026" name="Rectangle 2"/>
          <p:cNvSpPr>
            <a:spLocks noGrp="1" noChangeArrowheads="1"/>
          </p:cNvSpPr>
          <p:nvPr>
            <p:ph type="title"/>
          </p:nvPr>
        </p:nvSpPr>
        <p:spPr bwMode="auto">
          <a:xfrm>
            <a:off x="0" y="0"/>
            <a:ext cx="9144000"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1027" name="Rectangle 3"/>
          <p:cNvSpPr>
            <a:spLocks noGrp="1" noChangeArrowheads="1"/>
          </p:cNvSpPr>
          <p:nvPr>
            <p:ph type="body" idx="1"/>
          </p:nvPr>
        </p:nvSpPr>
        <p:spPr bwMode="auto">
          <a:xfrm>
            <a:off x="358775" y="765175"/>
            <a:ext cx="8785225" cy="5616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smtClean="0"/>
              <a:t>Click to edit Master text styles</a:t>
            </a:r>
          </a:p>
        </p:txBody>
      </p:sp>
      <p:grpSp>
        <p:nvGrpSpPr>
          <p:cNvPr id="2" name="Group 7"/>
          <p:cNvGrpSpPr>
            <a:grpSpLocks/>
          </p:cNvGrpSpPr>
          <p:nvPr/>
        </p:nvGrpSpPr>
        <p:grpSpPr bwMode="auto">
          <a:xfrm>
            <a:off x="0" y="6381750"/>
            <a:ext cx="9144000" cy="495300"/>
            <a:chOff x="0" y="3792"/>
            <a:chExt cx="4944" cy="540"/>
          </a:xfrm>
        </p:grpSpPr>
        <p:sp>
          <p:nvSpPr>
            <p:cNvPr id="1032" name="Freeform 8"/>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rgbClr val="996633"/>
                </a:gs>
                <a:gs pos="100000">
                  <a:srgbClr val="808000"/>
                </a:gs>
              </a:gsLst>
              <a:lin ang="5400000" scaled="1"/>
            </a:gradFill>
            <a:ln w="9525">
              <a:solidFill>
                <a:schemeClr val="tx1"/>
              </a:solidFill>
              <a:round/>
              <a:headEnd/>
              <a:tailEnd/>
            </a:ln>
          </p:spPr>
          <p:txBody>
            <a:bodyPr/>
            <a:lstStyle/>
            <a:p>
              <a:pPr fontAlgn="base">
                <a:spcBef>
                  <a:spcPct val="0"/>
                </a:spcBef>
                <a:spcAft>
                  <a:spcPct val="0"/>
                </a:spcAft>
              </a:pPr>
              <a:endParaRPr lang="en-US">
                <a:solidFill>
                  <a:srgbClr val="000000"/>
                </a:solidFill>
              </a:endParaRPr>
            </a:p>
          </p:txBody>
        </p:sp>
        <p:grpSp>
          <p:nvGrpSpPr>
            <p:cNvPr id="3" name="Group 9"/>
            <p:cNvGrpSpPr>
              <a:grpSpLocks/>
            </p:cNvGrpSpPr>
            <p:nvPr userDrawn="1"/>
          </p:nvGrpSpPr>
          <p:grpSpPr bwMode="auto">
            <a:xfrm>
              <a:off x="2486" y="3792"/>
              <a:ext cx="2458" cy="540"/>
              <a:chOff x="2486" y="3792"/>
              <a:chExt cx="2458" cy="540"/>
            </a:xfrm>
          </p:grpSpPr>
          <p:sp>
            <p:nvSpPr>
              <p:cNvPr id="1034" name="Freeform 10"/>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gradFill rotWithShape="0">
                <a:gsLst>
                  <a:gs pos="0">
                    <a:srgbClr val="996633"/>
                  </a:gs>
                  <a:gs pos="100000">
                    <a:srgbClr val="808000"/>
                  </a:gs>
                </a:gsLst>
                <a:lin ang="5400000" scaled="1"/>
              </a:gradFill>
              <a:ln w="9525">
                <a:solidFill>
                  <a:schemeClr val="tx1"/>
                </a:solidFill>
                <a:round/>
                <a:headEnd/>
                <a:tailEnd/>
              </a:ln>
            </p:spPr>
            <p:txBody>
              <a:bodyPr/>
              <a:lstStyle/>
              <a:p>
                <a:pPr fontAlgn="base">
                  <a:spcBef>
                    <a:spcPct val="0"/>
                  </a:spcBef>
                  <a:spcAft>
                    <a:spcPct val="0"/>
                  </a:spcAft>
                </a:pPr>
                <a:endParaRPr lang="en-US">
                  <a:solidFill>
                    <a:srgbClr val="000000"/>
                  </a:solidFill>
                </a:endParaRPr>
              </a:p>
            </p:txBody>
          </p:sp>
          <p:sp>
            <p:nvSpPr>
              <p:cNvPr id="1035" name="Freeform 11"/>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gradFill rotWithShape="0">
                <a:gsLst>
                  <a:gs pos="0">
                    <a:srgbClr val="996633"/>
                  </a:gs>
                  <a:gs pos="100000">
                    <a:srgbClr val="808000"/>
                  </a:gs>
                </a:gsLst>
                <a:lin ang="5400000" scaled="1"/>
              </a:gradFill>
              <a:ln w="9525">
                <a:solidFill>
                  <a:schemeClr val="tx1"/>
                </a:solidFill>
                <a:round/>
                <a:headEnd/>
                <a:tailEnd/>
              </a:ln>
            </p:spPr>
            <p:txBody>
              <a:bodyPr/>
              <a:lstStyle/>
              <a:p>
                <a:pPr fontAlgn="base">
                  <a:spcBef>
                    <a:spcPct val="0"/>
                  </a:spcBef>
                  <a:spcAft>
                    <a:spcPct val="0"/>
                  </a:spcAft>
                </a:pPr>
                <a:endParaRPr lang="en-US">
                  <a:solidFill>
                    <a:srgbClr val="000000"/>
                  </a:solidFill>
                </a:endParaRPr>
              </a:p>
            </p:txBody>
          </p:sp>
          <p:sp>
            <p:nvSpPr>
              <p:cNvPr id="1036" name="Freeform 12"/>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gradFill rotWithShape="0">
                <a:gsLst>
                  <a:gs pos="0">
                    <a:srgbClr val="996633"/>
                  </a:gs>
                  <a:gs pos="100000">
                    <a:srgbClr val="808000"/>
                  </a:gs>
                </a:gsLst>
                <a:lin ang="5400000" scaled="1"/>
              </a:gradFill>
              <a:ln w="9525">
                <a:solidFill>
                  <a:schemeClr val="tx1"/>
                </a:solidFill>
                <a:round/>
                <a:headEnd/>
                <a:tailEnd/>
              </a:ln>
            </p:spPr>
            <p:txBody>
              <a:bodyPr/>
              <a:lstStyle/>
              <a:p>
                <a:pPr fontAlgn="base">
                  <a:spcBef>
                    <a:spcPct val="0"/>
                  </a:spcBef>
                  <a:spcAft>
                    <a:spcPct val="0"/>
                  </a:spcAft>
                </a:pPr>
                <a:endParaRPr lang="en-US">
                  <a:solidFill>
                    <a:srgbClr val="000000"/>
                  </a:solidFill>
                </a:endParaRPr>
              </a:p>
            </p:txBody>
          </p:sp>
          <p:sp>
            <p:nvSpPr>
              <p:cNvPr id="1037" name="Freeform 13"/>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gradFill rotWithShape="0">
                <a:gsLst>
                  <a:gs pos="0">
                    <a:srgbClr val="996633"/>
                  </a:gs>
                  <a:gs pos="100000">
                    <a:srgbClr val="808000"/>
                  </a:gs>
                </a:gsLst>
                <a:lin ang="5400000" scaled="1"/>
              </a:gradFill>
              <a:ln w="9525">
                <a:solidFill>
                  <a:schemeClr val="tx1"/>
                </a:solidFill>
                <a:round/>
                <a:headEnd/>
                <a:tailEnd/>
              </a:ln>
            </p:spPr>
            <p:txBody>
              <a:bodyPr/>
              <a:lstStyle/>
              <a:p>
                <a:pPr fontAlgn="base">
                  <a:spcBef>
                    <a:spcPct val="0"/>
                  </a:spcBef>
                  <a:spcAft>
                    <a:spcPct val="0"/>
                  </a:spcAft>
                </a:pPr>
                <a:endParaRPr lang="en-US">
                  <a:solidFill>
                    <a:srgbClr val="000000"/>
                  </a:solidFill>
                </a:endParaRPr>
              </a:p>
            </p:txBody>
          </p:sp>
          <p:sp>
            <p:nvSpPr>
              <p:cNvPr id="1038" name="Freeform 14"/>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gradFill rotWithShape="0">
                <a:gsLst>
                  <a:gs pos="0">
                    <a:srgbClr val="996633"/>
                  </a:gs>
                  <a:gs pos="100000">
                    <a:srgbClr val="808000"/>
                  </a:gs>
                </a:gsLst>
                <a:lin ang="5400000" scaled="1"/>
              </a:gradFill>
              <a:ln w="9525">
                <a:solidFill>
                  <a:schemeClr val="tx1"/>
                </a:solidFill>
                <a:round/>
                <a:headEnd/>
                <a:tailEnd/>
              </a:ln>
            </p:spPr>
            <p:txBody>
              <a:bodyPr/>
              <a:lstStyle/>
              <a:p>
                <a:pPr fontAlgn="base">
                  <a:spcBef>
                    <a:spcPct val="0"/>
                  </a:spcBef>
                  <a:spcAft>
                    <a:spcPct val="0"/>
                  </a:spcAft>
                </a:pPr>
                <a:endParaRPr lang="en-US">
                  <a:solidFill>
                    <a:srgbClr val="000000"/>
                  </a:solidFill>
                </a:endParaRPr>
              </a:p>
            </p:txBody>
          </p:sp>
        </p:grpSp>
        <p:sp>
          <p:nvSpPr>
            <p:cNvPr id="1039" name="Freeform 15"/>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rgbClr val="996633"/>
                </a:gs>
                <a:gs pos="100000">
                  <a:srgbClr val="808000"/>
                </a:gs>
              </a:gsLst>
              <a:lin ang="5400000" scaled="1"/>
            </a:gradFill>
            <a:ln w="9525">
              <a:solidFill>
                <a:schemeClr val="tx1"/>
              </a:solidFill>
              <a:round/>
              <a:headEnd/>
              <a:tailEnd/>
            </a:ln>
          </p:spPr>
          <p:txBody>
            <a:bodyPr/>
            <a:lstStyle/>
            <a:p>
              <a:pPr fontAlgn="base">
                <a:spcBef>
                  <a:spcPct val="0"/>
                </a:spcBef>
                <a:spcAft>
                  <a:spcPct val="0"/>
                </a:spcAft>
              </a:pPr>
              <a:endParaRPr lang="en-US">
                <a:solidFill>
                  <a:srgbClr val="000000"/>
                </a:solidFill>
              </a:endParaRPr>
            </a:p>
          </p:txBody>
        </p:sp>
      </p:grpSp>
      <p:sp>
        <p:nvSpPr>
          <p:cNvPr id="1029" name="Rectangle 5"/>
          <p:cNvSpPr>
            <a:spLocks noGrp="1" noChangeArrowheads="1"/>
          </p:cNvSpPr>
          <p:nvPr>
            <p:ph type="ftr" sz="quarter" idx="3"/>
          </p:nvPr>
        </p:nvSpPr>
        <p:spPr bwMode="auto">
          <a:xfrm>
            <a:off x="-176213" y="6426200"/>
            <a:ext cx="4932363" cy="404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800" b="1">
                <a:solidFill>
                  <a:srgbClr val="FFCC00"/>
                </a:solidFill>
                <a:effectLst>
                  <a:outerShdw blurRad="38100" dist="38100" dir="2700000" algn="tl">
                    <a:srgbClr val="C0C0C0"/>
                  </a:outerShdw>
                </a:effectLst>
                <a:latin typeface="Monotype Corsiva" pitchFamily="66" charset="0"/>
              </a:defRPr>
            </a:lvl1pPr>
          </a:lstStyle>
          <a:p>
            <a:pPr fontAlgn="base">
              <a:spcBef>
                <a:spcPct val="0"/>
              </a:spcBef>
              <a:spcAft>
                <a:spcPct val="0"/>
              </a:spcAft>
            </a:pPr>
            <a:r>
              <a:rPr lang="en-AU"/>
              <a:t>The Letters to the Seven Ecclesias</a:t>
            </a:r>
          </a:p>
        </p:txBody>
      </p:sp>
    </p:spTree>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 id="2147484185" r:id="rId12"/>
  </p:sldLayoutIdLst>
  <p:timing>
    <p:tnLst>
      <p:par>
        <p:cTn id="1" dur="indefinite" restart="never" nodeType="tmRoot"/>
      </p:par>
    </p:tnLst>
  </p:timing>
  <p:hf sldNum="0" hdr="0" dt="0"/>
  <p:txStyles>
    <p:titleStyle>
      <a:lvl1pPr algn="ctr" rtl="0" fontAlgn="base">
        <a:spcBef>
          <a:spcPct val="0"/>
        </a:spcBef>
        <a:spcAft>
          <a:spcPct val="0"/>
        </a:spcAft>
        <a:defRPr sz="4000" b="1">
          <a:solidFill>
            <a:srgbClr val="FFFF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000" b="1">
          <a:solidFill>
            <a:srgbClr val="FFFF00"/>
          </a:solidFill>
          <a:effectLst>
            <a:outerShdw blurRad="38100" dist="38100" dir="2700000" algn="tl">
              <a:srgbClr val="C0C0C0"/>
            </a:outerShdw>
          </a:effectLst>
          <a:latin typeface="Arial" charset="0"/>
        </a:defRPr>
      </a:lvl2pPr>
      <a:lvl3pPr algn="ctr" rtl="0" fontAlgn="base">
        <a:spcBef>
          <a:spcPct val="0"/>
        </a:spcBef>
        <a:spcAft>
          <a:spcPct val="0"/>
        </a:spcAft>
        <a:defRPr sz="4000" b="1">
          <a:solidFill>
            <a:srgbClr val="FFFF00"/>
          </a:solidFill>
          <a:effectLst>
            <a:outerShdw blurRad="38100" dist="38100" dir="2700000" algn="tl">
              <a:srgbClr val="C0C0C0"/>
            </a:outerShdw>
          </a:effectLst>
          <a:latin typeface="Arial" charset="0"/>
        </a:defRPr>
      </a:lvl3pPr>
      <a:lvl4pPr algn="ctr" rtl="0" fontAlgn="base">
        <a:spcBef>
          <a:spcPct val="0"/>
        </a:spcBef>
        <a:spcAft>
          <a:spcPct val="0"/>
        </a:spcAft>
        <a:defRPr sz="4000" b="1">
          <a:solidFill>
            <a:srgbClr val="FFFF00"/>
          </a:solidFill>
          <a:effectLst>
            <a:outerShdw blurRad="38100" dist="38100" dir="2700000" algn="tl">
              <a:srgbClr val="C0C0C0"/>
            </a:outerShdw>
          </a:effectLst>
          <a:latin typeface="Arial" charset="0"/>
        </a:defRPr>
      </a:lvl4pPr>
      <a:lvl5pPr algn="ctr" rtl="0" fontAlgn="base">
        <a:spcBef>
          <a:spcPct val="0"/>
        </a:spcBef>
        <a:spcAft>
          <a:spcPct val="0"/>
        </a:spcAft>
        <a:defRPr sz="4000" b="1">
          <a:solidFill>
            <a:srgbClr val="FFFF00"/>
          </a:solidFill>
          <a:effectLst>
            <a:outerShdw blurRad="38100" dist="38100" dir="2700000" algn="tl">
              <a:srgbClr val="C0C0C0"/>
            </a:outerShdw>
          </a:effectLst>
          <a:latin typeface="Arial" charset="0"/>
        </a:defRPr>
      </a:lvl5pPr>
      <a:lvl6pPr marL="457200" algn="ctr" rtl="0" fontAlgn="base">
        <a:spcBef>
          <a:spcPct val="0"/>
        </a:spcBef>
        <a:spcAft>
          <a:spcPct val="0"/>
        </a:spcAft>
        <a:defRPr sz="4000" b="1">
          <a:solidFill>
            <a:srgbClr val="FFFF00"/>
          </a:solidFill>
          <a:effectLst>
            <a:outerShdw blurRad="38100" dist="38100" dir="2700000" algn="tl">
              <a:srgbClr val="C0C0C0"/>
            </a:outerShdw>
          </a:effectLst>
          <a:latin typeface="Arial" charset="0"/>
        </a:defRPr>
      </a:lvl6pPr>
      <a:lvl7pPr marL="914400" algn="ctr" rtl="0" fontAlgn="base">
        <a:spcBef>
          <a:spcPct val="0"/>
        </a:spcBef>
        <a:spcAft>
          <a:spcPct val="0"/>
        </a:spcAft>
        <a:defRPr sz="4000" b="1">
          <a:solidFill>
            <a:srgbClr val="FFFF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4000" b="1">
          <a:solidFill>
            <a:srgbClr val="FFFF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4000" b="1">
          <a:solidFill>
            <a:srgbClr val="FFFF00"/>
          </a:solidFill>
          <a:effectLst>
            <a:outerShdw blurRad="38100" dist="38100" dir="2700000" algn="tl">
              <a:srgbClr val="C0C0C0"/>
            </a:outerShdw>
          </a:effectLst>
          <a:latin typeface="Arial" charset="0"/>
        </a:defRPr>
      </a:lvl9pPr>
    </p:titleStyle>
    <p:bodyStyle>
      <a:lvl1pPr marL="531813" indent="-531813" algn="l" rtl="0" fontAlgn="base">
        <a:spcBef>
          <a:spcPct val="20000"/>
        </a:spcBef>
        <a:spcAft>
          <a:spcPct val="0"/>
        </a:spcAft>
        <a:buClr>
          <a:srgbClr val="FFFF00"/>
        </a:buClr>
        <a:buFont typeface="Wingdings" pitchFamily="2" charset="2"/>
        <a:buChar char="v"/>
        <a:defRPr sz="3200" b="1">
          <a:solidFill>
            <a:schemeClr val="bg1"/>
          </a:solidFill>
          <a:latin typeface="+mn-lt"/>
          <a:ea typeface="+mn-ea"/>
          <a:cs typeface="+mn-cs"/>
        </a:defRPr>
      </a:lvl1pPr>
      <a:lvl2pPr marL="996950" indent="-285750" algn="l" rtl="0" fontAlgn="base">
        <a:spcBef>
          <a:spcPct val="20000"/>
        </a:spcBef>
        <a:spcAft>
          <a:spcPct val="0"/>
        </a:spcAft>
        <a:buChar char="–"/>
        <a:defRPr sz="2800" b="1">
          <a:solidFill>
            <a:schemeClr val="bg1"/>
          </a:solidFill>
          <a:latin typeface="+mn-lt"/>
        </a:defRPr>
      </a:lvl2pPr>
      <a:lvl3pPr marL="1404938" indent="-228600" algn="l" rtl="0" fontAlgn="base">
        <a:spcBef>
          <a:spcPct val="20000"/>
        </a:spcBef>
        <a:spcAft>
          <a:spcPct val="0"/>
        </a:spcAft>
        <a:buChar char="•"/>
        <a:defRPr sz="2800" b="1">
          <a:solidFill>
            <a:schemeClr val="bg1"/>
          </a:solidFill>
          <a:latin typeface="+mn-lt"/>
        </a:defRPr>
      </a:lvl3pPr>
      <a:lvl4pPr marL="1812925" indent="-228600" algn="l" rtl="0" fontAlgn="base">
        <a:spcBef>
          <a:spcPct val="20000"/>
        </a:spcBef>
        <a:spcAft>
          <a:spcPct val="0"/>
        </a:spcAft>
        <a:buChar char="–"/>
        <a:defRPr sz="2800" b="1">
          <a:solidFill>
            <a:schemeClr val="bg1"/>
          </a:solidFill>
          <a:latin typeface="+mn-lt"/>
        </a:defRPr>
      </a:lvl4pPr>
      <a:lvl5pPr marL="2220913" indent="-228600" algn="l" rtl="0" fontAlgn="base">
        <a:spcBef>
          <a:spcPct val="20000"/>
        </a:spcBef>
        <a:spcAft>
          <a:spcPct val="0"/>
        </a:spcAft>
        <a:buChar char="»"/>
        <a:defRPr sz="2800" b="1">
          <a:solidFill>
            <a:schemeClr val="bg1"/>
          </a:solidFill>
          <a:latin typeface="+mn-lt"/>
        </a:defRPr>
      </a:lvl5pPr>
      <a:lvl6pPr marL="2678113" indent="-228600" algn="l" rtl="0" fontAlgn="base">
        <a:spcBef>
          <a:spcPct val="20000"/>
        </a:spcBef>
        <a:spcAft>
          <a:spcPct val="0"/>
        </a:spcAft>
        <a:buChar char="»"/>
        <a:defRPr sz="2800" b="1">
          <a:solidFill>
            <a:schemeClr val="bg1"/>
          </a:solidFill>
          <a:latin typeface="+mn-lt"/>
        </a:defRPr>
      </a:lvl6pPr>
      <a:lvl7pPr marL="3135313" indent="-228600" algn="l" rtl="0" fontAlgn="base">
        <a:spcBef>
          <a:spcPct val="20000"/>
        </a:spcBef>
        <a:spcAft>
          <a:spcPct val="0"/>
        </a:spcAft>
        <a:buChar char="»"/>
        <a:defRPr sz="2800" b="1">
          <a:solidFill>
            <a:schemeClr val="bg1"/>
          </a:solidFill>
          <a:latin typeface="+mn-lt"/>
        </a:defRPr>
      </a:lvl7pPr>
      <a:lvl8pPr marL="3592513" indent="-228600" algn="l" rtl="0" fontAlgn="base">
        <a:spcBef>
          <a:spcPct val="20000"/>
        </a:spcBef>
        <a:spcAft>
          <a:spcPct val="0"/>
        </a:spcAft>
        <a:buChar char="»"/>
        <a:defRPr sz="2800" b="1">
          <a:solidFill>
            <a:schemeClr val="bg1"/>
          </a:solidFill>
          <a:latin typeface="+mn-lt"/>
        </a:defRPr>
      </a:lvl8pPr>
      <a:lvl9pPr marL="4049713" indent="-228600" algn="l" rtl="0" fontAlgn="base">
        <a:spcBef>
          <a:spcPct val="20000"/>
        </a:spcBef>
        <a:spcAft>
          <a:spcPct val="0"/>
        </a:spcAft>
        <a:buChar char="»"/>
        <a:defRPr sz="28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Arc 2"/>
          <p:cNvSpPr>
            <a:spLocks/>
          </p:cNvSpPr>
          <p:nvPr/>
        </p:nvSpPr>
        <p:spPr bwMode="auto">
          <a:xfrm>
            <a:off x="0" y="842963"/>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w="9525">
            <a:noFill/>
            <a:round/>
            <a:headEnd type="none" w="sm" len="sm"/>
            <a:tailEnd type="none" w="sm" len="sm"/>
          </a:ln>
        </p:spPr>
        <p:txBody>
          <a:bodyPr/>
          <a:lstStyle/>
          <a:p>
            <a:pPr fontAlgn="base">
              <a:spcBef>
                <a:spcPct val="0"/>
              </a:spcBef>
              <a:spcAft>
                <a:spcPct val="0"/>
              </a:spcAft>
            </a:pPr>
            <a:endParaRPr kumimoji="1" lang="en-US" sz="2400">
              <a:solidFill>
                <a:srgbClr val="FFFFFF"/>
              </a:solidFill>
              <a:latin typeface="Times New Roman" pitchFamily="18" charset="0"/>
            </a:endParaRPr>
          </a:p>
        </p:txBody>
      </p:sp>
      <p:sp>
        <p:nvSpPr>
          <p:cNvPr id="5123"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AU" smtClean="0"/>
              <a:t>Click to edit Master title style</a:t>
            </a:r>
          </a:p>
        </p:txBody>
      </p:sp>
      <p:sp>
        <p:nvSpPr>
          <p:cNvPr id="5124"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5125"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vl1pPr>
          </a:lstStyle>
          <a:p>
            <a:pPr fontAlgn="base">
              <a:spcBef>
                <a:spcPct val="0"/>
              </a:spcBef>
              <a:spcAft>
                <a:spcPct val="0"/>
              </a:spcAft>
            </a:pPr>
            <a:endParaRPr lang="en-AU">
              <a:solidFill>
                <a:srgbClr val="FFFFFF"/>
              </a:solidFill>
            </a:endParaRPr>
          </a:p>
        </p:txBody>
      </p:sp>
      <p:sp>
        <p:nvSpPr>
          <p:cNvPr id="5126"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vl1pPr>
          </a:lstStyle>
          <a:p>
            <a:pPr fontAlgn="base">
              <a:spcBef>
                <a:spcPct val="0"/>
              </a:spcBef>
              <a:spcAft>
                <a:spcPct val="0"/>
              </a:spcAft>
            </a:pPr>
            <a:endParaRPr lang="en-AU">
              <a:solidFill>
                <a:srgbClr val="FFFFFF"/>
              </a:solidFill>
            </a:endParaRPr>
          </a:p>
        </p:txBody>
      </p:sp>
      <p:sp>
        <p:nvSpPr>
          <p:cNvPr id="5127"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vl1pPr>
          </a:lstStyle>
          <a:p>
            <a:pPr fontAlgn="base">
              <a:spcBef>
                <a:spcPct val="0"/>
              </a:spcBef>
              <a:spcAft>
                <a:spcPct val="0"/>
              </a:spcAft>
            </a:pPr>
            <a:fld id="{C7362B13-BCDA-4777-9330-3A95F0C2FC32}" type="slidenum">
              <a:rPr lang="en-AU">
                <a:solidFill>
                  <a:srgbClr val="FFFFFF"/>
                </a:solidFill>
              </a:rPr>
              <a:pPr fontAlgn="base">
                <a:spcBef>
                  <a:spcPct val="0"/>
                </a:spcBef>
                <a:spcAft>
                  <a:spcPct val="0"/>
                </a:spcAft>
              </a:pPr>
              <a:t>‹#›</a:t>
            </a:fld>
            <a:endParaRPr lang="en-AU">
              <a:solidFill>
                <a:srgbClr val="FFFFFF"/>
              </a:solidFill>
            </a:endParaRPr>
          </a:p>
        </p:txBody>
      </p:sp>
    </p:spTree>
  </p:cSld>
  <p:clrMap bg1="dk2" tx1="lt1" bg2="dk1" tx2="lt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xStyles>
    <p:titleStyle>
      <a:lvl1pPr algn="l" rtl="0" fontAlgn="base">
        <a:lnSpc>
          <a:spcPct val="70000"/>
        </a:lnSpc>
        <a:spcBef>
          <a:spcPct val="0"/>
        </a:spcBef>
        <a:spcAft>
          <a:spcPct val="0"/>
        </a:spcAft>
        <a:defRPr sz="4800" b="1">
          <a:solidFill>
            <a:schemeClr val="tx2"/>
          </a:solidFill>
          <a:latin typeface="+mj-lt"/>
          <a:ea typeface="+mj-ea"/>
          <a:cs typeface="+mj-cs"/>
        </a:defRPr>
      </a:lvl1pPr>
      <a:lvl2pPr algn="l" rtl="0" fontAlgn="base">
        <a:lnSpc>
          <a:spcPct val="70000"/>
        </a:lnSpc>
        <a:spcBef>
          <a:spcPct val="0"/>
        </a:spcBef>
        <a:spcAft>
          <a:spcPct val="0"/>
        </a:spcAft>
        <a:defRPr sz="4800" b="1">
          <a:solidFill>
            <a:schemeClr val="tx2"/>
          </a:solidFill>
          <a:latin typeface="Arial Narrow" pitchFamily="34" charset="0"/>
        </a:defRPr>
      </a:lvl2pPr>
      <a:lvl3pPr algn="l" rtl="0" fontAlgn="base">
        <a:lnSpc>
          <a:spcPct val="70000"/>
        </a:lnSpc>
        <a:spcBef>
          <a:spcPct val="0"/>
        </a:spcBef>
        <a:spcAft>
          <a:spcPct val="0"/>
        </a:spcAft>
        <a:defRPr sz="4800" b="1">
          <a:solidFill>
            <a:schemeClr val="tx2"/>
          </a:solidFill>
          <a:latin typeface="Arial Narrow" pitchFamily="34" charset="0"/>
        </a:defRPr>
      </a:lvl3pPr>
      <a:lvl4pPr algn="l" rtl="0" fontAlgn="base">
        <a:lnSpc>
          <a:spcPct val="70000"/>
        </a:lnSpc>
        <a:spcBef>
          <a:spcPct val="0"/>
        </a:spcBef>
        <a:spcAft>
          <a:spcPct val="0"/>
        </a:spcAft>
        <a:defRPr sz="4800" b="1">
          <a:solidFill>
            <a:schemeClr val="tx2"/>
          </a:solidFill>
          <a:latin typeface="Arial Narrow" pitchFamily="34" charset="0"/>
        </a:defRPr>
      </a:lvl4pPr>
      <a:lvl5pPr algn="l" rtl="0" fontAlgn="base">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65000"/>
        <a:buFont typeface="Wingdings" pitchFamily="2" charset="2"/>
        <a:buChar char="u"/>
        <a:defRPr sz="2600">
          <a:solidFill>
            <a:schemeClr val="tx1"/>
          </a:solidFill>
          <a:latin typeface="+mn-lt"/>
        </a:defRPr>
      </a:lvl2pPr>
      <a:lvl3pPr marL="1143000" indent="-228600" algn="l" rtl="0" fontAlgn="base">
        <a:spcBef>
          <a:spcPct val="20000"/>
        </a:spcBef>
        <a:spcAft>
          <a:spcPct val="0"/>
        </a:spcAft>
        <a:buClr>
          <a:schemeClr val="hlink"/>
        </a:buClr>
        <a:buSzPct val="65000"/>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tx2"/>
        </a:buClr>
        <a:buSzPct val="100000"/>
        <a:buChar char="•"/>
        <a:defRPr sz="2000">
          <a:solidFill>
            <a:schemeClr val="tx1"/>
          </a:solidFill>
          <a:latin typeface="+mn-lt"/>
        </a:defRPr>
      </a:lvl4pPr>
      <a:lvl5pPr marL="2057400" indent="-228600" algn="l" rtl="0" fontAlgn="base">
        <a:spcBef>
          <a:spcPct val="20000"/>
        </a:spcBef>
        <a:spcAft>
          <a:spcPct val="0"/>
        </a:spcAft>
        <a:buClr>
          <a:schemeClr val="hlink"/>
        </a:buClr>
        <a:buSzPct val="100000"/>
        <a:buChar char="–"/>
        <a:defRPr sz="2000">
          <a:solidFill>
            <a:schemeClr val="tx1"/>
          </a:solidFill>
          <a:latin typeface="+mn-lt"/>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42" tIns="46020" rIns="92042" bIns="46020" numCol="1" anchor="ctr" anchorCtr="0" compatLnSpc="1">
            <a:prstTxWarp prst="textNoShape">
              <a:avLst/>
            </a:prstTxWarp>
          </a:bodyPr>
          <a:lstStyle/>
          <a:p>
            <a:pPr lvl="0"/>
            <a:r>
              <a:rPr lang="en-AU" smtClean="0"/>
              <a:t>Click to edit Master title style</a:t>
            </a:r>
          </a:p>
        </p:txBody>
      </p:sp>
      <p:sp>
        <p:nvSpPr>
          <p:cNvPr id="4100" name="Rectangle 4"/>
          <p:cNvSpPr>
            <a:spLocks noGrp="1" noChangeArrowheads="1"/>
          </p:cNvSpPr>
          <p:nvPr>
            <p:ph type="body" idx="1"/>
          </p:nvPr>
        </p:nvSpPr>
        <p:spPr bwMode="auto">
          <a:xfrm>
            <a:off x="2819400" y="1981203"/>
            <a:ext cx="6096000" cy="4114800"/>
          </a:xfrm>
          <a:prstGeom prst="rect">
            <a:avLst/>
          </a:prstGeom>
          <a:noFill/>
          <a:ln w="9525">
            <a:noFill/>
            <a:miter lim="800000"/>
            <a:headEnd/>
            <a:tailEnd/>
          </a:ln>
        </p:spPr>
        <p:txBody>
          <a:bodyPr vert="horz" wrap="square" lIns="92042" tIns="46020" rIns="92042" bIns="460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4101"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42" tIns="46020" rIns="92042" bIns="46020" numCol="1" anchor="ctr" anchorCtr="0" compatLnSpc="1">
            <a:prstTxWarp prst="textNoShape">
              <a:avLst/>
            </a:prstTxWarp>
          </a:bodyPr>
          <a:lstStyle>
            <a:lvl1pPr defTabSz="914070">
              <a:defRPr sz="1400"/>
            </a:lvl1pPr>
          </a:lstStyle>
          <a:p>
            <a:endParaRPr lang="en-AU" dirty="0">
              <a:solidFill>
                <a:srgbClr val="FFFFFF"/>
              </a:solidFill>
            </a:endParaRPr>
          </a:p>
        </p:txBody>
      </p:sp>
      <p:sp>
        <p:nvSpPr>
          <p:cNvPr id="4102"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42" tIns="46020" rIns="92042" bIns="46020" numCol="1" anchor="ctr" anchorCtr="0" compatLnSpc="1">
            <a:prstTxWarp prst="textNoShape">
              <a:avLst/>
            </a:prstTxWarp>
          </a:bodyPr>
          <a:lstStyle>
            <a:lvl1pPr algn="ctr" defTabSz="914070">
              <a:defRPr sz="1400"/>
            </a:lvl1pPr>
          </a:lstStyle>
          <a:p>
            <a:endParaRPr lang="en-AU" dirty="0">
              <a:solidFill>
                <a:srgbClr val="FFFFFF"/>
              </a:solidFill>
            </a:endParaRPr>
          </a:p>
        </p:txBody>
      </p:sp>
      <p:sp>
        <p:nvSpPr>
          <p:cNvPr id="4103"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42" tIns="46020" rIns="92042" bIns="46020" numCol="1" anchor="ctr" anchorCtr="0" compatLnSpc="1">
            <a:prstTxWarp prst="textNoShape">
              <a:avLst/>
            </a:prstTxWarp>
          </a:bodyPr>
          <a:lstStyle>
            <a:lvl1pPr algn="r" defTabSz="914070">
              <a:defRPr sz="1400"/>
            </a:lvl1pPr>
          </a:lstStyle>
          <a:p>
            <a:fld id="{DC5E5BA1-2786-45C2-AAAC-584D9C7111AE}" type="slidenum">
              <a:rPr lang="en-AU" smtClean="0">
                <a:solidFill>
                  <a:srgbClr val="FFFFFF"/>
                </a:solidFill>
              </a:rPr>
              <a:pPr/>
              <a:t>‹#›</a:t>
            </a:fld>
            <a:endParaRPr lang="en-AU" dirty="0">
              <a:solidFill>
                <a:srgbClr val="FFFFFF"/>
              </a:solidFill>
            </a:endParaRPr>
          </a:p>
        </p:txBody>
      </p:sp>
    </p:spTree>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l" rtl="0" fontAlgn="base">
        <a:lnSpc>
          <a:spcPct val="70000"/>
        </a:lnSpc>
        <a:spcBef>
          <a:spcPct val="0"/>
        </a:spcBef>
        <a:spcAft>
          <a:spcPct val="0"/>
        </a:spcAft>
        <a:defRPr sz="4800" b="1">
          <a:solidFill>
            <a:schemeClr val="tx2"/>
          </a:solidFill>
          <a:latin typeface="+mj-lt"/>
          <a:ea typeface="+mj-ea"/>
          <a:cs typeface="+mj-cs"/>
        </a:defRPr>
      </a:lvl1pPr>
      <a:lvl2pPr algn="l" rtl="0" fontAlgn="base">
        <a:lnSpc>
          <a:spcPct val="70000"/>
        </a:lnSpc>
        <a:spcBef>
          <a:spcPct val="0"/>
        </a:spcBef>
        <a:spcAft>
          <a:spcPct val="0"/>
        </a:spcAft>
        <a:defRPr sz="4800" b="1">
          <a:solidFill>
            <a:schemeClr val="tx2"/>
          </a:solidFill>
          <a:latin typeface="Arial Narrow" pitchFamily="34" charset="0"/>
        </a:defRPr>
      </a:lvl2pPr>
      <a:lvl3pPr algn="l" rtl="0" fontAlgn="base">
        <a:lnSpc>
          <a:spcPct val="70000"/>
        </a:lnSpc>
        <a:spcBef>
          <a:spcPct val="0"/>
        </a:spcBef>
        <a:spcAft>
          <a:spcPct val="0"/>
        </a:spcAft>
        <a:defRPr sz="4800" b="1">
          <a:solidFill>
            <a:schemeClr val="tx2"/>
          </a:solidFill>
          <a:latin typeface="Arial Narrow" pitchFamily="34" charset="0"/>
        </a:defRPr>
      </a:lvl3pPr>
      <a:lvl4pPr algn="l" rtl="0" fontAlgn="base">
        <a:lnSpc>
          <a:spcPct val="70000"/>
        </a:lnSpc>
        <a:spcBef>
          <a:spcPct val="0"/>
        </a:spcBef>
        <a:spcAft>
          <a:spcPct val="0"/>
        </a:spcAft>
        <a:defRPr sz="4800" b="1">
          <a:solidFill>
            <a:schemeClr val="tx2"/>
          </a:solidFill>
          <a:latin typeface="Arial Narrow" pitchFamily="34" charset="0"/>
        </a:defRPr>
      </a:lvl4pPr>
      <a:lvl5pPr algn="l" rtl="0" fontAlgn="base">
        <a:lnSpc>
          <a:spcPct val="70000"/>
        </a:lnSpc>
        <a:spcBef>
          <a:spcPct val="0"/>
        </a:spcBef>
        <a:spcAft>
          <a:spcPct val="0"/>
        </a:spcAft>
        <a:defRPr sz="4800" b="1">
          <a:solidFill>
            <a:schemeClr val="tx2"/>
          </a:solidFill>
          <a:latin typeface="Arial Narrow" pitchFamily="34" charset="0"/>
        </a:defRPr>
      </a:lvl5pPr>
      <a:lvl6pPr marL="457034" algn="l" rtl="0" fontAlgn="base">
        <a:lnSpc>
          <a:spcPct val="70000"/>
        </a:lnSpc>
        <a:spcBef>
          <a:spcPct val="0"/>
        </a:spcBef>
        <a:spcAft>
          <a:spcPct val="0"/>
        </a:spcAft>
        <a:defRPr sz="4800" b="1">
          <a:solidFill>
            <a:schemeClr val="tx2"/>
          </a:solidFill>
          <a:latin typeface="Arial Narrow" pitchFamily="34" charset="0"/>
        </a:defRPr>
      </a:lvl6pPr>
      <a:lvl7pPr marL="914070" algn="l" rtl="0" fontAlgn="base">
        <a:lnSpc>
          <a:spcPct val="70000"/>
        </a:lnSpc>
        <a:spcBef>
          <a:spcPct val="0"/>
        </a:spcBef>
        <a:spcAft>
          <a:spcPct val="0"/>
        </a:spcAft>
        <a:defRPr sz="4800" b="1">
          <a:solidFill>
            <a:schemeClr val="tx2"/>
          </a:solidFill>
          <a:latin typeface="Arial Narrow" pitchFamily="34" charset="0"/>
        </a:defRPr>
      </a:lvl7pPr>
      <a:lvl8pPr marL="1371104" algn="l" rtl="0" fontAlgn="base">
        <a:lnSpc>
          <a:spcPct val="70000"/>
        </a:lnSpc>
        <a:spcBef>
          <a:spcPct val="0"/>
        </a:spcBef>
        <a:spcAft>
          <a:spcPct val="0"/>
        </a:spcAft>
        <a:defRPr sz="4800" b="1">
          <a:solidFill>
            <a:schemeClr val="tx2"/>
          </a:solidFill>
          <a:latin typeface="Arial Narrow" pitchFamily="34" charset="0"/>
        </a:defRPr>
      </a:lvl8pPr>
      <a:lvl9pPr marL="1828138" algn="l" rtl="0" fontAlgn="base">
        <a:lnSpc>
          <a:spcPct val="70000"/>
        </a:lnSpc>
        <a:spcBef>
          <a:spcPct val="0"/>
        </a:spcBef>
        <a:spcAft>
          <a:spcPct val="0"/>
        </a:spcAft>
        <a:defRPr sz="4800" b="1">
          <a:solidFill>
            <a:schemeClr val="tx2"/>
          </a:solidFill>
          <a:latin typeface="Arial Narrow" pitchFamily="34" charset="0"/>
        </a:defRPr>
      </a:lvl9pPr>
    </p:titleStyle>
    <p:bodyStyle>
      <a:lvl1pPr marL="342776" indent="-342776" algn="l" rtl="0" fontAlgn="base">
        <a:spcBef>
          <a:spcPct val="20000"/>
        </a:spcBef>
        <a:spcAft>
          <a:spcPct val="0"/>
        </a:spcAft>
        <a:buClr>
          <a:schemeClr val="hlink"/>
        </a:buClr>
        <a:buSzPct val="60000"/>
        <a:buFont typeface="Wingdings" pitchFamily="2" charset="2"/>
        <a:buChar char="n"/>
        <a:defRPr sz="2800">
          <a:solidFill>
            <a:schemeClr val="tx1"/>
          </a:solidFill>
          <a:latin typeface="+mn-lt"/>
          <a:ea typeface="+mn-ea"/>
          <a:cs typeface="+mn-cs"/>
        </a:defRPr>
      </a:lvl1pPr>
      <a:lvl2pPr marL="742682" indent="-285647" algn="l" rtl="0" fontAlgn="base">
        <a:spcBef>
          <a:spcPct val="20000"/>
        </a:spcBef>
        <a:spcAft>
          <a:spcPct val="0"/>
        </a:spcAft>
        <a:buClr>
          <a:schemeClr val="tx2"/>
        </a:buClr>
        <a:buSzPct val="65000"/>
        <a:buFont typeface="Wingdings" pitchFamily="2" charset="2"/>
        <a:buChar char="u"/>
        <a:defRPr sz="2600">
          <a:solidFill>
            <a:schemeClr val="tx1"/>
          </a:solidFill>
          <a:latin typeface="+mn-lt"/>
        </a:defRPr>
      </a:lvl2pPr>
      <a:lvl3pPr marL="1142587" indent="-228518" algn="l" rtl="0" fontAlgn="base">
        <a:spcBef>
          <a:spcPct val="20000"/>
        </a:spcBef>
        <a:spcAft>
          <a:spcPct val="0"/>
        </a:spcAft>
        <a:buClr>
          <a:schemeClr val="hlink"/>
        </a:buClr>
        <a:buSzPct val="65000"/>
        <a:buFont typeface="Wingdings" pitchFamily="2" charset="2"/>
        <a:buChar char="«"/>
        <a:defRPr sz="2400">
          <a:solidFill>
            <a:schemeClr val="tx1"/>
          </a:solidFill>
          <a:latin typeface="+mn-lt"/>
        </a:defRPr>
      </a:lvl3pPr>
      <a:lvl4pPr marL="1599621" indent="-228518" algn="l" rtl="0" fontAlgn="base">
        <a:spcBef>
          <a:spcPct val="20000"/>
        </a:spcBef>
        <a:spcAft>
          <a:spcPct val="0"/>
        </a:spcAft>
        <a:buClr>
          <a:schemeClr val="tx2"/>
        </a:buClr>
        <a:buSzPct val="100000"/>
        <a:buChar char="•"/>
        <a:defRPr sz="2000">
          <a:solidFill>
            <a:schemeClr val="tx1"/>
          </a:solidFill>
          <a:latin typeface="+mn-lt"/>
        </a:defRPr>
      </a:lvl4pPr>
      <a:lvl5pPr marL="2056656" indent="-228518" algn="l" rtl="0" fontAlgn="base">
        <a:spcBef>
          <a:spcPct val="20000"/>
        </a:spcBef>
        <a:spcAft>
          <a:spcPct val="0"/>
        </a:spcAft>
        <a:buClr>
          <a:schemeClr val="hlink"/>
        </a:buClr>
        <a:buSzPct val="100000"/>
        <a:buChar char="–"/>
        <a:defRPr sz="2000">
          <a:solidFill>
            <a:schemeClr val="tx1"/>
          </a:solidFill>
          <a:latin typeface="+mn-lt"/>
        </a:defRPr>
      </a:lvl5pPr>
      <a:lvl6pPr marL="2513690" indent="-228518" algn="l" rtl="0" fontAlgn="base">
        <a:spcBef>
          <a:spcPct val="20000"/>
        </a:spcBef>
        <a:spcAft>
          <a:spcPct val="0"/>
        </a:spcAft>
        <a:buClr>
          <a:schemeClr val="hlink"/>
        </a:buClr>
        <a:buSzPct val="100000"/>
        <a:buChar char="–"/>
        <a:defRPr sz="2000">
          <a:solidFill>
            <a:schemeClr val="tx1"/>
          </a:solidFill>
          <a:latin typeface="+mn-lt"/>
        </a:defRPr>
      </a:lvl6pPr>
      <a:lvl7pPr marL="2970725" indent="-228518" algn="l" rtl="0" fontAlgn="base">
        <a:spcBef>
          <a:spcPct val="20000"/>
        </a:spcBef>
        <a:spcAft>
          <a:spcPct val="0"/>
        </a:spcAft>
        <a:buClr>
          <a:schemeClr val="hlink"/>
        </a:buClr>
        <a:buSzPct val="100000"/>
        <a:buChar char="–"/>
        <a:defRPr sz="2000">
          <a:solidFill>
            <a:schemeClr val="tx1"/>
          </a:solidFill>
          <a:latin typeface="+mn-lt"/>
        </a:defRPr>
      </a:lvl7pPr>
      <a:lvl8pPr marL="3427760" indent="-228518" algn="l" rtl="0" fontAlgn="base">
        <a:spcBef>
          <a:spcPct val="20000"/>
        </a:spcBef>
        <a:spcAft>
          <a:spcPct val="0"/>
        </a:spcAft>
        <a:buClr>
          <a:schemeClr val="hlink"/>
        </a:buClr>
        <a:buSzPct val="100000"/>
        <a:buChar char="–"/>
        <a:defRPr sz="2000">
          <a:solidFill>
            <a:schemeClr val="tx1"/>
          </a:solidFill>
          <a:latin typeface="+mn-lt"/>
        </a:defRPr>
      </a:lvl8pPr>
      <a:lvl9pPr marL="3884795" indent="-228518" algn="l" rtl="0" fontAlgn="base">
        <a:spcBef>
          <a:spcPct val="20000"/>
        </a:spcBef>
        <a:spcAft>
          <a:spcPct val="0"/>
        </a:spcAft>
        <a:buClr>
          <a:schemeClr val="hlink"/>
        </a:buClr>
        <a:buSzPct val="100000"/>
        <a:buChar char="–"/>
        <a:defRPr sz="2000">
          <a:solidFill>
            <a:schemeClr val="tx1"/>
          </a:solidFill>
          <a:latin typeface="+mn-lt"/>
        </a:defRPr>
      </a:lvl9pPr>
    </p:bodyStyle>
    <p:otherStyle>
      <a:defPPr>
        <a:defRPr lang="en-US"/>
      </a:defPPr>
      <a:lvl1pPr marL="0" algn="l" defTabSz="914070" rtl="0" eaLnBrk="1" latinLnBrk="0" hangingPunct="1">
        <a:defRPr sz="1800" kern="1200">
          <a:solidFill>
            <a:schemeClr val="tx1"/>
          </a:solidFill>
          <a:latin typeface="+mn-lt"/>
          <a:ea typeface="+mn-ea"/>
          <a:cs typeface="+mn-cs"/>
        </a:defRPr>
      </a:lvl1pPr>
      <a:lvl2pPr marL="457034" algn="l" defTabSz="914070" rtl="0" eaLnBrk="1" latinLnBrk="0" hangingPunct="1">
        <a:defRPr sz="1800" kern="1200">
          <a:solidFill>
            <a:schemeClr val="tx1"/>
          </a:solidFill>
          <a:latin typeface="+mn-lt"/>
          <a:ea typeface="+mn-ea"/>
          <a:cs typeface="+mn-cs"/>
        </a:defRPr>
      </a:lvl2pPr>
      <a:lvl3pPr marL="914070" algn="l" defTabSz="914070" rtl="0" eaLnBrk="1" latinLnBrk="0" hangingPunct="1">
        <a:defRPr sz="1800" kern="1200">
          <a:solidFill>
            <a:schemeClr val="tx1"/>
          </a:solidFill>
          <a:latin typeface="+mn-lt"/>
          <a:ea typeface="+mn-ea"/>
          <a:cs typeface="+mn-cs"/>
        </a:defRPr>
      </a:lvl3pPr>
      <a:lvl4pPr marL="1371104" algn="l" defTabSz="914070" rtl="0" eaLnBrk="1" latinLnBrk="0" hangingPunct="1">
        <a:defRPr sz="1800" kern="1200">
          <a:solidFill>
            <a:schemeClr val="tx1"/>
          </a:solidFill>
          <a:latin typeface="+mn-lt"/>
          <a:ea typeface="+mn-ea"/>
          <a:cs typeface="+mn-cs"/>
        </a:defRPr>
      </a:lvl4pPr>
      <a:lvl5pPr marL="1828138" algn="l" defTabSz="914070" rtl="0" eaLnBrk="1" latinLnBrk="0" hangingPunct="1">
        <a:defRPr sz="1800" kern="1200">
          <a:solidFill>
            <a:schemeClr val="tx1"/>
          </a:solidFill>
          <a:latin typeface="+mn-lt"/>
          <a:ea typeface="+mn-ea"/>
          <a:cs typeface="+mn-cs"/>
        </a:defRPr>
      </a:lvl5pPr>
      <a:lvl6pPr marL="2285172" algn="l" defTabSz="914070" rtl="0" eaLnBrk="1" latinLnBrk="0" hangingPunct="1">
        <a:defRPr sz="1800" kern="1200">
          <a:solidFill>
            <a:schemeClr val="tx1"/>
          </a:solidFill>
          <a:latin typeface="+mn-lt"/>
          <a:ea typeface="+mn-ea"/>
          <a:cs typeface="+mn-cs"/>
        </a:defRPr>
      </a:lvl6pPr>
      <a:lvl7pPr marL="2742207" algn="l" defTabSz="914070" rtl="0" eaLnBrk="1" latinLnBrk="0" hangingPunct="1">
        <a:defRPr sz="1800" kern="1200">
          <a:solidFill>
            <a:schemeClr val="tx1"/>
          </a:solidFill>
          <a:latin typeface="+mn-lt"/>
          <a:ea typeface="+mn-ea"/>
          <a:cs typeface="+mn-cs"/>
        </a:defRPr>
      </a:lvl7pPr>
      <a:lvl8pPr marL="3199242" algn="l" defTabSz="914070" rtl="0" eaLnBrk="1" latinLnBrk="0" hangingPunct="1">
        <a:defRPr sz="1800" kern="1200">
          <a:solidFill>
            <a:schemeClr val="tx1"/>
          </a:solidFill>
          <a:latin typeface="+mn-lt"/>
          <a:ea typeface="+mn-ea"/>
          <a:cs typeface="+mn-cs"/>
        </a:defRPr>
      </a:lvl8pPr>
      <a:lvl9pPr marL="3656277" algn="l" defTabSz="91407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5661025"/>
            <a:ext cx="1042988" cy="1190625"/>
            <a:chOff x="0" y="2458"/>
            <a:chExt cx="2142" cy="1858"/>
          </a:xfrm>
        </p:grpSpPr>
        <p:sp>
          <p:nvSpPr>
            <p:cNvPr id="337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337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US"/>
            </a:p>
          </p:txBody>
        </p:sp>
        <p:sp>
          <p:nvSpPr>
            <p:cNvPr id="337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337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p>
          </p:txBody>
        </p:sp>
        <p:sp>
          <p:nvSpPr>
            <p:cNvPr id="3379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p>
          </p:txBody>
        </p:sp>
        <p:sp>
          <p:nvSpPr>
            <p:cNvPr id="3379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US"/>
            </a:p>
          </p:txBody>
        </p:sp>
        <p:sp>
          <p:nvSpPr>
            <p:cNvPr id="3379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p>
          </p:txBody>
        </p:sp>
      </p:grpSp>
      <p:sp>
        <p:nvSpPr>
          <p:cNvPr id="337934" name="Rectangle 14"/>
          <p:cNvSpPr>
            <a:spLocks noGrp="1" noChangeArrowheads="1"/>
          </p:cNvSpPr>
          <p:nvPr>
            <p:ph type="sldNum" sz="quarter" idx="4"/>
          </p:nvPr>
        </p:nvSpPr>
        <p:spPr bwMode="auto">
          <a:xfrm>
            <a:off x="0" y="6453188"/>
            <a:ext cx="53975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FFFF00"/>
                </a:solidFill>
                <a:effectLst>
                  <a:outerShdw blurRad="38100" dist="38100" dir="2700000" algn="tl">
                    <a:srgbClr val="C0C0C0"/>
                  </a:outerShdw>
                </a:effectLst>
              </a:defRPr>
            </a:lvl1pPr>
          </a:lstStyle>
          <a:p>
            <a:fld id="{7056C6A3-14F7-494E-927C-D98BCA0D3149}" type="slidenum">
              <a:rPr lang="en-AU"/>
              <a:pPr/>
              <a:t>‹#›</a:t>
            </a:fld>
            <a:endParaRPr lang="en-AU"/>
          </a:p>
        </p:txBody>
      </p:sp>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3902075"/>
            <a:ext cx="3400425" cy="2949575"/>
            <a:chOff x="0" y="2458"/>
            <a:chExt cx="2142" cy="1858"/>
          </a:xfrm>
        </p:grpSpPr>
        <p:sp>
          <p:nvSpPr>
            <p:cNvPr id="133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33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33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33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331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332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sp>
          <p:nvSpPr>
            <p:cNvPr id="1332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just" fontAlgn="base">
                <a:lnSpc>
                  <a:spcPct val="90000"/>
                </a:lnSpc>
                <a:spcBef>
                  <a:spcPct val="20000"/>
                </a:spcBef>
                <a:spcAft>
                  <a:spcPct val="0"/>
                </a:spcAft>
                <a:buClr>
                  <a:srgbClr val="FFFFCC"/>
                </a:buClr>
                <a:buSzPct val="75000"/>
                <a:buFont typeface="Wingdings" pitchFamily="2" charset="2"/>
                <a:buNone/>
                <a:defRPr/>
              </a:pPr>
              <a:endParaRPr lang="en-US" sz="2800" b="1">
                <a:solidFill>
                  <a:srgbClr val="FFFFFF"/>
                </a:solidFill>
                <a:latin typeface="Times New Roman" pitchFamily="18" charset="0"/>
              </a:endParaRPr>
            </a:p>
          </p:txBody>
        </p:sp>
      </p:grpSp>
      <p:sp>
        <p:nvSpPr>
          <p:cNvPr id="13322"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AU" smtClean="0"/>
              <a:t>Click to edit Master title style</a:t>
            </a:r>
          </a:p>
        </p:txBody>
      </p:sp>
      <p:sp>
        <p:nvSpPr>
          <p:cNvPr id="3076"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2"/>
            <a:r>
              <a:rPr lang="en-AU" smtClean="0"/>
              <a:t>Fourth level</a:t>
            </a:r>
          </a:p>
          <a:p>
            <a:pPr lvl="3"/>
            <a:r>
              <a:rPr lang="en-AU" smtClean="0"/>
              <a:t>Fifth level</a:t>
            </a:r>
          </a:p>
        </p:txBody>
      </p:sp>
      <p:sp>
        <p:nvSpPr>
          <p:cNvPr id="13324"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buSzTx/>
              <a:buFontTx/>
              <a:buNone/>
              <a:defRPr sz="1000" b="0" smtClean="0">
                <a:effectLst>
                  <a:outerShdw blurRad="38100" dist="38100" dir="2700000" algn="tl">
                    <a:srgbClr val="010199"/>
                  </a:outerShdw>
                </a:effectLst>
                <a:latin typeface="+mn-lt"/>
              </a:defRPr>
            </a:lvl1pPr>
          </a:lstStyle>
          <a:p>
            <a:pPr fontAlgn="base">
              <a:spcAft>
                <a:spcPct val="0"/>
              </a:spcAft>
              <a:defRPr/>
            </a:pPr>
            <a:endParaRPr lang="en-AU">
              <a:solidFill>
                <a:srgbClr val="FFFFFF"/>
              </a:solidFill>
            </a:endParaRPr>
          </a:p>
        </p:txBody>
      </p:sp>
      <p:sp>
        <p:nvSpPr>
          <p:cNvPr id="1332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buSzTx/>
              <a:buFontTx/>
              <a:buNone/>
              <a:defRPr sz="1000" b="0" smtClean="0">
                <a:effectLst>
                  <a:outerShdw blurRad="38100" dist="38100" dir="2700000" algn="tl">
                    <a:srgbClr val="010199"/>
                  </a:outerShdw>
                </a:effectLst>
                <a:latin typeface="+mn-lt"/>
              </a:defRPr>
            </a:lvl1pPr>
          </a:lstStyle>
          <a:p>
            <a:pPr fontAlgn="base">
              <a:spcAft>
                <a:spcPct val="0"/>
              </a:spcAft>
              <a:defRPr/>
            </a:pPr>
            <a:endParaRPr lang="en-AU">
              <a:solidFill>
                <a:srgbClr val="FFFFFF"/>
              </a:solidFill>
            </a:endParaRPr>
          </a:p>
        </p:txBody>
      </p:sp>
      <p:sp>
        <p:nvSpPr>
          <p:cNvPr id="13326"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SzTx/>
              <a:buFontTx/>
              <a:buNone/>
              <a:defRPr sz="1000" b="0" smtClean="0">
                <a:effectLst>
                  <a:outerShdw blurRad="38100" dist="38100" dir="2700000" algn="tl">
                    <a:srgbClr val="010199"/>
                  </a:outerShdw>
                </a:effectLst>
                <a:latin typeface="+mn-lt"/>
              </a:defRPr>
            </a:lvl1pPr>
          </a:lstStyle>
          <a:p>
            <a:pPr fontAlgn="base">
              <a:spcAft>
                <a:spcPct val="0"/>
              </a:spcAft>
              <a:defRPr/>
            </a:pPr>
            <a:fld id="{576E3F7E-DF26-4566-B669-7FBE863F1476}" type="slidenum">
              <a:rPr lang="en-AU">
                <a:solidFill>
                  <a:srgbClr val="FFFFFF"/>
                </a:solidFill>
              </a:rPr>
              <a:pPr fontAlgn="base">
                <a:spcAft>
                  <a:spcPct val="0"/>
                </a:spcAft>
                <a:defRPr/>
              </a:pPr>
              <a:t>‹#›</a:t>
            </a:fld>
            <a:endParaRPr lang="en-AU">
              <a:solidFill>
                <a:srgbClr val="FFFFFF"/>
              </a:solidFill>
            </a:endParaRPr>
          </a:p>
        </p:txBody>
      </p:sp>
    </p:spTree>
  </p:cSld>
  <p:clrMap bg1="dk2" tx1="lt1" bg2="dk1"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5661025"/>
            <a:ext cx="1042988" cy="1190625"/>
            <a:chOff x="0" y="2458"/>
            <a:chExt cx="2142" cy="1858"/>
          </a:xfrm>
        </p:grpSpPr>
        <p:sp>
          <p:nvSpPr>
            <p:cNvPr id="11059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11059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11059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11059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1105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pPr>
              <a:endParaRPr lang="en-US" smtClean="0">
                <a:solidFill>
                  <a:srgbClr val="FFFFFF"/>
                </a:solidFill>
              </a:endParaRPr>
            </a:p>
          </p:txBody>
        </p:sp>
        <p:sp>
          <p:nvSpPr>
            <p:cNvPr id="1106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fontAlgn="base">
                <a:spcBef>
                  <a:spcPct val="0"/>
                </a:spcBef>
                <a:spcAft>
                  <a:spcPct val="0"/>
                </a:spcAft>
              </a:pPr>
              <a:endParaRPr lang="en-US" smtClean="0">
                <a:solidFill>
                  <a:srgbClr val="FFFFFF"/>
                </a:solidFill>
              </a:endParaRPr>
            </a:p>
          </p:txBody>
        </p:sp>
        <p:sp>
          <p:nvSpPr>
            <p:cNvPr id="1106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pPr>
              <a:endParaRPr lang="en-US" smtClean="0">
                <a:solidFill>
                  <a:srgbClr val="FFFFFF"/>
                </a:solidFill>
              </a:endParaRPr>
            </a:p>
          </p:txBody>
        </p:sp>
      </p:grpSp>
      <p:sp>
        <p:nvSpPr>
          <p:cNvPr id="110602" name="Rectangle 10"/>
          <p:cNvSpPr>
            <a:spLocks noGrp="1" noChangeArrowheads="1"/>
          </p:cNvSpPr>
          <p:nvPr>
            <p:ph type="sldNum" sz="quarter" idx="4"/>
          </p:nvPr>
        </p:nvSpPr>
        <p:spPr bwMode="auto">
          <a:xfrm>
            <a:off x="0" y="6453188"/>
            <a:ext cx="53975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FFFF00"/>
                </a:solidFill>
                <a:effectLst>
                  <a:outerShdw blurRad="38100" dist="38100" dir="2700000" algn="tl">
                    <a:srgbClr val="C0C0C0"/>
                  </a:outerShdw>
                </a:effectLst>
              </a:defRPr>
            </a:lvl1pPr>
          </a:lstStyle>
          <a:p>
            <a:pPr fontAlgn="base">
              <a:spcBef>
                <a:spcPct val="0"/>
              </a:spcBef>
              <a:spcAft>
                <a:spcPct val="0"/>
              </a:spcAft>
            </a:pPr>
            <a:fld id="{12D6EB43-137C-4B7E-9B39-505B14B3BA51}" type="slidenum">
              <a:rPr lang="en-AU" smtClean="0"/>
              <a:pPr fontAlgn="base">
                <a:spcBef>
                  <a:spcPct val="0"/>
                </a:spcBef>
                <a:spcAft>
                  <a:spcPct val="0"/>
                </a:spcAft>
              </a:pPr>
              <a:t>‹#›</a:t>
            </a:fld>
            <a:endParaRPr lang="en-AU" smtClean="0"/>
          </a:p>
        </p:txBody>
      </p:sp>
    </p:spTree>
  </p:cSld>
  <p:clrMap bg1="dk2" tx1="lt1" bg2="dk1"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charset="0"/>
          <a:cs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C0C0C0"/>
            </a:outerShdw>
          </a:effectLst>
          <a:latin typeface="+mn-lt"/>
          <a:cs typeface="+mn-cs"/>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C0C0C0"/>
            </a:outerShdw>
          </a:effectLst>
          <a:latin typeface="+mn-lt"/>
          <a:cs typeface="+mn-cs"/>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C0C0C0"/>
            </a:outerShdw>
          </a:effectLst>
          <a:latin typeface="+mn-lt"/>
          <a:cs typeface="+mn-cs"/>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5661025"/>
            <a:ext cx="1042988" cy="1190625"/>
            <a:chOff x="0" y="2458"/>
            <a:chExt cx="2142" cy="1858"/>
          </a:xfrm>
        </p:grpSpPr>
        <p:sp>
          <p:nvSpPr>
            <p:cNvPr id="337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solidFill>
                  <a:srgbClr val="FFFFFF"/>
                </a:solidFill>
              </a:endParaRPr>
            </a:p>
          </p:txBody>
        </p:sp>
        <p:sp>
          <p:nvSpPr>
            <p:cNvPr id="337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US">
                <a:solidFill>
                  <a:srgbClr val="FFFFFF"/>
                </a:solidFill>
              </a:endParaRPr>
            </a:p>
          </p:txBody>
        </p:sp>
        <p:sp>
          <p:nvSpPr>
            <p:cNvPr id="337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solidFill>
                  <a:srgbClr val="FFFFFF"/>
                </a:solidFill>
              </a:endParaRPr>
            </a:p>
          </p:txBody>
        </p:sp>
        <p:sp>
          <p:nvSpPr>
            <p:cNvPr id="337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US">
                <a:solidFill>
                  <a:srgbClr val="FFFFFF"/>
                </a:solidFill>
              </a:endParaRPr>
            </a:p>
          </p:txBody>
        </p:sp>
        <p:sp>
          <p:nvSpPr>
            <p:cNvPr id="3379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solidFill>
                  <a:srgbClr val="FFFFFF"/>
                </a:solidFill>
              </a:endParaRPr>
            </a:p>
          </p:txBody>
        </p:sp>
        <p:sp>
          <p:nvSpPr>
            <p:cNvPr id="3379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US">
                <a:solidFill>
                  <a:srgbClr val="FFFFFF"/>
                </a:solidFill>
              </a:endParaRPr>
            </a:p>
          </p:txBody>
        </p:sp>
        <p:sp>
          <p:nvSpPr>
            <p:cNvPr id="3379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US">
                <a:solidFill>
                  <a:srgbClr val="FFFFFF"/>
                </a:solidFill>
              </a:endParaRPr>
            </a:p>
          </p:txBody>
        </p:sp>
      </p:grpSp>
      <p:sp>
        <p:nvSpPr>
          <p:cNvPr id="337934" name="Rectangle 14"/>
          <p:cNvSpPr>
            <a:spLocks noGrp="1" noChangeArrowheads="1"/>
          </p:cNvSpPr>
          <p:nvPr>
            <p:ph type="sldNum" sz="quarter" idx="4"/>
          </p:nvPr>
        </p:nvSpPr>
        <p:spPr bwMode="auto">
          <a:xfrm>
            <a:off x="0" y="6453188"/>
            <a:ext cx="53975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FFFF00"/>
                </a:solidFill>
                <a:effectLst>
                  <a:outerShdw blurRad="38100" dist="38100" dir="2700000" algn="tl">
                    <a:srgbClr val="C0C0C0"/>
                  </a:outerShdw>
                </a:effectLst>
              </a:defRPr>
            </a:lvl1pPr>
          </a:lstStyle>
          <a:p>
            <a:fld id="{7056C6A3-14F7-494E-927C-D98BCA0D3149}" type="slidenum">
              <a:rPr lang="en-AU"/>
              <a:pPr/>
              <a:t>‹#›</a:t>
            </a:fld>
            <a:endParaRPr lang="en-AU"/>
          </a:p>
        </p:txBody>
      </p:sp>
    </p:spTree>
  </p:cSld>
  <p:clrMap bg1="dk2" tx1="lt1" bg2="dk1" tx2="lt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3902075"/>
            <a:ext cx="3400425" cy="2949575"/>
            <a:chOff x="0" y="2458"/>
            <a:chExt cx="2142" cy="1858"/>
          </a:xfrm>
        </p:grpSpPr>
        <p:sp>
          <p:nvSpPr>
            <p:cNvPr id="5939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5939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5939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5939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pPr>
              <a:endParaRPr lang="en-US" smtClean="0">
                <a:solidFill>
                  <a:srgbClr val="FFFFFF"/>
                </a:solidFill>
              </a:endParaRPr>
            </a:p>
          </p:txBody>
        </p:sp>
        <p:sp>
          <p:nvSpPr>
            <p:cNvPr id="593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pPr>
              <a:endParaRPr lang="en-US" smtClean="0">
                <a:solidFill>
                  <a:srgbClr val="FFFFFF"/>
                </a:solidFill>
              </a:endParaRPr>
            </a:p>
          </p:txBody>
        </p:sp>
        <p:sp>
          <p:nvSpPr>
            <p:cNvPr id="594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fontAlgn="base">
                <a:spcBef>
                  <a:spcPct val="0"/>
                </a:spcBef>
                <a:spcAft>
                  <a:spcPct val="0"/>
                </a:spcAft>
              </a:pPr>
              <a:endParaRPr lang="en-US" smtClean="0">
                <a:solidFill>
                  <a:srgbClr val="FFFFFF"/>
                </a:solidFill>
              </a:endParaRPr>
            </a:p>
          </p:txBody>
        </p:sp>
        <p:sp>
          <p:nvSpPr>
            <p:cNvPr id="594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fontAlgn="base">
                <a:spcBef>
                  <a:spcPct val="0"/>
                </a:spcBef>
                <a:spcAft>
                  <a:spcPct val="0"/>
                </a:spcAft>
              </a:pPr>
              <a:endParaRPr lang="en-US" smtClean="0">
                <a:solidFill>
                  <a:srgbClr val="FFFFFF"/>
                </a:solidFill>
              </a:endParaRPr>
            </a:p>
          </p:txBody>
        </p:sp>
      </p:grpSp>
      <p:sp>
        <p:nvSpPr>
          <p:cNvPr id="59402"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AU" smtClean="0"/>
              <a:t>Click to edit Master title style</a:t>
            </a:r>
          </a:p>
        </p:txBody>
      </p:sp>
      <p:sp>
        <p:nvSpPr>
          <p:cNvPr id="59403"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59404"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fontAlgn="base">
              <a:spcBef>
                <a:spcPct val="0"/>
              </a:spcBef>
              <a:spcAft>
                <a:spcPct val="0"/>
              </a:spcAft>
            </a:pPr>
            <a:endParaRPr lang="en-AU" smtClean="0">
              <a:solidFill>
                <a:srgbClr val="FFFFFF"/>
              </a:solidFill>
            </a:endParaRPr>
          </a:p>
        </p:txBody>
      </p:sp>
      <p:sp>
        <p:nvSpPr>
          <p:cNvPr id="5940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fontAlgn="base">
              <a:spcBef>
                <a:spcPct val="0"/>
              </a:spcBef>
              <a:spcAft>
                <a:spcPct val="0"/>
              </a:spcAft>
            </a:pPr>
            <a:endParaRPr lang="en-AU" smtClean="0">
              <a:solidFill>
                <a:srgbClr val="FFFFFF"/>
              </a:solidFill>
            </a:endParaRPr>
          </a:p>
        </p:txBody>
      </p:sp>
      <p:sp>
        <p:nvSpPr>
          <p:cNvPr id="59406"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fontAlgn="base">
              <a:spcBef>
                <a:spcPct val="0"/>
              </a:spcBef>
              <a:spcAft>
                <a:spcPct val="0"/>
              </a:spcAft>
            </a:pPr>
            <a:fld id="{08ABD8CD-191B-44BF-9EE1-AC1EB0EBD77C}" type="slidenum">
              <a:rPr lang="en-AU" smtClean="0">
                <a:solidFill>
                  <a:srgbClr val="FFFFFF"/>
                </a:solidFill>
              </a:rPr>
              <a:pPr fontAlgn="base">
                <a:spcBef>
                  <a:spcPct val="0"/>
                </a:spcBef>
                <a:spcAft>
                  <a:spcPct val="0"/>
                </a:spcAft>
              </a:pPr>
              <a:t>‹#›</a:t>
            </a:fld>
            <a:endParaRPr lang="en-AU" smtClean="0">
              <a:solidFill>
                <a:srgbClr val="FFFFFF"/>
              </a:solidFill>
            </a:endParaRPr>
          </a:p>
        </p:txBody>
      </p:sp>
    </p:spTree>
  </p:cSld>
  <p:clrMap bg1="dk2" tx1="lt1" bg2="dk1"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3902075"/>
            <a:ext cx="3400425" cy="2949575"/>
            <a:chOff x="0" y="2458"/>
            <a:chExt cx="2142" cy="1858"/>
          </a:xfrm>
        </p:grpSpPr>
        <p:sp>
          <p:nvSpPr>
            <p:cNvPr id="1556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1556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AU">
                <a:solidFill>
                  <a:srgbClr val="FFFFFF"/>
                </a:solidFill>
              </a:endParaRPr>
            </a:p>
          </p:txBody>
        </p:sp>
        <p:sp>
          <p:nvSpPr>
            <p:cNvPr id="1556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1556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15565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AU">
                <a:solidFill>
                  <a:srgbClr val="FFFFFF"/>
                </a:solidFill>
              </a:endParaRPr>
            </a:p>
          </p:txBody>
        </p:sp>
        <p:sp>
          <p:nvSpPr>
            <p:cNvPr id="15565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AU">
                <a:solidFill>
                  <a:srgbClr val="FFFFFF"/>
                </a:solidFill>
              </a:endParaRPr>
            </a:p>
          </p:txBody>
        </p:sp>
        <p:sp>
          <p:nvSpPr>
            <p:cNvPr id="15565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AU">
                <a:solidFill>
                  <a:srgbClr val="FFFFFF"/>
                </a:solidFill>
              </a:endParaRPr>
            </a:p>
          </p:txBody>
        </p:sp>
      </p:grpSp>
      <p:sp>
        <p:nvSpPr>
          <p:cNvPr id="1556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AU" smtClean="0"/>
              <a:t>Click to edit Master title style</a:t>
            </a:r>
          </a:p>
        </p:txBody>
      </p:sp>
      <p:sp>
        <p:nvSpPr>
          <p:cNvPr id="1556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556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endParaRPr lang="en-AU">
              <a:solidFill>
                <a:srgbClr val="FFFFFF"/>
              </a:solidFill>
            </a:endParaRPr>
          </a:p>
        </p:txBody>
      </p:sp>
      <p:sp>
        <p:nvSpPr>
          <p:cNvPr id="1556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endParaRPr lang="en-AU">
              <a:solidFill>
                <a:srgbClr val="FFFFFF"/>
              </a:solidFill>
            </a:endParaRPr>
          </a:p>
        </p:txBody>
      </p:sp>
      <p:sp>
        <p:nvSpPr>
          <p:cNvPr id="1556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fld id="{C5BFCAC6-6D2B-4A72-BB4F-143F7998D542}" type="slidenum">
              <a:rPr lang="en-AU">
                <a:solidFill>
                  <a:srgbClr val="FFFFFF"/>
                </a:solidFill>
              </a:rPr>
              <a:pPr/>
              <a:t>‹#›</a:t>
            </a:fld>
            <a:endParaRPr lang="en-AU">
              <a:solidFill>
                <a:srgbClr val="FFFFFF"/>
              </a:solidFill>
            </a:endParaRPr>
          </a:p>
        </p:txBody>
      </p:sp>
    </p:spTree>
  </p:cSld>
  <p:clrMap bg1="dk2" tx1="lt1" bg2="dk1" tx2="lt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642" name="Arc 2"/>
          <p:cNvSpPr>
            <a:spLocks/>
          </p:cNvSpPr>
          <p:nvPr/>
        </p:nvSpPr>
        <p:spPr bwMode="auto">
          <a:xfrm>
            <a:off x="0" y="6165850"/>
            <a:ext cx="250825" cy="6921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w="9525">
            <a:noFill/>
            <a:round/>
            <a:headEnd type="none" w="sm" len="sm"/>
            <a:tailEnd type="none" w="sm" len="sm"/>
          </a:ln>
        </p:spPr>
        <p:txBody>
          <a:bodyPr/>
          <a:lstStyle/>
          <a:p>
            <a:endParaRPr kumimoji="1" lang="en-US" sz="2400">
              <a:solidFill>
                <a:srgbClr val="FFFFFF"/>
              </a:solidFill>
              <a:latin typeface="Times New Roman" pitchFamily="18" charset="0"/>
            </a:endParaRPr>
          </a:p>
        </p:txBody>
      </p:sp>
      <p:sp>
        <p:nvSpPr>
          <p:cNvPr id="240643"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AU" smtClean="0"/>
              <a:t>Click to edit Master title style</a:t>
            </a:r>
          </a:p>
        </p:txBody>
      </p:sp>
      <p:sp>
        <p:nvSpPr>
          <p:cNvPr id="240644"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240645"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vl1pPr>
          </a:lstStyle>
          <a:p>
            <a:endParaRPr lang="en-AU">
              <a:solidFill>
                <a:srgbClr val="FFFFFF"/>
              </a:solidFill>
            </a:endParaRPr>
          </a:p>
        </p:txBody>
      </p:sp>
      <p:sp>
        <p:nvSpPr>
          <p:cNvPr id="240646"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vl1pPr>
          </a:lstStyle>
          <a:p>
            <a:endParaRPr lang="en-AU">
              <a:solidFill>
                <a:srgbClr val="FFFFFF"/>
              </a:solidFill>
            </a:endParaRPr>
          </a:p>
        </p:txBody>
      </p:sp>
      <p:sp>
        <p:nvSpPr>
          <p:cNvPr id="240647"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vl1pPr>
          </a:lstStyle>
          <a:p>
            <a:fld id="{D1A8B720-9416-4192-B612-7A2A6A083311}" type="slidenum">
              <a:rPr lang="en-AU">
                <a:solidFill>
                  <a:srgbClr val="FFFFFF"/>
                </a:solidFill>
              </a:rPr>
              <a:pPr/>
              <a:t>‹#›</a:t>
            </a:fld>
            <a:endParaRPr lang="en-AU">
              <a:solidFill>
                <a:srgbClr val="FFFFFF"/>
              </a:solidFill>
            </a:endParaRPr>
          </a:p>
        </p:txBody>
      </p:sp>
    </p:spTree>
  </p:cSld>
  <p:clrMap bg1="dk2" tx1="lt1" bg2="dk1" tx2="lt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ransition/>
  <p:txStyles>
    <p:titleStyle>
      <a:lvl1pPr algn="l" rtl="0" fontAlgn="base">
        <a:lnSpc>
          <a:spcPct val="70000"/>
        </a:lnSpc>
        <a:spcBef>
          <a:spcPct val="0"/>
        </a:spcBef>
        <a:spcAft>
          <a:spcPct val="0"/>
        </a:spcAft>
        <a:defRPr sz="4800" b="1">
          <a:solidFill>
            <a:schemeClr val="tx2"/>
          </a:solidFill>
          <a:latin typeface="+mj-lt"/>
          <a:ea typeface="+mj-ea"/>
          <a:cs typeface="+mj-cs"/>
        </a:defRPr>
      </a:lvl1pPr>
      <a:lvl2pPr algn="l" rtl="0" fontAlgn="base">
        <a:lnSpc>
          <a:spcPct val="70000"/>
        </a:lnSpc>
        <a:spcBef>
          <a:spcPct val="0"/>
        </a:spcBef>
        <a:spcAft>
          <a:spcPct val="0"/>
        </a:spcAft>
        <a:defRPr sz="4800" b="1">
          <a:solidFill>
            <a:schemeClr val="tx2"/>
          </a:solidFill>
          <a:latin typeface="Arial Narrow" pitchFamily="34" charset="0"/>
          <a:cs typeface="Arial" charset="0"/>
        </a:defRPr>
      </a:lvl2pPr>
      <a:lvl3pPr algn="l" rtl="0" fontAlgn="base">
        <a:lnSpc>
          <a:spcPct val="70000"/>
        </a:lnSpc>
        <a:spcBef>
          <a:spcPct val="0"/>
        </a:spcBef>
        <a:spcAft>
          <a:spcPct val="0"/>
        </a:spcAft>
        <a:defRPr sz="4800" b="1">
          <a:solidFill>
            <a:schemeClr val="tx2"/>
          </a:solidFill>
          <a:latin typeface="Arial Narrow" pitchFamily="34" charset="0"/>
          <a:cs typeface="Arial" charset="0"/>
        </a:defRPr>
      </a:lvl3pPr>
      <a:lvl4pPr algn="l" rtl="0" fontAlgn="base">
        <a:lnSpc>
          <a:spcPct val="70000"/>
        </a:lnSpc>
        <a:spcBef>
          <a:spcPct val="0"/>
        </a:spcBef>
        <a:spcAft>
          <a:spcPct val="0"/>
        </a:spcAft>
        <a:defRPr sz="4800" b="1">
          <a:solidFill>
            <a:schemeClr val="tx2"/>
          </a:solidFill>
          <a:latin typeface="Arial Narrow" pitchFamily="34" charset="0"/>
          <a:cs typeface="Arial" charset="0"/>
        </a:defRPr>
      </a:lvl4pPr>
      <a:lvl5pPr algn="l" rtl="0" fontAlgn="base">
        <a:lnSpc>
          <a:spcPct val="70000"/>
        </a:lnSpc>
        <a:spcBef>
          <a:spcPct val="0"/>
        </a:spcBef>
        <a:spcAft>
          <a:spcPct val="0"/>
        </a:spcAft>
        <a:defRPr sz="4800" b="1">
          <a:solidFill>
            <a:schemeClr val="tx2"/>
          </a:solidFill>
          <a:latin typeface="Arial Narrow" pitchFamily="34" charset="0"/>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cs typeface="Arial" charset="0"/>
        </a:defRPr>
      </a:lvl6pPr>
      <a:lvl7pPr marL="914400" algn="l" rtl="0" fontAlgn="base">
        <a:lnSpc>
          <a:spcPct val="70000"/>
        </a:lnSpc>
        <a:spcBef>
          <a:spcPct val="0"/>
        </a:spcBef>
        <a:spcAft>
          <a:spcPct val="0"/>
        </a:spcAft>
        <a:defRPr sz="4800" b="1">
          <a:solidFill>
            <a:schemeClr val="tx2"/>
          </a:solidFill>
          <a:latin typeface="Arial Narrow" pitchFamily="34" charset="0"/>
          <a:cs typeface="Arial" charset="0"/>
        </a:defRPr>
      </a:lvl7pPr>
      <a:lvl8pPr marL="1371600" algn="l" rtl="0" fontAlgn="base">
        <a:lnSpc>
          <a:spcPct val="70000"/>
        </a:lnSpc>
        <a:spcBef>
          <a:spcPct val="0"/>
        </a:spcBef>
        <a:spcAft>
          <a:spcPct val="0"/>
        </a:spcAft>
        <a:defRPr sz="4800" b="1">
          <a:solidFill>
            <a:schemeClr val="tx2"/>
          </a:solidFill>
          <a:latin typeface="Arial Narrow" pitchFamily="34" charset="0"/>
          <a:cs typeface="Arial" charset="0"/>
        </a:defRPr>
      </a:lvl8pPr>
      <a:lvl9pPr marL="1828800" algn="l" rtl="0" fontAlgn="base">
        <a:lnSpc>
          <a:spcPct val="70000"/>
        </a:lnSpc>
        <a:spcBef>
          <a:spcPct val="0"/>
        </a:spcBef>
        <a:spcAft>
          <a:spcPct val="0"/>
        </a:spcAft>
        <a:defRPr sz="4800" b="1">
          <a:solidFill>
            <a:schemeClr val="tx2"/>
          </a:solidFill>
          <a:latin typeface="Arial Narrow" pitchFamily="34" charset="0"/>
          <a:cs typeface="Arial"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65000"/>
        <a:buFont typeface="Wingdings" pitchFamily="2" charset="2"/>
        <a:buChar char="u"/>
        <a:defRPr sz="2600">
          <a:solidFill>
            <a:schemeClr val="tx1"/>
          </a:solidFill>
          <a:latin typeface="+mn-lt"/>
          <a:cs typeface="+mn-cs"/>
        </a:defRPr>
      </a:lvl2pPr>
      <a:lvl3pPr marL="1143000" indent="-228600" algn="l" rtl="0" fontAlgn="base">
        <a:spcBef>
          <a:spcPct val="20000"/>
        </a:spcBef>
        <a:spcAft>
          <a:spcPct val="0"/>
        </a:spcAft>
        <a:buClr>
          <a:schemeClr val="hlink"/>
        </a:buClr>
        <a:buSzPct val="65000"/>
        <a:buFont typeface="Wingdings" pitchFamily="2" charset="2"/>
        <a:buChar char="«"/>
        <a:defRPr sz="2400">
          <a:solidFill>
            <a:schemeClr val="tx1"/>
          </a:solidFill>
          <a:latin typeface="+mn-lt"/>
          <a:cs typeface="+mn-cs"/>
        </a:defRPr>
      </a:lvl3pPr>
      <a:lvl4pPr marL="1600200" indent="-228600" algn="l" rtl="0" fontAlgn="base">
        <a:spcBef>
          <a:spcPct val="20000"/>
        </a:spcBef>
        <a:spcAft>
          <a:spcPct val="0"/>
        </a:spcAft>
        <a:buClr>
          <a:schemeClr val="tx2"/>
        </a:buClr>
        <a:buSzPct val="100000"/>
        <a:buChar char="•"/>
        <a:defRPr sz="2000">
          <a:solidFill>
            <a:schemeClr val="tx1"/>
          </a:solidFill>
          <a:latin typeface="+mn-lt"/>
          <a:cs typeface="+mn-cs"/>
        </a:defRPr>
      </a:lvl4pPr>
      <a:lvl5pPr marL="2057400" indent="-228600" algn="l" rtl="0" fontAlgn="base">
        <a:spcBef>
          <a:spcPct val="20000"/>
        </a:spcBef>
        <a:spcAft>
          <a:spcPct val="0"/>
        </a:spcAft>
        <a:buClr>
          <a:schemeClr val="hlink"/>
        </a:buClr>
        <a:buSzPct val="100000"/>
        <a:buChar char="–"/>
        <a:defRPr sz="2000">
          <a:solidFill>
            <a:schemeClr val="tx1"/>
          </a:solidFill>
          <a:latin typeface="+mn-lt"/>
          <a:cs typeface="+mn-cs"/>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cs typeface="+mn-cs"/>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cs typeface="+mn-cs"/>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cs typeface="+mn-cs"/>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5876925"/>
            <a:ext cx="971550" cy="981075"/>
            <a:chOff x="0" y="2458"/>
            <a:chExt cx="2142" cy="1858"/>
          </a:xfrm>
        </p:grpSpPr>
        <p:sp>
          <p:nvSpPr>
            <p:cNvPr id="1587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1587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endParaRPr lang="en-AU">
                <a:solidFill>
                  <a:srgbClr val="FFFFFF"/>
                </a:solidFill>
              </a:endParaRPr>
            </a:p>
          </p:txBody>
        </p:sp>
        <p:sp>
          <p:nvSpPr>
            <p:cNvPr id="1587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1587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endParaRPr lang="en-AU">
                <a:solidFill>
                  <a:srgbClr val="FFFFFF"/>
                </a:solidFill>
              </a:endParaRPr>
            </a:p>
          </p:txBody>
        </p:sp>
        <p:sp>
          <p:nvSpPr>
            <p:cNvPr id="15872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AU">
                <a:solidFill>
                  <a:srgbClr val="FFFFFF"/>
                </a:solidFill>
              </a:endParaRPr>
            </a:p>
          </p:txBody>
        </p:sp>
        <p:sp>
          <p:nvSpPr>
            <p:cNvPr id="15872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endParaRPr lang="en-AU">
                <a:solidFill>
                  <a:srgbClr val="FFFFFF"/>
                </a:solidFill>
              </a:endParaRPr>
            </a:p>
          </p:txBody>
        </p:sp>
        <p:sp>
          <p:nvSpPr>
            <p:cNvPr id="15872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endParaRPr lang="en-AU">
                <a:solidFill>
                  <a:srgbClr val="FFFFFF"/>
                </a:solidFill>
              </a:endParaRPr>
            </a:p>
          </p:txBody>
        </p:sp>
      </p:grpSp>
      <p:sp>
        <p:nvSpPr>
          <p:cNvPr id="158730" name="Rectangle 10"/>
          <p:cNvSpPr>
            <a:spLocks noGrp="1" noChangeArrowheads="1"/>
          </p:cNvSpPr>
          <p:nvPr>
            <p:ph type="title"/>
          </p:nvPr>
        </p:nvSpPr>
        <p:spPr bwMode="auto">
          <a:xfrm>
            <a:off x="468313" y="260350"/>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AU" smtClean="0"/>
              <a:t>Click to edit Master title style</a:t>
            </a:r>
          </a:p>
        </p:txBody>
      </p:sp>
      <p:sp>
        <p:nvSpPr>
          <p:cNvPr id="158731" name="Rectangle 11"/>
          <p:cNvSpPr>
            <a:spLocks noGrp="1" noChangeArrowheads="1"/>
          </p:cNvSpPr>
          <p:nvPr>
            <p:ph type="body" idx="1"/>
          </p:nvPr>
        </p:nvSpPr>
        <p:spPr bwMode="auto">
          <a:xfrm>
            <a:off x="323850" y="1628775"/>
            <a:ext cx="8569325" cy="4968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en-US" smtClean="0"/>
          </a:p>
        </p:txBody>
      </p:sp>
    </p:spTree>
  </p:cSld>
  <p:clrMap bg1="dk2" tx1="lt1" bg2="dk1" tx2="lt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iming>
    <p:tnLst>
      <p:par>
        <p:cTn id="1" dur="indefinite" restart="never" nodeType="tmRoot"/>
      </p:par>
    </p:tnLst>
  </p:timing>
  <p:txStyles>
    <p:titleStyle>
      <a:lvl1pPr algn="ctr" rtl="0" fontAlgn="base">
        <a:spcBef>
          <a:spcPct val="0"/>
        </a:spcBef>
        <a:spcAft>
          <a:spcPct val="0"/>
        </a:spcAft>
        <a:defRPr sz="4000" b="1">
          <a:solidFill>
            <a:srgbClr val="FFFF00"/>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000" b="1">
          <a:solidFill>
            <a:srgbClr val="FFFF00"/>
          </a:solidFill>
          <a:effectLst>
            <a:outerShdw blurRad="38100" dist="38100" dir="2700000" algn="tl">
              <a:srgbClr val="FFFFFF"/>
            </a:outerShdw>
          </a:effectLst>
          <a:latin typeface="Arial" charset="0"/>
          <a:cs typeface="Arial" charset="0"/>
        </a:defRPr>
      </a:lvl2pPr>
      <a:lvl3pPr algn="ctr" rtl="0" fontAlgn="base">
        <a:spcBef>
          <a:spcPct val="0"/>
        </a:spcBef>
        <a:spcAft>
          <a:spcPct val="0"/>
        </a:spcAft>
        <a:defRPr sz="4000" b="1">
          <a:solidFill>
            <a:srgbClr val="FFFF00"/>
          </a:solidFill>
          <a:effectLst>
            <a:outerShdw blurRad="38100" dist="38100" dir="2700000" algn="tl">
              <a:srgbClr val="FFFFFF"/>
            </a:outerShdw>
          </a:effectLst>
          <a:latin typeface="Arial" charset="0"/>
          <a:cs typeface="Arial" charset="0"/>
        </a:defRPr>
      </a:lvl3pPr>
      <a:lvl4pPr algn="ctr" rtl="0" fontAlgn="base">
        <a:spcBef>
          <a:spcPct val="0"/>
        </a:spcBef>
        <a:spcAft>
          <a:spcPct val="0"/>
        </a:spcAft>
        <a:defRPr sz="4000" b="1">
          <a:solidFill>
            <a:srgbClr val="FFFF00"/>
          </a:solidFill>
          <a:effectLst>
            <a:outerShdw blurRad="38100" dist="38100" dir="2700000" algn="tl">
              <a:srgbClr val="FFFFFF"/>
            </a:outerShdw>
          </a:effectLst>
          <a:latin typeface="Arial" charset="0"/>
          <a:cs typeface="Arial" charset="0"/>
        </a:defRPr>
      </a:lvl4pPr>
      <a:lvl5pPr algn="ctr" rtl="0" fontAlgn="base">
        <a:spcBef>
          <a:spcPct val="0"/>
        </a:spcBef>
        <a:spcAft>
          <a:spcPct val="0"/>
        </a:spcAft>
        <a:defRPr sz="4000" b="1">
          <a:solidFill>
            <a:srgbClr val="FFFF00"/>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000" b="1">
          <a:solidFill>
            <a:srgbClr val="FFFF00"/>
          </a:solidFill>
          <a:effectLst>
            <a:outerShdw blurRad="38100" dist="38100" dir="2700000" algn="tl">
              <a:srgbClr val="FFFFFF"/>
            </a:outerShdw>
          </a:effectLst>
          <a:latin typeface="Arial" charset="0"/>
          <a:cs typeface="Arial" charset="0"/>
        </a:defRPr>
      </a:lvl9pPr>
    </p:titleStyle>
    <p:bodyStyle>
      <a:lvl1pPr marL="342900" indent="-342900" algn="l" rtl="0" fontAlgn="base">
        <a:spcBef>
          <a:spcPct val="20000"/>
        </a:spcBef>
        <a:spcAft>
          <a:spcPct val="0"/>
        </a:spcAft>
        <a:buClr>
          <a:srgbClr val="FFFF00"/>
        </a:buClr>
        <a:buFont typeface="Wingdings" pitchFamily="2" charset="2"/>
        <a:buChar char="v"/>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6.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3.xml"/><Relationship Id="rId1" Type="http://schemas.openxmlformats.org/officeDocument/2006/relationships/vmlDrawing" Target="../drawings/vmlDrawing2.v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96.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0.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0.xml"/><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41.xml"/><Relationship Id="rId1" Type="http://schemas.openxmlformats.org/officeDocument/2006/relationships/vmlDrawing" Target="../drawings/vmlDrawing3.v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52.xml"/><Relationship Id="rId1" Type="http://schemas.openxmlformats.org/officeDocument/2006/relationships/video" Target="file:///C:\Users\Jim%20Cowie\Videos\Clips%20for%20PPT\Prophecy\Jim%20Rickards%20coming%20Depression%20-%209%20min%20version.wm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en.wikipedia.org/wiki/File:End.of.Roman.rule.in.Britain.383.410.jpg" TargetMode="External"/><Relationship Id="rId1" Type="http://schemas.openxmlformats.org/officeDocument/2006/relationships/slideLayout" Target="../slideLayouts/slideLayout38.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8.xml"/><Relationship Id="rId1" Type="http://schemas.openxmlformats.org/officeDocument/2006/relationships/video" Target="file:///C:\Users\Jim%20Cowie\Videos\Clips%20for%20PPT\Prophecy\Nigel%20Farage%2023%20October%202012.wmv"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hyperlink" Target="http://poy.time.com/2013/12/11/person-of-the-year-pope-francis-the-peoples-pope/" TargetMode="External"/><Relationship Id="rId1" Type="http://schemas.openxmlformats.org/officeDocument/2006/relationships/slideLayout" Target="../slideLayouts/slideLayout15.xml"/><Relationship Id="rId6" Type="http://schemas.openxmlformats.org/officeDocument/2006/relationships/hyperlink" Target="http://www.google.com.au/url?sa=i&amp;source=images&amp;cd=&amp;cad=rja&amp;docid=OFyGsWDCiH5XUM&amp;tbnid=Sb8ztsB03v5lgM:&amp;ved=0CAgQjRw&amp;url=http://www.theguardian.com/world/2013/jun/23/edward-snowden-nsa-files-timeline&amp;ei=FUCpUozVOJDroATdpYDgAw&amp;psig=AFQjCNGsJbLluaYbIs9eo3GyMMX4t224SQ&amp;ust=1386910101991536" TargetMode="External"/><Relationship Id="rId5" Type="http://schemas.openxmlformats.org/officeDocument/2006/relationships/image" Target="../media/image33.jpeg"/><Relationship Id="rId4" Type="http://schemas.openxmlformats.org/officeDocument/2006/relationships/hyperlink" Target="http://www.google.com.au/url?sa=i&amp;source=images&amp;cd=&amp;cad=rja&amp;docid=MQKNwXJ9QwiMtM&amp;tbnid=Xn3XLdmrhNPVKM:&amp;ved=0CAgQjRw&amp;url=http://en.wikipedia.org/wiki/Bashar_al-Assad&amp;ei=pT-pUtSoOI7foAS8joCoCQ&amp;psig=AFQjCNHQ7PgYXq7FeAkXtULfnmN0X44PMw&amp;ust=138690999003580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google.com/url?sa=i&amp;rct=j&amp;q=&amp;esrc=s&amp;frm=1&amp;source=images&amp;cd=&amp;cad=rja&amp;docid=JVZBvwIrJTlC-M&amp;tbnid=3DzRXQwGaAZoYM:&amp;ved=0CAUQjRw&amp;url=http://www.thescoopng.com/luke-onyekakeyah-pope-francis-and-the-bishop-ahiara-needs/&amp;ei=sQKbUqrZE8fikgXGtYCIDQ&amp;bvm=bv.57155469,d.dGI&amp;psig=AFQjCNGUOE1-0FWv3bh80xHyjbKs_IzKTQ&amp;ust=1385976835844824"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6.xml"/><Relationship Id="rId1" Type="http://schemas.openxmlformats.org/officeDocument/2006/relationships/vmlDrawing" Target="../drawings/vmlDrawing4.v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64.xml"/><Relationship Id="rId1" Type="http://schemas.openxmlformats.org/officeDocument/2006/relationships/audio" Target="file:///C:\Users\Jim%20Cowie\Audio\Recorded%20Sounds\Knocking%20at%20door.wav"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5.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ctrTitle"/>
          </p:nvPr>
        </p:nvSpPr>
        <p:spPr>
          <a:xfrm>
            <a:off x="1218067" y="2063581"/>
            <a:ext cx="7488237" cy="3844134"/>
          </a:xfrm>
        </p:spPr>
        <p:txBody>
          <a:bodyPr/>
          <a:lstStyle/>
          <a:p>
            <a:pPr>
              <a:lnSpc>
                <a:spcPct val="85000"/>
              </a:lnSpc>
            </a:pPr>
            <a:r>
              <a:rPr lang="en-AU" sz="6600" b="1" dirty="0" smtClean="0">
                <a:ln>
                  <a:solidFill>
                    <a:schemeClr val="tx1"/>
                  </a:solidFill>
                </a:ln>
                <a:solidFill>
                  <a:srgbClr val="FF00FF"/>
                </a:solidFill>
                <a:latin typeface="Monotype Corsiva" pitchFamily="66" charset="0"/>
              </a:rPr>
              <a:t>“Significant prophetic events in the financial world, Britain, Europe and the Papacy”</a:t>
            </a:r>
            <a:endParaRPr lang="en-AU" sz="6600" b="1" dirty="0">
              <a:ln>
                <a:solidFill>
                  <a:schemeClr val="tx1"/>
                </a:solidFill>
              </a:ln>
              <a:solidFill>
                <a:srgbClr val="FF00FF"/>
              </a:solidFill>
              <a:latin typeface="Monotype Corsiva" pitchFamily="66" charset="0"/>
            </a:endParaRPr>
          </a:p>
        </p:txBody>
      </p:sp>
      <p:sp>
        <p:nvSpPr>
          <p:cNvPr id="492549" name="AutoShape 5"/>
          <p:cNvSpPr>
            <a:spLocks noChangeArrowheads="1"/>
          </p:cNvSpPr>
          <p:nvPr/>
        </p:nvSpPr>
        <p:spPr bwMode="auto">
          <a:xfrm>
            <a:off x="1154142" y="404837"/>
            <a:ext cx="7632700" cy="1439863"/>
          </a:xfrm>
          <a:prstGeom prst="homePlate">
            <a:avLst>
              <a:gd name="adj" fmla="val 132525"/>
            </a:avLst>
          </a:prstGeom>
          <a:solidFill>
            <a:schemeClr val="tx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996633"/>
            </a:extrusionClr>
          </a:sp3d>
        </p:spPr>
        <p:txBody>
          <a:bodyPr wrap="none" anchor="ctr">
            <a:flatTx/>
          </a:bodyPr>
          <a:lstStyle/>
          <a:p>
            <a:pPr algn="ctr"/>
            <a:r>
              <a:rPr lang="en-AU" sz="7200">
                <a:solidFill>
                  <a:schemeClr val="bg1"/>
                </a:solidFill>
                <a:latin typeface="Impact" pitchFamily="34" charset="0"/>
              </a:rPr>
              <a:t>To Armageddon</a:t>
            </a:r>
          </a:p>
        </p:txBody>
      </p:sp>
      <p:sp>
        <p:nvSpPr>
          <p:cNvPr id="492550" name="Rectangle 6"/>
          <p:cNvSpPr>
            <a:spLocks noChangeArrowheads="1"/>
          </p:cNvSpPr>
          <p:nvPr/>
        </p:nvSpPr>
        <p:spPr bwMode="auto">
          <a:xfrm>
            <a:off x="361979" y="331812"/>
            <a:ext cx="792163" cy="6121400"/>
          </a:xfrm>
          <a:prstGeom prst="rect">
            <a:avLst/>
          </a:prstGeom>
          <a:solidFill>
            <a:srgbClr val="663300"/>
          </a:solidFill>
          <a:ln w="9525">
            <a:solidFill>
              <a:schemeClr val="tx1"/>
            </a:solidFill>
            <a:miter lim="800000"/>
            <a:headEnd/>
            <a:tailEnd/>
          </a:ln>
          <a:effectLst/>
          <a:scene3d>
            <a:camera prst="legacyObliqueTopLeft"/>
            <a:lightRig rig="legacyFlat3" dir="t"/>
          </a:scene3d>
          <a:sp3d extrusionH="430200" prstMaterial="legacyMatte">
            <a:bevelT w="13500" h="13500" prst="angle"/>
            <a:bevelB w="13500" h="13500" prst="angle"/>
            <a:extrusionClr>
              <a:srgbClr val="996633"/>
            </a:extrusionClr>
          </a:sp3d>
        </p:spPr>
        <p:txBody>
          <a:bodyPr vert="vert270" wrap="none" anchor="ctr">
            <a:flatTx/>
          </a:bodyPr>
          <a:lstStyle/>
          <a:p>
            <a:pPr algn="ctr"/>
            <a:r>
              <a:rPr lang="en-AU" sz="4400" dirty="0" smtClean="0">
                <a:solidFill>
                  <a:srgbClr val="FFFF00"/>
                </a:solidFill>
                <a:latin typeface="Arial Black" pitchFamily="34" charset="0"/>
              </a:rPr>
              <a:t>Signs of our times</a:t>
            </a:r>
            <a:endParaRPr lang="en-US" sz="4400" dirty="0">
              <a:solidFill>
                <a:srgbClr val="FFFF00"/>
              </a:solidFill>
              <a:latin typeface="Arial Black" pitchFamily="34" charset="0"/>
            </a:endParaRPr>
          </a:p>
        </p:txBody>
      </p:sp>
      <p:sp>
        <p:nvSpPr>
          <p:cNvPr id="5" name="TextBox 4"/>
          <p:cNvSpPr txBox="1"/>
          <p:nvPr/>
        </p:nvSpPr>
        <p:spPr>
          <a:xfrm>
            <a:off x="1758032" y="5990845"/>
            <a:ext cx="6840334" cy="523220"/>
          </a:xfrm>
          <a:prstGeom prst="rect">
            <a:avLst/>
          </a:prstGeom>
          <a:noFill/>
        </p:spPr>
        <p:txBody>
          <a:bodyPr wrap="none" rtlCol="0">
            <a:spAutoFit/>
          </a:bodyPr>
          <a:lstStyle/>
          <a:p>
            <a:r>
              <a:rPr lang="en-AU" sz="2800" b="1" dirty="0" smtClean="0">
                <a:solidFill>
                  <a:srgbClr val="FFFF00"/>
                </a:solidFill>
              </a:rPr>
              <a:t>Royal Oak Ecclesia – 4 November 2014</a:t>
            </a:r>
            <a:endParaRPr lang="en-US" sz="2800" b="1"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Grp="1" noChangeArrowheads="1"/>
          </p:cNvSpPr>
          <p:nvPr>
            <p:ph type="ctrTitle"/>
          </p:nvPr>
        </p:nvSpPr>
        <p:spPr>
          <a:xfrm>
            <a:off x="0" y="115888"/>
            <a:ext cx="9144000" cy="765175"/>
          </a:xfrm>
        </p:spPr>
        <p:txBody>
          <a:bodyPr/>
          <a:lstStyle/>
          <a:p>
            <a:r>
              <a:rPr lang="en-US" sz="4400" dirty="0"/>
              <a:t>Timeline of Depressions</a:t>
            </a:r>
            <a:endParaRPr lang="en-AU" sz="4400" dirty="0"/>
          </a:p>
        </p:txBody>
      </p:sp>
      <p:sp>
        <p:nvSpPr>
          <p:cNvPr id="815107" name="Rectangle 3"/>
          <p:cNvSpPr>
            <a:spLocks noChangeArrowheads="1"/>
          </p:cNvSpPr>
          <p:nvPr/>
        </p:nvSpPr>
        <p:spPr bwMode="auto">
          <a:xfrm>
            <a:off x="250825" y="4665663"/>
            <a:ext cx="8713788" cy="288925"/>
          </a:xfrm>
          <a:prstGeom prst="rect">
            <a:avLst/>
          </a:prstGeom>
          <a:solidFill>
            <a:srgbClr val="FFFF00"/>
          </a:solidFill>
          <a:ln w="9525">
            <a:solidFill>
              <a:srgbClr val="FFFF00"/>
            </a:solidFill>
            <a:miter lim="800000"/>
            <a:headEnd/>
            <a:tailEnd/>
          </a:ln>
          <a:effectLst/>
        </p:spPr>
        <p:txBody>
          <a:bodyPr wrap="none" anchor="ctr"/>
          <a:lstStyle/>
          <a:p>
            <a:pPr algn="ctr"/>
            <a:r>
              <a:rPr lang="en-US" sz="2400" dirty="0">
                <a:solidFill>
                  <a:srgbClr val="0033CC"/>
                </a:solidFill>
                <a:latin typeface="Impact" pitchFamily="34" charset="0"/>
              </a:rPr>
              <a:t>Times of prosperity become….</a:t>
            </a:r>
            <a:endParaRPr lang="en-AU" sz="2400" dirty="0">
              <a:solidFill>
                <a:srgbClr val="0033CC"/>
              </a:solidFill>
              <a:latin typeface="Impact" pitchFamily="34" charset="0"/>
            </a:endParaRPr>
          </a:p>
        </p:txBody>
      </p:sp>
      <p:sp>
        <p:nvSpPr>
          <p:cNvPr id="815108" name="Text Box 4"/>
          <p:cNvSpPr txBox="1">
            <a:spLocks noChangeArrowheads="1"/>
          </p:cNvSpPr>
          <p:nvPr/>
        </p:nvSpPr>
        <p:spPr bwMode="auto">
          <a:xfrm>
            <a:off x="7416800" y="1916113"/>
            <a:ext cx="1042988" cy="579437"/>
          </a:xfrm>
          <a:prstGeom prst="rect">
            <a:avLst/>
          </a:prstGeom>
          <a:noFill/>
          <a:ln w="9525">
            <a:noFill/>
            <a:miter lim="800000"/>
            <a:headEnd/>
            <a:tailEnd/>
          </a:ln>
          <a:effectLst/>
        </p:spPr>
        <p:txBody>
          <a:bodyPr wrap="none">
            <a:spAutoFit/>
          </a:bodyPr>
          <a:lstStyle/>
          <a:p>
            <a:r>
              <a:rPr lang="en-US" sz="3200">
                <a:solidFill>
                  <a:srgbClr val="FFFF00"/>
                </a:solidFill>
                <a:latin typeface="Arial Black" pitchFamily="34" charset="0"/>
              </a:rPr>
              <a:t>War</a:t>
            </a:r>
            <a:endParaRPr lang="en-AU" sz="3200">
              <a:solidFill>
                <a:srgbClr val="FFFF00"/>
              </a:solidFill>
              <a:latin typeface="Arial Black" pitchFamily="34" charset="0"/>
            </a:endParaRPr>
          </a:p>
        </p:txBody>
      </p:sp>
      <p:sp>
        <p:nvSpPr>
          <p:cNvPr id="815109" name="Text Box 5"/>
          <p:cNvSpPr txBox="1">
            <a:spLocks noChangeArrowheads="1"/>
          </p:cNvSpPr>
          <p:nvPr/>
        </p:nvSpPr>
        <p:spPr bwMode="auto">
          <a:xfrm>
            <a:off x="107950" y="4014788"/>
            <a:ext cx="1018227" cy="584775"/>
          </a:xfrm>
          <a:prstGeom prst="rect">
            <a:avLst/>
          </a:prstGeom>
          <a:noFill/>
          <a:ln w="9525">
            <a:noFill/>
            <a:miter lim="800000"/>
            <a:headEnd/>
            <a:tailEnd/>
          </a:ln>
          <a:effectLst/>
        </p:spPr>
        <p:txBody>
          <a:bodyPr wrap="none">
            <a:spAutoFit/>
          </a:bodyPr>
          <a:lstStyle/>
          <a:p>
            <a:r>
              <a:rPr lang="en-US" sz="3200" dirty="0">
                <a:solidFill>
                  <a:srgbClr val="FFFFFF"/>
                </a:solidFill>
                <a:latin typeface="Impact" pitchFamily="34" charset="0"/>
              </a:rPr>
              <a:t>201</a:t>
            </a:r>
            <a:r>
              <a:rPr lang="en-US" sz="3200" b="1" dirty="0">
                <a:solidFill>
                  <a:srgbClr val="FFFFFF"/>
                </a:solidFill>
              </a:rPr>
              <a:t>?</a:t>
            </a:r>
            <a:endParaRPr lang="en-AU" sz="3200" b="1" dirty="0">
              <a:solidFill>
                <a:srgbClr val="FFFFFF"/>
              </a:solidFill>
            </a:endParaRPr>
          </a:p>
        </p:txBody>
      </p:sp>
      <p:sp>
        <p:nvSpPr>
          <p:cNvPr id="815110" name="Text Box 6"/>
          <p:cNvSpPr txBox="1">
            <a:spLocks noChangeArrowheads="1"/>
          </p:cNvSpPr>
          <p:nvPr/>
        </p:nvSpPr>
        <p:spPr bwMode="auto">
          <a:xfrm>
            <a:off x="3465513" y="4089400"/>
            <a:ext cx="1611312" cy="519113"/>
          </a:xfrm>
          <a:prstGeom prst="rect">
            <a:avLst/>
          </a:prstGeom>
          <a:noFill/>
          <a:ln w="9525">
            <a:noFill/>
            <a:miter lim="800000"/>
            <a:headEnd/>
            <a:tailEnd/>
          </a:ln>
          <a:effectLst/>
        </p:spPr>
        <p:txBody>
          <a:bodyPr wrap="none">
            <a:spAutoFit/>
          </a:bodyPr>
          <a:lstStyle/>
          <a:p>
            <a:r>
              <a:rPr lang="en-US" sz="2800" b="1">
                <a:solidFill>
                  <a:srgbClr val="FFFFFF"/>
                </a:solidFill>
              </a:rPr>
              <a:t>10 years</a:t>
            </a:r>
            <a:endParaRPr lang="en-AU" sz="2800" b="1">
              <a:solidFill>
                <a:srgbClr val="FFFFFF"/>
              </a:solidFill>
            </a:endParaRPr>
          </a:p>
        </p:txBody>
      </p:sp>
      <p:sp>
        <p:nvSpPr>
          <p:cNvPr id="815111" name="Rectangle 7"/>
          <p:cNvSpPr>
            <a:spLocks noChangeArrowheads="1"/>
          </p:cNvSpPr>
          <p:nvPr/>
        </p:nvSpPr>
        <p:spPr bwMode="auto">
          <a:xfrm>
            <a:off x="327025" y="2060575"/>
            <a:ext cx="8713788" cy="288925"/>
          </a:xfrm>
          <a:prstGeom prst="rect">
            <a:avLst/>
          </a:prstGeom>
          <a:solidFill>
            <a:srgbClr val="FFFF00"/>
          </a:solidFill>
          <a:ln w="9525">
            <a:solidFill>
              <a:srgbClr val="FFFF00"/>
            </a:solidFill>
            <a:miter lim="800000"/>
            <a:headEnd/>
            <a:tailEnd/>
          </a:ln>
          <a:effectLst/>
        </p:spPr>
        <p:txBody>
          <a:bodyPr wrap="none" anchor="ctr"/>
          <a:lstStyle/>
          <a:p>
            <a:pPr algn="ctr"/>
            <a:r>
              <a:rPr lang="en-US" sz="2400" dirty="0">
                <a:solidFill>
                  <a:srgbClr val="0033CC"/>
                </a:solidFill>
                <a:latin typeface="Impact" pitchFamily="34" charset="0"/>
              </a:rPr>
              <a:t>Times of prosperity become times of poverty and unemployment</a:t>
            </a:r>
            <a:endParaRPr lang="en-AU" sz="2400" dirty="0">
              <a:solidFill>
                <a:srgbClr val="0033CC"/>
              </a:solidFill>
              <a:latin typeface="Impact" pitchFamily="34" charset="0"/>
            </a:endParaRPr>
          </a:p>
        </p:txBody>
      </p:sp>
      <p:sp>
        <p:nvSpPr>
          <p:cNvPr id="815112" name="Text Box 8"/>
          <p:cNvSpPr txBox="1">
            <a:spLocks noChangeArrowheads="1"/>
          </p:cNvSpPr>
          <p:nvPr/>
        </p:nvSpPr>
        <p:spPr bwMode="auto">
          <a:xfrm>
            <a:off x="184150" y="1409700"/>
            <a:ext cx="985838" cy="579438"/>
          </a:xfrm>
          <a:prstGeom prst="rect">
            <a:avLst/>
          </a:prstGeom>
          <a:noFill/>
          <a:ln w="9525">
            <a:noFill/>
            <a:miter lim="800000"/>
            <a:headEnd/>
            <a:tailEnd/>
          </a:ln>
          <a:effectLst/>
        </p:spPr>
        <p:txBody>
          <a:bodyPr wrap="none">
            <a:spAutoFit/>
          </a:bodyPr>
          <a:lstStyle/>
          <a:p>
            <a:r>
              <a:rPr lang="en-US" sz="3200" dirty="0">
                <a:solidFill>
                  <a:srgbClr val="FFFFFF"/>
                </a:solidFill>
                <a:latin typeface="Impact" pitchFamily="34" charset="0"/>
              </a:rPr>
              <a:t>1929</a:t>
            </a:r>
            <a:endParaRPr lang="en-AU" sz="3200" dirty="0">
              <a:solidFill>
                <a:srgbClr val="FFFFFF"/>
              </a:solidFill>
              <a:latin typeface="Impact" pitchFamily="34" charset="0"/>
            </a:endParaRPr>
          </a:p>
        </p:txBody>
      </p:sp>
      <p:sp>
        <p:nvSpPr>
          <p:cNvPr id="815113" name="Freeform 9"/>
          <p:cNvSpPr>
            <a:spLocks/>
          </p:cNvSpPr>
          <p:nvPr/>
        </p:nvSpPr>
        <p:spPr bwMode="auto">
          <a:xfrm>
            <a:off x="179388" y="1901825"/>
            <a:ext cx="9158287" cy="1443038"/>
          </a:xfrm>
          <a:custGeom>
            <a:avLst/>
            <a:gdLst/>
            <a:ahLst/>
            <a:cxnLst>
              <a:cxn ang="0">
                <a:pos x="0" y="0"/>
              </a:cxn>
              <a:cxn ang="0">
                <a:pos x="161" y="268"/>
              </a:cxn>
              <a:cxn ang="0">
                <a:pos x="202" y="366"/>
              </a:cxn>
              <a:cxn ang="0">
                <a:pos x="233" y="414"/>
              </a:cxn>
              <a:cxn ang="0">
                <a:pos x="249" y="439"/>
              </a:cxn>
              <a:cxn ang="0">
                <a:pos x="282" y="585"/>
              </a:cxn>
              <a:cxn ang="0">
                <a:pos x="338" y="714"/>
              </a:cxn>
              <a:cxn ang="0">
                <a:pos x="369" y="787"/>
              </a:cxn>
              <a:cxn ang="0">
                <a:pos x="418" y="820"/>
              </a:cxn>
              <a:cxn ang="0">
                <a:pos x="441" y="844"/>
              </a:cxn>
              <a:cxn ang="0">
                <a:pos x="513" y="869"/>
              </a:cxn>
              <a:cxn ang="0">
                <a:pos x="537" y="885"/>
              </a:cxn>
              <a:cxn ang="0">
                <a:pos x="585" y="901"/>
              </a:cxn>
              <a:cxn ang="0">
                <a:pos x="1130" y="893"/>
              </a:cxn>
              <a:cxn ang="0">
                <a:pos x="1377" y="877"/>
              </a:cxn>
              <a:cxn ang="0">
                <a:pos x="1882" y="820"/>
              </a:cxn>
              <a:cxn ang="0">
                <a:pos x="2018" y="787"/>
              </a:cxn>
              <a:cxn ang="0">
                <a:pos x="2122" y="755"/>
              </a:cxn>
              <a:cxn ang="0">
                <a:pos x="2234" y="739"/>
              </a:cxn>
              <a:cxn ang="0">
                <a:pos x="2442" y="698"/>
              </a:cxn>
              <a:cxn ang="0">
                <a:pos x="2498" y="641"/>
              </a:cxn>
              <a:cxn ang="0">
                <a:pos x="2683" y="617"/>
              </a:cxn>
              <a:cxn ang="0">
                <a:pos x="2730" y="601"/>
              </a:cxn>
              <a:cxn ang="0">
                <a:pos x="2778" y="585"/>
              </a:cxn>
              <a:cxn ang="0">
                <a:pos x="2899" y="536"/>
              </a:cxn>
              <a:cxn ang="0">
                <a:pos x="3194" y="544"/>
              </a:cxn>
              <a:cxn ang="0">
                <a:pos x="3819" y="528"/>
              </a:cxn>
              <a:cxn ang="0">
                <a:pos x="4298" y="447"/>
              </a:cxn>
              <a:cxn ang="0">
                <a:pos x="4414" y="400"/>
              </a:cxn>
              <a:cxn ang="0">
                <a:pos x="4471" y="376"/>
              </a:cxn>
              <a:cxn ang="0">
                <a:pos x="4560" y="352"/>
              </a:cxn>
              <a:cxn ang="0">
                <a:pos x="4584" y="376"/>
              </a:cxn>
              <a:cxn ang="0">
                <a:pos x="4852" y="360"/>
              </a:cxn>
              <a:cxn ang="0">
                <a:pos x="5047" y="343"/>
              </a:cxn>
              <a:cxn ang="0">
                <a:pos x="5152" y="319"/>
              </a:cxn>
              <a:cxn ang="0">
                <a:pos x="5274" y="287"/>
              </a:cxn>
              <a:cxn ang="0">
                <a:pos x="5558" y="279"/>
              </a:cxn>
              <a:cxn ang="0">
                <a:pos x="5655" y="319"/>
              </a:cxn>
              <a:cxn ang="0">
                <a:pos x="5769" y="254"/>
              </a:cxn>
            </a:cxnLst>
            <a:rect l="0" t="0" r="r" b="b"/>
            <a:pathLst>
              <a:path w="5769" h="909">
                <a:moveTo>
                  <a:pt x="0" y="0"/>
                </a:moveTo>
                <a:cubicBezTo>
                  <a:pt x="21" y="21"/>
                  <a:pt x="141" y="247"/>
                  <a:pt x="161" y="268"/>
                </a:cubicBezTo>
                <a:cubicBezTo>
                  <a:pt x="177" y="301"/>
                  <a:pt x="183" y="335"/>
                  <a:pt x="202" y="366"/>
                </a:cubicBezTo>
                <a:cubicBezTo>
                  <a:pt x="212" y="382"/>
                  <a:pt x="222" y="398"/>
                  <a:pt x="233" y="414"/>
                </a:cubicBezTo>
                <a:cubicBezTo>
                  <a:pt x="238" y="422"/>
                  <a:pt x="249" y="439"/>
                  <a:pt x="249" y="439"/>
                </a:cubicBezTo>
                <a:cubicBezTo>
                  <a:pt x="262" y="485"/>
                  <a:pt x="261" y="543"/>
                  <a:pt x="282" y="585"/>
                </a:cubicBezTo>
                <a:cubicBezTo>
                  <a:pt x="294" y="611"/>
                  <a:pt x="332" y="696"/>
                  <a:pt x="338" y="714"/>
                </a:cubicBezTo>
                <a:cubicBezTo>
                  <a:pt x="344" y="732"/>
                  <a:pt x="352" y="771"/>
                  <a:pt x="369" y="787"/>
                </a:cubicBezTo>
                <a:cubicBezTo>
                  <a:pt x="384" y="800"/>
                  <a:pt x="402" y="809"/>
                  <a:pt x="418" y="820"/>
                </a:cubicBezTo>
                <a:cubicBezTo>
                  <a:pt x="427" y="826"/>
                  <a:pt x="432" y="839"/>
                  <a:pt x="441" y="844"/>
                </a:cubicBezTo>
                <a:cubicBezTo>
                  <a:pt x="465" y="857"/>
                  <a:pt x="490" y="857"/>
                  <a:pt x="513" y="869"/>
                </a:cubicBezTo>
                <a:cubicBezTo>
                  <a:pt x="522" y="873"/>
                  <a:pt x="528" y="881"/>
                  <a:pt x="537" y="885"/>
                </a:cubicBezTo>
                <a:cubicBezTo>
                  <a:pt x="553" y="892"/>
                  <a:pt x="585" y="901"/>
                  <a:pt x="585" y="901"/>
                </a:cubicBezTo>
                <a:cubicBezTo>
                  <a:pt x="767" y="898"/>
                  <a:pt x="948" y="897"/>
                  <a:pt x="1130" y="893"/>
                </a:cubicBezTo>
                <a:cubicBezTo>
                  <a:pt x="1351" y="888"/>
                  <a:pt x="1284" y="909"/>
                  <a:pt x="1377" y="877"/>
                </a:cubicBezTo>
                <a:cubicBezTo>
                  <a:pt x="1475" y="778"/>
                  <a:pt x="1881" y="820"/>
                  <a:pt x="1882" y="820"/>
                </a:cubicBezTo>
                <a:cubicBezTo>
                  <a:pt x="1926" y="805"/>
                  <a:pt x="1972" y="800"/>
                  <a:pt x="2018" y="787"/>
                </a:cubicBezTo>
                <a:cubicBezTo>
                  <a:pt x="2052" y="765"/>
                  <a:pt x="2082" y="761"/>
                  <a:pt x="2122" y="755"/>
                </a:cubicBezTo>
                <a:cubicBezTo>
                  <a:pt x="2160" y="749"/>
                  <a:pt x="2234" y="739"/>
                  <a:pt x="2234" y="739"/>
                </a:cubicBezTo>
                <a:cubicBezTo>
                  <a:pt x="2302" y="717"/>
                  <a:pt x="2371" y="710"/>
                  <a:pt x="2442" y="698"/>
                </a:cubicBezTo>
                <a:cubicBezTo>
                  <a:pt x="2463" y="685"/>
                  <a:pt x="2483" y="647"/>
                  <a:pt x="2498" y="641"/>
                </a:cubicBezTo>
                <a:cubicBezTo>
                  <a:pt x="2552" y="618"/>
                  <a:pt x="2629" y="621"/>
                  <a:pt x="2683" y="617"/>
                </a:cubicBezTo>
                <a:cubicBezTo>
                  <a:pt x="2698" y="612"/>
                  <a:pt x="2714" y="606"/>
                  <a:pt x="2730" y="601"/>
                </a:cubicBezTo>
                <a:cubicBezTo>
                  <a:pt x="2746" y="596"/>
                  <a:pt x="2778" y="585"/>
                  <a:pt x="2778" y="585"/>
                </a:cubicBezTo>
                <a:cubicBezTo>
                  <a:pt x="2814" y="559"/>
                  <a:pt x="2855" y="545"/>
                  <a:pt x="2899" y="536"/>
                </a:cubicBezTo>
                <a:cubicBezTo>
                  <a:pt x="3014" y="548"/>
                  <a:pt x="3064" y="550"/>
                  <a:pt x="3194" y="544"/>
                </a:cubicBezTo>
                <a:cubicBezTo>
                  <a:pt x="3455" y="548"/>
                  <a:pt x="3611" y="596"/>
                  <a:pt x="3819" y="528"/>
                </a:cubicBezTo>
                <a:cubicBezTo>
                  <a:pt x="3956" y="436"/>
                  <a:pt x="4142" y="457"/>
                  <a:pt x="4298" y="447"/>
                </a:cubicBezTo>
                <a:cubicBezTo>
                  <a:pt x="4319" y="426"/>
                  <a:pt x="4387" y="409"/>
                  <a:pt x="4414" y="400"/>
                </a:cubicBezTo>
                <a:cubicBezTo>
                  <a:pt x="4495" y="368"/>
                  <a:pt x="4432" y="389"/>
                  <a:pt x="4471" y="376"/>
                </a:cubicBezTo>
                <a:cubicBezTo>
                  <a:pt x="4491" y="356"/>
                  <a:pt x="4531" y="360"/>
                  <a:pt x="4560" y="352"/>
                </a:cubicBezTo>
                <a:cubicBezTo>
                  <a:pt x="4581" y="346"/>
                  <a:pt x="4584" y="376"/>
                  <a:pt x="4584" y="376"/>
                </a:cubicBezTo>
                <a:cubicBezTo>
                  <a:pt x="4627" y="332"/>
                  <a:pt x="4789" y="368"/>
                  <a:pt x="4852" y="360"/>
                </a:cubicBezTo>
                <a:cubicBezTo>
                  <a:pt x="4935" y="332"/>
                  <a:pt x="4958" y="350"/>
                  <a:pt x="5047" y="343"/>
                </a:cubicBezTo>
                <a:cubicBezTo>
                  <a:pt x="5072" y="319"/>
                  <a:pt x="5120" y="330"/>
                  <a:pt x="5152" y="319"/>
                </a:cubicBezTo>
                <a:cubicBezTo>
                  <a:pt x="5168" y="314"/>
                  <a:pt x="5282" y="336"/>
                  <a:pt x="5274" y="287"/>
                </a:cubicBezTo>
                <a:cubicBezTo>
                  <a:pt x="5376" y="300"/>
                  <a:pt x="5455" y="294"/>
                  <a:pt x="5558" y="279"/>
                </a:cubicBezTo>
                <a:cubicBezTo>
                  <a:pt x="5610" y="261"/>
                  <a:pt x="5601" y="331"/>
                  <a:pt x="5655" y="319"/>
                </a:cubicBezTo>
                <a:cubicBezTo>
                  <a:pt x="5663" y="314"/>
                  <a:pt x="5769" y="254"/>
                  <a:pt x="5769" y="254"/>
                </a:cubicBezTo>
              </a:path>
            </a:pathLst>
          </a:custGeom>
          <a:noFill/>
          <a:ln w="76200" cmpd="sng">
            <a:solidFill>
              <a:srgbClr val="FF0000"/>
            </a:solidFill>
            <a:round/>
            <a:headEnd/>
            <a:tailEnd/>
          </a:ln>
          <a:effectLst/>
        </p:spPr>
        <p:txBody>
          <a:bodyPr/>
          <a:lstStyle/>
          <a:p>
            <a:endParaRPr lang="en-US">
              <a:solidFill>
                <a:srgbClr val="FFFFFF"/>
              </a:solidFill>
            </a:endParaRPr>
          </a:p>
        </p:txBody>
      </p:sp>
      <p:sp>
        <p:nvSpPr>
          <p:cNvPr id="815114" name="Text Box 10"/>
          <p:cNvSpPr txBox="1">
            <a:spLocks noChangeArrowheads="1"/>
          </p:cNvSpPr>
          <p:nvPr/>
        </p:nvSpPr>
        <p:spPr bwMode="auto">
          <a:xfrm>
            <a:off x="3424238" y="1484313"/>
            <a:ext cx="1611312" cy="519112"/>
          </a:xfrm>
          <a:prstGeom prst="rect">
            <a:avLst/>
          </a:prstGeom>
          <a:noFill/>
          <a:ln w="9525">
            <a:noFill/>
            <a:miter lim="800000"/>
            <a:headEnd/>
            <a:tailEnd/>
          </a:ln>
          <a:effectLst/>
        </p:spPr>
        <p:txBody>
          <a:bodyPr wrap="none">
            <a:spAutoFit/>
          </a:bodyPr>
          <a:lstStyle/>
          <a:p>
            <a:r>
              <a:rPr lang="en-US" sz="2800" b="1">
                <a:solidFill>
                  <a:srgbClr val="FFFFFF"/>
                </a:solidFill>
              </a:rPr>
              <a:t>10 years</a:t>
            </a:r>
            <a:endParaRPr lang="en-AU" sz="2800" b="1">
              <a:solidFill>
                <a:srgbClr val="FFFFFF"/>
              </a:solidFill>
            </a:endParaRPr>
          </a:p>
        </p:txBody>
      </p:sp>
      <p:sp>
        <p:nvSpPr>
          <p:cNvPr id="815115" name="AutoShape 11"/>
          <p:cNvSpPr>
            <a:spLocks noChangeArrowheads="1"/>
          </p:cNvSpPr>
          <p:nvPr/>
        </p:nvSpPr>
        <p:spPr bwMode="auto">
          <a:xfrm>
            <a:off x="7672388" y="1411288"/>
            <a:ext cx="1296987" cy="1873250"/>
          </a:xfrm>
          <a:prstGeom prst="irregularSeal2">
            <a:avLst/>
          </a:prstGeom>
          <a:gradFill rotWithShape="1">
            <a:gsLst>
              <a:gs pos="0">
                <a:srgbClr val="FFFF00"/>
              </a:gs>
              <a:gs pos="100000">
                <a:srgbClr val="FF0000"/>
              </a:gs>
            </a:gsLst>
            <a:path path="shape">
              <a:fillToRect l="50000" t="50000" r="50000" b="50000"/>
            </a:path>
          </a:gradFill>
          <a:ln w="9525">
            <a:solidFill>
              <a:schemeClr val="tx1"/>
            </a:solidFill>
            <a:miter lim="800000"/>
            <a:headEnd/>
            <a:tailEnd/>
          </a:ln>
          <a:effectLst/>
        </p:spPr>
        <p:txBody>
          <a:bodyPr wrap="none" anchor="ctr"/>
          <a:lstStyle/>
          <a:p>
            <a:endParaRPr lang="en-US">
              <a:solidFill>
                <a:srgbClr val="FFFFFF"/>
              </a:solidFill>
            </a:endParaRPr>
          </a:p>
        </p:txBody>
      </p:sp>
      <p:sp>
        <p:nvSpPr>
          <p:cNvPr id="815116" name="Text Box 12"/>
          <p:cNvSpPr txBox="1">
            <a:spLocks noChangeArrowheads="1"/>
          </p:cNvSpPr>
          <p:nvPr/>
        </p:nvSpPr>
        <p:spPr bwMode="auto">
          <a:xfrm>
            <a:off x="6940550" y="1450975"/>
            <a:ext cx="996950" cy="579438"/>
          </a:xfrm>
          <a:prstGeom prst="rect">
            <a:avLst/>
          </a:prstGeom>
          <a:noFill/>
          <a:ln w="9525">
            <a:noFill/>
            <a:miter lim="800000"/>
            <a:headEnd/>
            <a:tailEnd/>
          </a:ln>
          <a:effectLst/>
        </p:spPr>
        <p:txBody>
          <a:bodyPr wrap="none">
            <a:spAutoFit/>
          </a:bodyPr>
          <a:lstStyle/>
          <a:p>
            <a:r>
              <a:rPr lang="en-US" sz="3200">
                <a:solidFill>
                  <a:srgbClr val="FFFFFF"/>
                </a:solidFill>
                <a:latin typeface="Impact" pitchFamily="34" charset="0"/>
              </a:rPr>
              <a:t>1939</a:t>
            </a:r>
            <a:endParaRPr lang="en-AU" sz="3200">
              <a:solidFill>
                <a:srgbClr val="FFFFFF"/>
              </a:solidFill>
              <a:latin typeface="Impact" pitchFamily="34" charset="0"/>
            </a:endParaRPr>
          </a:p>
        </p:txBody>
      </p:sp>
      <p:sp>
        <p:nvSpPr>
          <p:cNvPr id="815117" name="Line 13"/>
          <p:cNvSpPr>
            <a:spLocks noChangeShapeType="1"/>
          </p:cNvSpPr>
          <p:nvPr/>
        </p:nvSpPr>
        <p:spPr bwMode="auto">
          <a:xfrm>
            <a:off x="0" y="3644900"/>
            <a:ext cx="9144000" cy="0"/>
          </a:xfrm>
          <a:prstGeom prst="line">
            <a:avLst/>
          </a:prstGeom>
          <a:noFill/>
          <a:ln w="38100">
            <a:solidFill>
              <a:srgbClr val="66FFFF"/>
            </a:solidFill>
            <a:round/>
            <a:headEnd/>
            <a:tailEnd/>
          </a:ln>
          <a:effectLst/>
        </p:spPr>
        <p:txBody>
          <a:bodyPr/>
          <a:lstStyle/>
          <a:p>
            <a:endParaRPr lang="en-US">
              <a:solidFill>
                <a:srgbClr val="FFFFFF"/>
              </a:solidFill>
            </a:endParaRPr>
          </a:p>
        </p:txBody>
      </p:sp>
      <p:sp>
        <p:nvSpPr>
          <p:cNvPr id="815118" name="Text Box 14"/>
          <p:cNvSpPr txBox="1">
            <a:spLocks noChangeArrowheads="1"/>
          </p:cNvSpPr>
          <p:nvPr/>
        </p:nvSpPr>
        <p:spPr bwMode="auto">
          <a:xfrm>
            <a:off x="6664325" y="927100"/>
            <a:ext cx="2222500" cy="579438"/>
          </a:xfrm>
          <a:prstGeom prst="rect">
            <a:avLst/>
          </a:prstGeom>
          <a:noFill/>
          <a:ln w="9525">
            <a:noFill/>
            <a:miter lim="800000"/>
            <a:headEnd/>
            <a:tailEnd/>
          </a:ln>
          <a:effectLst/>
        </p:spPr>
        <p:txBody>
          <a:bodyPr wrap="none">
            <a:spAutoFit/>
          </a:bodyPr>
          <a:lstStyle/>
          <a:p>
            <a:r>
              <a:rPr lang="en-US" sz="3200">
                <a:solidFill>
                  <a:srgbClr val="FFFF00"/>
                </a:solidFill>
                <a:latin typeface="Impact" pitchFamily="34" charset="0"/>
              </a:rPr>
              <a:t>World War 2</a:t>
            </a:r>
            <a:endParaRPr lang="en-AU" sz="3200">
              <a:solidFill>
                <a:srgbClr val="FFFF00"/>
              </a:solidFill>
              <a:latin typeface="Impact" pitchFamily="34" charset="0"/>
            </a:endParaRPr>
          </a:p>
        </p:txBody>
      </p:sp>
      <p:sp>
        <p:nvSpPr>
          <p:cNvPr id="815119" name="Freeform 15"/>
          <p:cNvSpPr>
            <a:spLocks/>
          </p:cNvSpPr>
          <p:nvPr/>
        </p:nvSpPr>
        <p:spPr bwMode="auto">
          <a:xfrm>
            <a:off x="38100" y="4572000"/>
            <a:ext cx="9028113" cy="2033588"/>
          </a:xfrm>
          <a:custGeom>
            <a:avLst/>
            <a:gdLst/>
            <a:ahLst/>
            <a:cxnLst>
              <a:cxn ang="0">
                <a:pos x="0" y="0"/>
              </a:cxn>
              <a:cxn ang="0">
                <a:pos x="8" y="32"/>
              </a:cxn>
              <a:cxn ang="0">
                <a:pos x="25" y="57"/>
              </a:cxn>
              <a:cxn ang="0">
                <a:pos x="57" y="170"/>
              </a:cxn>
              <a:cxn ang="0">
                <a:pos x="106" y="381"/>
              </a:cxn>
              <a:cxn ang="0">
                <a:pos x="122" y="503"/>
              </a:cxn>
              <a:cxn ang="0">
                <a:pos x="138" y="552"/>
              </a:cxn>
              <a:cxn ang="0">
                <a:pos x="171" y="673"/>
              </a:cxn>
              <a:cxn ang="0">
                <a:pos x="268" y="949"/>
              </a:cxn>
              <a:cxn ang="0">
                <a:pos x="414" y="1225"/>
              </a:cxn>
              <a:cxn ang="0">
                <a:pos x="463" y="1249"/>
              </a:cxn>
              <a:cxn ang="0">
                <a:pos x="812" y="1257"/>
              </a:cxn>
              <a:cxn ang="0">
                <a:pos x="1014" y="1249"/>
              </a:cxn>
              <a:cxn ang="0">
                <a:pos x="1104" y="1209"/>
              </a:cxn>
              <a:cxn ang="0">
                <a:pos x="1493" y="1193"/>
              </a:cxn>
              <a:cxn ang="0">
                <a:pos x="1590" y="1168"/>
              </a:cxn>
              <a:cxn ang="0">
                <a:pos x="1672" y="1136"/>
              </a:cxn>
              <a:cxn ang="0">
                <a:pos x="1939" y="1095"/>
              </a:cxn>
              <a:cxn ang="0">
                <a:pos x="2069" y="1030"/>
              </a:cxn>
              <a:cxn ang="0">
                <a:pos x="2272" y="982"/>
              </a:cxn>
              <a:cxn ang="0">
                <a:pos x="2377" y="949"/>
              </a:cxn>
              <a:cxn ang="0">
                <a:pos x="2556" y="917"/>
              </a:cxn>
              <a:cxn ang="0">
                <a:pos x="2759" y="876"/>
              </a:cxn>
              <a:cxn ang="0">
                <a:pos x="2897" y="844"/>
              </a:cxn>
              <a:cxn ang="0">
                <a:pos x="3286" y="787"/>
              </a:cxn>
              <a:cxn ang="0">
                <a:pos x="3513" y="746"/>
              </a:cxn>
              <a:cxn ang="0">
                <a:pos x="3627" y="730"/>
              </a:cxn>
              <a:cxn ang="0">
                <a:pos x="3675" y="714"/>
              </a:cxn>
              <a:cxn ang="0">
                <a:pos x="3700" y="706"/>
              </a:cxn>
              <a:cxn ang="0">
                <a:pos x="3903" y="625"/>
              </a:cxn>
              <a:cxn ang="0">
                <a:pos x="4032" y="576"/>
              </a:cxn>
              <a:cxn ang="0">
                <a:pos x="4113" y="527"/>
              </a:cxn>
              <a:cxn ang="0">
                <a:pos x="4186" y="487"/>
              </a:cxn>
              <a:cxn ang="0">
                <a:pos x="4308" y="430"/>
              </a:cxn>
              <a:cxn ang="0">
                <a:pos x="4316" y="406"/>
              </a:cxn>
              <a:cxn ang="0">
                <a:pos x="4389" y="381"/>
              </a:cxn>
              <a:cxn ang="0">
                <a:pos x="4584" y="316"/>
              </a:cxn>
              <a:cxn ang="0">
                <a:pos x="4616" y="284"/>
              </a:cxn>
              <a:cxn ang="0">
                <a:pos x="4625" y="260"/>
              </a:cxn>
              <a:cxn ang="0">
                <a:pos x="4698" y="227"/>
              </a:cxn>
              <a:cxn ang="0">
                <a:pos x="4900" y="178"/>
              </a:cxn>
              <a:cxn ang="0">
                <a:pos x="4998" y="162"/>
              </a:cxn>
              <a:cxn ang="0">
                <a:pos x="5128" y="154"/>
              </a:cxn>
              <a:cxn ang="0">
                <a:pos x="5306" y="122"/>
              </a:cxn>
              <a:cxn ang="0">
                <a:pos x="5622" y="97"/>
              </a:cxn>
              <a:cxn ang="0">
                <a:pos x="5687" y="65"/>
              </a:cxn>
            </a:cxnLst>
            <a:rect l="0" t="0" r="r" b="b"/>
            <a:pathLst>
              <a:path w="5687" h="1281">
                <a:moveTo>
                  <a:pt x="0" y="0"/>
                </a:moveTo>
                <a:cubicBezTo>
                  <a:pt x="3" y="11"/>
                  <a:pt x="4" y="22"/>
                  <a:pt x="8" y="32"/>
                </a:cubicBezTo>
                <a:cubicBezTo>
                  <a:pt x="12" y="41"/>
                  <a:pt x="21" y="48"/>
                  <a:pt x="25" y="57"/>
                </a:cubicBezTo>
                <a:cubicBezTo>
                  <a:pt x="39" y="92"/>
                  <a:pt x="45" y="133"/>
                  <a:pt x="57" y="170"/>
                </a:cubicBezTo>
                <a:cubicBezTo>
                  <a:pt x="80" y="238"/>
                  <a:pt x="83" y="312"/>
                  <a:pt x="106" y="381"/>
                </a:cubicBezTo>
                <a:cubicBezTo>
                  <a:pt x="110" y="420"/>
                  <a:pt x="112" y="464"/>
                  <a:pt x="122" y="503"/>
                </a:cubicBezTo>
                <a:cubicBezTo>
                  <a:pt x="126" y="520"/>
                  <a:pt x="138" y="552"/>
                  <a:pt x="138" y="552"/>
                </a:cubicBezTo>
                <a:cubicBezTo>
                  <a:pt x="143" y="597"/>
                  <a:pt x="137" y="641"/>
                  <a:pt x="171" y="673"/>
                </a:cubicBezTo>
                <a:cubicBezTo>
                  <a:pt x="201" y="764"/>
                  <a:pt x="210" y="871"/>
                  <a:pt x="268" y="949"/>
                </a:cubicBezTo>
                <a:cubicBezTo>
                  <a:pt x="283" y="1043"/>
                  <a:pt x="324" y="1180"/>
                  <a:pt x="414" y="1225"/>
                </a:cubicBezTo>
                <a:cubicBezTo>
                  <a:pt x="434" y="1235"/>
                  <a:pt x="439" y="1248"/>
                  <a:pt x="463" y="1249"/>
                </a:cubicBezTo>
                <a:cubicBezTo>
                  <a:pt x="579" y="1254"/>
                  <a:pt x="696" y="1254"/>
                  <a:pt x="812" y="1257"/>
                </a:cubicBezTo>
                <a:cubicBezTo>
                  <a:pt x="876" y="1281"/>
                  <a:pt x="952" y="1277"/>
                  <a:pt x="1014" y="1249"/>
                </a:cubicBezTo>
                <a:cubicBezTo>
                  <a:pt x="1044" y="1236"/>
                  <a:pt x="1071" y="1212"/>
                  <a:pt x="1104" y="1209"/>
                </a:cubicBezTo>
                <a:cubicBezTo>
                  <a:pt x="1171" y="1203"/>
                  <a:pt x="1451" y="1194"/>
                  <a:pt x="1493" y="1193"/>
                </a:cubicBezTo>
                <a:cubicBezTo>
                  <a:pt x="1600" y="1149"/>
                  <a:pt x="1458" y="1204"/>
                  <a:pt x="1590" y="1168"/>
                </a:cubicBezTo>
                <a:cubicBezTo>
                  <a:pt x="1618" y="1160"/>
                  <a:pt x="1644" y="1145"/>
                  <a:pt x="1672" y="1136"/>
                </a:cubicBezTo>
                <a:cubicBezTo>
                  <a:pt x="1755" y="1109"/>
                  <a:pt x="1852" y="1104"/>
                  <a:pt x="1939" y="1095"/>
                </a:cubicBezTo>
                <a:cubicBezTo>
                  <a:pt x="1984" y="1084"/>
                  <a:pt x="2020" y="1049"/>
                  <a:pt x="2069" y="1030"/>
                </a:cubicBezTo>
                <a:cubicBezTo>
                  <a:pt x="2129" y="1007"/>
                  <a:pt x="2207" y="998"/>
                  <a:pt x="2272" y="982"/>
                </a:cubicBezTo>
                <a:cubicBezTo>
                  <a:pt x="2303" y="949"/>
                  <a:pt x="2330" y="956"/>
                  <a:pt x="2377" y="949"/>
                </a:cubicBezTo>
                <a:cubicBezTo>
                  <a:pt x="2437" y="940"/>
                  <a:pt x="2495" y="924"/>
                  <a:pt x="2556" y="917"/>
                </a:cubicBezTo>
                <a:cubicBezTo>
                  <a:pt x="2623" y="900"/>
                  <a:pt x="2691" y="892"/>
                  <a:pt x="2759" y="876"/>
                </a:cubicBezTo>
                <a:cubicBezTo>
                  <a:pt x="2807" y="852"/>
                  <a:pt x="2841" y="850"/>
                  <a:pt x="2897" y="844"/>
                </a:cubicBezTo>
                <a:cubicBezTo>
                  <a:pt x="2960" y="777"/>
                  <a:pt x="3246" y="788"/>
                  <a:pt x="3286" y="787"/>
                </a:cubicBezTo>
                <a:cubicBezTo>
                  <a:pt x="3357" y="763"/>
                  <a:pt x="3439" y="757"/>
                  <a:pt x="3513" y="746"/>
                </a:cubicBezTo>
                <a:cubicBezTo>
                  <a:pt x="3551" y="740"/>
                  <a:pt x="3627" y="730"/>
                  <a:pt x="3627" y="730"/>
                </a:cubicBezTo>
                <a:cubicBezTo>
                  <a:pt x="3643" y="725"/>
                  <a:pt x="3659" y="719"/>
                  <a:pt x="3675" y="714"/>
                </a:cubicBezTo>
                <a:cubicBezTo>
                  <a:pt x="3683" y="711"/>
                  <a:pt x="3700" y="706"/>
                  <a:pt x="3700" y="706"/>
                </a:cubicBezTo>
                <a:cubicBezTo>
                  <a:pt x="3762" y="665"/>
                  <a:pt x="3833" y="647"/>
                  <a:pt x="3903" y="625"/>
                </a:cubicBezTo>
                <a:cubicBezTo>
                  <a:pt x="3942" y="597"/>
                  <a:pt x="3987" y="591"/>
                  <a:pt x="4032" y="576"/>
                </a:cubicBezTo>
                <a:cubicBezTo>
                  <a:pt x="4067" y="543"/>
                  <a:pt x="4062" y="537"/>
                  <a:pt x="4113" y="527"/>
                </a:cubicBezTo>
                <a:cubicBezTo>
                  <a:pt x="4169" y="490"/>
                  <a:pt x="4143" y="501"/>
                  <a:pt x="4186" y="487"/>
                </a:cubicBezTo>
                <a:cubicBezTo>
                  <a:pt x="4222" y="453"/>
                  <a:pt x="4261" y="442"/>
                  <a:pt x="4308" y="430"/>
                </a:cubicBezTo>
                <a:cubicBezTo>
                  <a:pt x="4311" y="422"/>
                  <a:pt x="4310" y="412"/>
                  <a:pt x="4316" y="406"/>
                </a:cubicBezTo>
                <a:cubicBezTo>
                  <a:pt x="4322" y="400"/>
                  <a:pt x="4378" y="385"/>
                  <a:pt x="4389" y="381"/>
                </a:cubicBezTo>
                <a:cubicBezTo>
                  <a:pt x="4430" y="343"/>
                  <a:pt x="4530" y="329"/>
                  <a:pt x="4584" y="316"/>
                </a:cubicBezTo>
                <a:cubicBezTo>
                  <a:pt x="4605" y="254"/>
                  <a:pt x="4574" y="325"/>
                  <a:pt x="4616" y="284"/>
                </a:cubicBezTo>
                <a:cubicBezTo>
                  <a:pt x="4622" y="278"/>
                  <a:pt x="4620" y="267"/>
                  <a:pt x="4625" y="260"/>
                </a:cubicBezTo>
                <a:cubicBezTo>
                  <a:pt x="4641" y="240"/>
                  <a:pt x="4678" y="233"/>
                  <a:pt x="4698" y="227"/>
                </a:cubicBezTo>
                <a:cubicBezTo>
                  <a:pt x="4764" y="205"/>
                  <a:pt x="4831" y="189"/>
                  <a:pt x="4900" y="178"/>
                </a:cubicBezTo>
                <a:cubicBezTo>
                  <a:pt x="4933" y="173"/>
                  <a:pt x="4965" y="165"/>
                  <a:pt x="4998" y="162"/>
                </a:cubicBezTo>
                <a:cubicBezTo>
                  <a:pt x="5041" y="158"/>
                  <a:pt x="5085" y="157"/>
                  <a:pt x="5128" y="154"/>
                </a:cubicBezTo>
                <a:cubicBezTo>
                  <a:pt x="5183" y="136"/>
                  <a:pt x="5248" y="130"/>
                  <a:pt x="5306" y="122"/>
                </a:cubicBezTo>
                <a:cubicBezTo>
                  <a:pt x="5399" y="91"/>
                  <a:pt x="5538" y="100"/>
                  <a:pt x="5622" y="97"/>
                </a:cubicBezTo>
                <a:cubicBezTo>
                  <a:pt x="5638" y="94"/>
                  <a:pt x="5687" y="92"/>
                  <a:pt x="5687" y="65"/>
                </a:cubicBezTo>
              </a:path>
            </a:pathLst>
          </a:custGeom>
          <a:noFill/>
          <a:ln w="76200" cmpd="sng">
            <a:solidFill>
              <a:srgbClr val="FF0000"/>
            </a:solidFill>
            <a:round/>
            <a:headEnd/>
            <a:tailEnd/>
          </a:ln>
          <a:effectLst/>
        </p:spPr>
        <p:txBody>
          <a:bodyPr/>
          <a:lstStyle/>
          <a:p>
            <a:endParaRPr lang="en-US">
              <a:solidFill>
                <a:srgbClr val="FFFFFF"/>
              </a:solidFill>
            </a:endParaRPr>
          </a:p>
        </p:txBody>
      </p:sp>
      <p:sp>
        <p:nvSpPr>
          <p:cNvPr id="815120" name="AutoShape 16"/>
          <p:cNvSpPr>
            <a:spLocks noChangeArrowheads="1"/>
          </p:cNvSpPr>
          <p:nvPr/>
        </p:nvSpPr>
        <p:spPr bwMode="auto">
          <a:xfrm>
            <a:off x="7596188" y="3873500"/>
            <a:ext cx="1296987" cy="1873250"/>
          </a:xfrm>
          <a:prstGeom prst="irregularSeal2">
            <a:avLst/>
          </a:prstGeom>
          <a:gradFill rotWithShape="1">
            <a:gsLst>
              <a:gs pos="0">
                <a:srgbClr val="FFFF00"/>
              </a:gs>
              <a:gs pos="100000">
                <a:srgbClr val="FF0000"/>
              </a:gs>
            </a:gsLst>
            <a:path path="shape">
              <a:fillToRect l="50000" t="50000" r="50000" b="50000"/>
            </a:path>
          </a:gradFill>
          <a:ln w="9525">
            <a:solidFill>
              <a:schemeClr val="tx1"/>
            </a:solidFill>
            <a:miter lim="800000"/>
            <a:headEnd/>
            <a:tailEnd/>
          </a:ln>
          <a:effectLst/>
        </p:spPr>
        <p:txBody>
          <a:bodyPr wrap="none" anchor="ctr"/>
          <a:lstStyle/>
          <a:p>
            <a:endParaRPr lang="en-US">
              <a:solidFill>
                <a:srgbClr val="FFFFFF"/>
              </a:solidFill>
            </a:endParaRPr>
          </a:p>
        </p:txBody>
      </p:sp>
      <p:sp>
        <p:nvSpPr>
          <p:cNvPr id="815121" name="Text Box 17"/>
          <p:cNvSpPr txBox="1">
            <a:spLocks noChangeArrowheads="1"/>
          </p:cNvSpPr>
          <p:nvPr/>
        </p:nvSpPr>
        <p:spPr bwMode="auto">
          <a:xfrm>
            <a:off x="7023675" y="6196036"/>
            <a:ext cx="2049463" cy="519112"/>
          </a:xfrm>
          <a:prstGeom prst="rect">
            <a:avLst/>
          </a:prstGeom>
          <a:noFill/>
          <a:ln w="9525">
            <a:noFill/>
            <a:miter lim="800000"/>
            <a:headEnd/>
            <a:tailEnd/>
          </a:ln>
          <a:effectLst/>
        </p:spPr>
        <p:txBody>
          <a:bodyPr wrap="none">
            <a:spAutoFit/>
          </a:bodyPr>
          <a:lstStyle/>
          <a:p>
            <a:r>
              <a:rPr lang="en-US" sz="2800" dirty="0">
                <a:solidFill>
                  <a:srgbClr val="FFFF00"/>
                </a:solidFill>
                <a:latin typeface="Impact" pitchFamily="34" charset="0"/>
              </a:rPr>
              <a:t>Armageddon</a:t>
            </a:r>
            <a:endParaRPr lang="en-AU" sz="2800" dirty="0">
              <a:solidFill>
                <a:srgbClr val="FFFF00"/>
              </a:solidFill>
              <a:latin typeface="Impact" pitchFamily="34" charset="0"/>
            </a:endParaRPr>
          </a:p>
        </p:txBody>
      </p:sp>
      <p:sp>
        <p:nvSpPr>
          <p:cNvPr id="815122" name="Rectangle 18"/>
          <p:cNvSpPr>
            <a:spLocks noChangeArrowheads="1"/>
          </p:cNvSpPr>
          <p:nvPr/>
        </p:nvSpPr>
        <p:spPr bwMode="auto">
          <a:xfrm>
            <a:off x="539552" y="4879092"/>
            <a:ext cx="2088232" cy="1214204"/>
          </a:xfrm>
          <a:prstGeom prst="rect">
            <a:avLst/>
          </a:prstGeom>
          <a:solidFill>
            <a:srgbClr val="FFCC66"/>
          </a:solidFill>
          <a:ln w="9525">
            <a:noFill/>
            <a:miter lim="800000"/>
            <a:headEnd/>
            <a:tailEnd/>
          </a:ln>
          <a:effectLst/>
        </p:spPr>
        <p:txBody>
          <a:bodyPr wrap="none" anchor="ctr"/>
          <a:lstStyle/>
          <a:p>
            <a:pPr algn="ctr"/>
            <a:r>
              <a:rPr lang="en-US" sz="2400" dirty="0">
                <a:solidFill>
                  <a:srgbClr val="000000"/>
                </a:solidFill>
                <a:latin typeface="Impact" pitchFamily="34" charset="0"/>
              </a:rPr>
              <a:t>A huge</a:t>
            </a:r>
          </a:p>
          <a:p>
            <a:pPr algn="ctr"/>
            <a:r>
              <a:rPr lang="en-US" sz="2400" dirty="0">
                <a:solidFill>
                  <a:srgbClr val="000000"/>
                </a:solidFill>
                <a:latin typeface="Impact" pitchFamily="34" charset="0"/>
              </a:rPr>
              <a:t>financial crisis  </a:t>
            </a:r>
          </a:p>
          <a:p>
            <a:pPr algn="ctr"/>
            <a:r>
              <a:rPr lang="en-US" sz="2400" dirty="0">
                <a:solidFill>
                  <a:srgbClr val="000000"/>
                </a:solidFill>
                <a:latin typeface="Impact" pitchFamily="34" charset="0"/>
              </a:rPr>
              <a:t>is long overdue!</a:t>
            </a:r>
            <a:endParaRPr lang="en-AU" sz="2400" dirty="0">
              <a:solidFill>
                <a:srgbClr val="000000"/>
              </a:solidFill>
              <a:latin typeface="Impact" pitchFamily="34" charset="0"/>
            </a:endParaRPr>
          </a:p>
        </p:txBody>
      </p:sp>
      <p:sp>
        <p:nvSpPr>
          <p:cNvPr id="19" name="Text Box 8"/>
          <p:cNvSpPr txBox="1">
            <a:spLocks noChangeArrowheads="1"/>
          </p:cNvSpPr>
          <p:nvPr/>
        </p:nvSpPr>
        <p:spPr bwMode="auto">
          <a:xfrm>
            <a:off x="336550" y="2778124"/>
            <a:ext cx="1002197" cy="584775"/>
          </a:xfrm>
          <a:prstGeom prst="rect">
            <a:avLst/>
          </a:prstGeom>
          <a:noFill/>
          <a:ln w="9525">
            <a:noFill/>
            <a:miter lim="800000"/>
            <a:headEnd/>
            <a:tailEnd/>
          </a:ln>
          <a:effectLst/>
        </p:spPr>
        <p:txBody>
          <a:bodyPr wrap="none">
            <a:spAutoFit/>
          </a:bodyPr>
          <a:lstStyle/>
          <a:p>
            <a:r>
              <a:rPr lang="en-US" sz="3200" dirty="0">
                <a:solidFill>
                  <a:srgbClr val="FFFFFF"/>
                </a:solidFill>
                <a:latin typeface="Impact" pitchFamily="34" charset="0"/>
              </a:rPr>
              <a:t>1930</a:t>
            </a:r>
            <a:endParaRPr lang="en-AU" sz="3200" dirty="0">
              <a:solidFill>
                <a:srgbClr val="FFFFFF"/>
              </a:solidFill>
              <a:latin typeface="Impact" pitchFamily="34" charset="0"/>
            </a:endParaRPr>
          </a:p>
        </p:txBody>
      </p:sp>
      <p:sp>
        <p:nvSpPr>
          <p:cNvPr id="20" name="TextBox 19"/>
          <p:cNvSpPr txBox="1"/>
          <p:nvPr/>
        </p:nvSpPr>
        <p:spPr>
          <a:xfrm>
            <a:off x="2285984" y="5072074"/>
            <a:ext cx="5000660" cy="1077218"/>
          </a:xfrm>
          <a:prstGeom prst="rect">
            <a:avLst/>
          </a:prstGeom>
          <a:noFill/>
        </p:spPr>
        <p:txBody>
          <a:bodyPr wrap="square" rtlCol="0">
            <a:spAutoFit/>
          </a:bodyPr>
          <a:lstStyle/>
          <a:p>
            <a:pPr algn="ctr"/>
            <a:r>
              <a:rPr lang="en-AU" sz="3200" dirty="0">
                <a:ln>
                  <a:solidFill>
                    <a:srgbClr val="FFFFFF"/>
                  </a:solidFill>
                </a:ln>
                <a:solidFill>
                  <a:srgbClr val="66FFFF"/>
                </a:solidFill>
                <a:latin typeface="Impact" pitchFamily="34" charset="0"/>
              </a:rPr>
              <a:t>A time of trouble such as never was – </a:t>
            </a:r>
            <a:r>
              <a:rPr lang="en-AU" sz="3200" dirty="0">
                <a:ln w="22225">
                  <a:solidFill>
                    <a:srgbClr val="FFFFFF"/>
                  </a:solidFill>
                </a:ln>
                <a:solidFill>
                  <a:srgbClr val="FF0000"/>
                </a:solidFill>
                <a:latin typeface="Impact" pitchFamily="34" charset="0"/>
              </a:rPr>
              <a:t>Dan. 12:1-2</a:t>
            </a:r>
            <a:endParaRPr lang="en-US" sz="3200" dirty="0">
              <a:ln w="22225">
                <a:solidFill>
                  <a:srgbClr val="FFFFFF"/>
                </a:solidFill>
              </a:ln>
              <a:solidFill>
                <a:srgbClr val="FF0000"/>
              </a:solidFill>
              <a:latin typeface="Impact" pitchFamily="34" charset="0"/>
            </a:endParaRPr>
          </a:p>
        </p:txBody>
      </p:sp>
      <p:sp>
        <p:nvSpPr>
          <p:cNvPr id="21" name="TextBox 20"/>
          <p:cNvSpPr txBox="1"/>
          <p:nvPr/>
        </p:nvSpPr>
        <p:spPr>
          <a:xfrm rot="21272819">
            <a:off x="1016723" y="2646815"/>
            <a:ext cx="7848872" cy="1323439"/>
          </a:xfrm>
          <a:prstGeom prst="rect">
            <a:avLst/>
          </a:prstGeom>
          <a:solidFill>
            <a:srgbClr val="FFFF00"/>
          </a:solidFill>
          <a:ln w="57150">
            <a:solidFill>
              <a:srgbClr val="FF0000"/>
            </a:solidFill>
          </a:ln>
        </p:spPr>
        <p:txBody>
          <a:bodyPr wrap="square" rtlCol="0">
            <a:spAutoFit/>
          </a:bodyPr>
          <a:lstStyle/>
          <a:p>
            <a:pPr algn="ctr"/>
            <a:r>
              <a:rPr lang="en-US" sz="4000" b="1" dirty="0" smtClean="0">
                <a:solidFill>
                  <a:schemeClr val="bg1"/>
                </a:solidFill>
              </a:rPr>
              <a:t>This is the last cycle because of the events of 2,060</a:t>
            </a:r>
            <a:endParaRPr lang="en-AU"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5113"/>
                                        </p:tgtEl>
                                        <p:attrNameLst>
                                          <p:attrName>style.visibility</p:attrName>
                                        </p:attrNameLst>
                                      </p:cBhvr>
                                      <p:to>
                                        <p:strVal val="visible"/>
                                      </p:to>
                                    </p:set>
                                    <p:animEffect transition="in" filter="wipe(left)">
                                      <p:cBhvr>
                                        <p:cTn id="7" dur="5000"/>
                                        <p:tgtEl>
                                          <p:spTgt spid="8151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0"/>
                                  </p:stCondLst>
                                  <p:childTnLst>
                                    <p:set>
                                      <p:cBhvr>
                                        <p:cTn id="12" dur="1" fill="hold">
                                          <p:stCondLst>
                                            <p:cond delay="0"/>
                                          </p:stCondLst>
                                        </p:cTn>
                                        <p:tgtEl>
                                          <p:spTgt spid="815115"/>
                                        </p:tgtEl>
                                        <p:attrNameLst>
                                          <p:attrName>style.visibility</p:attrName>
                                        </p:attrNameLst>
                                      </p:cBhvr>
                                      <p:to>
                                        <p:strVal val="visible"/>
                                      </p:to>
                                    </p:set>
                                  </p:childTnLst>
                                </p:cTn>
                              </p:par>
                            </p:childTnLst>
                          </p:cTn>
                        </p:par>
                        <p:par>
                          <p:cTn id="13" fill="hold">
                            <p:stCondLst>
                              <p:cond delay="5000"/>
                            </p:stCondLst>
                            <p:childTnLst>
                              <p:par>
                                <p:cTn id="14" presetID="14" presetClass="emph" presetSubtype="0" fill="hold" grpId="1" nodeType="afterEffect">
                                  <p:stCondLst>
                                    <p:cond delay="1000"/>
                                  </p:stCondLst>
                                  <p:childTnLst>
                                    <p:animClr clrSpc="rgb" dir="cw">
                                      <p:cBhvr override="childStyle">
                                        <p:cTn id="15" dur="1900" fill="hold">
                                          <p:stCondLst>
                                            <p:cond delay="100"/>
                                          </p:stCondLst>
                                        </p:cTn>
                                        <p:tgtEl>
                                          <p:spTgt spid="815115"/>
                                        </p:tgtEl>
                                        <p:attrNameLst>
                                          <p:attrName>style.color</p:attrName>
                                        </p:attrNameLst>
                                      </p:cBhvr>
                                      <p:to>
                                        <a:srgbClr val="FF0000"/>
                                      </p:to>
                                    </p:animClr>
                                    <p:animClr clrSpc="rgb" dir="cw">
                                      <p:cBhvr>
                                        <p:cTn id="16" dur="1900" fill="hold">
                                          <p:stCondLst>
                                            <p:cond delay="100"/>
                                          </p:stCondLst>
                                        </p:cTn>
                                        <p:tgtEl>
                                          <p:spTgt spid="815115"/>
                                        </p:tgtEl>
                                        <p:attrNameLst>
                                          <p:attrName>fillColor</p:attrName>
                                        </p:attrNameLst>
                                      </p:cBhvr>
                                      <p:to>
                                        <a:srgbClr val="FF0000"/>
                                      </p:to>
                                    </p:animClr>
                                    <p:set>
                                      <p:cBhvr>
                                        <p:cTn id="17" dur="1900" fill="hold">
                                          <p:stCondLst>
                                            <p:cond delay="100"/>
                                          </p:stCondLst>
                                        </p:cTn>
                                        <p:tgtEl>
                                          <p:spTgt spid="815115"/>
                                        </p:tgtEl>
                                        <p:attrNameLst>
                                          <p:attrName>fill.type</p:attrName>
                                        </p:attrNameLst>
                                      </p:cBhvr>
                                      <p:to>
                                        <p:strVal val="solid"/>
                                      </p:to>
                                    </p:set>
                                    <p:set>
                                      <p:cBhvr>
                                        <p:cTn id="18" dur="1900" fill="hold">
                                          <p:stCondLst>
                                            <p:cond delay="100"/>
                                          </p:stCondLst>
                                        </p:cTn>
                                        <p:tgtEl>
                                          <p:spTgt spid="815115"/>
                                        </p:tgtEl>
                                        <p:attrNameLst>
                                          <p:attrName>fill.on</p:attrName>
                                        </p:attrNameLst>
                                      </p:cBhvr>
                                      <p:to>
                                        <p:strVal val="true"/>
                                      </p:to>
                                    </p:set>
                                    <p:animScale>
                                      <p:cBhvr>
                                        <p:cTn id="19" dur="200" fill="hold">
                                          <p:stCondLst>
                                            <p:cond delay="0"/>
                                          </p:stCondLst>
                                        </p:cTn>
                                        <p:tgtEl>
                                          <p:spTgt spid="815115"/>
                                        </p:tgtEl>
                                      </p:cBhvr>
                                      <p:from x="100000" y="100000"/>
                                      <p:to x="100000" y="5000"/>
                                    </p:animScale>
                                    <p:animScale>
                                      <p:cBhvr>
                                        <p:cTn id="20" dur="200" fill="hold">
                                          <p:stCondLst>
                                            <p:cond delay="200"/>
                                          </p:stCondLst>
                                        </p:cTn>
                                        <p:tgtEl>
                                          <p:spTgt spid="815115"/>
                                        </p:tgtEl>
                                      </p:cBhvr>
                                      <p:from x="100000" y="5000"/>
                                      <p:to x="120000" y="150000"/>
                                    </p:animScale>
                                    <p:animScale>
                                      <p:cBhvr>
                                        <p:cTn id="21" dur="600" fill="hold">
                                          <p:stCondLst>
                                            <p:cond delay="1400"/>
                                          </p:stCondLst>
                                        </p:cTn>
                                        <p:tgtEl>
                                          <p:spTgt spid="815115"/>
                                        </p:tgtEl>
                                      </p:cBhvr>
                                      <p:to x="120000" y="150000"/>
                                    </p:animScale>
                                  </p:childTnLst>
                                </p:cTn>
                              </p:par>
                            </p:childTnLst>
                          </p:cTn>
                        </p:par>
                        <p:par>
                          <p:cTn id="22" fill="hold">
                            <p:stCondLst>
                              <p:cond delay="8000"/>
                            </p:stCondLst>
                            <p:childTnLst>
                              <p:par>
                                <p:cTn id="23" presetID="1" presetClass="entr" presetSubtype="0" fill="hold" grpId="0" nodeType="afterEffect">
                                  <p:stCondLst>
                                    <p:cond delay="0"/>
                                  </p:stCondLst>
                                  <p:childTnLst>
                                    <p:set>
                                      <p:cBhvr>
                                        <p:cTn id="24" dur="1" fill="hold">
                                          <p:stCondLst>
                                            <p:cond delay="0"/>
                                          </p:stCondLst>
                                        </p:cTn>
                                        <p:tgtEl>
                                          <p:spTgt spid="815118"/>
                                        </p:tgtEl>
                                        <p:attrNameLst>
                                          <p:attrName>style.visibility</p:attrName>
                                        </p:attrNameLst>
                                      </p:cBhvr>
                                      <p:to>
                                        <p:strVal val="visible"/>
                                      </p:to>
                                    </p:set>
                                  </p:childTnLst>
                                </p:cTn>
                              </p:par>
                            </p:childTnLst>
                          </p:cTn>
                        </p:par>
                        <p:par>
                          <p:cTn id="25" fill="hold">
                            <p:stCondLst>
                              <p:cond delay="8000"/>
                            </p:stCondLst>
                            <p:childTnLst>
                              <p:par>
                                <p:cTn id="26" presetID="1" presetClass="entr" presetSubtype="0" fill="hold" grpId="0" nodeType="afterEffect">
                                  <p:stCondLst>
                                    <p:cond delay="0"/>
                                  </p:stCondLst>
                                  <p:childTnLst>
                                    <p:set>
                                      <p:cBhvr>
                                        <p:cTn id="27" dur="1" fill="hold">
                                          <p:stCondLst>
                                            <p:cond delay="0"/>
                                          </p:stCondLst>
                                        </p:cTn>
                                        <p:tgtEl>
                                          <p:spTgt spid="8151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1510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15107"/>
                                        </p:tgtEl>
                                        <p:attrNameLst>
                                          <p:attrName>style.visibility</p:attrName>
                                        </p:attrNameLst>
                                      </p:cBhvr>
                                      <p:to>
                                        <p:strVal val="visible"/>
                                      </p:to>
                                    </p:set>
                                  </p:childTnLst>
                                </p:cTn>
                              </p:par>
                            </p:childTnLst>
                          </p:cTn>
                        </p:par>
                        <p:par>
                          <p:cTn id="34" fill="hold">
                            <p:stCondLst>
                              <p:cond delay="0"/>
                            </p:stCondLst>
                            <p:childTnLst>
                              <p:par>
                                <p:cTn id="35" presetID="22" presetClass="entr" presetSubtype="8" fill="hold" grpId="0" nodeType="afterEffect">
                                  <p:stCondLst>
                                    <p:cond delay="0"/>
                                  </p:stCondLst>
                                  <p:childTnLst>
                                    <p:set>
                                      <p:cBhvr>
                                        <p:cTn id="36" dur="1" fill="hold">
                                          <p:stCondLst>
                                            <p:cond delay="0"/>
                                          </p:stCondLst>
                                        </p:cTn>
                                        <p:tgtEl>
                                          <p:spTgt spid="815119"/>
                                        </p:tgtEl>
                                        <p:attrNameLst>
                                          <p:attrName>style.visibility</p:attrName>
                                        </p:attrNameLst>
                                      </p:cBhvr>
                                      <p:to>
                                        <p:strVal val="visible"/>
                                      </p:to>
                                    </p:set>
                                    <p:animEffect transition="in" filter="wipe(left)">
                                      <p:cBhvr>
                                        <p:cTn id="37" dur="5000"/>
                                        <p:tgtEl>
                                          <p:spTgt spid="815119"/>
                                        </p:tgtEl>
                                      </p:cBhvr>
                                    </p:animEffect>
                                  </p:childTnLst>
                                </p:cTn>
                              </p:par>
                              <p:par>
                                <p:cTn id="38" presetID="1" presetClass="entr" presetSubtype="0" fill="hold" grpId="0" nodeType="withEffect">
                                  <p:stCondLst>
                                    <p:cond delay="2000"/>
                                  </p:stCondLst>
                                  <p:childTnLst>
                                    <p:set>
                                      <p:cBhvr>
                                        <p:cTn id="39" dur="1" fill="hold">
                                          <p:stCondLst>
                                            <p:cond delay="0"/>
                                          </p:stCondLst>
                                        </p:cTn>
                                        <p:tgtEl>
                                          <p:spTgt spid="815110"/>
                                        </p:tgtEl>
                                        <p:attrNameLst>
                                          <p:attrName>style.visibility</p:attrName>
                                        </p:attrNameLst>
                                      </p:cBhvr>
                                      <p:to>
                                        <p:strVal val="visible"/>
                                      </p:to>
                                    </p:set>
                                  </p:childTnLst>
                                </p:cTn>
                              </p:par>
                              <p:par>
                                <p:cTn id="40" presetID="1" presetClass="entr" presetSubtype="0" fill="hold" grpId="0" nodeType="withEffect">
                                  <p:stCondLst>
                                    <p:cond delay="2000"/>
                                  </p:stCondLst>
                                  <p:childTnLst>
                                    <p:set>
                                      <p:cBhvr>
                                        <p:cTn id="41" dur="1" fill="hold">
                                          <p:stCondLst>
                                            <p:cond delay="0"/>
                                          </p:stCondLst>
                                        </p:cTn>
                                        <p:tgtEl>
                                          <p:spTgt spid="815122"/>
                                        </p:tgtEl>
                                        <p:attrNameLst>
                                          <p:attrName>style.visibility</p:attrName>
                                        </p:attrNameLst>
                                      </p:cBhvr>
                                      <p:to>
                                        <p:strVal val="visible"/>
                                      </p:to>
                                    </p:set>
                                  </p:childTnLst>
                                </p:cTn>
                              </p:par>
                            </p:childTnLst>
                          </p:cTn>
                        </p:par>
                        <p:par>
                          <p:cTn id="42" fill="hold">
                            <p:stCondLst>
                              <p:cond delay="5000"/>
                            </p:stCondLst>
                            <p:childTnLst>
                              <p:par>
                                <p:cTn id="43" presetID="1" presetClass="entr" presetSubtype="0" fill="hold" grpId="0" nodeType="afterEffect">
                                  <p:stCondLst>
                                    <p:cond delay="1000"/>
                                  </p:stCondLst>
                                  <p:childTnLst>
                                    <p:set>
                                      <p:cBhvr>
                                        <p:cTn id="44" dur="1" fill="hold">
                                          <p:stCondLst>
                                            <p:cond delay="0"/>
                                          </p:stCondLst>
                                        </p:cTn>
                                        <p:tgtEl>
                                          <p:spTgt spid="8151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par>
                          <p:cTn id="47" fill="hold">
                            <p:stCondLst>
                              <p:cond delay="6000"/>
                            </p:stCondLst>
                            <p:childTnLst>
                              <p:par>
                                <p:cTn id="48" presetID="1" presetClass="entr" presetSubtype="0" fill="hold" grpId="0" nodeType="afterEffect">
                                  <p:stCondLst>
                                    <p:cond delay="0"/>
                                  </p:stCondLst>
                                  <p:childTnLst>
                                    <p:set>
                                      <p:cBhvr>
                                        <p:cTn id="49" dur="1" fill="hold">
                                          <p:stCondLst>
                                            <p:cond delay="0"/>
                                          </p:stCondLst>
                                        </p:cTn>
                                        <p:tgtEl>
                                          <p:spTgt spid="815120"/>
                                        </p:tgtEl>
                                        <p:attrNameLst>
                                          <p:attrName>style.visibility</p:attrName>
                                        </p:attrNameLst>
                                      </p:cBhvr>
                                      <p:to>
                                        <p:strVal val="visible"/>
                                      </p:to>
                                    </p:set>
                                  </p:childTnLst>
                                </p:cTn>
                              </p:par>
                            </p:childTnLst>
                          </p:cTn>
                        </p:par>
                        <p:par>
                          <p:cTn id="50" fill="hold">
                            <p:stCondLst>
                              <p:cond delay="6000"/>
                            </p:stCondLst>
                            <p:childTnLst>
                              <p:par>
                                <p:cTn id="51" presetID="14" presetClass="emph" presetSubtype="0" repeatCount="indefinite" fill="hold" grpId="1" nodeType="afterEffect">
                                  <p:stCondLst>
                                    <p:cond delay="1000"/>
                                  </p:stCondLst>
                                  <p:childTnLst>
                                    <p:animClr clrSpc="rgb" dir="cw">
                                      <p:cBhvr override="childStyle">
                                        <p:cTn id="52" dur="1900" fill="hold">
                                          <p:stCondLst>
                                            <p:cond delay="100"/>
                                          </p:stCondLst>
                                        </p:cTn>
                                        <p:tgtEl>
                                          <p:spTgt spid="815120"/>
                                        </p:tgtEl>
                                        <p:attrNameLst>
                                          <p:attrName>style.color</p:attrName>
                                        </p:attrNameLst>
                                      </p:cBhvr>
                                      <p:to>
                                        <a:srgbClr val="FF0000"/>
                                      </p:to>
                                    </p:animClr>
                                    <p:animClr clrSpc="rgb" dir="cw">
                                      <p:cBhvr>
                                        <p:cTn id="53" dur="1900" fill="hold">
                                          <p:stCondLst>
                                            <p:cond delay="100"/>
                                          </p:stCondLst>
                                        </p:cTn>
                                        <p:tgtEl>
                                          <p:spTgt spid="815120"/>
                                        </p:tgtEl>
                                        <p:attrNameLst>
                                          <p:attrName>fillColor</p:attrName>
                                        </p:attrNameLst>
                                      </p:cBhvr>
                                      <p:to>
                                        <a:srgbClr val="FF0000"/>
                                      </p:to>
                                    </p:animClr>
                                    <p:set>
                                      <p:cBhvr>
                                        <p:cTn id="54" dur="1900" fill="hold">
                                          <p:stCondLst>
                                            <p:cond delay="100"/>
                                          </p:stCondLst>
                                        </p:cTn>
                                        <p:tgtEl>
                                          <p:spTgt spid="815120"/>
                                        </p:tgtEl>
                                        <p:attrNameLst>
                                          <p:attrName>fill.type</p:attrName>
                                        </p:attrNameLst>
                                      </p:cBhvr>
                                      <p:to>
                                        <p:strVal val="solid"/>
                                      </p:to>
                                    </p:set>
                                    <p:set>
                                      <p:cBhvr>
                                        <p:cTn id="55" dur="1900" fill="hold">
                                          <p:stCondLst>
                                            <p:cond delay="100"/>
                                          </p:stCondLst>
                                        </p:cTn>
                                        <p:tgtEl>
                                          <p:spTgt spid="815120"/>
                                        </p:tgtEl>
                                        <p:attrNameLst>
                                          <p:attrName>fill.on</p:attrName>
                                        </p:attrNameLst>
                                      </p:cBhvr>
                                      <p:to>
                                        <p:strVal val="true"/>
                                      </p:to>
                                    </p:set>
                                    <p:animScale>
                                      <p:cBhvr>
                                        <p:cTn id="56" dur="200" fill="hold">
                                          <p:stCondLst>
                                            <p:cond delay="0"/>
                                          </p:stCondLst>
                                        </p:cTn>
                                        <p:tgtEl>
                                          <p:spTgt spid="815120"/>
                                        </p:tgtEl>
                                      </p:cBhvr>
                                      <p:from x="100000" y="100000"/>
                                      <p:to x="100000" y="5000"/>
                                    </p:animScale>
                                    <p:animScale>
                                      <p:cBhvr>
                                        <p:cTn id="57" dur="200" fill="hold">
                                          <p:stCondLst>
                                            <p:cond delay="200"/>
                                          </p:stCondLst>
                                        </p:cTn>
                                        <p:tgtEl>
                                          <p:spTgt spid="815120"/>
                                        </p:tgtEl>
                                      </p:cBhvr>
                                      <p:from x="100000" y="5000"/>
                                      <p:to x="120000" y="150000"/>
                                    </p:animScale>
                                    <p:animScale>
                                      <p:cBhvr>
                                        <p:cTn id="58" dur="600" fill="hold">
                                          <p:stCondLst>
                                            <p:cond delay="1400"/>
                                          </p:stCondLst>
                                        </p:cTn>
                                        <p:tgtEl>
                                          <p:spTgt spid="815120"/>
                                        </p:tgtEl>
                                      </p:cBhvr>
                                      <p:to x="120000" y="150000"/>
                                    </p:animScale>
                                  </p:childTnLst>
                                </p:cTn>
                              </p:par>
                              <p:par>
                                <p:cTn id="59" presetID="53" presetClass="entr" presetSubtype="0" fill="hold" grpId="0" nodeType="withEffect">
                                  <p:stCondLst>
                                    <p:cond delay="1000"/>
                                  </p:stCondLst>
                                  <p:childTnLst>
                                    <p:set>
                                      <p:cBhvr>
                                        <p:cTn id="60" dur="1" fill="hold">
                                          <p:stCondLst>
                                            <p:cond delay="0"/>
                                          </p:stCondLst>
                                        </p:cTn>
                                        <p:tgtEl>
                                          <p:spTgt spid="21"/>
                                        </p:tgtEl>
                                        <p:attrNameLst>
                                          <p:attrName>style.visibility</p:attrName>
                                        </p:attrNameLst>
                                      </p:cBhvr>
                                      <p:to>
                                        <p:strVal val="visible"/>
                                      </p:to>
                                    </p:set>
                                    <p:anim calcmode="lin" valueType="num">
                                      <p:cBhvr>
                                        <p:cTn id="61" dur="2000" fill="hold"/>
                                        <p:tgtEl>
                                          <p:spTgt spid="21"/>
                                        </p:tgtEl>
                                        <p:attrNameLst>
                                          <p:attrName>ppt_w</p:attrName>
                                        </p:attrNameLst>
                                      </p:cBhvr>
                                      <p:tavLst>
                                        <p:tav tm="0">
                                          <p:val>
                                            <p:fltVal val="0"/>
                                          </p:val>
                                        </p:tav>
                                        <p:tav tm="100000">
                                          <p:val>
                                            <p:strVal val="#ppt_w"/>
                                          </p:val>
                                        </p:tav>
                                      </p:tavLst>
                                    </p:anim>
                                    <p:anim calcmode="lin" valueType="num">
                                      <p:cBhvr>
                                        <p:cTn id="62" dur="2000" fill="hold"/>
                                        <p:tgtEl>
                                          <p:spTgt spid="21"/>
                                        </p:tgtEl>
                                        <p:attrNameLst>
                                          <p:attrName>ppt_h</p:attrName>
                                        </p:attrNameLst>
                                      </p:cBhvr>
                                      <p:tavLst>
                                        <p:tav tm="0">
                                          <p:val>
                                            <p:fltVal val="0"/>
                                          </p:val>
                                        </p:tav>
                                        <p:tav tm="100000">
                                          <p:val>
                                            <p:strVal val="#ppt_h"/>
                                          </p:val>
                                        </p:tav>
                                      </p:tavLst>
                                    </p:anim>
                                    <p:animEffect transition="in" filter="fade">
                                      <p:cBhvr>
                                        <p:cTn id="6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107" grpId="0" animBg="1"/>
      <p:bldP spid="815109" grpId="0"/>
      <p:bldP spid="815110" grpId="0"/>
      <p:bldP spid="815113" grpId="0" animBg="1"/>
      <p:bldP spid="815115" grpId="0" animBg="1"/>
      <p:bldP spid="815115" grpId="1" animBg="1"/>
      <p:bldP spid="815116" grpId="0"/>
      <p:bldP spid="815118" grpId="0"/>
      <p:bldP spid="815119" grpId="0" animBg="1"/>
      <p:bldP spid="815120" grpId="0" animBg="1"/>
      <p:bldP spid="815120" grpId="1" animBg="1"/>
      <p:bldP spid="815121" grpId="0"/>
      <p:bldP spid="815122" grpId="0" animBg="1"/>
      <p:bldP spid="19" grpId="0"/>
      <p:bldP spid="20"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ctrTitle"/>
          </p:nvPr>
        </p:nvSpPr>
        <p:spPr>
          <a:xfrm>
            <a:off x="0" y="50363"/>
            <a:ext cx="9144000" cy="719137"/>
          </a:xfrm>
        </p:spPr>
        <p:txBody>
          <a:bodyPr/>
          <a:lstStyle/>
          <a:p>
            <a:r>
              <a:rPr lang="en-AU" sz="4200" b="1" dirty="0">
                <a:latin typeface="+mj-lt"/>
              </a:rPr>
              <a:t>Revival of the Holy Roman Empire</a:t>
            </a:r>
          </a:p>
        </p:txBody>
      </p:sp>
      <p:sp>
        <p:nvSpPr>
          <p:cNvPr id="232451" name="Rectangle 3"/>
          <p:cNvSpPr>
            <a:spLocks noGrp="1" noChangeArrowheads="1"/>
          </p:cNvSpPr>
          <p:nvPr>
            <p:ph type="subTitle" idx="1"/>
          </p:nvPr>
        </p:nvSpPr>
        <p:spPr>
          <a:xfrm>
            <a:off x="250825" y="836613"/>
            <a:ext cx="4465638" cy="2447925"/>
          </a:xfrm>
        </p:spPr>
        <p:txBody>
          <a:bodyPr/>
          <a:lstStyle/>
          <a:p>
            <a:pPr algn="r"/>
            <a:r>
              <a:rPr lang="en-AU"/>
              <a:t>Graphic from the book </a:t>
            </a:r>
            <a:r>
              <a:rPr lang="en-AU">
                <a:solidFill>
                  <a:srgbClr val="00FF00"/>
                </a:solidFill>
              </a:rPr>
              <a:t>“The Principality and Power of Europe – Britain and the Emerging Holy Roman Empire”</a:t>
            </a:r>
          </a:p>
        </p:txBody>
      </p:sp>
      <p:graphicFrame>
        <p:nvGraphicFramePr>
          <p:cNvPr id="232452" name="Object 4"/>
          <p:cNvGraphicFramePr>
            <a:graphicFrameLocks noChangeAspect="1"/>
          </p:cNvGraphicFramePr>
          <p:nvPr/>
        </p:nvGraphicFramePr>
        <p:xfrm>
          <a:off x="4891088" y="981075"/>
          <a:ext cx="4252912" cy="5876925"/>
        </p:xfrm>
        <a:graphic>
          <a:graphicData uri="http://schemas.openxmlformats.org/presentationml/2006/ole">
            <p:oleObj spid="_x0000_s603138" name="Photo Editor Photo" r:id="rId3" imgW="7323810" imgH="10123810" progId="">
              <p:embed/>
            </p:oleObj>
          </a:graphicData>
        </a:graphic>
      </p:graphicFrame>
      <p:pic>
        <p:nvPicPr>
          <p:cNvPr id="232453" name="Picture 5"/>
          <p:cNvPicPr>
            <a:picLocks noChangeAspect="1" noChangeArrowheads="1"/>
          </p:cNvPicPr>
          <p:nvPr/>
        </p:nvPicPr>
        <p:blipFill>
          <a:blip r:embed="rId4" cstate="print"/>
          <a:srcRect/>
          <a:stretch>
            <a:fillRect/>
          </a:stretch>
        </p:blipFill>
        <p:spPr bwMode="auto">
          <a:xfrm>
            <a:off x="1547813" y="3395663"/>
            <a:ext cx="3221037" cy="2794000"/>
          </a:xfrm>
          <a:prstGeom prst="rect">
            <a:avLst/>
          </a:prstGeom>
          <a:noFill/>
          <a:ln w="9525">
            <a:noFill/>
            <a:miter lim="800000"/>
            <a:headEnd/>
            <a:tailEnd/>
          </a:ln>
        </p:spPr>
      </p:pic>
      <p:sp>
        <p:nvSpPr>
          <p:cNvPr id="232454" name="Line 6"/>
          <p:cNvSpPr>
            <a:spLocks noChangeShapeType="1"/>
          </p:cNvSpPr>
          <p:nvPr/>
        </p:nvSpPr>
        <p:spPr bwMode="auto">
          <a:xfrm flipV="1">
            <a:off x="4067175" y="2276475"/>
            <a:ext cx="2089150" cy="2089150"/>
          </a:xfrm>
          <a:prstGeom prst="line">
            <a:avLst/>
          </a:prstGeom>
          <a:noFill/>
          <a:ln w="76200">
            <a:solidFill>
              <a:srgbClr val="FF0000"/>
            </a:solidFill>
            <a:round/>
            <a:headEnd/>
            <a:tailEnd type="triangle" w="med" len="med"/>
          </a:ln>
          <a:effectLst/>
        </p:spPr>
        <p:txBody>
          <a:bodyPr/>
          <a:lstStyle/>
          <a:p>
            <a:endParaRPr lang="en-AU">
              <a:solidFill>
                <a:srgbClr val="FFFFFF"/>
              </a:solidFill>
            </a:endParaRPr>
          </a:p>
        </p:txBody>
      </p:sp>
      <p:sp>
        <p:nvSpPr>
          <p:cNvPr id="232455" name="Text Box 7"/>
          <p:cNvSpPr txBox="1">
            <a:spLocks noChangeArrowheads="1"/>
          </p:cNvSpPr>
          <p:nvPr/>
        </p:nvSpPr>
        <p:spPr bwMode="auto">
          <a:xfrm>
            <a:off x="2124075" y="3429000"/>
            <a:ext cx="2178050" cy="396875"/>
          </a:xfrm>
          <a:prstGeom prst="rect">
            <a:avLst/>
          </a:prstGeom>
          <a:noFill/>
          <a:ln w="9525">
            <a:noFill/>
            <a:miter lim="800000"/>
            <a:headEnd/>
            <a:tailEnd/>
          </a:ln>
          <a:effectLst/>
        </p:spPr>
        <p:txBody>
          <a:bodyPr wrap="none">
            <a:spAutoFit/>
          </a:bodyPr>
          <a:lstStyle/>
          <a:p>
            <a:r>
              <a:rPr lang="en-AU" sz="2000">
                <a:solidFill>
                  <a:srgbClr val="FFFF00"/>
                </a:solidFill>
                <a:latin typeface="Arial Black" pitchFamily="34" charset="0"/>
              </a:rPr>
              <a:t>European Flag</a:t>
            </a:r>
          </a:p>
        </p:txBody>
      </p:sp>
      <p:sp>
        <p:nvSpPr>
          <p:cNvPr id="232456" name="Text Box 8"/>
          <p:cNvSpPr txBox="1">
            <a:spLocks noChangeArrowheads="1"/>
          </p:cNvSpPr>
          <p:nvPr/>
        </p:nvSpPr>
        <p:spPr bwMode="auto">
          <a:xfrm>
            <a:off x="2916238" y="4652963"/>
            <a:ext cx="727075" cy="579437"/>
          </a:xfrm>
          <a:prstGeom prst="rect">
            <a:avLst/>
          </a:prstGeom>
          <a:noFill/>
          <a:ln w="9525">
            <a:noFill/>
            <a:miter lim="800000"/>
            <a:headEnd/>
            <a:tailEnd/>
          </a:ln>
          <a:effectLst/>
        </p:spPr>
        <p:txBody>
          <a:bodyPr wrap="none">
            <a:spAutoFit/>
          </a:bodyPr>
          <a:lstStyle/>
          <a:p>
            <a:r>
              <a:rPr lang="en-AU" sz="3200">
                <a:solidFill>
                  <a:srgbClr val="FFFFFF"/>
                </a:solidFill>
                <a:latin typeface="Arial Black" pitchFamily="34" charset="0"/>
              </a:rPr>
              <a:t>12</a:t>
            </a:r>
          </a:p>
        </p:txBody>
      </p:sp>
      <p:sp>
        <p:nvSpPr>
          <p:cNvPr id="232457" name="Text Box 9"/>
          <p:cNvSpPr txBox="1">
            <a:spLocks noChangeArrowheads="1"/>
          </p:cNvSpPr>
          <p:nvPr/>
        </p:nvSpPr>
        <p:spPr bwMode="auto">
          <a:xfrm>
            <a:off x="2636838" y="5657850"/>
            <a:ext cx="1358900" cy="579438"/>
          </a:xfrm>
          <a:prstGeom prst="rect">
            <a:avLst/>
          </a:prstGeom>
          <a:noFill/>
          <a:ln w="9525">
            <a:noFill/>
            <a:miter lim="800000"/>
            <a:headEnd/>
            <a:tailEnd/>
          </a:ln>
          <a:effectLst/>
        </p:spPr>
        <p:txBody>
          <a:bodyPr wrap="none">
            <a:spAutoFit/>
          </a:bodyPr>
          <a:lstStyle/>
          <a:p>
            <a:r>
              <a:rPr lang="en-AU" sz="3200">
                <a:solidFill>
                  <a:srgbClr val="FFFFFF"/>
                </a:solidFill>
                <a:latin typeface="Arial Black" pitchFamily="34" charset="0"/>
              </a:rPr>
              <a:t>Stars</a:t>
            </a:r>
          </a:p>
        </p:txBody>
      </p:sp>
      <p:sp>
        <p:nvSpPr>
          <p:cNvPr id="232458" name="Text Box 10"/>
          <p:cNvSpPr txBox="1">
            <a:spLocks noChangeArrowheads="1"/>
          </p:cNvSpPr>
          <p:nvPr/>
        </p:nvSpPr>
        <p:spPr bwMode="auto">
          <a:xfrm>
            <a:off x="142875" y="3527425"/>
            <a:ext cx="1476375" cy="1917700"/>
          </a:xfrm>
          <a:prstGeom prst="rect">
            <a:avLst/>
          </a:prstGeom>
          <a:noFill/>
          <a:ln w="9525">
            <a:noFill/>
            <a:miter lim="800000"/>
            <a:headEnd/>
            <a:tailEnd/>
          </a:ln>
          <a:effectLst/>
        </p:spPr>
        <p:txBody>
          <a:bodyPr>
            <a:spAutoFit/>
          </a:bodyPr>
          <a:lstStyle/>
          <a:p>
            <a:pPr>
              <a:spcBef>
                <a:spcPct val="50000"/>
              </a:spcBef>
            </a:pPr>
            <a:r>
              <a:rPr lang="en-AU" sz="2400" b="1">
                <a:solidFill>
                  <a:srgbClr val="FFFFFF"/>
                </a:solidFill>
              </a:rPr>
              <a:t>From a stained glass church window</a:t>
            </a:r>
          </a:p>
        </p:txBody>
      </p:sp>
      <p:graphicFrame>
        <p:nvGraphicFramePr>
          <p:cNvPr id="232459" name="Object 11"/>
          <p:cNvGraphicFramePr>
            <a:graphicFrameLocks noChangeAspect="1"/>
          </p:cNvGraphicFramePr>
          <p:nvPr/>
        </p:nvGraphicFramePr>
        <p:xfrm>
          <a:off x="6648160" y="2969242"/>
          <a:ext cx="2454275" cy="3861048"/>
        </p:xfrm>
        <a:graphic>
          <a:graphicData uri="http://schemas.openxmlformats.org/presentationml/2006/ole">
            <p:oleObj spid="_x0000_s603139" name="Photo Editor Photo" r:id="rId5" imgW="15537444" imgH="25723810" progId="">
              <p:embed/>
            </p:oleObj>
          </a:graphicData>
        </a:graphic>
      </p:graphicFrame>
      <p:sp>
        <p:nvSpPr>
          <p:cNvPr id="232460" name="Text Box 12"/>
          <p:cNvSpPr txBox="1">
            <a:spLocks noChangeArrowheads="1"/>
          </p:cNvSpPr>
          <p:nvPr/>
        </p:nvSpPr>
        <p:spPr bwMode="auto">
          <a:xfrm>
            <a:off x="6716713" y="4194175"/>
            <a:ext cx="2247900" cy="457200"/>
          </a:xfrm>
          <a:prstGeom prst="rect">
            <a:avLst/>
          </a:prstGeom>
          <a:noFill/>
          <a:ln w="9525">
            <a:noFill/>
            <a:miter lim="800000"/>
            <a:headEnd/>
            <a:tailEnd/>
          </a:ln>
          <a:effectLst/>
        </p:spPr>
        <p:txBody>
          <a:bodyPr wrap="none">
            <a:spAutoFit/>
          </a:bodyPr>
          <a:lstStyle/>
          <a:p>
            <a:r>
              <a:rPr lang="en-AU" sz="2400" dirty="0">
                <a:ln>
                  <a:solidFill>
                    <a:schemeClr val="tx1"/>
                  </a:solidFill>
                </a:ln>
                <a:solidFill>
                  <a:srgbClr val="FF0000"/>
                </a:solidFill>
                <a:latin typeface="Impact" pitchFamily="34" charset="0"/>
              </a:rPr>
              <a:t>French Euro coin</a:t>
            </a:r>
          </a:p>
        </p:txBody>
      </p:sp>
      <p:sp>
        <p:nvSpPr>
          <p:cNvPr id="232462" name="Text Box 14"/>
          <p:cNvSpPr txBox="1">
            <a:spLocks noChangeArrowheads="1"/>
          </p:cNvSpPr>
          <p:nvPr/>
        </p:nvSpPr>
        <p:spPr bwMode="auto">
          <a:xfrm>
            <a:off x="36223" y="6299780"/>
            <a:ext cx="9066212" cy="523220"/>
          </a:xfrm>
          <a:prstGeom prst="rect">
            <a:avLst/>
          </a:prstGeom>
          <a:solidFill>
            <a:srgbClr val="FFFF00"/>
          </a:solidFill>
          <a:ln w="57150">
            <a:solidFill>
              <a:srgbClr val="FF0000"/>
            </a:solidFill>
            <a:miter lim="800000"/>
            <a:headEnd/>
            <a:tailEnd/>
          </a:ln>
          <a:effectLst/>
        </p:spPr>
        <p:txBody>
          <a:bodyPr wrap="square">
            <a:spAutoFit/>
          </a:bodyPr>
          <a:lstStyle/>
          <a:p>
            <a:pPr algn="ctr">
              <a:spcBef>
                <a:spcPct val="50000"/>
              </a:spcBef>
            </a:pPr>
            <a:r>
              <a:rPr lang="en-AU" sz="2800" dirty="0" smtClean="0">
                <a:solidFill>
                  <a:schemeClr val="bg1"/>
                </a:solidFill>
                <a:latin typeface="Impact" pitchFamily="34" charset="0"/>
              </a:rPr>
              <a:t>Christ and the Saints destroy the revived Holy Roman Empire</a:t>
            </a:r>
            <a:endParaRPr lang="en-AU" sz="2800" dirty="0">
              <a:solidFill>
                <a:schemeClr val="bg1"/>
              </a:solidFill>
              <a:latin typeface="Impac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32454"/>
                                        </p:tgtEl>
                                        <p:attrNameLst>
                                          <p:attrName>style.visibility</p:attrName>
                                        </p:attrNameLst>
                                      </p:cBhvr>
                                      <p:to>
                                        <p:strVal val="visible"/>
                                      </p:to>
                                    </p:set>
                                    <p:anim calcmode="lin" valueType="num">
                                      <p:cBhvr>
                                        <p:cTn id="7" dur="2000" fill="hold"/>
                                        <p:tgtEl>
                                          <p:spTgt spid="232454"/>
                                        </p:tgtEl>
                                        <p:attrNameLst>
                                          <p:attrName>ppt_w</p:attrName>
                                        </p:attrNameLst>
                                      </p:cBhvr>
                                      <p:tavLst>
                                        <p:tav tm="0">
                                          <p:val>
                                            <p:fltVal val="0"/>
                                          </p:val>
                                        </p:tav>
                                        <p:tav tm="100000">
                                          <p:val>
                                            <p:strVal val="#ppt_w"/>
                                          </p:val>
                                        </p:tav>
                                      </p:tavLst>
                                    </p:anim>
                                    <p:anim calcmode="lin" valueType="num">
                                      <p:cBhvr>
                                        <p:cTn id="8" dur="2000" fill="hold"/>
                                        <p:tgtEl>
                                          <p:spTgt spid="232454"/>
                                        </p:tgtEl>
                                        <p:attrNameLst>
                                          <p:attrName>ppt_h</p:attrName>
                                        </p:attrNameLst>
                                      </p:cBhvr>
                                      <p:tavLst>
                                        <p:tav tm="0">
                                          <p:val>
                                            <p:fltVal val="0"/>
                                          </p:val>
                                        </p:tav>
                                        <p:tav tm="100000">
                                          <p:val>
                                            <p:strVal val="#ppt_h"/>
                                          </p:val>
                                        </p:tav>
                                      </p:tavLst>
                                    </p:anim>
                                    <p:anim calcmode="lin" valueType="num">
                                      <p:cBhvr>
                                        <p:cTn id="9" dur="2000" fill="hold"/>
                                        <p:tgtEl>
                                          <p:spTgt spid="232454"/>
                                        </p:tgtEl>
                                        <p:attrNameLst>
                                          <p:attrName>style.rotation</p:attrName>
                                        </p:attrNameLst>
                                      </p:cBhvr>
                                      <p:tavLst>
                                        <p:tav tm="0">
                                          <p:val>
                                            <p:fltVal val="90"/>
                                          </p:val>
                                        </p:tav>
                                        <p:tav tm="100000">
                                          <p:val>
                                            <p:fltVal val="0"/>
                                          </p:val>
                                        </p:tav>
                                      </p:tavLst>
                                    </p:anim>
                                    <p:animEffect transition="in" filter="fade">
                                      <p:cBhvr>
                                        <p:cTn id="10" dur="2000"/>
                                        <p:tgtEl>
                                          <p:spTgt spid="232454"/>
                                        </p:tgtEl>
                                      </p:cBhvr>
                                    </p:animEffect>
                                  </p:childTnLst>
                                </p:cTn>
                              </p:par>
                            </p:childTnLst>
                          </p:cTn>
                        </p:par>
                        <p:par>
                          <p:cTn id="11" fill="hold">
                            <p:stCondLst>
                              <p:cond delay="2000"/>
                            </p:stCondLst>
                            <p:childTnLst>
                              <p:par>
                                <p:cTn id="12" presetID="1" presetClass="entr" presetSubtype="0" fill="hold" grpId="0" nodeType="afterEffect">
                                  <p:stCondLst>
                                    <p:cond delay="2000"/>
                                  </p:stCondLst>
                                  <p:childTnLst>
                                    <p:set>
                                      <p:cBhvr>
                                        <p:cTn id="13" dur="1" fill="hold">
                                          <p:stCondLst>
                                            <p:cond delay="0"/>
                                          </p:stCondLst>
                                        </p:cTn>
                                        <p:tgtEl>
                                          <p:spTgt spid="23246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32459"/>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500"/>
                                  </p:stCondLst>
                                  <p:childTnLst>
                                    <p:set>
                                      <p:cBhvr>
                                        <p:cTn id="18" dur="1" fill="hold">
                                          <p:stCondLst>
                                            <p:cond delay="0"/>
                                          </p:stCondLst>
                                        </p:cTn>
                                        <p:tgtEl>
                                          <p:spTgt spid="232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4" grpId="0" animBg="1"/>
      <p:bldP spid="232460" grpId="0"/>
      <p:bldP spid="23246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157698" name="Object 2"/>
          <p:cNvGraphicFramePr>
            <a:graphicFrameLocks noChangeAspect="1"/>
          </p:cNvGraphicFramePr>
          <p:nvPr>
            <p:ph/>
          </p:nvPr>
        </p:nvGraphicFramePr>
        <p:xfrm>
          <a:off x="114300" y="404813"/>
          <a:ext cx="8921750" cy="5983287"/>
        </p:xfrm>
        <a:graphic>
          <a:graphicData uri="http://schemas.openxmlformats.org/presentationml/2006/ole">
            <p:oleObj spid="_x0000_s602114" name="CorelDRAW! Graphic" r:id="rId3" imgW="9139320" imgH="6129000" progId="">
              <p:embed/>
            </p:oleObj>
          </a:graphicData>
        </a:graphic>
      </p:graphicFrame>
      <p:sp>
        <p:nvSpPr>
          <p:cNvPr id="157699" name="AutoShape 3"/>
          <p:cNvSpPr>
            <a:spLocks noChangeArrowheads="1"/>
          </p:cNvSpPr>
          <p:nvPr/>
        </p:nvSpPr>
        <p:spPr bwMode="auto">
          <a:xfrm>
            <a:off x="1717675" y="2492375"/>
            <a:ext cx="792163" cy="720725"/>
          </a:xfrm>
          <a:prstGeom prst="irregularSeal2">
            <a:avLst/>
          </a:prstGeom>
          <a:gradFill rotWithShape="1">
            <a:gsLst>
              <a:gs pos="0">
                <a:srgbClr val="FFFF00"/>
              </a:gs>
              <a:gs pos="100000">
                <a:srgbClr val="FF0000"/>
              </a:gs>
            </a:gsLst>
            <a:path path="shape">
              <a:fillToRect l="50000" t="50000" r="50000" b="50000"/>
            </a:path>
          </a:gradFill>
          <a:ln w="9525" algn="ctr">
            <a:solidFill>
              <a:srgbClr val="FF0000"/>
            </a:solidFill>
            <a:miter lim="800000"/>
            <a:headEnd/>
            <a:tailEnd/>
          </a:ln>
          <a:effectLst/>
        </p:spPr>
        <p:txBody>
          <a:bodyPr wrap="none" anchor="ctr"/>
          <a:lstStyle/>
          <a:p>
            <a:endParaRPr lang="en-AU">
              <a:solidFill>
                <a:srgbClr val="FFFFFF"/>
              </a:solidFill>
            </a:endParaRPr>
          </a:p>
        </p:txBody>
      </p:sp>
      <p:sp>
        <p:nvSpPr>
          <p:cNvPr id="157700" name="Text Box 4"/>
          <p:cNvSpPr txBox="1">
            <a:spLocks noChangeArrowheads="1"/>
          </p:cNvSpPr>
          <p:nvPr/>
        </p:nvSpPr>
        <p:spPr bwMode="auto">
          <a:xfrm>
            <a:off x="4162425" y="12700"/>
            <a:ext cx="4968875" cy="2070100"/>
          </a:xfrm>
          <a:prstGeom prst="rect">
            <a:avLst/>
          </a:prstGeom>
          <a:solidFill>
            <a:schemeClr val="bg1"/>
          </a:solidFill>
          <a:ln w="28575" algn="ctr">
            <a:solidFill>
              <a:srgbClr val="FF0000"/>
            </a:solidFill>
            <a:miter lim="800000"/>
            <a:headEnd/>
            <a:tailEnd/>
          </a:ln>
          <a:effectLst/>
        </p:spPr>
        <p:txBody>
          <a:bodyPr>
            <a:spAutoFit/>
          </a:bodyPr>
          <a:lstStyle/>
          <a:p>
            <a:pPr algn="ctr">
              <a:spcBef>
                <a:spcPct val="50000"/>
              </a:spcBef>
              <a:buClr>
                <a:srgbClr val="FFFFCC"/>
              </a:buClr>
              <a:buSzPct val="75000"/>
              <a:buFont typeface="Wingdings" pitchFamily="2" charset="2"/>
              <a:buNone/>
            </a:pPr>
            <a:r>
              <a:rPr lang="en-AU" sz="3200" b="1" dirty="0">
                <a:solidFill>
                  <a:srgbClr val="FFFF00"/>
                </a:solidFill>
                <a:latin typeface="Arial Black" pitchFamily="34" charset="0"/>
              </a:rPr>
              <a:t>The H.R.E. and Papal dominion must end by 2060 – </a:t>
            </a:r>
            <a:r>
              <a:rPr lang="en-AU" sz="3200" b="1" dirty="0">
                <a:ln w="22225">
                  <a:solidFill>
                    <a:srgbClr val="FFFFFF"/>
                  </a:solidFill>
                </a:ln>
                <a:solidFill>
                  <a:srgbClr val="FF0000"/>
                </a:solidFill>
                <a:latin typeface="Arial Black" pitchFamily="34" charset="0"/>
              </a:rPr>
              <a:t>Dan. 7:8,23-27</a:t>
            </a:r>
          </a:p>
        </p:txBody>
      </p:sp>
      <p:sp>
        <p:nvSpPr>
          <p:cNvPr id="157701" name="Text Box 5"/>
          <p:cNvSpPr txBox="1">
            <a:spLocks noChangeArrowheads="1"/>
          </p:cNvSpPr>
          <p:nvPr/>
        </p:nvSpPr>
        <p:spPr bwMode="auto">
          <a:xfrm>
            <a:off x="0" y="6308725"/>
            <a:ext cx="9144000" cy="579438"/>
          </a:xfrm>
          <a:prstGeom prst="rect">
            <a:avLst/>
          </a:prstGeom>
          <a:noFill/>
          <a:ln w="9525" algn="ctr">
            <a:noFill/>
            <a:miter lim="800000"/>
            <a:headEnd/>
            <a:tailEnd/>
          </a:ln>
          <a:effectLst/>
        </p:spPr>
        <p:txBody>
          <a:bodyPr>
            <a:spAutoFit/>
          </a:bodyPr>
          <a:lstStyle/>
          <a:p>
            <a:pPr marL="342900" indent="-342900" algn="ctr">
              <a:spcBef>
                <a:spcPct val="50000"/>
              </a:spcBef>
              <a:buClr>
                <a:srgbClr val="FFFFCC"/>
              </a:buClr>
              <a:buSzPct val="75000"/>
              <a:buFont typeface="Wingdings" pitchFamily="2" charset="2"/>
              <a:buChar char="l"/>
            </a:pPr>
            <a:r>
              <a:rPr lang="en-AU" sz="3200">
                <a:solidFill>
                  <a:srgbClr val="000000"/>
                </a:solidFill>
                <a:latin typeface="Arial Black" pitchFamily="34" charset="0"/>
              </a:rPr>
              <a:t>Holy Roman Empire</a:t>
            </a:r>
          </a:p>
        </p:txBody>
      </p:sp>
      <p:sp>
        <p:nvSpPr>
          <p:cNvPr id="157702" name="Line 6"/>
          <p:cNvSpPr>
            <a:spLocks noChangeShapeType="1"/>
          </p:cNvSpPr>
          <p:nvPr/>
        </p:nvSpPr>
        <p:spPr bwMode="auto">
          <a:xfrm flipH="1">
            <a:off x="611188" y="6597650"/>
            <a:ext cx="1873250" cy="0"/>
          </a:xfrm>
          <a:prstGeom prst="line">
            <a:avLst/>
          </a:prstGeom>
          <a:noFill/>
          <a:ln w="76200">
            <a:solidFill>
              <a:schemeClr val="bg1"/>
            </a:solidFill>
            <a:round/>
            <a:headEnd/>
            <a:tailEnd type="triangle" w="med" len="med"/>
          </a:ln>
          <a:effectLst/>
        </p:spPr>
        <p:txBody>
          <a:bodyPr/>
          <a:lstStyle/>
          <a:p>
            <a:endParaRPr lang="en-AU">
              <a:solidFill>
                <a:srgbClr val="FFFFFF"/>
              </a:solidFill>
            </a:endParaRPr>
          </a:p>
        </p:txBody>
      </p:sp>
      <p:sp>
        <p:nvSpPr>
          <p:cNvPr id="157703" name="Line 7"/>
          <p:cNvSpPr>
            <a:spLocks noChangeShapeType="1"/>
          </p:cNvSpPr>
          <p:nvPr/>
        </p:nvSpPr>
        <p:spPr bwMode="auto">
          <a:xfrm>
            <a:off x="7019925" y="6597650"/>
            <a:ext cx="1873250" cy="0"/>
          </a:xfrm>
          <a:prstGeom prst="line">
            <a:avLst/>
          </a:prstGeom>
          <a:noFill/>
          <a:ln w="76200">
            <a:solidFill>
              <a:schemeClr val="bg1"/>
            </a:solidFill>
            <a:round/>
            <a:headEnd/>
            <a:tailEnd type="triangle" w="med" len="med"/>
          </a:ln>
          <a:effectLst/>
        </p:spPr>
        <p:txBody>
          <a:bodyPr/>
          <a:lstStyle/>
          <a:p>
            <a:endParaRPr lang="en-AU">
              <a:solidFill>
                <a:srgbClr val="FFFFFF"/>
              </a:solidFill>
            </a:endParaRPr>
          </a:p>
        </p:txBody>
      </p:sp>
      <p:sp>
        <p:nvSpPr>
          <p:cNvPr id="157704" name="Freeform 8"/>
          <p:cNvSpPr>
            <a:spLocks/>
          </p:cNvSpPr>
          <p:nvPr/>
        </p:nvSpPr>
        <p:spPr bwMode="auto">
          <a:xfrm>
            <a:off x="5087939" y="1628775"/>
            <a:ext cx="3300485" cy="3312393"/>
          </a:xfrm>
          <a:custGeom>
            <a:avLst/>
            <a:gdLst/>
            <a:ahLst/>
            <a:cxnLst>
              <a:cxn ang="0">
                <a:pos x="129" y="0"/>
              </a:cxn>
              <a:cxn ang="0">
                <a:pos x="38" y="272"/>
              </a:cxn>
              <a:cxn ang="0">
                <a:pos x="38" y="680"/>
              </a:cxn>
              <a:cxn ang="0">
                <a:pos x="265" y="1179"/>
              </a:cxn>
              <a:cxn ang="0">
                <a:pos x="718" y="1678"/>
              </a:cxn>
              <a:cxn ang="0">
                <a:pos x="1399" y="1905"/>
              </a:cxn>
              <a:cxn ang="0">
                <a:pos x="2170" y="2087"/>
              </a:cxn>
              <a:cxn ang="0">
                <a:pos x="2351" y="2087"/>
              </a:cxn>
            </a:cxnLst>
            <a:rect l="0" t="0" r="r" b="b"/>
            <a:pathLst>
              <a:path w="2351" h="2117">
                <a:moveTo>
                  <a:pt x="129" y="0"/>
                </a:moveTo>
                <a:cubicBezTo>
                  <a:pt x="91" y="79"/>
                  <a:pt x="53" y="159"/>
                  <a:pt x="38" y="272"/>
                </a:cubicBezTo>
                <a:cubicBezTo>
                  <a:pt x="23" y="385"/>
                  <a:pt x="0" y="529"/>
                  <a:pt x="38" y="680"/>
                </a:cubicBezTo>
                <a:cubicBezTo>
                  <a:pt x="76" y="831"/>
                  <a:pt x="152" y="1013"/>
                  <a:pt x="265" y="1179"/>
                </a:cubicBezTo>
                <a:cubicBezTo>
                  <a:pt x="378" y="1345"/>
                  <a:pt x="529" y="1557"/>
                  <a:pt x="718" y="1678"/>
                </a:cubicBezTo>
                <a:cubicBezTo>
                  <a:pt x="907" y="1799"/>
                  <a:pt x="1157" y="1837"/>
                  <a:pt x="1399" y="1905"/>
                </a:cubicBezTo>
                <a:cubicBezTo>
                  <a:pt x="1641" y="1973"/>
                  <a:pt x="2011" y="2057"/>
                  <a:pt x="2170" y="2087"/>
                </a:cubicBezTo>
                <a:cubicBezTo>
                  <a:pt x="2329" y="2117"/>
                  <a:pt x="2321" y="2087"/>
                  <a:pt x="2351" y="2087"/>
                </a:cubicBezTo>
              </a:path>
            </a:pathLst>
          </a:custGeom>
          <a:noFill/>
          <a:ln w="254000" cap="flat" cmpd="sng">
            <a:solidFill>
              <a:schemeClr val="bg1"/>
            </a:solidFill>
            <a:prstDash val="solid"/>
            <a:round/>
            <a:headEnd type="none" w="med" len="med"/>
            <a:tailEnd type="triangle" w="med" len="med"/>
          </a:ln>
          <a:effectLst/>
        </p:spPr>
        <p:txBody>
          <a:bodyPr/>
          <a:lstStyle/>
          <a:p>
            <a:endParaRPr lang="en-AU">
              <a:solidFill>
                <a:srgbClr val="FFFFFF"/>
              </a:solidFill>
            </a:endParaRPr>
          </a:p>
        </p:txBody>
      </p:sp>
      <p:sp>
        <p:nvSpPr>
          <p:cNvPr id="157705" name="Text Box 9"/>
          <p:cNvSpPr txBox="1">
            <a:spLocks noChangeArrowheads="1"/>
          </p:cNvSpPr>
          <p:nvPr/>
        </p:nvSpPr>
        <p:spPr bwMode="auto">
          <a:xfrm>
            <a:off x="6062663" y="2060575"/>
            <a:ext cx="2509837" cy="579438"/>
          </a:xfrm>
          <a:prstGeom prst="rect">
            <a:avLst/>
          </a:prstGeom>
          <a:noFill/>
          <a:ln w="9525" algn="ctr">
            <a:noFill/>
            <a:miter lim="800000"/>
            <a:headEnd/>
            <a:tailEnd/>
          </a:ln>
          <a:effectLst/>
        </p:spPr>
        <p:txBody>
          <a:bodyPr wrap="none">
            <a:spAutoFit/>
          </a:bodyPr>
          <a:lstStyle/>
          <a:p>
            <a:pPr marL="342900" indent="-342900">
              <a:spcBef>
                <a:spcPct val="20000"/>
              </a:spcBef>
              <a:buClr>
                <a:srgbClr val="FFFFCC"/>
              </a:buClr>
              <a:buSzPct val="75000"/>
              <a:buFont typeface="Wingdings" pitchFamily="2" charset="2"/>
              <a:buNone/>
            </a:pPr>
            <a:r>
              <a:rPr lang="en-AU" sz="3200" dirty="0">
                <a:ln>
                  <a:solidFill>
                    <a:srgbClr val="000000"/>
                  </a:solidFill>
                </a:ln>
                <a:solidFill>
                  <a:srgbClr val="FF0000"/>
                </a:solidFill>
                <a:effectLst>
                  <a:outerShdw blurRad="38100" dist="38100" dir="2700000" algn="tl">
                    <a:srgbClr val="C0C0C0"/>
                  </a:outerShdw>
                </a:effectLst>
                <a:latin typeface="Arial Black" pitchFamily="34" charset="0"/>
              </a:rPr>
              <a:t>Rev. 19:20</a:t>
            </a:r>
          </a:p>
        </p:txBody>
      </p:sp>
      <p:sp>
        <p:nvSpPr>
          <p:cNvPr id="11" name="TextBox 10"/>
          <p:cNvSpPr txBox="1"/>
          <p:nvPr/>
        </p:nvSpPr>
        <p:spPr>
          <a:xfrm rot="20924468">
            <a:off x="1650951" y="3399786"/>
            <a:ext cx="6429420" cy="1446550"/>
          </a:xfrm>
          <a:prstGeom prst="rect">
            <a:avLst/>
          </a:prstGeom>
          <a:solidFill>
            <a:srgbClr val="FFFF00"/>
          </a:solidFill>
          <a:ln w="38100">
            <a:solidFill>
              <a:srgbClr val="FF0000"/>
            </a:solidFill>
          </a:ln>
        </p:spPr>
        <p:txBody>
          <a:bodyPr wrap="square" rtlCol="0">
            <a:spAutoFit/>
          </a:bodyPr>
          <a:lstStyle/>
          <a:p>
            <a:pPr algn="ctr"/>
            <a:r>
              <a:rPr lang="en-AU" sz="4400" dirty="0" smtClean="0">
                <a:solidFill>
                  <a:srgbClr val="000000"/>
                </a:solidFill>
                <a:latin typeface="Arial Black" pitchFamily="34" charset="0"/>
              </a:rPr>
              <a:t>Sir Isaac Newton knew this date</a:t>
            </a:r>
            <a:endParaRPr lang="en-US" sz="4400" dirty="0">
              <a:solidFill>
                <a:srgbClr val="000000"/>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701"/>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157702"/>
                                        </p:tgtEl>
                                        <p:attrNameLst>
                                          <p:attrName>style.visibility</p:attrName>
                                        </p:attrNameLst>
                                      </p:cBhvr>
                                      <p:to>
                                        <p:strVal val="visible"/>
                                      </p:to>
                                    </p:set>
                                    <p:animEffect transition="in" filter="wipe(right)">
                                      <p:cBhvr>
                                        <p:cTn id="9" dur="1000"/>
                                        <p:tgtEl>
                                          <p:spTgt spid="15770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57703"/>
                                        </p:tgtEl>
                                        <p:attrNameLst>
                                          <p:attrName>style.visibility</p:attrName>
                                        </p:attrNameLst>
                                      </p:cBhvr>
                                      <p:to>
                                        <p:strVal val="visible"/>
                                      </p:to>
                                    </p:set>
                                    <p:animEffect transition="in" filter="wipe(left)">
                                      <p:cBhvr>
                                        <p:cTn id="12" dur="1000"/>
                                        <p:tgtEl>
                                          <p:spTgt spid="15770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57700"/>
                                        </p:tgtEl>
                                        <p:attrNameLst>
                                          <p:attrName>style.visibility</p:attrName>
                                        </p:attrNameLst>
                                      </p:cBhvr>
                                      <p:to>
                                        <p:strVal val="visible"/>
                                      </p:to>
                                    </p:se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57704"/>
                                        </p:tgtEl>
                                        <p:attrNameLst>
                                          <p:attrName>style.visibility</p:attrName>
                                        </p:attrNameLst>
                                      </p:cBhvr>
                                      <p:to>
                                        <p:strVal val="visible"/>
                                      </p:to>
                                    </p:set>
                                    <p:animEffect transition="in" filter="wipe(left)">
                                      <p:cBhvr>
                                        <p:cTn id="18" dur="1000"/>
                                        <p:tgtEl>
                                          <p:spTgt spid="157704"/>
                                        </p:tgtEl>
                                      </p:cBhvr>
                                    </p:animEffect>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15770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8" presetClass="entr" presetSubtype="0" accel="5000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7" dur="10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28" dur="1000" fill="hold"/>
                                        <p:tgtEl>
                                          <p:spTgt spid="11"/>
                                        </p:tgtEl>
                                        <p:attrNameLst>
                                          <p:attrName>ppt_y</p:attrName>
                                        </p:attrNameLst>
                                      </p:cBhvr>
                                      <p:tavLst>
                                        <p:tav tm="0">
                                          <p:val>
                                            <p:strVal val="#ppt_y"/>
                                          </p:val>
                                        </p:tav>
                                        <p:tav tm="100000">
                                          <p:val>
                                            <p:strVal val="#ppt_y"/>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animBg="1"/>
      <p:bldP spid="157701" grpId="0"/>
      <p:bldP spid="157702" grpId="0" animBg="1"/>
      <p:bldP spid="157703" grpId="0" animBg="1"/>
      <p:bldP spid="157704" grpId="0" animBg="1"/>
      <p:bldP spid="157705"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ctrTitle"/>
          </p:nvPr>
        </p:nvSpPr>
        <p:spPr>
          <a:xfrm>
            <a:off x="0" y="341677"/>
            <a:ext cx="8676456" cy="927083"/>
          </a:xfrm>
          <a:noFill/>
          <a:ln/>
        </p:spPr>
        <p:txBody>
          <a:bodyPr/>
          <a:lstStyle/>
          <a:p>
            <a:r>
              <a:rPr lang="en-AU" sz="4800" b="1" dirty="0" smtClean="0">
                <a:latin typeface="+mj-lt"/>
              </a:rPr>
              <a:t>Sir Isaac Newton</a:t>
            </a:r>
            <a:endParaRPr lang="en-AU" sz="4800" b="1" dirty="0">
              <a:latin typeface="+mj-lt"/>
            </a:endParaRPr>
          </a:p>
        </p:txBody>
      </p:sp>
      <p:sp>
        <p:nvSpPr>
          <p:cNvPr id="852995" name="AutoShape 3" descr="%5Cdocuments%20and%20settings%5Cjim%20cowie%5Cmy%20documents%5Cmy%20project"/>
          <p:cNvSpPr>
            <a:spLocks noChangeAspect="1" noChangeArrowheads="1"/>
          </p:cNvSpPr>
          <p:nvPr/>
        </p:nvSpPr>
        <p:spPr bwMode="auto">
          <a:xfrm>
            <a:off x="3543300" y="2514600"/>
            <a:ext cx="2057400" cy="1828800"/>
          </a:xfrm>
          <a:prstGeom prst="rect">
            <a:avLst/>
          </a:prstGeom>
          <a:noFill/>
        </p:spPr>
        <p:txBody>
          <a:bodyPr/>
          <a:lstStyle/>
          <a:p>
            <a:endParaRPr lang="en-US">
              <a:solidFill>
                <a:srgbClr val="FFFFFF"/>
              </a:solidFill>
            </a:endParaRPr>
          </a:p>
        </p:txBody>
      </p:sp>
      <p:sp>
        <p:nvSpPr>
          <p:cNvPr id="852996" name="AutoShape 4"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solidFill>
                <a:srgbClr val="FFFFFF"/>
              </a:solidFill>
            </a:endParaRPr>
          </a:p>
        </p:txBody>
      </p:sp>
      <p:sp>
        <p:nvSpPr>
          <p:cNvPr id="852997" name="AutoShape 5"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solidFill>
                <a:srgbClr val="FFFFFF"/>
              </a:solidFill>
            </a:endParaRPr>
          </a:p>
        </p:txBody>
      </p:sp>
      <p:sp>
        <p:nvSpPr>
          <p:cNvPr id="852998" name="Text Box 6"/>
          <p:cNvSpPr txBox="1">
            <a:spLocks noChangeArrowheads="1"/>
          </p:cNvSpPr>
          <p:nvPr/>
        </p:nvSpPr>
        <p:spPr bwMode="auto">
          <a:xfrm>
            <a:off x="179512" y="1564083"/>
            <a:ext cx="8784976" cy="5001369"/>
          </a:xfrm>
          <a:prstGeom prst="rect">
            <a:avLst/>
          </a:prstGeom>
          <a:noFill/>
          <a:ln w="9525">
            <a:noFill/>
            <a:miter lim="800000"/>
            <a:headEnd/>
            <a:tailEnd/>
          </a:ln>
          <a:effectLst/>
        </p:spPr>
        <p:txBody>
          <a:bodyPr wrap="square">
            <a:spAutoFit/>
          </a:bodyPr>
          <a:lstStyle/>
          <a:p>
            <a:pPr marL="568325" indent="-568325">
              <a:lnSpc>
                <a:spcPct val="95000"/>
              </a:lnSpc>
              <a:spcBef>
                <a:spcPts val="600"/>
              </a:spcBef>
              <a:buClr>
                <a:srgbClr val="FFFF00"/>
              </a:buClr>
              <a:buFont typeface="Wingdings" pitchFamily="2" charset="2"/>
              <a:buChar char="v"/>
            </a:pPr>
            <a:r>
              <a:rPr lang="en-AU" sz="3200" b="1" dirty="0" smtClean="0">
                <a:solidFill>
                  <a:srgbClr val="00FF00"/>
                </a:solidFill>
              </a:rPr>
              <a:t>1642-1727</a:t>
            </a:r>
            <a:r>
              <a:rPr lang="en-AU" sz="3200" b="1" dirty="0" smtClean="0">
                <a:solidFill>
                  <a:srgbClr val="FFFFFF"/>
                </a:solidFill>
              </a:rPr>
              <a:t> - </a:t>
            </a:r>
            <a:r>
              <a:rPr lang="en-US" sz="3200" b="1" dirty="0" smtClean="0">
                <a:solidFill>
                  <a:srgbClr val="FFFFFF"/>
                </a:solidFill>
              </a:rPr>
              <a:t>mathematician and physicist, one of the foremost scientific intellects of all time. </a:t>
            </a:r>
          </a:p>
          <a:p>
            <a:pPr marL="568325" indent="-568325">
              <a:lnSpc>
                <a:spcPct val="95000"/>
              </a:lnSpc>
              <a:spcBef>
                <a:spcPts val="600"/>
              </a:spcBef>
              <a:buClr>
                <a:srgbClr val="FFFF00"/>
              </a:buClr>
              <a:buFont typeface="Wingdings" pitchFamily="2" charset="2"/>
              <a:buChar char="v"/>
            </a:pPr>
            <a:r>
              <a:rPr lang="en-AU" sz="3200" b="1" dirty="0" smtClean="0">
                <a:solidFill>
                  <a:srgbClr val="FFFFFF"/>
                </a:solidFill>
              </a:rPr>
              <a:t>Wrote on religion. Rejected the Trinity as unscriptural and predicted </a:t>
            </a:r>
            <a:r>
              <a:rPr lang="en-AU" sz="3200" b="1" dirty="0" smtClean="0">
                <a:solidFill>
                  <a:srgbClr val="00FF00"/>
                </a:solidFill>
              </a:rPr>
              <a:t>2060</a:t>
            </a:r>
            <a:r>
              <a:rPr lang="en-AU" sz="3200" b="1" dirty="0" smtClean="0">
                <a:solidFill>
                  <a:srgbClr val="FFFFFF"/>
                </a:solidFill>
              </a:rPr>
              <a:t> as </a:t>
            </a:r>
            <a:r>
              <a:rPr lang="en-AU" sz="3200" b="1" dirty="0" smtClean="0">
                <a:solidFill>
                  <a:srgbClr val="FFFF00"/>
                </a:solidFill>
              </a:rPr>
              <a:t>the year of the demise of the Papacy</a:t>
            </a:r>
            <a:r>
              <a:rPr lang="en-AU" sz="3200" b="1" dirty="0" smtClean="0">
                <a:solidFill>
                  <a:srgbClr val="FFFFFF"/>
                </a:solidFill>
              </a:rPr>
              <a:t>.</a:t>
            </a:r>
          </a:p>
          <a:p>
            <a:pPr marL="568325" indent="-568325">
              <a:lnSpc>
                <a:spcPct val="95000"/>
              </a:lnSpc>
              <a:spcBef>
                <a:spcPts val="600"/>
              </a:spcBef>
              <a:buClr>
                <a:srgbClr val="FFFF00"/>
              </a:buClr>
              <a:buFont typeface="Wingdings" pitchFamily="2" charset="2"/>
              <a:buChar char="v"/>
            </a:pPr>
            <a:r>
              <a:rPr lang="en-AU" sz="3200" b="1" dirty="0" smtClean="0">
                <a:solidFill>
                  <a:srgbClr val="FFFFFF"/>
                </a:solidFill>
              </a:rPr>
              <a:t>There is a note in the margin of his Bible to this effect – seen by a Christadelphian.</a:t>
            </a:r>
          </a:p>
          <a:p>
            <a:pPr marL="568325" indent="-568325">
              <a:lnSpc>
                <a:spcPct val="95000"/>
              </a:lnSpc>
              <a:spcBef>
                <a:spcPts val="600"/>
              </a:spcBef>
              <a:buClr>
                <a:srgbClr val="FFFF00"/>
              </a:buClr>
              <a:buFont typeface="Wingdings" pitchFamily="2" charset="2"/>
              <a:buChar char="v"/>
            </a:pPr>
            <a:r>
              <a:rPr lang="en-AU" sz="3200" b="1" dirty="0" smtClean="0">
                <a:solidFill>
                  <a:srgbClr val="FFFFFF"/>
                </a:solidFill>
              </a:rPr>
              <a:t>His private papers were kept secret for fear of the church.</a:t>
            </a:r>
            <a:endParaRPr lang="en-AU" sz="3200" b="1" dirty="0">
              <a:solidFill>
                <a:srgbClr val="FFFFFF"/>
              </a:solidFill>
            </a:endParaRPr>
          </a:p>
        </p:txBody>
      </p:sp>
      <p:pic>
        <p:nvPicPr>
          <p:cNvPr id="7" name="Picture 6" descr="Isaac_Newton_Biography.jpg"/>
          <p:cNvPicPr>
            <a:picLocks noChangeAspect="1"/>
          </p:cNvPicPr>
          <p:nvPr/>
        </p:nvPicPr>
        <p:blipFill>
          <a:blip r:embed="rId2" cstate="print"/>
          <a:stretch>
            <a:fillRect/>
          </a:stretch>
        </p:blipFill>
        <p:spPr>
          <a:xfrm>
            <a:off x="7452320" y="0"/>
            <a:ext cx="1741252" cy="1579023"/>
          </a:xfrm>
          <a:prstGeom prst="rect">
            <a:avLst/>
          </a:prstGeom>
        </p:spPr>
      </p:pic>
      <p:sp>
        <p:nvSpPr>
          <p:cNvPr id="8" name="TextBox 7"/>
          <p:cNvSpPr txBox="1"/>
          <p:nvPr/>
        </p:nvSpPr>
        <p:spPr>
          <a:xfrm rot="21386475">
            <a:off x="467544" y="1919213"/>
            <a:ext cx="8208912" cy="4081117"/>
          </a:xfrm>
          <a:prstGeom prst="rect">
            <a:avLst/>
          </a:prstGeom>
          <a:solidFill>
            <a:srgbClr val="FFFF00"/>
          </a:solidFill>
          <a:ln w="57150">
            <a:solidFill>
              <a:srgbClr val="FF0000"/>
            </a:solidFill>
          </a:ln>
        </p:spPr>
        <p:txBody>
          <a:bodyPr wrap="square" rtlCol="0">
            <a:spAutoFit/>
          </a:bodyPr>
          <a:lstStyle/>
          <a:p>
            <a:pPr algn="ctr">
              <a:lnSpc>
                <a:spcPct val="90000"/>
              </a:lnSpc>
            </a:pPr>
            <a:r>
              <a:rPr lang="en-US" sz="4800" dirty="0" smtClean="0">
                <a:solidFill>
                  <a:schemeClr val="bg1"/>
                </a:solidFill>
                <a:latin typeface="Arial Black" pitchFamily="34" charset="0"/>
              </a:rPr>
              <a:t>How could anyone living nearly 300 years ago predict the demise of the largest Christian </a:t>
            </a:r>
            <a:r>
              <a:rPr lang="en-US" sz="4800" dirty="0" err="1" smtClean="0">
                <a:solidFill>
                  <a:schemeClr val="bg1"/>
                </a:solidFill>
                <a:latin typeface="Arial Black" pitchFamily="34" charset="0"/>
              </a:rPr>
              <a:t>organisation</a:t>
            </a:r>
            <a:r>
              <a:rPr lang="en-US" sz="4800" dirty="0" smtClean="0">
                <a:solidFill>
                  <a:schemeClr val="bg1"/>
                </a:solidFill>
                <a:latin typeface="Arial Black" pitchFamily="34" charset="0"/>
              </a:rPr>
              <a:t> on earth in 2060?</a:t>
            </a:r>
            <a:endParaRPr lang="en-US" sz="4800"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529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29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29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29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8" grpId="0" uiExpand="1" build="p"/>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4" name="Rectangle 2"/>
          <p:cNvSpPr>
            <a:spLocks noGrp="1" noChangeArrowheads="1"/>
          </p:cNvSpPr>
          <p:nvPr>
            <p:ph type="subTitle" idx="1"/>
          </p:nvPr>
        </p:nvSpPr>
        <p:spPr>
          <a:xfrm>
            <a:off x="250825" y="1557338"/>
            <a:ext cx="4465638" cy="5184775"/>
          </a:xfrm>
        </p:spPr>
        <p:txBody>
          <a:bodyPr/>
          <a:lstStyle/>
          <a:p>
            <a:pPr algn="just">
              <a:lnSpc>
                <a:spcPct val="90000"/>
              </a:lnSpc>
            </a:pPr>
            <a:r>
              <a:rPr lang="en-AU" dirty="0">
                <a:solidFill>
                  <a:srgbClr val="00FF00"/>
                </a:solidFill>
                <a:latin typeface="Bookman Old Style" pitchFamily="18" charset="0"/>
              </a:rPr>
              <a:t>I considered the horns, and, behold, there came up among them </a:t>
            </a:r>
            <a:r>
              <a:rPr lang="en-AU" dirty="0">
                <a:solidFill>
                  <a:srgbClr val="FFFF00"/>
                </a:solidFill>
                <a:latin typeface="Bookman Old Style" pitchFamily="18" charset="0"/>
              </a:rPr>
              <a:t>another little horn</a:t>
            </a:r>
            <a:r>
              <a:rPr lang="en-AU" dirty="0">
                <a:solidFill>
                  <a:srgbClr val="00FF00"/>
                </a:solidFill>
                <a:latin typeface="Bookman Old Style" pitchFamily="18" charset="0"/>
              </a:rPr>
              <a:t>, before whom there were </a:t>
            </a:r>
            <a:r>
              <a:rPr lang="en-AU" dirty="0">
                <a:solidFill>
                  <a:srgbClr val="FFFF99"/>
                </a:solidFill>
                <a:latin typeface="Bookman Old Style" pitchFamily="18" charset="0"/>
              </a:rPr>
              <a:t>three of the first horns plucked up</a:t>
            </a:r>
            <a:r>
              <a:rPr lang="en-AU" dirty="0">
                <a:solidFill>
                  <a:srgbClr val="00FF00"/>
                </a:solidFill>
                <a:latin typeface="Bookman Old Style" pitchFamily="18" charset="0"/>
              </a:rPr>
              <a:t> by the roots: and, behold, in this horn </a:t>
            </a:r>
            <a:r>
              <a:rPr lang="en-AU" i="1" dirty="0">
                <a:solidFill>
                  <a:srgbClr val="00FF00"/>
                </a:solidFill>
                <a:latin typeface="Bookman Old Style" pitchFamily="18" charset="0"/>
              </a:rPr>
              <a:t>were</a:t>
            </a:r>
            <a:r>
              <a:rPr lang="en-AU" dirty="0">
                <a:solidFill>
                  <a:srgbClr val="00FF00"/>
                </a:solidFill>
                <a:latin typeface="Bookman Old Style" pitchFamily="18" charset="0"/>
              </a:rPr>
              <a:t> </a:t>
            </a:r>
            <a:r>
              <a:rPr lang="en-AU" dirty="0">
                <a:solidFill>
                  <a:srgbClr val="FFFF00"/>
                </a:solidFill>
                <a:latin typeface="Bookman Old Style" pitchFamily="18" charset="0"/>
              </a:rPr>
              <a:t>eyes like the eyes of man</a:t>
            </a:r>
            <a:r>
              <a:rPr lang="en-AU" dirty="0">
                <a:solidFill>
                  <a:srgbClr val="00FF00"/>
                </a:solidFill>
                <a:latin typeface="Bookman Old Style" pitchFamily="18" charset="0"/>
              </a:rPr>
              <a:t>, and a </a:t>
            </a:r>
            <a:r>
              <a:rPr lang="en-AU" dirty="0">
                <a:ln>
                  <a:solidFill>
                    <a:schemeClr val="tx1"/>
                  </a:solidFill>
                </a:ln>
                <a:solidFill>
                  <a:srgbClr val="00FFFF"/>
                </a:solidFill>
                <a:latin typeface="Bookman Old Style" pitchFamily="18" charset="0"/>
              </a:rPr>
              <a:t>mouth</a:t>
            </a:r>
            <a:r>
              <a:rPr lang="en-AU" dirty="0">
                <a:solidFill>
                  <a:srgbClr val="00FF00"/>
                </a:solidFill>
                <a:latin typeface="Bookman Old Style" pitchFamily="18" charset="0"/>
              </a:rPr>
              <a:t> speaking great things.</a:t>
            </a:r>
          </a:p>
        </p:txBody>
      </p:sp>
      <p:pic>
        <p:nvPicPr>
          <p:cNvPr id="243715" name="Picture 3" descr="3 horns plucked up"/>
          <p:cNvPicPr>
            <a:picLocks noChangeAspect="1" noChangeArrowheads="1"/>
          </p:cNvPicPr>
          <p:nvPr/>
        </p:nvPicPr>
        <p:blipFill>
          <a:blip r:embed="rId2" cstate="print"/>
          <a:srcRect/>
          <a:stretch>
            <a:fillRect/>
          </a:stretch>
        </p:blipFill>
        <p:spPr bwMode="auto">
          <a:xfrm>
            <a:off x="4854575" y="908050"/>
            <a:ext cx="4289425" cy="5949950"/>
          </a:xfrm>
          <a:prstGeom prst="rect">
            <a:avLst/>
          </a:prstGeom>
          <a:noFill/>
        </p:spPr>
      </p:pic>
      <p:sp>
        <p:nvSpPr>
          <p:cNvPr id="243716" name="Text Box 4"/>
          <p:cNvSpPr txBox="1">
            <a:spLocks noChangeArrowheads="1"/>
          </p:cNvSpPr>
          <p:nvPr/>
        </p:nvSpPr>
        <p:spPr bwMode="auto">
          <a:xfrm>
            <a:off x="1403350" y="987425"/>
            <a:ext cx="2089150" cy="641350"/>
          </a:xfrm>
          <a:prstGeom prst="rect">
            <a:avLst/>
          </a:prstGeom>
          <a:noFill/>
          <a:ln w="9525">
            <a:noFill/>
            <a:miter lim="800000"/>
            <a:headEnd/>
            <a:tailEnd/>
          </a:ln>
          <a:effectLst/>
        </p:spPr>
        <p:txBody>
          <a:bodyPr>
            <a:spAutoFit/>
          </a:bodyPr>
          <a:lstStyle/>
          <a:p>
            <a:pPr>
              <a:spcBef>
                <a:spcPct val="50000"/>
              </a:spcBef>
            </a:pPr>
            <a:r>
              <a:rPr lang="en-US" sz="3600" b="1" dirty="0">
                <a:ln w="22225">
                  <a:solidFill>
                    <a:srgbClr val="FFFFFF"/>
                  </a:solidFill>
                </a:ln>
                <a:solidFill>
                  <a:srgbClr val="FF0000"/>
                </a:solidFill>
              </a:rPr>
              <a:t>Dan. 7:8</a:t>
            </a:r>
            <a:endParaRPr lang="en-AU" sz="3600" b="1" dirty="0">
              <a:ln w="22225">
                <a:solidFill>
                  <a:srgbClr val="FFFFFF"/>
                </a:solidFill>
              </a:ln>
              <a:solidFill>
                <a:srgbClr val="FF0000"/>
              </a:solidFill>
            </a:endParaRPr>
          </a:p>
        </p:txBody>
      </p:sp>
      <p:sp>
        <p:nvSpPr>
          <p:cNvPr id="243717" name="Text Box 5"/>
          <p:cNvSpPr txBox="1">
            <a:spLocks noChangeArrowheads="1"/>
          </p:cNvSpPr>
          <p:nvPr/>
        </p:nvSpPr>
        <p:spPr bwMode="auto">
          <a:xfrm>
            <a:off x="4992688" y="5467350"/>
            <a:ext cx="2305050" cy="1421928"/>
          </a:xfrm>
          <a:prstGeom prst="rect">
            <a:avLst/>
          </a:prstGeom>
          <a:noFill/>
          <a:ln w="9525">
            <a:noFill/>
            <a:miter lim="800000"/>
            <a:headEnd/>
            <a:tailEnd/>
          </a:ln>
          <a:effectLst/>
        </p:spPr>
        <p:txBody>
          <a:bodyPr>
            <a:spAutoFit/>
          </a:bodyPr>
          <a:lstStyle/>
          <a:p>
            <a:pPr algn="ctr">
              <a:lnSpc>
                <a:spcPct val="90000"/>
              </a:lnSpc>
            </a:pPr>
            <a:r>
              <a:rPr lang="en-US" sz="3200" dirty="0">
                <a:ln>
                  <a:solidFill>
                    <a:sysClr val="windowText" lastClr="000000"/>
                  </a:solidFill>
                </a:ln>
                <a:solidFill>
                  <a:srgbClr val="660033"/>
                </a:solidFill>
                <a:latin typeface="Arial Black" pitchFamily="34" charset="0"/>
              </a:rPr>
              <a:t>The Roman 4</a:t>
            </a:r>
            <a:r>
              <a:rPr lang="en-US" sz="3200" baseline="30000" dirty="0">
                <a:ln>
                  <a:solidFill>
                    <a:sysClr val="windowText" lastClr="000000"/>
                  </a:solidFill>
                </a:ln>
                <a:solidFill>
                  <a:srgbClr val="660033"/>
                </a:solidFill>
                <a:latin typeface="Arial Black" pitchFamily="34" charset="0"/>
              </a:rPr>
              <a:t>th</a:t>
            </a:r>
            <a:r>
              <a:rPr lang="en-US" sz="3200" dirty="0">
                <a:ln>
                  <a:solidFill>
                    <a:sysClr val="windowText" lastClr="000000"/>
                  </a:solidFill>
                </a:ln>
                <a:solidFill>
                  <a:srgbClr val="660033"/>
                </a:solidFill>
                <a:latin typeface="Arial Black" pitchFamily="34" charset="0"/>
              </a:rPr>
              <a:t> Beast</a:t>
            </a:r>
            <a:endParaRPr lang="en-AU" sz="3200" dirty="0">
              <a:ln>
                <a:solidFill>
                  <a:sysClr val="windowText" lastClr="000000"/>
                </a:solidFill>
              </a:ln>
              <a:solidFill>
                <a:srgbClr val="660033"/>
              </a:solidFill>
              <a:latin typeface="Arial Black" pitchFamily="34" charset="0"/>
            </a:endParaRPr>
          </a:p>
        </p:txBody>
      </p:sp>
      <p:sp>
        <p:nvSpPr>
          <p:cNvPr id="243718" name="Rectangle 6"/>
          <p:cNvSpPr>
            <a:spLocks noChangeArrowheads="1"/>
          </p:cNvSpPr>
          <p:nvPr/>
        </p:nvSpPr>
        <p:spPr bwMode="auto">
          <a:xfrm>
            <a:off x="4572000" y="692150"/>
            <a:ext cx="1439863" cy="576263"/>
          </a:xfrm>
          <a:prstGeom prst="rect">
            <a:avLst/>
          </a:prstGeom>
          <a:solidFill>
            <a:srgbClr val="000000"/>
          </a:solidFill>
          <a:ln w="9525">
            <a:noFill/>
            <a:miter lim="800000"/>
            <a:headEnd/>
            <a:tailEnd/>
          </a:ln>
          <a:effectLst/>
        </p:spPr>
        <p:txBody>
          <a:bodyPr wrap="none" anchor="ctr"/>
          <a:lstStyle/>
          <a:p>
            <a:endParaRPr lang="en-AU">
              <a:solidFill>
                <a:srgbClr val="FFFFFF"/>
              </a:solidFill>
            </a:endParaRPr>
          </a:p>
        </p:txBody>
      </p:sp>
      <p:sp>
        <p:nvSpPr>
          <p:cNvPr id="243719" name="Rectangle 7"/>
          <p:cNvSpPr>
            <a:spLocks noGrp="1" noChangeArrowheads="1"/>
          </p:cNvSpPr>
          <p:nvPr>
            <p:ph type="ctrTitle"/>
          </p:nvPr>
        </p:nvSpPr>
        <p:spPr>
          <a:xfrm>
            <a:off x="0" y="124695"/>
            <a:ext cx="9144000" cy="1196975"/>
          </a:xfrm>
          <a:noFill/>
          <a:ln/>
        </p:spPr>
        <p:txBody>
          <a:bodyPr/>
          <a:lstStyle/>
          <a:p>
            <a:pPr>
              <a:lnSpc>
                <a:spcPct val="95000"/>
              </a:lnSpc>
              <a:spcBef>
                <a:spcPct val="50000"/>
              </a:spcBef>
            </a:pPr>
            <a:r>
              <a:rPr lang="en-US" dirty="0">
                <a:solidFill>
                  <a:srgbClr val="FFFF00"/>
                </a:solidFill>
              </a:rPr>
              <a:t>The </a:t>
            </a:r>
            <a:r>
              <a:rPr lang="en-US" dirty="0" smtClean="0">
                <a:solidFill>
                  <a:srgbClr val="FFFF00"/>
                </a:solidFill>
              </a:rPr>
              <a:t>rise </a:t>
            </a:r>
            <a:r>
              <a:rPr lang="en-US" dirty="0">
                <a:solidFill>
                  <a:srgbClr val="FFFF00"/>
                </a:solidFill>
              </a:rPr>
              <a:t>and </a:t>
            </a:r>
            <a:r>
              <a:rPr lang="en-US" dirty="0" smtClean="0">
                <a:solidFill>
                  <a:srgbClr val="FFFF00"/>
                </a:solidFill>
              </a:rPr>
              <a:t>fall </a:t>
            </a:r>
            <a:r>
              <a:rPr lang="en-US" dirty="0">
                <a:solidFill>
                  <a:srgbClr val="FFFF00"/>
                </a:solidFill>
              </a:rPr>
              <a:t>of the Holy Roman Empire</a:t>
            </a:r>
            <a:endParaRPr lang="en-AU" dirty="0">
              <a:solidFill>
                <a:srgbClr val="FFFF00"/>
              </a:solidFill>
            </a:endParaRPr>
          </a:p>
        </p:txBody>
      </p:sp>
      <p:sp>
        <p:nvSpPr>
          <p:cNvPr id="243720" name="Text Box 8"/>
          <p:cNvSpPr txBox="1">
            <a:spLocks noChangeArrowheads="1"/>
          </p:cNvSpPr>
          <p:nvPr/>
        </p:nvSpPr>
        <p:spPr bwMode="auto">
          <a:xfrm>
            <a:off x="7575550" y="941388"/>
            <a:ext cx="1430338" cy="519112"/>
          </a:xfrm>
          <a:prstGeom prst="rect">
            <a:avLst/>
          </a:prstGeom>
          <a:noFill/>
          <a:ln w="9525">
            <a:noFill/>
            <a:miter lim="800000"/>
            <a:headEnd/>
            <a:tailEnd/>
          </a:ln>
          <a:effectLst/>
        </p:spPr>
        <p:txBody>
          <a:bodyPr wrap="none">
            <a:spAutoFit/>
          </a:bodyPr>
          <a:lstStyle/>
          <a:p>
            <a:r>
              <a:rPr lang="en-AU" sz="2800" dirty="0">
                <a:ln>
                  <a:solidFill>
                    <a:srgbClr val="000000"/>
                  </a:solidFill>
                </a:ln>
                <a:solidFill>
                  <a:srgbClr val="CC0000"/>
                </a:solidFill>
                <a:latin typeface="Impact" pitchFamily="34" charset="0"/>
              </a:rPr>
              <a:t>Holy See</a:t>
            </a:r>
          </a:p>
        </p:txBody>
      </p:sp>
      <p:sp>
        <p:nvSpPr>
          <p:cNvPr id="243721" name="Line 9"/>
          <p:cNvSpPr>
            <a:spLocks noChangeShapeType="1"/>
          </p:cNvSpPr>
          <p:nvPr/>
        </p:nvSpPr>
        <p:spPr bwMode="auto">
          <a:xfrm flipH="1">
            <a:off x="6732588" y="1268413"/>
            <a:ext cx="863600" cy="1152525"/>
          </a:xfrm>
          <a:prstGeom prst="line">
            <a:avLst/>
          </a:prstGeom>
          <a:noFill/>
          <a:ln w="76200">
            <a:solidFill>
              <a:srgbClr val="FF0000"/>
            </a:solidFill>
            <a:round/>
            <a:headEnd/>
            <a:tailEnd type="triangle" w="med" len="med"/>
          </a:ln>
          <a:effectLst/>
        </p:spPr>
        <p:txBody>
          <a:bodyPr/>
          <a:lstStyle/>
          <a:p>
            <a:endParaRPr lang="en-AU">
              <a:solidFill>
                <a:srgbClr val="FFFFFF"/>
              </a:solidFill>
            </a:endParaRPr>
          </a:p>
        </p:txBody>
      </p:sp>
      <p:sp>
        <p:nvSpPr>
          <p:cNvPr id="243722" name="Text Box 10"/>
          <p:cNvSpPr txBox="1">
            <a:spLocks noChangeArrowheads="1"/>
          </p:cNvSpPr>
          <p:nvPr/>
        </p:nvSpPr>
        <p:spPr bwMode="auto">
          <a:xfrm>
            <a:off x="5775325" y="3821113"/>
            <a:ext cx="1533525" cy="830997"/>
          </a:xfrm>
          <a:prstGeom prst="rect">
            <a:avLst/>
          </a:prstGeom>
          <a:noFill/>
          <a:ln w="9525">
            <a:noFill/>
            <a:miter lim="800000"/>
            <a:headEnd/>
            <a:tailEnd/>
          </a:ln>
          <a:effectLst/>
        </p:spPr>
        <p:txBody>
          <a:bodyPr>
            <a:spAutoFit/>
          </a:bodyPr>
          <a:lstStyle/>
          <a:p>
            <a:pPr algn="ctr"/>
            <a:r>
              <a:rPr lang="en-AU" sz="2400" dirty="0">
                <a:ln w="6350">
                  <a:solidFill>
                    <a:sysClr val="windowText" lastClr="000000"/>
                  </a:solidFill>
                </a:ln>
                <a:solidFill>
                  <a:srgbClr val="006600"/>
                </a:solidFill>
                <a:latin typeface="Impact" pitchFamily="34" charset="0"/>
              </a:rPr>
              <a:t>Encyclical mouth</a:t>
            </a:r>
          </a:p>
        </p:txBody>
      </p:sp>
      <p:sp>
        <p:nvSpPr>
          <p:cNvPr id="243723" name="Line 11"/>
          <p:cNvSpPr>
            <a:spLocks noChangeShapeType="1"/>
          </p:cNvSpPr>
          <p:nvPr/>
        </p:nvSpPr>
        <p:spPr bwMode="auto">
          <a:xfrm flipV="1">
            <a:off x="6372225" y="2781300"/>
            <a:ext cx="431800" cy="1152525"/>
          </a:xfrm>
          <a:prstGeom prst="line">
            <a:avLst/>
          </a:prstGeom>
          <a:noFill/>
          <a:ln w="76200">
            <a:solidFill>
              <a:srgbClr val="00FF00"/>
            </a:solidFill>
            <a:round/>
            <a:headEnd/>
            <a:tailEnd type="triangle" w="med" len="med"/>
          </a:ln>
          <a:effectLst/>
        </p:spPr>
        <p:txBody>
          <a:bodyPr/>
          <a:lstStyle/>
          <a:p>
            <a:endParaRPr lang="en-AU">
              <a:solidFill>
                <a:srgbClr val="FFFFFF"/>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6" name="Rectangle 2"/>
          <p:cNvSpPr>
            <a:spLocks noGrp="1" noChangeArrowheads="1"/>
          </p:cNvSpPr>
          <p:nvPr>
            <p:ph type="ctrTitle"/>
          </p:nvPr>
        </p:nvSpPr>
        <p:spPr>
          <a:xfrm>
            <a:off x="0" y="82550"/>
            <a:ext cx="9144000" cy="792163"/>
          </a:xfrm>
          <a:noFill/>
          <a:ln/>
        </p:spPr>
        <p:txBody>
          <a:bodyPr lIns="92075" tIns="46037" rIns="92075" bIns="46037" anchor="b" anchorCtr="0"/>
          <a:lstStyle/>
          <a:p>
            <a:r>
              <a:rPr lang="en-AU" sz="4400" dirty="0"/>
              <a:t>3 Horns plucked up -</a:t>
            </a:r>
            <a:r>
              <a:rPr lang="en-AU" sz="4400" dirty="0">
                <a:solidFill>
                  <a:srgbClr val="FF0000"/>
                </a:solidFill>
              </a:rPr>
              <a:t> </a:t>
            </a:r>
            <a:r>
              <a:rPr lang="en-AU" sz="4400" dirty="0">
                <a:ln w="28575">
                  <a:solidFill>
                    <a:schemeClr val="tx1"/>
                  </a:solidFill>
                </a:ln>
                <a:solidFill>
                  <a:srgbClr val="FF0000"/>
                </a:solidFill>
                <a:effectLst/>
              </a:rPr>
              <a:t>Dan. 7:8</a:t>
            </a:r>
          </a:p>
        </p:txBody>
      </p:sp>
      <p:sp>
        <p:nvSpPr>
          <p:cNvPr id="226307" name="AutoShape 3" descr="%5Cdocuments%20and%20settings%5Cjim%20cowie%5Cmy%20documents%5Cmy%20project"/>
          <p:cNvSpPr>
            <a:spLocks noChangeAspect="1" noChangeArrowheads="1"/>
          </p:cNvSpPr>
          <p:nvPr/>
        </p:nvSpPr>
        <p:spPr bwMode="auto">
          <a:xfrm>
            <a:off x="3543300" y="2514600"/>
            <a:ext cx="2057400" cy="1828800"/>
          </a:xfrm>
          <a:prstGeom prst="rect">
            <a:avLst/>
          </a:prstGeom>
          <a:noFill/>
        </p:spPr>
        <p:txBody>
          <a:bodyPr/>
          <a:lstStyle/>
          <a:p>
            <a:endParaRPr lang="en-AU">
              <a:solidFill>
                <a:srgbClr val="FFFFFF"/>
              </a:solidFill>
            </a:endParaRPr>
          </a:p>
        </p:txBody>
      </p:sp>
      <p:sp>
        <p:nvSpPr>
          <p:cNvPr id="226308" name="AutoShape 4"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AU">
              <a:solidFill>
                <a:srgbClr val="FFFFFF"/>
              </a:solidFill>
            </a:endParaRPr>
          </a:p>
        </p:txBody>
      </p:sp>
      <p:sp>
        <p:nvSpPr>
          <p:cNvPr id="226309" name="AutoShape 5"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AU">
              <a:solidFill>
                <a:srgbClr val="FFFFFF"/>
              </a:solidFill>
            </a:endParaRPr>
          </a:p>
        </p:txBody>
      </p:sp>
      <p:sp>
        <p:nvSpPr>
          <p:cNvPr id="226310" name="Text Box 6"/>
          <p:cNvSpPr txBox="1">
            <a:spLocks noChangeArrowheads="1"/>
          </p:cNvSpPr>
          <p:nvPr/>
        </p:nvSpPr>
        <p:spPr bwMode="auto">
          <a:xfrm>
            <a:off x="250825" y="908050"/>
            <a:ext cx="8713788" cy="579438"/>
          </a:xfrm>
          <a:prstGeom prst="rect">
            <a:avLst/>
          </a:prstGeom>
          <a:noFill/>
          <a:ln w="9525">
            <a:noFill/>
            <a:miter lim="800000"/>
            <a:headEnd/>
            <a:tailEnd/>
          </a:ln>
          <a:effectLst/>
        </p:spPr>
        <p:txBody>
          <a:bodyPr>
            <a:spAutoFit/>
          </a:bodyPr>
          <a:lstStyle/>
          <a:p>
            <a:pPr>
              <a:spcBef>
                <a:spcPct val="50000"/>
              </a:spcBef>
              <a:buClr>
                <a:srgbClr val="FFFF00"/>
              </a:buClr>
              <a:buFont typeface="Wingdings" pitchFamily="2" charset="2"/>
              <a:buChar char="v"/>
            </a:pPr>
            <a:endParaRPr lang="en-US" sz="3200">
              <a:solidFill>
                <a:srgbClr val="FFFFFF"/>
              </a:solidFill>
            </a:endParaRPr>
          </a:p>
        </p:txBody>
      </p:sp>
      <p:sp>
        <p:nvSpPr>
          <p:cNvPr id="226311" name="Rectangle 7"/>
          <p:cNvSpPr>
            <a:spLocks noGrp="1" noChangeArrowheads="1"/>
          </p:cNvSpPr>
          <p:nvPr>
            <p:ph type="subTitle" sz="quarter" idx="1"/>
          </p:nvPr>
        </p:nvSpPr>
        <p:spPr>
          <a:xfrm>
            <a:off x="212725" y="908050"/>
            <a:ext cx="4608513" cy="5761038"/>
          </a:xfrm>
          <a:noFill/>
          <a:ln/>
        </p:spPr>
        <p:txBody>
          <a:bodyPr lIns="92075" tIns="46037" rIns="92075" bIns="46037"/>
          <a:lstStyle/>
          <a:p>
            <a:pPr marL="536575" indent="-536575" algn="l">
              <a:buFont typeface="Wingdings" pitchFamily="2" charset="2"/>
              <a:buChar char="v"/>
            </a:pPr>
            <a:r>
              <a:rPr lang="en-AU" b="1" dirty="0">
                <a:effectLst/>
              </a:rPr>
              <a:t>The Papacy fell out with Constantinople over idols in the 7</a:t>
            </a:r>
            <a:r>
              <a:rPr lang="en-AU" b="1" baseline="30000" dirty="0">
                <a:effectLst/>
              </a:rPr>
              <a:t>th</a:t>
            </a:r>
            <a:r>
              <a:rPr lang="en-AU" b="1" dirty="0">
                <a:effectLst/>
              </a:rPr>
              <a:t> century AD.</a:t>
            </a:r>
          </a:p>
          <a:p>
            <a:pPr marL="536575" indent="-536575" algn="l">
              <a:buFont typeface="Wingdings" pitchFamily="2" charset="2"/>
              <a:buChar char="v"/>
            </a:pPr>
            <a:r>
              <a:rPr lang="en-AU" b="1" dirty="0">
                <a:effectLst/>
              </a:rPr>
              <a:t>Troubled by the Lombards the Pope called on </a:t>
            </a:r>
            <a:r>
              <a:rPr lang="en-AU" b="1" dirty="0" err="1">
                <a:effectLst/>
              </a:rPr>
              <a:t>Pepin</a:t>
            </a:r>
            <a:r>
              <a:rPr lang="en-AU" b="1" dirty="0">
                <a:effectLst/>
              </a:rPr>
              <a:t> king of France.</a:t>
            </a:r>
          </a:p>
          <a:p>
            <a:pPr marL="536575" indent="-536575" algn="l">
              <a:buFont typeface="Wingdings" pitchFamily="2" charset="2"/>
              <a:buChar char="v"/>
            </a:pPr>
            <a:r>
              <a:rPr lang="en-AU" b="1" dirty="0" err="1">
                <a:effectLst/>
              </a:rPr>
              <a:t>Pepin</a:t>
            </a:r>
            <a:r>
              <a:rPr lang="en-AU" b="1" dirty="0">
                <a:effectLst/>
              </a:rPr>
              <a:t> gave the 3 states (horns) to the Pope 758 AD. </a:t>
            </a:r>
          </a:p>
        </p:txBody>
      </p:sp>
      <p:pic>
        <p:nvPicPr>
          <p:cNvPr id="226312" name="Picture 8" descr="3 horns plucked up"/>
          <p:cNvPicPr>
            <a:picLocks noChangeAspect="1" noChangeArrowheads="1"/>
          </p:cNvPicPr>
          <p:nvPr/>
        </p:nvPicPr>
        <p:blipFill>
          <a:blip r:embed="rId2" cstate="print"/>
          <a:srcRect/>
          <a:stretch>
            <a:fillRect/>
          </a:stretch>
        </p:blipFill>
        <p:spPr bwMode="auto">
          <a:xfrm>
            <a:off x="4906963" y="981075"/>
            <a:ext cx="4237037" cy="5876925"/>
          </a:xfrm>
          <a:prstGeom prst="rect">
            <a:avLst/>
          </a:prstGeom>
          <a:noFill/>
        </p:spPr>
      </p:pic>
      <p:sp>
        <p:nvSpPr>
          <p:cNvPr id="226313" name="Text Box 9"/>
          <p:cNvSpPr txBox="1">
            <a:spLocks noChangeArrowheads="1"/>
          </p:cNvSpPr>
          <p:nvPr/>
        </p:nvSpPr>
        <p:spPr bwMode="auto">
          <a:xfrm>
            <a:off x="4914900" y="5707063"/>
            <a:ext cx="2665413" cy="1190625"/>
          </a:xfrm>
          <a:prstGeom prst="rect">
            <a:avLst/>
          </a:prstGeom>
          <a:noFill/>
          <a:ln w="9525">
            <a:noFill/>
            <a:miter lim="800000"/>
            <a:headEnd/>
            <a:tailEnd/>
          </a:ln>
          <a:effectLst/>
        </p:spPr>
        <p:txBody>
          <a:bodyPr>
            <a:spAutoFit/>
          </a:bodyPr>
          <a:lstStyle/>
          <a:p>
            <a:pPr algn="ctr">
              <a:spcBef>
                <a:spcPct val="50000"/>
              </a:spcBef>
            </a:pPr>
            <a:r>
              <a:rPr lang="en-AU" sz="3600" dirty="0">
                <a:ln>
                  <a:solidFill>
                    <a:srgbClr val="000000"/>
                  </a:solidFill>
                </a:ln>
                <a:solidFill>
                  <a:srgbClr val="FF0000"/>
                </a:solidFill>
                <a:latin typeface="Impact" pitchFamily="34" charset="0"/>
              </a:rPr>
              <a:t>The 4</a:t>
            </a:r>
            <a:r>
              <a:rPr lang="en-AU" sz="3600" baseline="30000" dirty="0">
                <a:ln>
                  <a:solidFill>
                    <a:srgbClr val="000000"/>
                  </a:solidFill>
                </a:ln>
                <a:solidFill>
                  <a:srgbClr val="FF0000"/>
                </a:solidFill>
                <a:latin typeface="Impact" pitchFamily="34" charset="0"/>
              </a:rPr>
              <a:t>th</a:t>
            </a:r>
            <a:r>
              <a:rPr lang="en-AU" sz="3600" dirty="0">
                <a:ln>
                  <a:solidFill>
                    <a:srgbClr val="000000"/>
                  </a:solidFill>
                </a:ln>
                <a:solidFill>
                  <a:srgbClr val="FF0000"/>
                </a:solidFill>
                <a:latin typeface="Impact" pitchFamily="34" charset="0"/>
              </a:rPr>
              <a:t> Beast - Rome</a:t>
            </a:r>
          </a:p>
        </p:txBody>
      </p:sp>
      <p:sp>
        <p:nvSpPr>
          <p:cNvPr id="226315" name="Text Box 11"/>
          <p:cNvSpPr txBox="1">
            <a:spLocks noChangeArrowheads="1"/>
          </p:cNvSpPr>
          <p:nvPr/>
        </p:nvSpPr>
        <p:spPr bwMode="auto">
          <a:xfrm>
            <a:off x="7575550" y="941388"/>
            <a:ext cx="1430338" cy="519112"/>
          </a:xfrm>
          <a:prstGeom prst="rect">
            <a:avLst/>
          </a:prstGeom>
          <a:noFill/>
          <a:ln w="9525">
            <a:noFill/>
            <a:miter lim="800000"/>
            <a:headEnd/>
            <a:tailEnd/>
          </a:ln>
          <a:effectLst/>
        </p:spPr>
        <p:txBody>
          <a:bodyPr wrap="none">
            <a:spAutoFit/>
          </a:bodyPr>
          <a:lstStyle/>
          <a:p>
            <a:r>
              <a:rPr lang="en-AU" sz="2800" dirty="0">
                <a:ln>
                  <a:solidFill>
                    <a:srgbClr val="000000"/>
                  </a:solidFill>
                </a:ln>
                <a:solidFill>
                  <a:srgbClr val="CC0000"/>
                </a:solidFill>
                <a:latin typeface="Impact" pitchFamily="34" charset="0"/>
              </a:rPr>
              <a:t>Holy See</a:t>
            </a:r>
          </a:p>
        </p:txBody>
      </p:sp>
      <p:sp>
        <p:nvSpPr>
          <p:cNvPr id="226316" name="Line 12"/>
          <p:cNvSpPr>
            <a:spLocks noChangeShapeType="1"/>
          </p:cNvSpPr>
          <p:nvPr/>
        </p:nvSpPr>
        <p:spPr bwMode="auto">
          <a:xfrm flipH="1">
            <a:off x="6732588" y="1268413"/>
            <a:ext cx="863600" cy="1152525"/>
          </a:xfrm>
          <a:prstGeom prst="line">
            <a:avLst/>
          </a:prstGeom>
          <a:noFill/>
          <a:ln w="76200">
            <a:solidFill>
              <a:srgbClr val="FF0000"/>
            </a:solidFill>
            <a:round/>
            <a:headEnd/>
            <a:tailEnd type="triangle" w="med" len="med"/>
          </a:ln>
          <a:effectLst/>
        </p:spPr>
        <p:txBody>
          <a:bodyPr/>
          <a:lstStyle/>
          <a:p>
            <a:endParaRPr lang="en-AU">
              <a:solidFill>
                <a:srgbClr val="FFFFFF"/>
              </a:solidFill>
            </a:endParaRPr>
          </a:p>
        </p:txBody>
      </p:sp>
      <p:sp>
        <p:nvSpPr>
          <p:cNvPr id="226317" name="Text Box 13"/>
          <p:cNvSpPr txBox="1">
            <a:spLocks noChangeArrowheads="1"/>
          </p:cNvSpPr>
          <p:nvPr/>
        </p:nvSpPr>
        <p:spPr bwMode="auto">
          <a:xfrm>
            <a:off x="5775325" y="3821113"/>
            <a:ext cx="1533525" cy="822325"/>
          </a:xfrm>
          <a:prstGeom prst="rect">
            <a:avLst/>
          </a:prstGeom>
          <a:noFill/>
          <a:ln w="9525">
            <a:noFill/>
            <a:miter lim="800000"/>
            <a:headEnd/>
            <a:tailEnd/>
          </a:ln>
          <a:effectLst/>
        </p:spPr>
        <p:txBody>
          <a:bodyPr>
            <a:spAutoFit/>
          </a:bodyPr>
          <a:lstStyle/>
          <a:p>
            <a:pPr algn="ctr"/>
            <a:r>
              <a:rPr lang="en-AU" sz="2400">
                <a:solidFill>
                  <a:srgbClr val="006600"/>
                </a:solidFill>
                <a:latin typeface="Impact" pitchFamily="34" charset="0"/>
              </a:rPr>
              <a:t>Encyclical mouth</a:t>
            </a:r>
          </a:p>
        </p:txBody>
      </p:sp>
      <p:sp>
        <p:nvSpPr>
          <p:cNvPr id="226318" name="Line 14"/>
          <p:cNvSpPr>
            <a:spLocks noChangeShapeType="1"/>
          </p:cNvSpPr>
          <p:nvPr/>
        </p:nvSpPr>
        <p:spPr bwMode="auto">
          <a:xfrm flipV="1">
            <a:off x="6372225" y="2781300"/>
            <a:ext cx="431800" cy="1152525"/>
          </a:xfrm>
          <a:prstGeom prst="line">
            <a:avLst/>
          </a:prstGeom>
          <a:noFill/>
          <a:ln w="76200">
            <a:solidFill>
              <a:srgbClr val="00FF00"/>
            </a:solidFill>
            <a:round/>
            <a:headEnd/>
            <a:tailEnd type="triangle" w="med" len="med"/>
          </a:ln>
          <a:effectLst/>
        </p:spPr>
        <p:txBody>
          <a:bodyPr/>
          <a:lstStyle/>
          <a:p>
            <a:endParaRPr lang="en-AU">
              <a:solidFill>
                <a:srgbClr val="FFFFFF"/>
              </a:solidFill>
            </a:endParaRPr>
          </a:p>
        </p:txBody>
      </p:sp>
      <p:pic>
        <p:nvPicPr>
          <p:cNvPr id="226322" name="Picture 18" descr="Triple tiara  on Pius 12"/>
          <p:cNvPicPr>
            <a:picLocks noChangeAspect="1" noChangeArrowheads="1"/>
          </p:cNvPicPr>
          <p:nvPr/>
        </p:nvPicPr>
        <p:blipFill>
          <a:blip r:embed="rId3" cstate="print"/>
          <a:srcRect/>
          <a:stretch>
            <a:fillRect/>
          </a:stretch>
        </p:blipFill>
        <p:spPr bwMode="auto">
          <a:xfrm>
            <a:off x="6591300" y="3475038"/>
            <a:ext cx="2527300" cy="3357562"/>
          </a:xfrm>
          <a:prstGeom prst="rect">
            <a:avLst/>
          </a:prstGeom>
          <a:noFill/>
          <a:ln w="38100">
            <a:solidFill>
              <a:srgbClr val="FF0000"/>
            </a:solidFill>
            <a:miter lim="800000"/>
            <a:headEnd/>
            <a:tailEnd/>
          </a:ln>
        </p:spPr>
      </p:pic>
      <p:sp>
        <p:nvSpPr>
          <p:cNvPr id="226314" name="Text Box 10"/>
          <p:cNvSpPr txBox="1">
            <a:spLocks noChangeArrowheads="1"/>
          </p:cNvSpPr>
          <p:nvPr/>
        </p:nvSpPr>
        <p:spPr bwMode="auto">
          <a:xfrm>
            <a:off x="6588125" y="5867400"/>
            <a:ext cx="1873250" cy="946150"/>
          </a:xfrm>
          <a:prstGeom prst="rect">
            <a:avLst/>
          </a:prstGeom>
          <a:noFill/>
          <a:ln w="9525">
            <a:noFill/>
            <a:miter lim="800000"/>
            <a:headEnd/>
            <a:tailEnd/>
          </a:ln>
          <a:effectLst/>
        </p:spPr>
        <p:txBody>
          <a:bodyPr>
            <a:spAutoFit/>
          </a:bodyPr>
          <a:lstStyle/>
          <a:p>
            <a:pPr>
              <a:spcBef>
                <a:spcPct val="50000"/>
              </a:spcBef>
            </a:pPr>
            <a:r>
              <a:rPr lang="en-AU" sz="2800" dirty="0">
                <a:ln>
                  <a:solidFill>
                    <a:srgbClr val="FFFFFF"/>
                  </a:solidFill>
                </a:ln>
                <a:solidFill>
                  <a:srgbClr val="000000"/>
                </a:solidFill>
                <a:effectLst>
                  <a:outerShdw blurRad="38100" dist="38100" dir="2700000" algn="tl">
                    <a:srgbClr val="FFFFFF"/>
                  </a:outerShdw>
                </a:effectLst>
                <a:latin typeface="Impact" pitchFamily="34" charset="0"/>
              </a:rPr>
              <a:t>Triple tiara crown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63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63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6311">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500"/>
                                  </p:stCondLst>
                                  <p:childTnLst>
                                    <p:set>
                                      <p:cBhvr>
                                        <p:cTn id="17" dur="1" fill="hold">
                                          <p:stCondLst>
                                            <p:cond delay="0"/>
                                          </p:stCondLst>
                                        </p:cTn>
                                        <p:tgtEl>
                                          <p:spTgt spid="22632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26314"/>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226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11" grpId="0" build="p"/>
      <p:bldP spid="226314" grpId="0"/>
      <p:bldP spid="22631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0" y="0"/>
            <a:ext cx="7092950" cy="836613"/>
          </a:xfrm>
        </p:spPr>
        <p:txBody>
          <a:bodyPr/>
          <a:lstStyle/>
          <a:p>
            <a:r>
              <a:rPr lang="en-AU"/>
              <a:t>Charlemagne AD 800-814</a:t>
            </a:r>
          </a:p>
        </p:txBody>
      </p:sp>
      <p:sp>
        <p:nvSpPr>
          <p:cNvPr id="233475" name="Rectangle 3"/>
          <p:cNvSpPr>
            <a:spLocks noGrp="1" noChangeArrowheads="1"/>
          </p:cNvSpPr>
          <p:nvPr>
            <p:ph type="subTitle" idx="1"/>
          </p:nvPr>
        </p:nvSpPr>
        <p:spPr>
          <a:xfrm>
            <a:off x="1116013" y="717550"/>
            <a:ext cx="6121400" cy="1873250"/>
          </a:xfrm>
        </p:spPr>
        <p:txBody>
          <a:bodyPr/>
          <a:lstStyle/>
          <a:p>
            <a:pPr>
              <a:lnSpc>
                <a:spcPct val="90000"/>
              </a:lnSpc>
            </a:pPr>
            <a:r>
              <a:rPr lang="en-AU" sz="3200" b="0" dirty="0">
                <a:ln>
                  <a:solidFill>
                    <a:schemeClr val="tx1"/>
                  </a:solidFill>
                </a:ln>
                <a:solidFill>
                  <a:srgbClr val="00FFFF"/>
                </a:solidFill>
                <a:latin typeface="Impact" pitchFamily="34" charset="0"/>
              </a:rPr>
              <a:t>Pope Leo </a:t>
            </a:r>
            <a:r>
              <a:rPr lang="en-AU" sz="3200" b="0" dirty="0" err="1">
                <a:ln>
                  <a:solidFill>
                    <a:schemeClr val="tx1"/>
                  </a:solidFill>
                </a:ln>
                <a:solidFill>
                  <a:srgbClr val="00FFFF"/>
                </a:solidFill>
                <a:latin typeface="Impact" pitchFamily="34" charset="0"/>
              </a:rPr>
              <a:t>lll</a:t>
            </a:r>
            <a:r>
              <a:rPr lang="en-AU" sz="3200" b="0" dirty="0">
                <a:ln>
                  <a:solidFill>
                    <a:schemeClr val="tx1"/>
                  </a:solidFill>
                </a:ln>
                <a:solidFill>
                  <a:srgbClr val="00FFFF"/>
                </a:solidFill>
                <a:latin typeface="Impact" pitchFamily="34" charset="0"/>
              </a:rPr>
              <a:t> crowned Charlemagne as Emperor of the Holy Roman Empire in 800 AD – he became protector of the Church</a:t>
            </a:r>
          </a:p>
        </p:txBody>
      </p:sp>
      <p:pic>
        <p:nvPicPr>
          <p:cNvPr id="233476" name="Picture 4" descr="Charlemagne1"/>
          <p:cNvPicPr>
            <a:picLocks noChangeAspect="1" noChangeArrowheads="1"/>
          </p:cNvPicPr>
          <p:nvPr/>
        </p:nvPicPr>
        <p:blipFill>
          <a:blip r:embed="rId2" cstate="print"/>
          <a:srcRect/>
          <a:stretch>
            <a:fillRect/>
          </a:stretch>
        </p:blipFill>
        <p:spPr bwMode="auto">
          <a:xfrm>
            <a:off x="7086600" y="0"/>
            <a:ext cx="2057400" cy="2590800"/>
          </a:xfrm>
          <a:prstGeom prst="rect">
            <a:avLst/>
          </a:prstGeom>
          <a:noFill/>
        </p:spPr>
      </p:pic>
      <p:pic>
        <p:nvPicPr>
          <p:cNvPr id="233477" name="Picture 5" descr="Charlemagne Map"/>
          <p:cNvPicPr>
            <a:picLocks noChangeAspect="1" noChangeArrowheads="1"/>
          </p:cNvPicPr>
          <p:nvPr/>
        </p:nvPicPr>
        <p:blipFill>
          <a:blip r:embed="rId3" cstate="print"/>
          <a:srcRect/>
          <a:stretch>
            <a:fillRect/>
          </a:stretch>
        </p:blipFill>
        <p:spPr bwMode="auto">
          <a:xfrm>
            <a:off x="4703763" y="2625725"/>
            <a:ext cx="4427537" cy="4219575"/>
          </a:xfrm>
          <a:prstGeom prst="rect">
            <a:avLst/>
          </a:prstGeom>
          <a:noFill/>
        </p:spPr>
      </p:pic>
      <p:pic>
        <p:nvPicPr>
          <p:cNvPr id="233478" name="Picture 6" descr="Charlemagne bust"/>
          <p:cNvPicPr>
            <a:picLocks noChangeAspect="1" noChangeArrowheads="1"/>
          </p:cNvPicPr>
          <p:nvPr/>
        </p:nvPicPr>
        <p:blipFill>
          <a:blip r:embed="rId4" cstate="print"/>
          <a:srcRect/>
          <a:stretch>
            <a:fillRect/>
          </a:stretch>
        </p:blipFill>
        <p:spPr bwMode="auto">
          <a:xfrm>
            <a:off x="0" y="815975"/>
            <a:ext cx="1130300" cy="1790700"/>
          </a:xfrm>
          <a:prstGeom prst="rect">
            <a:avLst/>
          </a:prstGeom>
          <a:noFill/>
        </p:spPr>
      </p:pic>
      <p:pic>
        <p:nvPicPr>
          <p:cNvPr id="233479" name="Picture 7" descr="Charlemagne crowned"/>
          <p:cNvPicPr>
            <a:picLocks noChangeAspect="1" noChangeArrowheads="1"/>
          </p:cNvPicPr>
          <p:nvPr/>
        </p:nvPicPr>
        <p:blipFill>
          <a:blip r:embed="rId5" cstate="print"/>
          <a:srcRect/>
          <a:stretch>
            <a:fillRect/>
          </a:stretch>
        </p:blipFill>
        <p:spPr bwMode="auto">
          <a:xfrm>
            <a:off x="0" y="2636838"/>
            <a:ext cx="4643438" cy="3609975"/>
          </a:xfrm>
          <a:prstGeom prst="rect">
            <a:avLst/>
          </a:prstGeom>
          <a:noFill/>
        </p:spPr>
      </p:pic>
      <p:sp>
        <p:nvSpPr>
          <p:cNvPr id="233480" name="Text Box 8"/>
          <p:cNvSpPr txBox="1">
            <a:spLocks noChangeArrowheads="1"/>
          </p:cNvSpPr>
          <p:nvPr/>
        </p:nvSpPr>
        <p:spPr bwMode="auto">
          <a:xfrm>
            <a:off x="31750" y="6265863"/>
            <a:ext cx="4611688" cy="547687"/>
          </a:xfrm>
          <a:prstGeom prst="rect">
            <a:avLst/>
          </a:prstGeom>
          <a:solidFill>
            <a:srgbClr val="FFFF00"/>
          </a:solidFill>
          <a:ln w="28575">
            <a:solidFill>
              <a:srgbClr val="FF0000"/>
            </a:solidFill>
            <a:miter lim="800000"/>
            <a:headEnd/>
            <a:tailEnd/>
          </a:ln>
          <a:effectLst/>
        </p:spPr>
        <p:txBody>
          <a:bodyPr>
            <a:spAutoFit/>
          </a:bodyPr>
          <a:lstStyle/>
          <a:p>
            <a:r>
              <a:rPr lang="en-AU" sz="2800">
                <a:solidFill>
                  <a:srgbClr val="000000"/>
                </a:solidFill>
                <a:latin typeface="Arial Black" pitchFamily="34" charset="0"/>
              </a:rPr>
              <a:t>Christmas Day 800 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33477"/>
                                        </p:tgtEl>
                                        <p:attrNameLst>
                                          <p:attrName>style.visibility</p:attrName>
                                        </p:attrNameLst>
                                      </p:cBhvr>
                                      <p:to>
                                        <p:strVal val="visible"/>
                                      </p:to>
                                    </p:set>
                                    <p:animEffect transition="in" filter="dissolve">
                                      <p:cBhvr>
                                        <p:cTn id="7" dur="1000"/>
                                        <p:tgtEl>
                                          <p:spTgt spid="233477"/>
                                        </p:tgtEl>
                                      </p:cBhvr>
                                    </p:animEffect>
                                  </p:childTnLst>
                                </p:cTn>
                              </p:par>
                            </p:childTnLst>
                          </p:cTn>
                        </p:par>
                        <p:par>
                          <p:cTn id="8" fill="hold">
                            <p:stCondLst>
                              <p:cond delay="1000"/>
                            </p:stCondLst>
                            <p:childTnLst>
                              <p:par>
                                <p:cTn id="9" presetID="8" presetClass="entr" presetSubtype="32" fill="hold" nodeType="afterEffect">
                                  <p:stCondLst>
                                    <p:cond delay="0"/>
                                  </p:stCondLst>
                                  <p:childTnLst>
                                    <p:set>
                                      <p:cBhvr>
                                        <p:cTn id="10" dur="1" fill="hold">
                                          <p:stCondLst>
                                            <p:cond delay="0"/>
                                          </p:stCondLst>
                                        </p:cTn>
                                        <p:tgtEl>
                                          <p:spTgt spid="233479"/>
                                        </p:tgtEl>
                                        <p:attrNameLst>
                                          <p:attrName>style.visibility</p:attrName>
                                        </p:attrNameLst>
                                      </p:cBhvr>
                                      <p:to>
                                        <p:strVal val="visible"/>
                                      </p:to>
                                    </p:set>
                                    <p:animEffect transition="in" filter="diamond(out)">
                                      <p:cBhvr>
                                        <p:cTn id="11" dur="2000"/>
                                        <p:tgtEl>
                                          <p:spTgt spid="233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a:xfrm>
            <a:off x="0" y="0"/>
            <a:ext cx="9144000" cy="836613"/>
          </a:xfrm>
          <a:noFill/>
          <a:ln/>
        </p:spPr>
        <p:txBody>
          <a:bodyPr/>
          <a:lstStyle/>
          <a:p>
            <a:pPr>
              <a:lnSpc>
                <a:spcPct val="95000"/>
              </a:lnSpc>
              <a:spcBef>
                <a:spcPct val="50000"/>
              </a:spcBef>
            </a:pPr>
            <a:r>
              <a:rPr lang="en-US" sz="4400" dirty="0">
                <a:solidFill>
                  <a:srgbClr val="FFFF00"/>
                </a:solidFill>
              </a:rPr>
              <a:t>Interpretation -</a:t>
            </a:r>
            <a:r>
              <a:rPr lang="en-US" dirty="0">
                <a:solidFill>
                  <a:srgbClr val="FFFF00"/>
                </a:solidFill>
              </a:rPr>
              <a:t> </a:t>
            </a:r>
            <a:r>
              <a:rPr lang="en-US" dirty="0">
                <a:ln w="22225">
                  <a:solidFill>
                    <a:schemeClr val="tx1"/>
                  </a:solidFill>
                </a:ln>
                <a:solidFill>
                  <a:srgbClr val="FF0000"/>
                </a:solidFill>
                <a:effectLst/>
              </a:rPr>
              <a:t>Daniel 7:23-26</a:t>
            </a:r>
            <a:endParaRPr lang="en-AU" dirty="0">
              <a:ln w="22225">
                <a:solidFill>
                  <a:schemeClr val="tx1"/>
                </a:solidFill>
              </a:ln>
              <a:solidFill>
                <a:srgbClr val="FF0000"/>
              </a:solidFill>
              <a:effectLst/>
            </a:endParaRPr>
          </a:p>
        </p:txBody>
      </p:sp>
      <p:sp>
        <p:nvSpPr>
          <p:cNvPr id="244739" name="Rectangle 3"/>
          <p:cNvSpPr>
            <a:spLocks noGrp="1" noChangeArrowheads="1"/>
          </p:cNvSpPr>
          <p:nvPr>
            <p:ph type="subTitle" idx="1"/>
          </p:nvPr>
        </p:nvSpPr>
        <p:spPr>
          <a:xfrm>
            <a:off x="250825" y="836613"/>
            <a:ext cx="8642350" cy="5832475"/>
          </a:xfrm>
        </p:spPr>
        <p:txBody>
          <a:bodyPr/>
          <a:lstStyle/>
          <a:p>
            <a:pPr algn="just">
              <a:lnSpc>
                <a:spcPct val="90000"/>
              </a:lnSpc>
            </a:pPr>
            <a:r>
              <a:rPr lang="en-AU" sz="2400" dirty="0">
                <a:latin typeface="Bookman Old Style" pitchFamily="18" charset="0"/>
              </a:rPr>
              <a:t>23 Thus he said, The fourth beast shall be the fourth kingdom upon earth, which shall be diverse from all kingdoms, and shall devour the whole earth, and shall tread it down, and break it in pieces. </a:t>
            </a:r>
          </a:p>
          <a:p>
            <a:pPr algn="just">
              <a:lnSpc>
                <a:spcPct val="90000"/>
              </a:lnSpc>
            </a:pPr>
            <a:r>
              <a:rPr lang="en-AU" sz="2400" dirty="0">
                <a:latin typeface="Bookman Old Style" pitchFamily="18" charset="0"/>
              </a:rPr>
              <a:t>24  And the ten horns out of this kingdom </a:t>
            </a:r>
            <a:r>
              <a:rPr lang="en-AU" sz="2400" i="1" dirty="0">
                <a:latin typeface="Bookman Old Style" pitchFamily="18" charset="0"/>
              </a:rPr>
              <a:t>are</a:t>
            </a:r>
            <a:r>
              <a:rPr lang="en-AU" sz="2400" dirty="0">
                <a:latin typeface="Bookman Old Style" pitchFamily="18" charset="0"/>
              </a:rPr>
              <a:t> ten kings </a:t>
            </a:r>
            <a:r>
              <a:rPr lang="en-AU" sz="2400" i="1" dirty="0">
                <a:latin typeface="Bookman Old Style" pitchFamily="18" charset="0"/>
              </a:rPr>
              <a:t>that</a:t>
            </a:r>
            <a:r>
              <a:rPr lang="en-AU" sz="2400" dirty="0">
                <a:latin typeface="Bookman Old Style" pitchFamily="18" charset="0"/>
              </a:rPr>
              <a:t> shall arise: and another shall rise after them; and he shall be diverse from the first, </a:t>
            </a:r>
            <a:r>
              <a:rPr lang="en-AU" sz="2400" dirty="0">
                <a:solidFill>
                  <a:srgbClr val="FFFF00"/>
                </a:solidFill>
                <a:latin typeface="Bookman Old Style" pitchFamily="18" charset="0"/>
              </a:rPr>
              <a:t>and he shall subdue three kings</a:t>
            </a:r>
            <a:r>
              <a:rPr lang="en-AU" sz="2400" dirty="0">
                <a:latin typeface="Bookman Old Style" pitchFamily="18" charset="0"/>
              </a:rPr>
              <a:t>. </a:t>
            </a:r>
          </a:p>
          <a:p>
            <a:pPr algn="just">
              <a:lnSpc>
                <a:spcPct val="90000"/>
              </a:lnSpc>
            </a:pPr>
            <a:r>
              <a:rPr lang="en-AU" sz="2400" dirty="0">
                <a:latin typeface="Bookman Old Style" pitchFamily="18" charset="0"/>
              </a:rPr>
              <a:t>25  And he shall speak </a:t>
            </a:r>
            <a:r>
              <a:rPr lang="en-AU" sz="2400" i="1" dirty="0">
                <a:latin typeface="Bookman Old Style" pitchFamily="18" charset="0"/>
              </a:rPr>
              <a:t>great</a:t>
            </a:r>
            <a:r>
              <a:rPr lang="en-AU" sz="2400" dirty="0">
                <a:latin typeface="Bookman Old Style" pitchFamily="18" charset="0"/>
              </a:rPr>
              <a:t> words against the most High, and shall wear out the saints of the most High, and think to change times and laws: and they shall be given into his hand </a:t>
            </a:r>
            <a:r>
              <a:rPr lang="en-AU" sz="2400" dirty="0">
                <a:solidFill>
                  <a:srgbClr val="00FF00"/>
                </a:solidFill>
                <a:latin typeface="Bookman Old Style" pitchFamily="18" charset="0"/>
              </a:rPr>
              <a:t>until a time and times and the dividing of time</a:t>
            </a:r>
            <a:r>
              <a:rPr lang="en-AU" sz="2400" dirty="0">
                <a:latin typeface="Bookman Old Style" pitchFamily="18" charset="0"/>
              </a:rPr>
              <a:t>. </a:t>
            </a:r>
          </a:p>
          <a:p>
            <a:pPr algn="just">
              <a:lnSpc>
                <a:spcPct val="90000"/>
              </a:lnSpc>
            </a:pPr>
            <a:r>
              <a:rPr lang="en-AU" sz="2400" dirty="0">
                <a:latin typeface="Bookman Old Style" pitchFamily="18" charset="0"/>
              </a:rPr>
              <a:t>26  But the judgment shall sit, and </a:t>
            </a:r>
            <a:r>
              <a:rPr lang="en-AU" sz="2400" dirty="0">
                <a:ln>
                  <a:solidFill>
                    <a:schemeClr val="tx1"/>
                  </a:solidFill>
                </a:ln>
                <a:solidFill>
                  <a:srgbClr val="FFCC66"/>
                </a:solidFill>
                <a:latin typeface="Bookman Old Style" pitchFamily="18" charset="0"/>
              </a:rPr>
              <a:t>they shall take away his dominion, to consume and to destroy </a:t>
            </a:r>
            <a:r>
              <a:rPr lang="en-AU" sz="2400" i="1" dirty="0">
                <a:ln>
                  <a:solidFill>
                    <a:schemeClr val="tx1"/>
                  </a:solidFill>
                </a:ln>
                <a:solidFill>
                  <a:srgbClr val="FFCC66"/>
                </a:solidFill>
                <a:latin typeface="Bookman Old Style" pitchFamily="18" charset="0"/>
              </a:rPr>
              <a:t>it</a:t>
            </a:r>
            <a:r>
              <a:rPr lang="en-AU" sz="2400" dirty="0">
                <a:ln>
                  <a:solidFill>
                    <a:schemeClr val="tx1"/>
                  </a:solidFill>
                </a:ln>
                <a:solidFill>
                  <a:srgbClr val="FFCC66"/>
                </a:solidFill>
                <a:latin typeface="Bookman Old Style" pitchFamily="18" charset="0"/>
              </a:rPr>
              <a:t> unto the end</a:t>
            </a:r>
            <a:r>
              <a:rPr lang="en-AU" sz="2400" dirty="0">
                <a:latin typeface="Bookman Old Style" pitchFamily="18" charset="0"/>
              </a:rPr>
              <a:t>.</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0" y="4581525"/>
            <a:ext cx="2339975" cy="2276475"/>
          </a:xfrm>
          <a:prstGeom prst="rect">
            <a:avLst/>
          </a:prstGeom>
          <a:solidFill>
            <a:schemeClr val="bg1"/>
          </a:solidFill>
          <a:ln w="9525" algn="ctr">
            <a:noFill/>
            <a:miter lim="800000"/>
            <a:headEnd/>
            <a:tailEnd/>
          </a:ln>
          <a:effectLst/>
        </p:spPr>
        <p:txBody>
          <a:bodyPr wrap="none" anchor="ctr"/>
          <a:lstStyle/>
          <a:p>
            <a:endParaRPr lang="en-AU">
              <a:solidFill>
                <a:srgbClr val="FFFFFF"/>
              </a:solidFill>
            </a:endParaRPr>
          </a:p>
        </p:txBody>
      </p:sp>
      <p:sp>
        <p:nvSpPr>
          <p:cNvPr id="160771" name="Rectangle 3"/>
          <p:cNvSpPr>
            <a:spLocks noGrp="1" noChangeArrowheads="1"/>
          </p:cNvSpPr>
          <p:nvPr>
            <p:ph type="ctrTitle"/>
          </p:nvPr>
        </p:nvSpPr>
        <p:spPr>
          <a:xfrm>
            <a:off x="0" y="71438"/>
            <a:ext cx="9144000" cy="981075"/>
          </a:xfrm>
        </p:spPr>
        <p:txBody>
          <a:bodyPr/>
          <a:lstStyle/>
          <a:p>
            <a:r>
              <a:rPr lang="en-AU"/>
              <a:t>A time, times and a dividing of time</a:t>
            </a:r>
            <a:endParaRPr lang="en-AU">
              <a:solidFill>
                <a:srgbClr val="FF0000"/>
              </a:solidFill>
            </a:endParaRPr>
          </a:p>
        </p:txBody>
      </p:sp>
      <p:sp>
        <p:nvSpPr>
          <p:cNvPr id="160773" name="Text Box 5"/>
          <p:cNvSpPr txBox="1">
            <a:spLocks noChangeArrowheads="1"/>
          </p:cNvSpPr>
          <p:nvPr/>
        </p:nvSpPr>
        <p:spPr bwMode="auto">
          <a:xfrm>
            <a:off x="149225" y="938213"/>
            <a:ext cx="8828088" cy="5578475"/>
          </a:xfrm>
          <a:prstGeom prst="rect">
            <a:avLst/>
          </a:prstGeom>
          <a:noFill/>
          <a:ln w="9525">
            <a:noFill/>
            <a:miter lim="800000"/>
            <a:headEnd/>
            <a:tailEnd/>
          </a:ln>
          <a:effectLst/>
        </p:spPr>
        <p:txBody>
          <a:bodyPr>
            <a:spAutoFit/>
          </a:bodyPr>
          <a:lstStyle/>
          <a:p>
            <a:pPr marL="536575" indent="-536575">
              <a:buClr>
                <a:srgbClr val="FFFF00"/>
              </a:buClr>
              <a:buFont typeface="Wingdings" pitchFamily="2" charset="2"/>
              <a:buChar char="v"/>
            </a:pPr>
            <a:r>
              <a:rPr lang="en-AU" sz="3000" b="1" dirty="0">
                <a:ln w="22225">
                  <a:solidFill>
                    <a:srgbClr val="FFFFFF"/>
                  </a:solidFill>
                </a:ln>
                <a:solidFill>
                  <a:srgbClr val="FF0000"/>
                </a:solidFill>
                <a:effectLst>
                  <a:outerShdw blurRad="38100" dist="38100" dir="2700000" algn="tl">
                    <a:srgbClr val="000000">
                      <a:alpha val="43137"/>
                    </a:srgbClr>
                  </a:outerShdw>
                </a:effectLst>
              </a:rPr>
              <a:t>Dan. 7:25 </a:t>
            </a:r>
            <a:r>
              <a:rPr lang="en-AU" sz="3000" b="1" dirty="0">
                <a:solidFill>
                  <a:srgbClr val="FFFFFF"/>
                </a:solidFill>
                <a:effectLst>
                  <a:outerShdw blurRad="38100" dist="38100" dir="2700000" algn="tl">
                    <a:srgbClr val="000000">
                      <a:alpha val="43137"/>
                    </a:srgbClr>
                  </a:outerShdw>
                </a:effectLst>
              </a:rPr>
              <a:t>– 360 + 720 + 180 = </a:t>
            </a:r>
            <a:r>
              <a:rPr lang="en-AU" sz="3000" b="1" dirty="0">
                <a:solidFill>
                  <a:srgbClr val="00FF00"/>
                </a:solidFill>
                <a:effectLst>
                  <a:outerShdw blurRad="38100" dist="38100" dir="2700000" algn="tl">
                    <a:srgbClr val="000000">
                      <a:alpha val="43137"/>
                    </a:srgbClr>
                  </a:outerShdw>
                </a:effectLst>
              </a:rPr>
              <a:t>1260</a:t>
            </a:r>
            <a:r>
              <a:rPr lang="en-AU" sz="3000" b="1" dirty="0">
                <a:solidFill>
                  <a:srgbClr val="FFFFFF"/>
                </a:solidFill>
                <a:effectLst>
                  <a:outerShdw blurRad="38100" dist="38100" dir="2700000" algn="tl">
                    <a:srgbClr val="000000">
                      <a:alpha val="43137"/>
                    </a:srgbClr>
                  </a:outerShdw>
                </a:effectLst>
              </a:rPr>
              <a:t> days/yrs.</a:t>
            </a:r>
          </a:p>
          <a:p>
            <a:pPr marL="536575" indent="-536575">
              <a:buClr>
                <a:srgbClr val="FFFF00"/>
              </a:buClr>
              <a:buFont typeface="Wingdings" pitchFamily="2" charset="2"/>
              <a:buChar char="v"/>
            </a:pPr>
            <a:r>
              <a:rPr lang="en-AU" sz="3000" b="1" dirty="0">
                <a:solidFill>
                  <a:srgbClr val="FFFF00"/>
                </a:solidFill>
                <a:effectLst>
                  <a:outerShdw blurRad="38100" dist="38100" dir="2700000" algn="tl">
                    <a:srgbClr val="000000">
                      <a:alpha val="43137"/>
                    </a:srgbClr>
                  </a:outerShdw>
                </a:effectLst>
              </a:rPr>
              <a:t>AD 312</a:t>
            </a:r>
            <a:r>
              <a:rPr lang="en-AU" sz="3000" b="1" dirty="0">
                <a:solidFill>
                  <a:srgbClr val="FFFFFF"/>
                </a:solidFill>
                <a:effectLst>
                  <a:outerShdw blurRad="38100" dist="38100" dir="2700000" algn="tl">
                    <a:srgbClr val="000000">
                      <a:alpha val="43137"/>
                    </a:srgbClr>
                  </a:outerShdw>
                </a:effectLst>
              </a:rPr>
              <a:t> – Triumph of Constantine + </a:t>
            </a:r>
            <a:r>
              <a:rPr lang="en-AU" sz="3000" b="1" dirty="0">
                <a:solidFill>
                  <a:srgbClr val="00FF00"/>
                </a:solidFill>
                <a:effectLst>
                  <a:outerShdw blurRad="38100" dist="38100" dir="2700000" algn="tl">
                    <a:srgbClr val="000000">
                      <a:alpha val="43137"/>
                    </a:srgbClr>
                  </a:outerShdw>
                </a:effectLst>
              </a:rPr>
              <a:t>1260</a:t>
            </a:r>
            <a:r>
              <a:rPr lang="en-AU" sz="3000" b="1" dirty="0">
                <a:solidFill>
                  <a:srgbClr val="FFFFFF"/>
                </a:solidFill>
                <a:effectLst>
                  <a:outerShdw blurRad="38100" dist="38100" dir="2700000" algn="tl">
                    <a:srgbClr val="000000">
                      <a:alpha val="43137"/>
                    </a:srgbClr>
                  </a:outerShdw>
                </a:effectLst>
              </a:rPr>
              <a:t> = </a:t>
            </a:r>
            <a:r>
              <a:rPr lang="en-AU" sz="3000" b="1" dirty="0">
                <a:solidFill>
                  <a:srgbClr val="FFFF00"/>
                </a:solidFill>
                <a:effectLst>
                  <a:outerShdw blurRad="38100" dist="38100" dir="2700000" algn="tl">
                    <a:srgbClr val="000000">
                      <a:alpha val="43137"/>
                    </a:srgbClr>
                  </a:outerShdw>
                </a:effectLst>
              </a:rPr>
              <a:t>1572</a:t>
            </a:r>
            <a:r>
              <a:rPr lang="en-AU" sz="3000" b="1" dirty="0">
                <a:solidFill>
                  <a:srgbClr val="FFFFFF"/>
                </a:solidFill>
                <a:effectLst>
                  <a:outerShdw blurRad="38100" dist="38100" dir="2700000" algn="tl">
                    <a:srgbClr val="000000">
                      <a:alpha val="43137"/>
                    </a:srgbClr>
                  </a:outerShdw>
                </a:effectLst>
              </a:rPr>
              <a:t> – Massacre of St Bartholomew’s Day.</a:t>
            </a:r>
          </a:p>
          <a:p>
            <a:pPr marL="536575" indent="-536575">
              <a:buClr>
                <a:srgbClr val="FFFF00"/>
              </a:buClr>
              <a:buFont typeface="Wingdings" pitchFamily="2" charset="2"/>
              <a:buChar char="v"/>
            </a:pPr>
            <a:r>
              <a:rPr lang="en-AU" sz="3000" b="1" dirty="0">
                <a:solidFill>
                  <a:srgbClr val="FFFF00"/>
                </a:solidFill>
                <a:effectLst>
                  <a:outerShdw blurRad="38100" dist="38100" dir="2700000" algn="tl">
                    <a:srgbClr val="000000">
                      <a:alpha val="43137"/>
                    </a:srgbClr>
                  </a:outerShdw>
                </a:effectLst>
              </a:rPr>
              <a:t>AD 529-533</a:t>
            </a:r>
            <a:r>
              <a:rPr lang="en-AU" sz="3000" b="1" dirty="0">
                <a:solidFill>
                  <a:srgbClr val="FFFFFF"/>
                </a:solidFill>
                <a:effectLst>
                  <a:outerShdw blurRad="38100" dist="38100" dir="2700000" algn="tl">
                    <a:srgbClr val="000000">
                      <a:alpha val="43137"/>
                    </a:srgbClr>
                  </a:outerShdw>
                </a:effectLst>
              </a:rPr>
              <a:t> – Justinian Decrees giving Bishop of Rome headship of the church (political power) + </a:t>
            </a:r>
            <a:r>
              <a:rPr lang="en-AU" sz="3000" b="1" dirty="0">
                <a:solidFill>
                  <a:srgbClr val="00FF00"/>
                </a:solidFill>
                <a:effectLst>
                  <a:outerShdw blurRad="38100" dist="38100" dir="2700000" algn="tl">
                    <a:srgbClr val="000000">
                      <a:alpha val="43137"/>
                    </a:srgbClr>
                  </a:outerShdw>
                </a:effectLst>
              </a:rPr>
              <a:t>1260</a:t>
            </a:r>
            <a:r>
              <a:rPr lang="en-AU" sz="3000" b="1" dirty="0">
                <a:solidFill>
                  <a:srgbClr val="FFFFFF"/>
                </a:solidFill>
                <a:effectLst>
                  <a:outerShdw blurRad="38100" dist="38100" dir="2700000" algn="tl">
                    <a:srgbClr val="000000">
                      <a:alpha val="43137"/>
                    </a:srgbClr>
                  </a:outerShdw>
                </a:effectLst>
              </a:rPr>
              <a:t> = </a:t>
            </a:r>
            <a:r>
              <a:rPr lang="en-AU" sz="3000" b="1" dirty="0">
                <a:solidFill>
                  <a:srgbClr val="FFFF00"/>
                </a:solidFill>
                <a:effectLst>
                  <a:outerShdw blurRad="38100" dist="38100" dir="2700000" algn="tl">
                    <a:srgbClr val="000000">
                      <a:alpha val="43137"/>
                    </a:srgbClr>
                  </a:outerShdw>
                </a:effectLst>
              </a:rPr>
              <a:t>1789-1793</a:t>
            </a:r>
            <a:r>
              <a:rPr lang="en-AU" sz="3000" b="1" dirty="0">
                <a:solidFill>
                  <a:srgbClr val="FFFFFF"/>
                </a:solidFill>
                <a:effectLst>
                  <a:outerShdw blurRad="38100" dist="38100" dir="2700000" algn="tl">
                    <a:srgbClr val="000000">
                      <a:alpha val="43137"/>
                    </a:srgbClr>
                  </a:outerShdw>
                </a:effectLst>
              </a:rPr>
              <a:t> – French Revolution – Papacy loses control of ‘eldest son’ of the church.</a:t>
            </a:r>
          </a:p>
          <a:p>
            <a:pPr marL="536575" indent="-536575">
              <a:buClr>
                <a:srgbClr val="FFFF00"/>
              </a:buClr>
              <a:buFont typeface="Wingdings" pitchFamily="2" charset="2"/>
              <a:buChar char="v"/>
            </a:pPr>
            <a:r>
              <a:rPr lang="en-AU" sz="3000" b="1" dirty="0">
                <a:solidFill>
                  <a:srgbClr val="FFFF00"/>
                </a:solidFill>
                <a:effectLst>
                  <a:outerShdw blurRad="38100" dist="38100" dir="2700000" algn="tl">
                    <a:srgbClr val="000000">
                      <a:alpha val="43137"/>
                    </a:srgbClr>
                  </a:outerShdw>
                </a:effectLst>
              </a:rPr>
              <a:t>AD 608-610 </a:t>
            </a:r>
            <a:r>
              <a:rPr lang="en-AU" sz="3000" b="1" dirty="0" smtClean="0">
                <a:solidFill>
                  <a:srgbClr val="FFFFFF"/>
                </a:solidFill>
                <a:effectLst>
                  <a:outerShdw blurRad="38100" dist="38100" dir="2700000" algn="tl">
                    <a:srgbClr val="000000">
                      <a:alpha val="43137"/>
                    </a:srgbClr>
                  </a:outerShdw>
                </a:effectLst>
              </a:rPr>
              <a:t>– </a:t>
            </a:r>
            <a:r>
              <a:rPr lang="en-AU" sz="3000" b="1" dirty="0">
                <a:solidFill>
                  <a:srgbClr val="FFFFFF"/>
                </a:solidFill>
                <a:effectLst>
                  <a:outerShdw blurRad="38100" dist="38100" dir="2700000" algn="tl">
                    <a:srgbClr val="000000">
                      <a:alpha val="43137"/>
                    </a:srgbClr>
                  </a:outerShdw>
                </a:effectLst>
              </a:rPr>
              <a:t>Decree of Phocas granting Papacy temporal (political) power + </a:t>
            </a:r>
            <a:r>
              <a:rPr lang="en-AU" sz="3000" b="1" dirty="0">
                <a:solidFill>
                  <a:srgbClr val="00FF00"/>
                </a:solidFill>
                <a:effectLst>
                  <a:outerShdw blurRad="38100" dist="38100" dir="2700000" algn="tl">
                    <a:srgbClr val="000000">
                      <a:alpha val="43137"/>
                    </a:srgbClr>
                  </a:outerShdw>
                </a:effectLst>
              </a:rPr>
              <a:t>1260</a:t>
            </a:r>
            <a:r>
              <a:rPr lang="en-AU" sz="3000" b="1" dirty="0">
                <a:solidFill>
                  <a:srgbClr val="FFFFFF"/>
                </a:solidFill>
                <a:effectLst>
                  <a:outerShdw blurRad="38100" dist="38100" dir="2700000" algn="tl">
                    <a:srgbClr val="000000">
                      <a:alpha val="43137"/>
                    </a:srgbClr>
                  </a:outerShdw>
                </a:effectLst>
              </a:rPr>
              <a:t> = </a:t>
            </a:r>
            <a:r>
              <a:rPr lang="en-AU" sz="3000" b="1" dirty="0">
                <a:solidFill>
                  <a:srgbClr val="FFFF00"/>
                </a:solidFill>
                <a:effectLst>
                  <a:outerShdw blurRad="38100" dist="38100" dir="2700000" algn="tl">
                    <a:srgbClr val="000000">
                      <a:alpha val="43137"/>
                    </a:srgbClr>
                  </a:outerShdw>
                </a:effectLst>
              </a:rPr>
              <a:t>1868-1870 </a:t>
            </a:r>
            <a:r>
              <a:rPr lang="en-AU" sz="3000" b="1" dirty="0">
                <a:solidFill>
                  <a:srgbClr val="FFFFFF"/>
                </a:solidFill>
                <a:effectLst>
                  <a:outerShdw blurRad="38100" dist="38100" dir="2700000" algn="tl">
                    <a:srgbClr val="000000">
                      <a:alpha val="43137"/>
                    </a:srgbClr>
                  </a:outerShdw>
                </a:effectLst>
              </a:rPr>
              <a:t>– </a:t>
            </a:r>
            <a:r>
              <a:rPr lang="en-AU" sz="3000" b="1" dirty="0" err="1">
                <a:solidFill>
                  <a:srgbClr val="FFFFFF"/>
                </a:solidFill>
                <a:effectLst>
                  <a:outerShdw blurRad="38100" dist="38100" dir="2700000" algn="tl">
                    <a:srgbClr val="000000">
                      <a:alpha val="43137"/>
                    </a:srgbClr>
                  </a:outerShdw>
                </a:effectLst>
              </a:rPr>
              <a:t>Garabaldi</a:t>
            </a:r>
            <a:r>
              <a:rPr lang="en-AU" sz="3000" b="1" dirty="0">
                <a:solidFill>
                  <a:srgbClr val="FFFFFF"/>
                </a:solidFill>
                <a:effectLst>
                  <a:outerShdw blurRad="38100" dist="38100" dir="2700000" algn="tl">
                    <a:srgbClr val="000000">
                      <a:alpha val="43137"/>
                    </a:srgbClr>
                  </a:outerShdw>
                </a:effectLst>
              </a:rPr>
              <a:t> drives Pope out of Vatican – loss of temporal power.</a:t>
            </a:r>
            <a:endParaRPr lang="en-AU" sz="3000" dirty="0">
              <a:solidFill>
                <a:srgbClr val="FFFF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07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7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07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77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3"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62" name="Picture 2" descr="Triple tiara  on Pius 12"/>
          <p:cNvPicPr>
            <a:picLocks noChangeAspect="1" noChangeArrowheads="1"/>
          </p:cNvPicPr>
          <p:nvPr/>
        </p:nvPicPr>
        <p:blipFill>
          <a:blip r:embed="rId2" cstate="print"/>
          <a:srcRect/>
          <a:stretch>
            <a:fillRect/>
          </a:stretch>
        </p:blipFill>
        <p:spPr bwMode="auto">
          <a:xfrm>
            <a:off x="6019800" y="2708275"/>
            <a:ext cx="3124200" cy="4149725"/>
          </a:xfrm>
          <a:prstGeom prst="rect">
            <a:avLst/>
          </a:prstGeom>
          <a:noFill/>
        </p:spPr>
      </p:pic>
      <p:sp>
        <p:nvSpPr>
          <p:cNvPr id="245763" name="Rectangle 3"/>
          <p:cNvSpPr>
            <a:spLocks noGrp="1" noChangeArrowheads="1"/>
          </p:cNvSpPr>
          <p:nvPr>
            <p:ph type="ctrTitle"/>
          </p:nvPr>
        </p:nvSpPr>
        <p:spPr>
          <a:xfrm>
            <a:off x="0" y="54592"/>
            <a:ext cx="9144000" cy="836613"/>
          </a:xfrm>
          <a:noFill/>
          <a:ln/>
        </p:spPr>
        <p:txBody>
          <a:bodyPr/>
          <a:lstStyle/>
          <a:p>
            <a:pPr>
              <a:lnSpc>
                <a:spcPct val="95000"/>
              </a:lnSpc>
              <a:spcBef>
                <a:spcPct val="50000"/>
              </a:spcBef>
            </a:pPr>
            <a:r>
              <a:rPr lang="en-US" sz="4400" dirty="0">
                <a:solidFill>
                  <a:srgbClr val="FFFF99"/>
                </a:solidFill>
              </a:rPr>
              <a:t>The </a:t>
            </a:r>
            <a:r>
              <a:rPr lang="en-US" sz="4400" dirty="0" smtClean="0">
                <a:solidFill>
                  <a:srgbClr val="FFFF99"/>
                </a:solidFill>
              </a:rPr>
              <a:t>times </a:t>
            </a:r>
            <a:r>
              <a:rPr lang="en-US" sz="4400" dirty="0">
                <a:solidFill>
                  <a:srgbClr val="FFFF99"/>
                </a:solidFill>
              </a:rPr>
              <a:t>of the HRE</a:t>
            </a:r>
            <a:endParaRPr lang="en-AU" sz="4400" dirty="0">
              <a:solidFill>
                <a:srgbClr val="FFFF99"/>
              </a:solidFill>
            </a:endParaRPr>
          </a:p>
        </p:txBody>
      </p:sp>
      <p:sp>
        <p:nvSpPr>
          <p:cNvPr id="245765" name="Text Box 5"/>
          <p:cNvSpPr txBox="1">
            <a:spLocks noChangeArrowheads="1"/>
          </p:cNvSpPr>
          <p:nvPr/>
        </p:nvSpPr>
        <p:spPr bwMode="auto">
          <a:xfrm>
            <a:off x="6156325" y="5991225"/>
            <a:ext cx="2952750" cy="830997"/>
          </a:xfrm>
          <a:prstGeom prst="rect">
            <a:avLst/>
          </a:prstGeom>
          <a:noFill/>
          <a:ln w="9525">
            <a:noFill/>
            <a:miter lim="800000"/>
            <a:headEnd/>
            <a:tailEnd/>
          </a:ln>
          <a:effectLst/>
        </p:spPr>
        <p:txBody>
          <a:bodyPr>
            <a:spAutoFit/>
          </a:bodyPr>
          <a:lstStyle/>
          <a:p>
            <a:pPr algn="ctr">
              <a:spcBef>
                <a:spcPct val="50000"/>
              </a:spcBef>
            </a:pPr>
            <a:r>
              <a:rPr lang="en-US" sz="2400" dirty="0">
                <a:ln>
                  <a:solidFill>
                    <a:sysClr val="windowText" lastClr="000000"/>
                  </a:solidFill>
                </a:ln>
                <a:solidFill>
                  <a:srgbClr val="FF0000"/>
                </a:solidFill>
                <a:effectLst>
                  <a:outerShdw blurRad="38100" dist="38100" dir="2700000" algn="tl">
                    <a:srgbClr val="FFFFFF"/>
                  </a:outerShdw>
                </a:effectLst>
                <a:latin typeface="Arial Black" pitchFamily="34" charset="0"/>
              </a:rPr>
              <a:t>Triple tiara worn by Pius 12</a:t>
            </a:r>
            <a:endParaRPr lang="en-AU" sz="2400" dirty="0">
              <a:ln>
                <a:solidFill>
                  <a:sysClr val="windowText" lastClr="000000"/>
                </a:solidFill>
              </a:ln>
              <a:solidFill>
                <a:srgbClr val="FF0000"/>
              </a:solidFill>
              <a:effectLst>
                <a:outerShdw blurRad="38100" dist="38100" dir="2700000" algn="tl">
                  <a:srgbClr val="FFFFFF"/>
                </a:outerShdw>
              </a:effectLst>
              <a:latin typeface="Arial Black" pitchFamily="34" charset="0"/>
            </a:endParaRPr>
          </a:p>
        </p:txBody>
      </p:sp>
      <p:pic>
        <p:nvPicPr>
          <p:cNvPr id="245766" name="Picture 6" descr="Charlemagne crowned"/>
          <p:cNvPicPr>
            <a:picLocks noChangeAspect="1" noChangeArrowheads="1"/>
          </p:cNvPicPr>
          <p:nvPr/>
        </p:nvPicPr>
        <p:blipFill>
          <a:blip r:embed="rId3" cstate="print"/>
          <a:srcRect/>
          <a:stretch>
            <a:fillRect/>
          </a:stretch>
        </p:blipFill>
        <p:spPr bwMode="auto">
          <a:xfrm>
            <a:off x="5473129" y="4030663"/>
            <a:ext cx="3635375" cy="2827337"/>
          </a:xfrm>
          <a:prstGeom prst="rect">
            <a:avLst/>
          </a:prstGeom>
          <a:noFill/>
        </p:spPr>
      </p:pic>
      <p:sp>
        <p:nvSpPr>
          <p:cNvPr id="245767" name="Text Box 7"/>
          <p:cNvSpPr txBox="1">
            <a:spLocks noChangeArrowheads="1"/>
          </p:cNvSpPr>
          <p:nvPr/>
        </p:nvSpPr>
        <p:spPr bwMode="auto">
          <a:xfrm>
            <a:off x="5868988" y="6308725"/>
            <a:ext cx="2951162" cy="457200"/>
          </a:xfrm>
          <a:prstGeom prst="rect">
            <a:avLst/>
          </a:prstGeom>
          <a:noFill/>
          <a:ln w="9525">
            <a:noFill/>
            <a:miter lim="800000"/>
            <a:headEnd/>
            <a:tailEnd/>
          </a:ln>
          <a:effectLst/>
        </p:spPr>
        <p:txBody>
          <a:bodyPr>
            <a:spAutoFit/>
          </a:bodyPr>
          <a:lstStyle/>
          <a:p>
            <a:pPr>
              <a:spcBef>
                <a:spcPct val="50000"/>
              </a:spcBef>
            </a:pPr>
            <a:r>
              <a:rPr lang="en-AU" sz="2400" dirty="0">
                <a:ln>
                  <a:solidFill>
                    <a:srgbClr val="000000"/>
                  </a:solidFill>
                </a:ln>
                <a:solidFill>
                  <a:srgbClr val="CC0000"/>
                </a:solidFill>
                <a:effectLst>
                  <a:outerShdw blurRad="38100" dist="38100" dir="2700000" algn="tl">
                    <a:srgbClr val="FFFFFF"/>
                  </a:outerShdw>
                </a:effectLst>
                <a:latin typeface="Impact" pitchFamily="34" charset="0"/>
              </a:rPr>
              <a:t>Christmas Day 800 AD</a:t>
            </a:r>
          </a:p>
        </p:txBody>
      </p:sp>
      <p:sp>
        <p:nvSpPr>
          <p:cNvPr id="245764" name="Rectangle 4"/>
          <p:cNvSpPr>
            <a:spLocks noGrp="1" noChangeArrowheads="1"/>
          </p:cNvSpPr>
          <p:nvPr>
            <p:ph type="subTitle" idx="1"/>
          </p:nvPr>
        </p:nvSpPr>
        <p:spPr>
          <a:xfrm>
            <a:off x="395288" y="765175"/>
            <a:ext cx="8497887" cy="5903913"/>
          </a:xfrm>
        </p:spPr>
        <p:txBody>
          <a:bodyPr/>
          <a:lstStyle/>
          <a:p>
            <a:r>
              <a:rPr lang="en-US" sz="3000" dirty="0">
                <a:solidFill>
                  <a:srgbClr val="FFFF66"/>
                </a:solidFill>
              </a:rPr>
              <a:t>The Holy Roman Empire</a:t>
            </a:r>
            <a:r>
              <a:rPr lang="en-US" sz="3000" dirty="0"/>
              <a:t> had two important dates at its inception:</a:t>
            </a:r>
          </a:p>
          <a:p>
            <a:pPr>
              <a:spcBef>
                <a:spcPts val="0"/>
              </a:spcBef>
              <a:spcAft>
                <a:spcPts val="600"/>
              </a:spcAft>
            </a:pPr>
            <a:r>
              <a:rPr lang="en-US" b="0" dirty="0">
                <a:solidFill>
                  <a:srgbClr val="FFFF00"/>
                </a:solidFill>
                <a:latin typeface="Arial Black" pitchFamily="34" charset="0"/>
              </a:rPr>
              <a:t>758 AD</a:t>
            </a:r>
            <a:r>
              <a:rPr lang="en-US" dirty="0"/>
              <a:t> – Pepin king of France conquered 3 Barbarian states in Italy and gave them to the Pope.</a:t>
            </a:r>
          </a:p>
          <a:p>
            <a:pPr>
              <a:spcBef>
                <a:spcPts val="0"/>
              </a:spcBef>
              <a:spcAft>
                <a:spcPts val="600"/>
              </a:spcAft>
            </a:pPr>
            <a:r>
              <a:rPr lang="en-US" b="0" dirty="0">
                <a:solidFill>
                  <a:srgbClr val="FFFF00"/>
                </a:solidFill>
                <a:latin typeface="Arial Black" pitchFamily="34" charset="0"/>
              </a:rPr>
              <a:t>800 AD</a:t>
            </a:r>
            <a:r>
              <a:rPr lang="en-US" dirty="0"/>
              <a:t> – Pope Leo crowned Charlemagne Emperor of the Holy Roman Empire.</a:t>
            </a:r>
          </a:p>
          <a:p>
            <a:r>
              <a:rPr lang="en-US" dirty="0" smtClean="0"/>
              <a:t>Add </a:t>
            </a:r>
            <a:r>
              <a:rPr lang="en-US" dirty="0"/>
              <a:t>1260 </a:t>
            </a:r>
            <a:r>
              <a:rPr lang="en-US" dirty="0" smtClean="0"/>
              <a:t>years and the reverse happens:</a:t>
            </a:r>
            <a:endParaRPr lang="en-US" dirty="0"/>
          </a:p>
          <a:p>
            <a:pPr>
              <a:lnSpc>
                <a:spcPct val="95000"/>
              </a:lnSpc>
              <a:spcBef>
                <a:spcPts val="600"/>
              </a:spcBef>
              <a:spcAft>
                <a:spcPts val="600"/>
              </a:spcAft>
            </a:pPr>
            <a:r>
              <a:rPr lang="en-US" sz="3200" dirty="0" smtClean="0">
                <a:solidFill>
                  <a:srgbClr val="FFFF66"/>
                </a:solidFill>
              </a:rPr>
              <a:t>758 </a:t>
            </a:r>
            <a:r>
              <a:rPr lang="en-US" sz="3200" dirty="0">
                <a:solidFill>
                  <a:srgbClr val="FFFF66"/>
                </a:solidFill>
              </a:rPr>
              <a:t>+ 1260</a:t>
            </a:r>
            <a:r>
              <a:rPr lang="en-US" sz="3200" dirty="0"/>
              <a:t> </a:t>
            </a:r>
            <a:r>
              <a:rPr lang="en-US" dirty="0"/>
              <a:t>= </a:t>
            </a:r>
            <a:r>
              <a:rPr lang="en-US" sz="3200" b="0" dirty="0" smtClean="0">
                <a:solidFill>
                  <a:srgbClr val="FFFF00"/>
                </a:solidFill>
                <a:latin typeface="Arial Black" pitchFamily="34" charset="0"/>
              </a:rPr>
              <a:t>2018</a:t>
            </a:r>
            <a:r>
              <a:rPr lang="en-US" dirty="0" smtClean="0">
                <a:solidFill>
                  <a:srgbClr val="00FF00"/>
                </a:solidFill>
              </a:rPr>
              <a:t> </a:t>
            </a:r>
            <a:r>
              <a:rPr lang="en-US" sz="3200" dirty="0" smtClean="0">
                <a:solidFill>
                  <a:srgbClr val="00FF00"/>
                </a:solidFill>
              </a:rPr>
              <a:t>– Papacy likely regains immense political power in Europe.</a:t>
            </a:r>
            <a:endParaRPr lang="en-US" sz="3200" dirty="0">
              <a:solidFill>
                <a:srgbClr val="00FF00"/>
              </a:solidFill>
            </a:endParaRPr>
          </a:p>
          <a:p>
            <a:pPr>
              <a:lnSpc>
                <a:spcPct val="95000"/>
              </a:lnSpc>
              <a:spcBef>
                <a:spcPts val="600"/>
              </a:spcBef>
              <a:spcAft>
                <a:spcPts val="600"/>
              </a:spcAft>
            </a:pPr>
            <a:r>
              <a:rPr lang="en-US" sz="3200" dirty="0" smtClean="0">
                <a:solidFill>
                  <a:srgbClr val="FFFF66"/>
                </a:solidFill>
              </a:rPr>
              <a:t>800 </a:t>
            </a:r>
            <a:r>
              <a:rPr lang="en-US" sz="3200" dirty="0">
                <a:solidFill>
                  <a:srgbClr val="FFFF66"/>
                </a:solidFill>
              </a:rPr>
              <a:t>+ 1260</a:t>
            </a:r>
            <a:r>
              <a:rPr lang="en-US" sz="3200" dirty="0"/>
              <a:t> </a:t>
            </a:r>
            <a:r>
              <a:rPr lang="en-US" dirty="0"/>
              <a:t>= </a:t>
            </a:r>
            <a:r>
              <a:rPr lang="en-US" sz="3200" b="0" dirty="0" smtClean="0">
                <a:solidFill>
                  <a:srgbClr val="FFFF00"/>
                </a:solidFill>
                <a:latin typeface="Arial Black" pitchFamily="34" charset="0"/>
              </a:rPr>
              <a:t>2060</a:t>
            </a:r>
            <a:r>
              <a:rPr lang="en-US" b="0" dirty="0" smtClean="0">
                <a:solidFill>
                  <a:srgbClr val="00FF00"/>
                </a:solidFill>
                <a:latin typeface="Arial Black" pitchFamily="34" charset="0"/>
              </a:rPr>
              <a:t> </a:t>
            </a:r>
            <a:r>
              <a:rPr lang="en-US" sz="3200" dirty="0" smtClean="0">
                <a:solidFill>
                  <a:srgbClr val="00FF00"/>
                </a:solidFill>
              </a:rPr>
              <a:t>– The year of the destruction of the HRE and Papal system.</a:t>
            </a:r>
            <a:endParaRPr lang="en-US" sz="3200" dirty="0">
              <a:solidFill>
                <a:srgbClr val="00FF00"/>
              </a:solidFill>
            </a:endParaRPr>
          </a:p>
          <a:p>
            <a:pPr algn="ctr"/>
            <a:endParaRPr lang="en-AU" sz="3200" dirty="0">
              <a:solidFill>
                <a:srgbClr val="00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576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76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57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5764">
                                            <p:txEl>
                                              <p:pRg st="2" end="2"/>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4576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4576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457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5767"/>
                                        </p:tgtEl>
                                        <p:attrNameLst>
                                          <p:attrName>style.visibility</p:attrName>
                                        </p:attrNameLst>
                                      </p:cBhvr>
                                      <p:to>
                                        <p:strVal val="visible"/>
                                      </p:to>
                                    </p:set>
                                  </p:childTnLst>
                                  <p:subTnLst>
                                    <p:set>
                                      <p:cBhvr override="childStyle">
                                        <p:cTn dur="1" fill="hold" display="0" masterRel="nextClick" afterEffect="1"/>
                                        <p:tgtEl>
                                          <p:spTgt spid="245767"/>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5764">
                                            <p:txEl>
                                              <p:pRg st="3" end="3"/>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4576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45764">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57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5" grpId="0"/>
      <p:bldP spid="245765" grpId="1"/>
      <p:bldP spid="245767" grpId="0"/>
      <p:bldP spid="24576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ctrTitle"/>
          </p:nvPr>
        </p:nvSpPr>
        <p:spPr>
          <a:xfrm>
            <a:off x="0" y="41565"/>
            <a:ext cx="9144000" cy="908719"/>
          </a:xfrm>
        </p:spPr>
        <p:txBody>
          <a:bodyPr/>
          <a:lstStyle/>
          <a:p>
            <a:pPr eaLnBrk="1" hangingPunct="1">
              <a:lnSpc>
                <a:spcPct val="90000"/>
              </a:lnSpc>
              <a:defRPr/>
            </a:pPr>
            <a:r>
              <a:rPr lang="en-AU" sz="4800" dirty="0" smtClean="0"/>
              <a:t>The signs are numerous</a:t>
            </a:r>
            <a:endParaRPr lang="en-AU" sz="4800" dirty="0" smtClean="0">
              <a:solidFill>
                <a:srgbClr val="FF0000"/>
              </a:solidFill>
            </a:endParaRPr>
          </a:p>
        </p:txBody>
      </p:sp>
      <p:sp>
        <p:nvSpPr>
          <p:cNvPr id="23555" name="Text Box 3"/>
          <p:cNvSpPr txBox="1">
            <a:spLocks noChangeArrowheads="1"/>
          </p:cNvSpPr>
          <p:nvPr/>
        </p:nvSpPr>
        <p:spPr bwMode="auto">
          <a:xfrm>
            <a:off x="381681" y="881010"/>
            <a:ext cx="8352928" cy="5853910"/>
          </a:xfrm>
          <a:prstGeom prst="rect">
            <a:avLst/>
          </a:prstGeom>
          <a:noFill/>
          <a:ln w="9525" algn="ctr">
            <a:noFill/>
            <a:miter lim="800000"/>
            <a:headEnd/>
            <a:tailEnd/>
          </a:ln>
        </p:spPr>
        <p:txBody>
          <a:bodyPr wrap="square">
            <a:spAutoFit/>
          </a:bodyPr>
          <a:lstStyle/>
          <a:p>
            <a:pPr algn="ctr" fontAlgn="base">
              <a:lnSpc>
                <a:spcPct val="95000"/>
              </a:lnSpc>
              <a:spcAft>
                <a:spcPts val="1200"/>
              </a:spcAft>
              <a:buClr>
                <a:srgbClr val="FFFF00"/>
              </a:buClr>
              <a:buFont typeface="Wingdings" pitchFamily="2" charset="2"/>
              <a:buNone/>
            </a:pPr>
            <a:r>
              <a:rPr lang="en-AU" sz="3600" b="1" dirty="0" smtClean="0">
                <a:ln>
                  <a:solidFill>
                    <a:srgbClr val="FFFFFF"/>
                  </a:solidFill>
                </a:ln>
                <a:solidFill>
                  <a:srgbClr val="00FFFF"/>
                </a:solidFill>
                <a:cs typeface="Arial" charset="0"/>
              </a:rPr>
              <a:t>Here is the one that is unmistakeable!</a:t>
            </a:r>
          </a:p>
          <a:p>
            <a:pPr algn="ctr" fontAlgn="base">
              <a:lnSpc>
                <a:spcPct val="95000"/>
              </a:lnSpc>
              <a:spcAft>
                <a:spcPts val="1200"/>
              </a:spcAft>
              <a:buClr>
                <a:srgbClr val="FFFF00"/>
              </a:buClr>
              <a:buFont typeface="Wingdings" pitchFamily="2" charset="2"/>
              <a:buNone/>
            </a:pPr>
            <a:r>
              <a:rPr lang="en-AU" sz="3600" b="1" dirty="0" smtClean="0">
                <a:solidFill>
                  <a:srgbClr val="00FF00"/>
                </a:solidFill>
                <a:cs typeface="Arial" charset="0"/>
              </a:rPr>
              <a:t>70 years of almost unbroken prosperity in much of the world is about to end and a time of trouble never before experienced will begin.</a:t>
            </a:r>
          </a:p>
          <a:p>
            <a:pPr algn="ctr" fontAlgn="base">
              <a:lnSpc>
                <a:spcPct val="95000"/>
              </a:lnSpc>
              <a:spcAft>
                <a:spcPts val="1200"/>
              </a:spcAft>
              <a:buClr>
                <a:srgbClr val="FFFF00"/>
              </a:buClr>
              <a:buFont typeface="Wingdings" pitchFamily="2" charset="2"/>
              <a:buNone/>
            </a:pPr>
            <a:r>
              <a:rPr lang="en-AU" sz="3600" b="1" dirty="0" smtClean="0">
                <a:ln>
                  <a:solidFill>
                    <a:srgbClr val="FFFFFF"/>
                  </a:solidFill>
                </a:ln>
                <a:solidFill>
                  <a:srgbClr val="FFC000"/>
                </a:solidFill>
                <a:cs typeface="Arial" charset="0"/>
              </a:rPr>
              <a:t>Men’s hearts will then truly fail for fear of things coming on the earth.</a:t>
            </a:r>
            <a:endParaRPr lang="en-AU" sz="3600" b="1" dirty="0" smtClean="0">
              <a:solidFill>
                <a:srgbClr val="FFFFFF"/>
              </a:solidFill>
              <a:cs typeface="Arial" charset="0"/>
            </a:endParaRPr>
          </a:p>
          <a:p>
            <a:pPr algn="ctr" fontAlgn="base">
              <a:lnSpc>
                <a:spcPct val="95000"/>
              </a:lnSpc>
              <a:spcAft>
                <a:spcPts val="1200"/>
              </a:spcAft>
              <a:buClr>
                <a:srgbClr val="FFFF00"/>
              </a:buClr>
              <a:buFont typeface="Wingdings" pitchFamily="2" charset="2"/>
              <a:buNone/>
            </a:pPr>
            <a:endParaRPr lang="en-US" sz="2000" b="1" dirty="0" smtClean="0">
              <a:solidFill>
                <a:srgbClr val="FFFFFF"/>
              </a:solidFill>
              <a:cs typeface="Arial" charset="0"/>
            </a:endParaRPr>
          </a:p>
          <a:p>
            <a:pPr algn="ctr" fontAlgn="base">
              <a:lnSpc>
                <a:spcPct val="95000"/>
              </a:lnSpc>
              <a:spcAft>
                <a:spcPts val="1200"/>
              </a:spcAft>
              <a:buClr>
                <a:srgbClr val="FFFF00"/>
              </a:buClr>
              <a:buFont typeface="Wingdings" pitchFamily="2" charset="2"/>
              <a:buNone/>
            </a:pPr>
            <a:r>
              <a:rPr lang="en-US" sz="4400" b="1" dirty="0" smtClean="0">
                <a:solidFill>
                  <a:srgbClr val="FFFF00"/>
                </a:solidFill>
                <a:cs typeface="Arial" charset="0"/>
              </a:rPr>
              <a:t>Listen to this</a:t>
            </a:r>
            <a:endParaRPr lang="en-AU" sz="4400" b="1" dirty="0">
              <a:solidFill>
                <a:srgbClr val="FFFF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23555">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23555">
                                            <p:txEl>
                                              <p:pRg st="2" end="2"/>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1500"/>
                                  </p:stCondLst>
                                  <p:childTnLst>
                                    <p:set>
                                      <p:cBhvr>
                                        <p:cTn id="15"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AutoShape 2"/>
          <p:cNvSpPr>
            <a:spLocks noChangeArrowheads="1"/>
          </p:cNvSpPr>
          <p:nvPr/>
        </p:nvSpPr>
        <p:spPr bwMode="auto">
          <a:xfrm>
            <a:off x="2470150" y="4581525"/>
            <a:ext cx="6191250" cy="720725"/>
          </a:xfrm>
          <a:prstGeom prst="leftRightArrow">
            <a:avLst>
              <a:gd name="adj1" fmla="val 69481"/>
              <a:gd name="adj2" fmla="val 89005"/>
            </a:avLst>
          </a:prstGeom>
          <a:solidFill>
            <a:schemeClr val="bg1"/>
          </a:solidFill>
          <a:ln w="38100">
            <a:solidFill>
              <a:schemeClr val="tx1"/>
            </a:solidFill>
            <a:miter lim="800000"/>
            <a:headEnd/>
            <a:tailEnd/>
          </a:ln>
          <a:effectLst/>
        </p:spPr>
        <p:txBody>
          <a:bodyPr wrap="none" anchor="ctr"/>
          <a:lstStyle/>
          <a:p>
            <a:pPr algn="ctr">
              <a:spcBef>
                <a:spcPct val="0"/>
              </a:spcBef>
            </a:pPr>
            <a:r>
              <a:rPr lang="en-AU" sz="2400">
                <a:solidFill>
                  <a:srgbClr val="FFFFFF"/>
                </a:solidFill>
                <a:latin typeface="Impact" pitchFamily="34" charset="0"/>
              </a:rPr>
              <a:t>40 years</a:t>
            </a:r>
          </a:p>
        </p:txBody>
      </p:sp>
      <p:sp>
        <p:nvSpPr>
          <p:cNvPr id="139267" name="Rectangle 3"/>
          <p:cNvSpPr>
            <a:spLocks noGrp="1" noChangeArrowheads="1"/>
          </p:cNvSpPr>
          <p:nvPr>
            <p:ph type="ctrTitle"/>
          </p:nvPr>
        </p:nvSpPr>
        <p:spPr>
          <a:xfrm>
            <a:off x="0" y="27710"/>
            <a:ext cx="9144000" cy="692150"/>
          </a:xfrm>
        </p:spPr>
        <p:txBody>
          <a:bodyPr/>
          <a:lstStyle/>
          <a:p>
            <a:r>
              <a:rPr lang="en-AU" dirty="0"/>
              <a:t>Events of the Jubilee Period</a:t>
            </a:r>
          </a:p>
        </p:txBody>
      </p:sp>
      <p:sp>
        <p:nvSpPr>
          <p:cNvPr id="139268" name="Rectangle 4"/>
          <p:cNvSpPr>
            <a:spLocks noChangeArrowheads="1"/>
          </p:cNvSpPr>
          <p:nvPr/>
        </p:nvSpPr>
        <p:spPr bwMode="auto">
          <a:xfrm>
            <a:off x="2051050" y="1068388"/>
            <a:ext cx="6624638" cy="957262"/>
          </a:xfrm>
          <a:prstGeom prst="rect">
            <a:avLst/>
          </a:prstGeom>
          <a:solidFill>
            <a:schemeClr val="bg2"/>
          </a:solidFill>
          <a:ln w="9525">
            <a:solidFill>
              <a:schemeClr val="tx1"/>
            </a:solidFill>
            <a:miter lim="800000"/>
            <a:headEnd/>
            <a:tailEnd/>
          </a:ln>
          <a:effectLst/>
        </p:spPr>
        <p:txBody>
          <a:bodyPr wrap="none" anchor="ctr"/>
          <a:lstStyle/>
          <a:p>
            <a:pPr algn="ctr">
              <a:spcBef>
                <a:spcPct val="0"/>
              </a:spcBef>
            </a:pPr>
            <a:r>
              <a:rPr lang="en-AU" sz="2400" b="1" dirty="0">
                <a:solidFill>
                  <a:srgbClr val="FFFFFF"/>
                </a:solidFill>
              </a:rPr>
              <a:t>Yahweh Sabaoth manifested in power</a:t>
            </a:r>
          </a:p>
          <a:p>
            <a:pPr algn="ctr">
              <a:spcBef>
                <a:spcPct val="0"/>
              </a:spcBef>
            </a:pPr>
            <a:r>
              <a:rPr lang="en-AU" sz="2400" b="1" dirty="0">
                <a:solidFill>
                  <a:srgbClr val="FFFFFF"/>
                </a:solidFill>
              </a:rPr>
              <a:t>for 40 years </a:t>
            </a:r>
            <a:r>
              <a:rPr lang="en-AU" sz="2400" b="1" dirty="0" smtClean="0">
                <a:solidFill>
                  <a:srgbClr val="FFFFFF"/>
                </a:solidFill>
              </a:rPr>
              <a:t>but glory </a:t>
            </a:r>
            <a:r>
              <a:rPr lang="en-AU" sz="2400" b="1" dirty="0">
                <a:solidFill>
                  <a:srgbClr val="FFFFFF"/>
                </a:solidFill>
              </a:rPr>
              <a:t>unseen by the world</a:t>
            </a:r>
          </a:p>
        </p:txBody>
      </p:sp>
      <p:sp>
        <p:nvSpPr>
          <p:cNvPr id="139269" name="Rectangle 5"/>
          <p:cNvSpPr>
            <a:spLocks noChangeArrowheads="1"/>
          </p:cNvSpPr>
          <p:nvPr/>
        </p:nvSpPr>
        <p:spPr bwMode="auto">
          <a:xfrm>
            <a:off x="95250" y="733425"/>
            <a:ext cx="360363" cy="4679950"/>
          </a:xfrm>
          <a:prstGeom prst="rect">
            <a:avLst/>
          </a:prstGeom>
          <a:solidFill>
            <a:srgbClr val="FFFF00"/>
          </a:solidFill>
          <a:ln w="9525">
            <a:solidFill>
              <a:srgbClr val="FFFF00"/>
            </a:solidFill>
            <a:miter lim="800000"/>
            <a:headEnd/>
            <a:tailEnd/>
          </a:ln>
          <a:effectLst/>
        </p:spPr>
        <p:txBody>
          <a:bodyPr wrap="none" anchor="ctr"/>
          <a:lstStyle/>
          <a:p>
            <a:endParaRPr lang="en-US">
              <a:solidFill>
                <a:srgbClr val="FFFFFF"/>
              </a:solidFill>
            </a:endParaRPr>
          </a:p>
        </p:txBody>
      </p:sp>
      <p:sp>
        <p:nvSpPr>
          <p:cNvPr id="139270" name="Text Box 6"/>
          <p:cNvSpPr txBox="1">
            <a:spLocks noChangeArrowheads="1"/>
          </p:cNvSpPr>
          <p:nvPr/>
        </p:nvSpPr>
        <p:spPr bwMode="auto">
          <a:xfrm rot="16200000">
            <a:off x="-2080419" y="2867819"/>
            <a:ext cx="4716463" cy="396875"/>
          </a:xfrm>
          <a:prstGeom prst="rect">
            <a:avLst/>
          </a:prstGeom>
          <a:noFill/>
          <a:ln w="9525">
            <a:noFill/>
            <a:miter lim="800000"/>
            <a:headEnd/>
            <a:tailEnd/>
          </a:ln>
          <a:effectLst/>
        </p:spPr>
        <p:txBody>
          <a:bodyPr>
            <a:spAutoFit/>
          </a:bodyPr>
          <a:lstStyle/>
          <a:p>
            <a:pPr>
              <a:spcBef>
                <a:spcPct val="0"/>
              </a:spcBef>
            </a:pPr>
            <a:r>
              <a:rPr lang="en-AU" sz="2000">
                <a:solidFill>
                  <a:srgbClr val="000000"/>
                </a:solidFill>
                <a:latin typeface="Arial Black" pitchFamily="34" charset="0"/>
              </a:rPr>
              <a:t>Return of Christ - Resurrection</a:t>
            </a:r>
          </a:p>
        </p:txBody>
      </p:sp>
      <p:sp>
        <p:nvSpPr>
          <p:cNvPr id="139271" name="Rectangle 7"/>
          <p:cNvSpPr>
            <a:spLocks noChangeArrowheads="1"/>
          </p:cNvSpPr>
          <p:nvPr/>
        </p:nvSpPr>
        <p:spPr bwMode="auto">
          <a:xfrm>
            <a:off x="8701088" y="692150"/>
            <a:ext cx="395287" cy="6165850"/>
          </a:xfrm>
          <a:prstGeom prst="rect">
            <a:avLst/>
          </a:prstGeom>
          <a:solidFill>
            <a:schemeClr val="accent1"/>
          </a:solidFill>
          <a:ln w="9525">
            <a:solidFill>
              <a:schemeClr val="accent1"/>
            </a:solidFill>
            <a:miter lim="800000"/>
            <a:headEnd/>
            <a:tailEnd/>
          </a:ln>
          <a:effectLst/>
        </p:spPr>
        <p:txBody>
          <a:bodyPr wrap="none" anchor="ctr"/>
          <a:lstStyle/>
          <a:p>
            <a:endParaRPr lang="en-US">
              <a:solidFill>
                <a:srgbClr val="FFFFFF"/>
              </a:solidFill>
            </a:endParaRPr>
          </a:p>
        </p:txBody>
      </p:sp>
      <p:sp>
        <p:nvSpPr>
          <p:cNvPr id="139272" name="Text Box 8"/>
          <p:cNvSpPr txBox="1">
            <a:spLocks noChangeArrowheads="1"/>
          </p:cNvSpPr>
          <p:nvPr/>
        </p:nvSpPr>
        <p:spPr bwMode="auto">
          <a:xfrm rot="-5400000">
            <a:off x="6154738" y="3625850"/>
            <a:ext cx="5448300" cy="396875"/>
          </a:xfrm>
          <a:prstGeom prst="rect">
            <a:avLst/>
          </a:prstGeom>
          <a:noFill/>
          <a:ln w="9525">
            <a:noFill/>
            <a:miter lim="800000"/>
            <a:headEnd/>
            <a:tailEnd/>
          </a:ln>
          <a:effectLst/>
        </p:spPr>
        <p:txBody>
          <a:bodyPr wrap="none">
            <a:spAutoFit/>
          </a:bodyPr>
          <a:lstStyle/>
          <a:p>
            <a:pPr>
              <a:spcBef>
                <a:spcPct val="0"/>
              </a:spcBef>
            </a:pPr>
            <a:r>
              <a:rPr lang="en-AU" sz="2000">
                <a:solidFill>
                  <a:srgbClr val="000000"/>
                </a:solidFill>
                <a:latin typeface="Arial Black" pitchFamily="34" charset="0"/>
              </a:rPr>
              <a:t>Christ’s universal rule over all nations</a:t>
            </a:r>
          </a:p>
        </p:txBody>
      </p:sp>
      <p:sp>
        <p:nvSpPr>
          <p:cNvPr id="139273" name="Rectangle 9"/>
          <p:cNvSpPr>
            <a:spLocks noChangeArrowheads="1"/>
          </p:cNvSpPr>
          <p:nvPr/>
        </p:nvSpPr>
        <p:spPr bwMode="auto">
          <a:xfrm>
            <a:off x="468313" y="692150"/>
            <a:ext cx="8207375" cy="360363"/>
          </a:xfrm>
          <a:prstGeom prst="rect">
            <a:avLst/>
          </a:prstGeom>
          <a:solidFill>
            <a:schemeClr val="bg1"/>
          </a:solidFill>
          <a:ln w="9525">
            <a:solidFill>
              <a:schemeClr val="bg1"/>
            </a:solidFill>
            <a:miter lim="800000"/>
            <a:headEnd/>
            <a:tailEnd/>
          </a:ln>
          <a:effectLst/>
        </p:spPr>
        <p:txBody>
          <a:bodyPr wrap="none" anchor="ctr"/>
          <a:lstStyle/>
          <a:p>
            <a:pPr algn="ctr">
              <a:spcBef>
                <a:spcPct val="0"/>
              </a:spcBef>
            </a:pPr>
            <a:r>
              <a:rPr lang="en-AU" sz="2400">
                <a:solidFill>
                  <a:srgbClr val="FFFFFF"/>
                </a:solidFill>
                <a:latin typeface="Arial Black" pitchFamily="34" charset="0"/>
              </a:rPr>
              <a:t>50 years</a:t>
            </a:r>
          </a:p>
        </p:txBody>
      </p:sp>
      <p:sp>
        <p:nvSpPr>
          <p:cNvPr id="139274" name="Line 10"/>
          <p:cNvSpPr>
            <a:spLocks noChangeShapeType="1"/>
          </p:cNvSpPr>
          <p:nvPr/>
        </p:nvSpPr>
        <p:spPr bwMode="auto">
          <a:xfrm flipH="1">
            <a:off x="468313" y="876300"/>
            <a:ext cx="3311525" cy="0"/>
          </a:xfrm>
          <a:prstGeom prst="line">
            <a:avLst/>
          </a:prstGeom>
          <a:noFill/>
          <a:ln w="38100">
            <a:solidFill>
              <a:schemeClr val="tx1"/>
            </a:solidFill>
            <a:round/>
            <a:headEnd/>
            <a:tailEnd type="triangle" w="lg" len="med"/>
          </a:ln>
          <a:effectLst/>
        </p:spPr>
        <p:txBody>
          <a:bodyPr/>
          <a:lstStyle/>
          <a:p>
            <a:endParaRPr lang="en-US">
              <a:solidFill>
                <a:srgbClr val="FFFFFF"/>
              </a:solidFill>
            </a:endParaRPr>
          </a:p>
        </p:txBody>
      </p:sp>
      <p:sp>
        <p:nvSpPr>
          <p:cNvPr id="139275" name="Line 11"/>
          <p:cNvSpPr>
            <a:spLocks noChangeShapeType="1"/>
          </p:cNvSpPr>
          <p:nvPr/>
        </p:nvSpPr>
        <p:spPr bwMode="auto">
          <a:xfrm>
            <a:off x="5364163" y="892175"/>
            <a:ext cx="3311525" cy="15875"/>
          </a:xfrm>
          <a:prstGeom prst="line">
            <a:avLst/>
          </a:prstGeom>
          <a:noFill/>
          <a:ln w="38100">
            <a:solidFill>
              <a:schemeClr val="tx1"/>
            </a:solidFill>
            <a:round/>
            <a:headEnd/>
            <a:tailEnd type="triangle" w="lg" len="med"/>
          </a:ln>
          <a:effectLst/>
        </p:spPr>
        <p:txBody>
          <a:bodyPr/>
          <a:lstStyle/>
          <a:p>
            <a:endParaRPr lang="en-US">
              <a:solidFill>
                <a:srgbClr val="FFFFFF"/>
              </a:solidFill>
            </a:endParaRPr>
          </a:p>
        </p:txBody>
      </p:sp>
      <p:sp>
        <p:nvSpPr>
          <p:cNvPr id="139276" name="Rectangle 12"/>
          <p:cNvSpPr>
            <a:spLocks noChangeArrowheads="1"/>
          </p:cNvSpPr>
          <p:nvPr/>
        </p:nvSpPr>
        <p:spPr bwMode="auto">
          <a:xfrm>
            <a:off x="1619250" y="2027238"/>
            <a:ext cx="6624638" cy="957262"/>
          </a:xfrm>
          <a:prstGeom prst="rect">
            <a:avLst/>
          </a:prstGeom>
          <a:solidFill>
            <a:srgbClr val="FFFF00"/>
          </a:solidFill>
          <a:ln w="9525">
            <a:solidFill>
              <a:schemeClr val="tx1"/>
            </a:solidFill>
            <a:miter lim="800000"/>
            <a:headEnd/>
            <a:tailEnd/>
          </a:ln>
          <a:effectLst/>
        </p:spPr>
        <p:txBody>
          <a:bodyPr wrap="none" anchor="ctr"/>
          <a:lstStyle/>
          <a:p>
            <a:pPr algn="ctr">
              <a:spcBef>
                <a:spcPct val="0"/>
              </a:spcBef>
            </a:pPr>
            <a:endParaRPr lang="en-US">
              <a:solidFill>
                <a:srgbClr val="FFFFFF"/>
              </a:solidFill>
            </a:endParaRPr>
          </a:p>
        </p:txBody>
      </p:sp>
      <p:sp>
        <p:nvSpPr>
          <p:cNvPr id="139277" name="Rectangle 13"/>
          <p:cNvSpPr>
            <a:spLocks noChangeArrowheads="1"/>
          </p:cNvSpPr>
          <p:nvPr/>
        </p:nvSpPr>
        <p:spPr bwMode="auto">
          <a:xfrm>
            <a:off x="1763713" y="2976563"/>
            <a:ext cx="6921500" cy="957262"/>
          </a:xfrm>
          <a:prstGeom prst="rect">
            <a:avLst/>
          </a:prstGeom>
          <a:solidFill>
            <a:srgbClr val="33CC33"/>
          </a:solidFill>
          <a:ln w="9525">
            <a:solidFill>
              <a:schemeClr val="tx1"/>
            </a:solidFill>
            <a:miter lim="800000"/>
            <a:headEnd/>
            <a:tailEnd/>
          </a:ln>
          <a:effectLst/>
        </p:spPr>
        <p:txBody>
          <a:bodyPr wrap="none" anchor="ctr"/>
          <a:lstStyle/>
          <a:p>
            <a:pPr algn="ctr">
              <a:spcBef>
                <a:spcPct val="0"/>
              </a:spcBef>
            </a:pPr>
            <a:endParaRPr lang="en-US">
              <a:solidFill>
                <a:srgbClr val="FFFFFF"/>
              </a:solidFill>
            </a:endParaRPr>
          </a:p>
        </p:txBody>
      </p:sp>
      <p:sp>
        <p:nvSpPr>
          <p:cNvPr id="139278" name="Rectangle 14"/>
          <p:cNvSpPr>
            <a:spLocks noChangeArrowheads="1"/>
          </p:cNvSpPr>
          <p:nvPr/>
        </p:nvSpPr>
        <p:spPr bwMode="auto">
          <a:xfrm>
            <a:off x="2411413" y="3933825"/>
            <a:ext cx="6264275" cy="957263"/>
          </a:xfrm>
          <a:prstGeom prst="rect">
            <a:avLst/>
          </a:prstGeom>
          <a:solidFill>
            <a:srgbClr val="D60093"/>
          </a:solidFill>
          <a:ln w="9525">
            <a:solidFill>
              <a:schemeClr val="tx1"/>
            </a:solidFill>
            <a:miter lim="800000"/>
            <a:headEnd/>
            <a:tailEnd/>
          </a:ln>
          <a:effectLst/>
        </p:spPr>
        <p:txBody>
          <a:bodyPr wrap="none" anchor="ctr"/>
          <a:lstStyle/>
          <a:p>
            <a:pPr algn="ctr">
              <a:spcBef>
                <a:spcPct val="0"/>
              </a:spcBef>
            </a:pPr>
            <a:endParaRPr lang="en-US">
              <a:solidFill>
                <a:srgbClr val="FFFFFF"/>
              </a:solidFill>
            </a:endParaRPr>
          </a:p>
        </p:txBody>
      </p:sp>
      <p:sp>
        <p:nvSpPr>
          <p:cNvPr id="139279" name="Rectangle 15"/>
          <p:cNvSpPr>
            <a:spLocks noChangeArrowheads="1"/>
          </p:cNvSpPr>
          <p:nvPr/>
        </p:nvSpPr>
        <p:spPr bwMode="auto">
          <a:xfrm>
            <a:off x="4197350" y="4887913"/>
            <a:ext cx="4478338" cy="957262"/>
          </a:xfrm>
          <a:prstGeom prst="rect">
            <a:avLst/>
          </a:prstGeom>
          <a:solidFill>
            <a:srgbClr val="FF0000"/>
          </a:solidFill>
          <a:ln w="9525">
            <a:solidFill>
              <a:schemeClr val="tx1"/>
            </a:solidFill>
            <a:miter lim="800000"/>
            <a:headEnd/>
            <a:tailEnd/>
          </a:ln>
          <a:effectLst/>
        </p:spPr>
        <p:txBody>
          <a:bodyPr wrap="none" anchor="ctr"/>
          <a:lstStyle/>
          <a:p>
            <a:pPr algn="ctr">
              <a:spcBef>
                <a:spcPct val="0"/>
              </a:spcBef>
            </a:pPr>
            <a:endParaRPr lang="en-US">
              <a:solidFill>
                <a:srgbClr val="FFFFFF"/>
              </a:solidFill>
            </a:endParaRPr>
          </a:p>
        </p:txBody>
      </p:sp>
      <p:sp>
        <p:nvSpPr>
          <p:cNvPr id="139280" name="Rectangle 16"/>
          <p:cNvSpPr>
            <a:spLocks noChangeArrowheads="1"/>
          </p:cNvSpPr>
          <p:nvPr/>
        </p:nvSpPr>
        <p:spPr bwMode="auto">
          <a:xfrm>
            <a:off x="2411413" y="5843588"/>
            <a:ext cx="6264275" cy="957262"/>
          </a:xfrm>
          <a:prstGeom prst="rect">
            <a:avLst/>
          </a:prstGeom>
          <a:solidFill>
            <a:srgbClr val="FF9900"/>
          </a:solidFill>
          <a:ln w="9525">
            <a:solidFill>
              <a:schemeClr val="tx1"/>
            </a:solidFill>
            <a:miter lim="800000"/>
            <a:headEnd/>
            <a:tailEnd/>
          </a:ln>
          <a:effectLst/>
        </p:spPr>
        <p:txBody>
          <a:bodyPr wrap="none" anchor="ctr"/>
          <a:lstStyle/>
          <a:p>
            <a:pPr algn="ctr">
              <a:spcBef>
                <a:spcPct val="0"/>
              </a:spcBef>
            </a:pPr>
            <a:endParaRPr lang="en-US">
              <a:solidFill>
                <a:srgbClr val="FFFFFF"/>
              </a:solidFill>
            </a:endParaRPr>
          </a:p>
        </p:txBody>
      </p:sp>
      <p:sp>
        <p:nvSpPr>
          <p:cNvPr id="139281" name="AutoShape 17"/>
          <p:cNvSpPr>
            <a:spLocks noChangeArrowheads="1"/>
          </p:cNvSpPr>
          <p:nvPr/>
        </p:nvSpPr>
        <p:spPr bwMode="auto">
          <a:xfrm>
            <a:off x="2051050" y="2573338"/>
            <a:ext cx="360363" cy="720725"/>
          </a:xfrm>
          <a:prstGeom prst="rtTriangle">
            <a:avLst/>
          </a:prstGeom>
          <a:solidFill>
            <a:srgbClr val="FF0000"/>
          </a:solidFill>
          <a:ln w="9525">
            <a:solidFill>
              <a:srgbClr val="FF0000"/>
            </a:solidFill>
            <a:miter lim="800000"/>
            <a:headEnd/>
            <a:tailEnd/>
          </a:ln>
          <a:effectLst/>
        </p:spPr>
        <p:txBody>
          <a:bodyPr wrap="none" anchor="ctr"/>
          <a:lstStyle/>
          <a:p>
            <a:endParaRPr lang="en-US">
              <a:solidFill>
                <a:srgbClr val="FFFFFF"/>
              </a:solidFill>
            </a:endParaRPr>
          </a:p>
        </p:txBody>
      </p:sp>
      <p:sp>
        <p:nvSpPr>
          <p:cNvPr id="139282" name="Rectangle 18"/>
          <p:cNvSpPr>
            <a:spLocks noChangeArrowheads="1"/>
          </p:cNvSpPr>
          <p:nvPr/>
        </p:nvSpPr>
        <p:spPr bwMode="auto">
          <a:xfrm>
            <a:off x="2051050" y="3294063"/>
            <a:ext cx="360363" cy="3500437"/>
          </a:xfrm>
          <a:prstGeom prst="rect">
            <a:avLst/>
          </a:prstGeom>
          <a:solidFill>
            <a:srgbClr val="FF0000"/>
          </a:solidFill>
          <a:ln w="9525">
            <a:solidFill>
              <a:srgbClr val="FF0000"/>
            </a:solidFill>
            <a:miter lim="800000"/>
            <a:headEnd/>
            <a:tailEnd/>
          </a:ln>
          <a:effectLst/>
        </p:spPr>
        <p:txBody>
          <a:bodyPr wrap="none" anchor="ctr"/>
          <a:lstStyle/>
          <a:p>
            <a:endParaRPr lang="en-US">
              <a:solidFill>
                <a:srgbClr val="FFFFFF"/>
              </a:solidFill>
            </a:endParaRPr>
          </a:p>
        </p:txBody>
      </p:sp>
      <p:sp>
        <p:nvSpPr>
          <p:cNvPr id="139283" name="Line 19"/>
          <p:cNvSpPr>
            <a:spLocks noChangeShapeType="1"/>
          </p:cNvSpPr>
          <p:nvPr/>
        </p:nvSpPr>
        <p:spPr bwMode="auto">
          <a:xfrm flipV="1">
            <a:off x="2082800" y="1062038"/>
            <a:ext cx="0" cy="1814512"/>
          </a:xfrm>
          <a:prstGeom prst="line">
            <a:avLst/>
          </a:prstGeom>
          <a:noFill/>
          <a:ln w="76200">
            <a:solidFill>
              <a:srgbClr val="FF0000"/>
            </a:solidFill>
            <a:round/>
            <a:headEnd/>
            <a:tailEnd/>
          </a:ln>
          <a:effectLst/>
        </p:spPr>
        <p:txBody>
          <a:bodyPr/>
          <a:lstStyle/>
          <a:p>
            <a:endParaRPr lang="en-US">
              <a:solidFill>
                <a:srgbClr val="FFFFFF"/>
              </a:solidFill>
            </a:endParaRPr>
          </a:p>
        </p:txBody>
      </p:sp>
      <p:sp>
        <p:nvSpPr>
          <p:cNvPr id="139284" name="Rectangle 20"/>
          <p:cNvSpPr>
            <a:spLocks noChangeArrowheads="1"/>
          </p:cNvSpPr>
          <p:nvPr/>
        </p:nvSpPr>
        <p:spPr bwMode="auto">
          <a:xfrm>
            <a:off x="900113" y="1068388"/>
            <a:ext cx="1150937" cy="957262"/>
          </a:xfrm>
          <a:prstGeom prst="rect">
            <a:avLst/>
          </a:prstGeom>
          <a:solidFill>
            <a:srgbClr val="FF00FF"/>
          </a:solidFill>
          <a:ln w="9525">
            <a:solidFill>
              <a:schemeClr val="bg1"/>
            </a:solidFill>
            <a:miter lim="800000"/>
            <a:headEnd/>
            <a:tailEnd/>
          </a:ln>
          <a:effectLst/>
        </p:spPr>
        <p:txBody>
          <a:bodyPr wrap="none" anchor="ctr"/>
          <a:lstStyle/>
          <a:p>
            <a:pPr algn="ctr">
              <a:spcBef>
                <a:spcPct val="0"/>
              </a:spcBef>
            </a:pPr>
            <a:r>
              <a:rPr lang="en-AU" sz="2000">
                <a:solidFill>
                  <a:srgbClr val="000000"/>
                </a:solidFill>
                <a:latin typeface="Impact" pitchFamily="34" charset="0"/>
              </a:rPr>
              <a:t>Marriage</a:t>
            </a:r>
          </a:p>
          <a:p>
            <a:pPr algn="ctr">
              <a:spcBef>
                <a:spcPct val="0"/>
              </a:spcBef>
            </a:pPr>
            <a:r>
              <a:rPr lang="en-AU" sz="2000">
                <a:solidFill>
                  <a:srgbClr val="000000"/>
                </a:solidFill>
                <a:latin typeface="Impact" pitchFamily="34" charset="0"/>
              </a:rPr>
              <a:t>of Lamb</a:t>
            </a:r>
          </a:p>
        </p:txBody>
      </p:sp>
      <p:sp>
        <p:nvSpPr>
          <p:cNvPr id="139285" name="Rectangle 21"/>
          <p:cNvSpPr>
            <a:spLocks noChangeArrowheads="1"/>
          </p:cNvSpPr>
          <p:nvPr/>
        </p:nvSpPr>
        <p:spPr bwMode="auto">
          <a:xfrm>
            <a:off x="468313" y="1062038"/>
            <a:ext cx="431800" cy="949325"/>
          </a:xfrm>
          <a:prstGeom prst="rect">
            <a:avLst/>
          </a:prstGeom>
          <a:solidFill>
            <a:schemeClr val="folHlink"/>
          </a:solidFill>
          <a:ln w="9525">
            <a:solidFill>
              <a:srgbClr val="FF9900"/>
            </a:solidFill>
            <a:miter lim="800000"/>
            <a:headEnd/>
            <a:tailEnd/>
          </a:ln>
          <a:effectLst/>
        </p:spPr>
        <p:txBody>
          <a:bodyPr wrap="none" anchor="ctr"/>
          <a:lstStyle/>
          <a:p>
            <a:endParaRPr lang="en-US">
              <a:solidFill>
                <a:srgbClr val="FFFFFF"/>
              </a:solidFill>
            </a:endParaRPr>
          </a:p>
        </p:txBody>
      </p:sp>
      <p:sp>
        <p:nvSpPr>
          <p:cNvPr id="139286" name="Rectangle 22"/>
          <p:cNvSpPr>
            <a:spLocks noChangeArrowheads="1"/>
          </p:cNvSpPr>
          <p:nvPr/>
        </p:nvSpPr>
        <p:spPr bwMode="auto">
          <a:xfrm>
            <a:off x="2427288" y="4884738"/>
            <a:ext cx="1763712" cy="957262"/>
          </a:xfrm>
          <a:prstGeom prst="rect">
            <a:avLst/>
          </a:prstGeom>
          <a:solidFill>
            <a:schemeClr val="accent1"/>
          </a:solidFill>
          <a:ln w="9525">
            <a:solidFill>
              <a:schemeClr val="tx1"/>
            </a:solidFill>
            <a:miter lim="800000"/>
            <a:headEnd/>
            <a:tailEnd/>
          </a:ln>
          <a:effectLst/>
        </p:spPr>
        <p:txBody>
          <a:bodyPr wrap="none" anchor="ctr"/>
          <a:lstStyle/>
          <a:p>
            <a:pPr algn="ctr">
              <a:spcBef>
                <a:spcPct val="0"/>
              </a:spcBef>
            </a:pPr>
            <a:r>
              <a:rPr lang="en-AU" sz="2000">
                <a:solidFill>
                  <a:srgbClr val="000000"/>
                </a:solidFill>
                <a:latin typeface="Impact" pitchFamily="34" charset="0"/>
              </a:rPr>
              <a:t>Mid-heaven</a:t>
            </a:r>
          </a:p>
          <a:p>
            <a:pPr algn="ctr">
              <a:spcBef>
                <a:spcPct val="0"/>
              </a:spcBef>
            </a:pPr>
            <a:r>
              <a:rPr lang="en-AU" sz="2000">
                <a:solidFill>
                  <a:srgbClr val="000000"/>
                </a:solidFill>
                <a:latin typeface="Impact" pitchFamily="34" charset="0"/>
              </a:rPr>
              <a:t> Proclamation</a:t>
            </a:r>
          </a:p>
          <a:p>
            <a:pPr algn="ctr">
              <a:spcBef>
                <a:spcPct val="0"/>
              </a:spcBef>
            </a:pPr>
            <a:r>
              <a:rPr lang="en-AU" sz="2000">
                <a:solidFill>
                  <a:srgbClr val="000000"/>
                </a:solidFill>
                <a:latin typeface="Impact" pitchFamily="34" charset="0"/>
              </a:rPr>
              <a:t>10 years</a:t>
            </a:r>
          </a:p>
        </p:txBody>
      </p:sp>
      <p:sp>
        <p:nvSpPr>
          <p:cNvPr id="139287" name="Text Box 23"/>
          <p:cNvSpPr txBox="1">
            <a:spLocks noChangeArrowheads="1"/>
          </p:cNvSpPr>
          <p:nvPr/>
        </p:nvSpPr>
        <p:spPr bwMode="auto">
          <a:xfrm rot="-5400000">
            <a:off x="1128713" y="4775200"/>
            <a:ext cx="2225675" cy="396875"/>
          </a:xfrm>
          <a:prstGeom prst="rect">
            <a:avLst/>
          </a:prstGeom>
          <a:noFill/>
          <a:ln w="9525">
            <a:noFill/>
            <a:miter lim="800000"/>
            <a:headEnd/>
            <a:tailEnd/>
          </a:ln>
          <a:effectLst/>
        </p:spPr>
        <p:txBody>
          <a:bodyPr wrap="none">
            <a:spAutoFit/>
          </a:bodyPr>
          <a:lstStyle/>
          <a:p>
            <a:pPr>
              <a:spcBef>
                <a:spcPct val="0"/>
              </a:spcBef>
            </a:pPr>
            <a:r>
              <a:rPr lang="en-AU" sz="2000">
                <a:solidFill>
                  <a:srgbClr val="000000"/>
                </a:solidFill>
                <a:latin typeface="Arial Black" pitchFamily="34" charset="0"/>
              </a:rPr>
              <a:t>ARMAGEDDON</a:t>
            </a:r>
          </a:p>
        </p:txBody>
      </p:sp>
      <p:sp>
        <p:nvSpPr>
          <p:cNvPr id="139288" name="AutoShape 24"/>
          <p:cNvSpPr>
            <a:spLocks noChangeArrowheads="1"/>
          </p:cNvSpPr>
          <p:nvPr/>
        </p:nvSpPr>
        <p:spPr bwMode="auto">
          <a:xfrm>
            <a:off x="484188" y="4508500"/>
            <a:ext cx="1511300" cy="865188"/>
          </a:xfrm>
          <a:prstGeom prst="leftRightArrow">
            <a:avLst>
              <a:gd name="adj1" fmla="val 50000"/>
              <a:gd name="adj2" fmla="val 34936"/>
            </a:avLst>
          </a:prstGeom>
          <a:solidFill>
            <a:schemeClr val="bg1"/>
          </a:solidFill>
          <a:ln w="38100">
            <a:solidFill>
              <a:schemeClr val="tx1"/>
            </a:solidFill>
            <a:miter lim="800000"/>
            <a:headEnd/>
            <a:tailEnd/>
          </a:ln>
          <a:effectLst/>
        </p:spPr>
        <p:txBody>
          <a:bodyPr wrap="none" anchor="ctr"/>
          <a:lstStyle/>
          <a:p>
            <a:pPr algn="ctr">
              <a:spcBef>
                <a:spcPct val="0"/>
              </a:spcBef>
            </a:pPr>
            <a:r>
              <a:rPr lang="en-AU" sz="2400">
                <a:solidFill>
                  <a:srgbClr val="FFFFFF"/>
                </a:solidFill>
                <a:latin typeface="Impact" pitchFamily="34" charset="0"/>
              </a:rPr>
              <a:t>10 years</a:t>
            </a:r>
          </a:p>
        </p:txBody>
      </p:sp>
      <p:sp>
        <p:nvSpPr>
          <p:cNvPr id="139289" name="Text Box 25"/>
          <p:cNvSpPr txBox="1">
            <a:spLocks noChangeArrowheads="1"/>
          </p:cNvSpPr>
          <p:nvPr/>
        </p:nvSpPr>
        <p:spPr bwMode="auto">
          <a:xfrm rot="-5400000">
            <a:off x="-571500" y="2989263"/>
            <a:ext cx="2460625" cy="396875"/>
          </a:xfrm>
          <a:prstGeom prst="rect">
            <a:avLst/>
          </a:prstGeom>
          <a:noFill/>
          <a:ln w="9525">
            <a:noFill/>
            <a:miter lim="800000"/>
            <a:headEnd/>
            <a:tailEnd/>
          </a:ln>
          <a:effectLst/>
        </p:spPr>
        <p:txBody>
          <a:bodyPr wrap="none">
            <a:spAutoFit/>
          </a:bodyPr>
          <a:lstStyle/>
          <a:p>
            <a:pPr>
              <a:spcBef>
                <a:spcPct val="0"/>
              </a:spcBef>
            </a:pPr>
            <a:r>
              <a:rPr lang="en-AU" sz="2000">
                <a:solidFill>
                  <a:srgbClr val="FFFF66"/>
                </a:solidFill>
                <a:latin typeface="Arial Black" pitchFamily="34" charset="0"/>
              </a:rPr>
              <a:t>Judgement Seat</a:t>
            </a:r>
          </a:p>
        </p:txBody>
      </p:sp>
      <p:sp>
        <p:nvSpPr>
          <p:cNvPr id="139290" name="Line 26"/>
          <p:cNvSpPr>
            <a:spLocks noChangeShapeType="1"/>
          </p:cNvSpPr>
          <p:nvPr/>
        </p:nvSpPr>
        <p:spPr bwMode="auto">
          <a:xfrm flipV="1">
            <a:off x="684213" y="1493838"/>
            <a:ext cx="0" cy="503237"/>
          </a:xfrm>
          <a:prstGeom prst="line">
            <a:avLst/>
          </a:prstGeom>
          <a:noFill/>
          <a:ln w="57150">
            <a:solidFill>
              <a:schemeClr val="bg1"/>
            </a:solidFill>
            <a:round/>
            <a:headEnd/>
            <a:tailEnd type="triangle" w="med" len="med"/>
          </a:ln>
          <a:effectLst/>
        </p:spPr>
        <p:txBody>
          <a:bodyPr/>
          <a:lstStyle/>
          <a:p>
            <a:endParaRPr lang="en-US">
              <a:solidFill>
                <a:srgbClr val="FFFFFF"/>
              </a:solidFill>
            </a:endParaRPr>
          </a:p>
        </p:txBody>
      </p:sp>
      <p:sp>
        <p:nvSpPr>
          <p:cNvPr id="139291" name="Rectangle 27"/>
          <p:cNvSpPr>
            <a:spLocks noChangeArrowheads="1"/>
          </p:cNvSpPr>
          <p:nvPr/>
        </p:nvSpPr>
        <p:spPr bwMode="auto">
          <a:xfrm>
            <a:off x="8259763" y="2020888"/>
            <a:ext cx="415925" cy="957262"/>
          </a:xfrm>
          <a:prstGeom prst="rect">
            <a:avLst/>
          </a:prstGeom>
          <a:solidFill>
            <a:srgbClr val="FF00FF"/>
          </a:solidFill>
          <a:ln w="9525">
            <a:solidFill>
              <a:schemeClr val="tx1"/>
            </a:solidFill>
            <a:miter lim="800000"/>
            <a:headEnd/>
            <a:tailEnd/>
          </a:ln>
          <a:effectLst/>
        </p:spPr>
        <p:txBody>
          <a:bodyPr wrap="none" anchor="ctr"/>
          <a:lstStyle/>
          <a:p>
            <a:endParaRPr lang="en-US">
              <a:solidFill>
                <a:srgbClr val="FFFFFF"/>
              </a:solidFill>
            </a:endParaRPr>
          </a:p>
        </p:txBody>
      </p:sp>
      <p:sp>
        <p:nvSpPr>
          <p:cNvPr id="139292" name="Text Box 28"/>
          <p:cNvSpPr txBox="1">
            <a:spLocks noChangeArrowheads="1"/>
          </p:cNvSpPr>
          <p:nvPr/>
        </p:nvSpPr>
        <p:spPr bwMode="auto">
          <a:xfrm>
            <a:off x="1619250" y="2008188"/>
            <a:ext cx="5246688" cy="457200"/>
          </a:xfrm>
          <a:prstGeom prst="rect">
            <a:avLst/>
          </a:prstGeom>
          <a:noFill/>
          <a:ln w="9525">
            <a:noFill/>
            <a:miter lim="800000"/>
            <a:headEnd/>
            <a:tailEnd/>
          </a:ln>
          <a:effectLst/>
        </p:spPr>
        <p:txBody>
          <a:bodyPr wrap="none">
            <a:spAutoFit/>
          </a:bodyPr>
          <a:lstStyle/>
          <a:p>
            <a:pPr>
              <a:spcBef>
                <a:spcPct val="0"/>
              </a:spcBef>
            </a:pPr>
            <a:r>
              <a:rPr lang="en-AU" sz="2400" b="1" dirty="0">
                <a:solidFill>
                  <a:srgbClr val="000000"/>
                </a:solidFill>
              </a:rPr>
              <a:t>Elijah’s mission to scattered Jewry</a:t>
            </a:r>
          </a:p>
        </p:txBody>
      </p:sp>
      <p:sp>
        <p:nvSpPr>
          <p:cNvPr id="139293" name="Text Box 29"/>
          <p:cNvSpPr txBox="1">
            <a:spLocks noChangeArrowheads="1"/>
          </p:cNvSpPr>
          <p:nvPr/>
        </p:nvSpPr>
        <p:spPr bwMode="auto">
          <a:xfrm>
            <a:off x="2268538" y="2476500"/>
            <a:ext cx="5824537" cy="457200"/>
          </a:xfrm>
          <a:prstGeom prst="rect">
            <a:avLst/>
          </a:prstGeom>
          <a:noFill/>
          <a:ln w="9525">
            <a:noFill/>
            <a:miter lim="800000"/>
            <a:headEnd/>
            <a:tailEnd/>
          </a:ln>
          <a:effectLst/>
        </p:spPr>
        <p:txBody>
          <a:bodyPr wrap="none">
            <a:spAutoFit/>
          </a:bodyPr>
          <a:lstStyle/>
          <a:p>
            <a:pPr>
              <a:spcBef>
                <a:spcPct val="0"/>
              </a:spcBef>
            </a:pPr>
            <a:r>
              <a:rPr lang="en-AU" sz="2400">
                <a:solidFill>
                  <a:srgbClr val="000000"/>
                </a:solidFill>
                <a:latin typeface="Arial Black" pitchFamily="34" charset="0"/>
              </a:rPr>
              <a:t>THE SECOND EXODUS OF ISRAEL</a:t>
            </a:r>
          </a:p>
        </p:txBody>
      </p:sp>
      <p:sp>
        <p:nvSpPr>
          <p:cNvPr id="139294" name="Text Box 30"/>
          <p:cNvSpPr txBox="1">
            <a:spLocks noChangeArrowheads="1"/>
          </p:cNvSpPr>
          <p:nvPr/>
        </p:nvSpPr>
        <p:spPr bwMode="auto">
          <a:xfrm>
            <a:off x="2565400" y="3043238"/>
            <a:ext cx="2654300" cy="457200"/>
          </a:xfrm>
          <a:prstGeom prst="rect">
            <a:avLst/>
          </a:prstGeom>
          <a:noFill/>
          <a:ln w="9525">
            <a:noFill/>
            <a:miter lim="800000"/>
            <a:headEnd/>
            <a:tailEnd/>
          </a:ln>
          <a:effectLst/>
        </p:spPr>
        <p:txBody>
          <a:bodyPr wrap="none">
            <a:spAutoFit/>
          </a:bodyPr>
          <a:lstStyle/>
          <a:p>
            <a:pPr>
              <a:spcBef>
                <a:spcPct val="0"/>
              </a:spcBef>
            </a:pPr>
            <a:r>
              <a:rPr lang="en-AU" sz="2400">
                <a:solidFill>
                  <a:srgbClr val="000000"/>
                </a:solidFill>
                <a:latin typeface="Arial Black" pitchFamily="34" charset="0"/>
              </a:rPr>
              <a:t>Arabs subdued</a:t>
            </a:r>
          </a:p>
        </p:txBody>
      </p:sp>
      <p:sp>
        <p:nvSpPr>
          <p:cNvPr id="139295" name="Text Box 31"/>
          <p:cNvSpPr txBox="1">
            <a:spLocks noChangeArrowheads="1"/>
          </p:cNvSpPr>
          <p:nvPr/>
        </p:nvSpPr>
        <p:spPr bwMode="auto">
          <a:xfrm>
            <a:off x="2590800" y="3429000"/>
            <a:ext cx="5653088" cy="457200"/>
          </a:xfrm>
          <a:prstGeom prst="rect">
            <a:avLst/>
          </a:prstGeom>
          <a:noFill/>
          <a:ln w="9525">
            <a:noFill/>
            <a:miter lim="800000"/>
            <a:headEnd/>
            <a:tailEnd/>
          </a:ln>
          <a:effectLst/>
        </p:spPr>
        <p:txBody>
          <a:bodyPr wrap="none">
            <a:spAutoFit/>
          </a:bodyPr>
          <a:lstStyle/>
          <a:p>
            <a:pPr>
              <a:spcBef>
                <a:spcPct val="0"/>
              </a:spcBef>
            </a:pPr>
            <a:r>
              <a:rPr lang="en-AU" sz="2400">
                <a:solidFill>
                  <a:srgbClr val="000000"/>
                </a:solidFill>
                <a:latin typeface="Arial Black" pitchFamily="34" charset="0"/>
              </a:rPr>
              <a:t>The smiting and healing of Egypt</a:t>
            </a:r>
          </a:p>
        </p:txBody>
      </p:sp>
      <p:sp>
        <p:nvSpPr>
          <p:cNvPr id="139296" name="Line 32"/>
          <p:cNvSpPr>
            <a:spLocks noChangeShapeType="1"/>
          </p:cNvSpPr>
          <p:nvPr/>
        </p:nvSpPr>
        <p:spPr bwMode="auto">
          <a:xfrm flipH="1">
            <a:off x="1763713" y="3284538"/>
            <a:ext cx="792162" cy="0"/>
          </a:xfrm>
          <a:prstGeom prst="line">
            <a:avLst/>
          </a:prstGeom>
          <a:noFill/>
          <a:ln w="38100">
            <a:solidFill>
              <a:schemeClr val="bg1"/>
            </a:solidFill>
            <a:round/>
            <a:headEnd/>
            <a:tailEnd type="triangle" w="med" len="med"/>
          </a:ln>
          <a:effectLst/>
        </p:spPr>
        <p:txBody>
          <a:bodyPr/>
          <a:lstStyle/>
          <a:p>
            <a:endParaRPr lang="en-US">
              <a:solidFill>
                <a:srgbClr val="FFFFFF"/>
              </a:solidFill>
            </a:endParaRPr>
          </a:p>
        </p:txBody>
      </p:sp>
      <p:sp>
        <p:nvSpPr>
          <p:cNvPr id="139297" name="Line 33"/>
          <p:cNvSpPr>
            <a:spLocks noChangeShapeType="1"/>
          </p:cNvSpPr>
          <p:nvPr/>
        </p:nvSpPr>
        <p:spPr bwMode="auto">
          <a:xfrm flipH="1">
            <a:off x="1892300" y="3644900"/>
            <a:ext cx="792163" cy="0"/>
          </a:xfrm>
          <a:prstGeom prst="line">
            <a:avLst/>
          </a:prstGeom>
          <a:noFill/>
          <a:ln w="38100">
            <a:solidFill>
              <a:schemeClr val="bg1"/>
            </a:solidFill>
            <a:round/>
            <a:headEnd/>
            <a:tailEnd type="triangle" w="med" len="med"/>
          </a:ln>
          <a:effectLst/>
        </p:spPr>
        <p:txBody>
          <a:bodyPr/>
          <a:lstStyle/>
          <a:p>
            <a:endParaRPr lang="en-US">
              <a:solidFill>
                <a:srgbClr val="FFFFFF"/>
              </a:solidFill>
            </a:endParaRPr>
          </a:p>
        </p:txBody>
      </p:sp>
      <p:sp>
        <p:nvSpPr>
          <p:cNvPr id="139298" name="Text Box 34"/>
          <p:cNvSpPr txBox="1">
            <a:spLocks noChangeArrowheads="1"/>
          </p:cNvSpPr>
          <p:nvPr/>
        </p:nvSpPr>
        <p:spPr bwMode="auto">
          <a:xfrm>
            <a:off x="2339975" y="3979863"/>
            <a:ext cx="5583238" cy="457200"/>
          </a:xfrm>
          <a:prstGeom prst="rect">
            <a:avLst/>
          </a:prstGeom>
          <a:noFill/>
          <a:ln w="9525">
            <a:noFill/>
            <a:miter lim="800000"/>
            <a:headEnd/>
            <a:tailEnd/>
          </a:ln>
          <a:effectLst/>
        </p:spPr>
        <p:txBody>
          <a:bodyPr wrap="none">
            <a:spAutoFit/>
          </a:bodyPr>
          <a:lstStyle/>
          <a:p>
            <a:pPr>
              <a:spcBef>
                <a:spcPct val="0"/>
              </a:spcBef>
            </a:pPr>
            <a:r>
              <a:rPr lang="en-AU" sz="2400" dirty="0">
                <a:ln>
                  <a:solidFill>
                    <a:schemeClr val="bg1"/>
                  </a:solidFill>
                </a:ln>
                <a:solidFill>
                  <a:srgbClr val="FFFF00"/>
                </a:solidFill>
                <a:effectLst>
                  <a:outerShdw blurRad="38100" dist="38100" dir="2700000" algn="tl">
                    <a:srgbClr val="FFFFFF"/>
                  </a:outerShdw>
                </a:effectLst>
                <a:latin typeface="Arial Black" pitchFamily="34" charset="0"/>
              </a:rPr>
              <a:t>Judah saved and settled in Land</a:t>
            </a:r>
          </a:p>
        </p:txBody>
      </p:sp>
      <p:sp>
        <p:nvSpPr>
          <p:cNvPr id="139299" name="Text Box 35"/>
          <p:cNvSpPr txBox="1">
            <a:spLocks noChangeArrowheads="1"/>
          </p:cNvSpPr>
          <p:nvPr/>
        </p:nvSpPr>
        <p:spPr bwMode="auto">
          <a:xfrm>
            <a:off x="2339975" y="4435475"/>
            <a:ext cx="5922963" cy="427038"/>
          </a:xfrm>
          <a:prstGeom prst="rect">
            <a:avLst/>
          </a:prstGeom>
          <a:noFill/>
          <a:ln w="9525">
            <a:noFill/>
            <a:miter lim="800000"/>
            <a:headEnd/>
            <a:tailEnd/>
          </a:ln>
          <a:effectLst/>
        </p:spPr>
        <p:txBody>
          <a:bodyPr wrap="none">
            <a:spAutoFit/>
          </a:bodyPr>
          <a:lstStyle/>
          <a:p>
            <a:pPr>
              <a:spcBef>
                <a:spcPct val="0"/>
              </a:spcBef>
            </a:pPr>
            <a:r>
              <a:rPr lang="en-AU" sz="2200">
                <a:solidFill>
                  <a:srgbClr val="000000"/>
                </a:solidFill>
                <a:latin typeface="Arial Black" pitchFamily="34" charset="0"/>
              </a:rPr>
              <a:t>Gog buried – Land cleansed &amp; divided</a:t>
            </a:r>
          </a:p>
        </p:txBody>
      </p:sp>
      <p:sp>
        <p:nvSpPr>
          <p:cNvPr id="139300" name="Text Box 36"/>
          <p:cNvSpPr txBox="1">
            <a:spLocks noChangeArrowheads="1"/>
          </p:cNvSpPr>
          <p:nvPr/>
        </p:nvSpPr>
        <p:spPr bwMode="auto">
          <a:xfrm>
            <a:off x="4418013" y="4868863"/>
            <a:ext cx="2444750" cy="396875"/>
          </a:xfrm>
          <a:prstGeom prst="rect">
            <a:avLst/>
          </a:prstGeom>
          <a:noFill/>
          <a:ln w="9525">
            <a:noFill/>
            <a:miter lim="800000"/>
            <a:headEnd/>
            <a:tailEnd/>
          </a:ln>
          <a:effectLst/>
        </p:spPr>
        <p:txBody>
          <a:bodyPr wrap="none">
            <a:spAutoFit/>
          </a:bodyPr>
          <a:lstStyle/>
          <a:p>
            <a:pPr>
              <a:spcBef>
                <a:spcPct val="0"/>
              </a:spcBef>
            </a:pPr>
            <a:r>
              <a:rPr lang="en-AU" sz="2000">
                <a:solidFill>
                  <a:srgbClr val="000000"/>
                </a:solidFill>
                <a:latin typeface="Arial Black" pitchFamily="34" charset="0"/>
              </a:rPr>
              <a:t>Rome destroyed</a:t>
            </a:r>
          </a:p>
        </p:txBody>
      </p:sp>
      <p:sp>
        <p:nvSpPr>
          <p:cNvPr id="139301" name="Text Box 37"/>
          <p:cNvSpPr txBox="1">
            <a:spLocks noChangeArrowheads="1"/>
          </p:cNvSpPr>
          <p:nvPr/>
        </p:nvSpPr>
        <p:spPr bwMode="auto">
          <a:xfrm>
            <a:off x="4148138" y="5292725"/>
            <a:ext cx="4598987" cy="457200"/>
          </a:xfrm>
          <a:prstGeom prst="rect">
            <a:avLst/>
          </a:prstGeom>
          <a:noFill/>
          <a:ln w="9525">
            <a:noFill/>
            <a:miter lim="800000"/>
            <a:headEnd/>
            <a:tailEnd/>
          </a:ln>
          <a:effectLst/>
        </p:spPr>
        <p:txBody>
          <a:bodyPr wrap="none">
            <a:spAutoFit/>
          </a:bodyPr>
          <a:lstStyle/>
          <a:p>
            <a:pPr>
              <a:spcBef>
                <a:spcPct val="0"/>
              </a:spcBef>
            </a:pPr>
            <a:r>
              <a:rPr lang="en-AU" sz="2400">
                <a:solidFill>
                  <a:srgbClr val="FFFFFF"/>
                </a:solidFill>
                <a:latin typeface="Impact" pitchFamily="34" charset="0"/>
              </a:rPr>
              <a:t>Catholic Europe destroyed </a:t>
            </a:r>
            <a:r>
              <a:rPr lang="en-AU" sz="2000">
                <a:solidFill>
                  <a:srgbClr val="FFFF00"/>
                </a:solidFill>
                <a:latin typeface="Impact" pitchFamily="34" charset="0"/>
              </a:rPr>
              <a:t>– 30 years</a:t>
            </a:r>
          </a:p>
        </p:txBody>
      </p:sp>
      <p:sp>
        <p:nvSpPr>
          <p:cNvPr id="139302" name="Line 38"/>
          <p:cNvSpPr>
            <a:spLocks noChangeShapeType="1"/>
          </p:cNvSpPr>
          <p:nvPr/>
        </p:nvSpPr>
        <p:spPr bwMode="auto">
          <a:xfrm flipH="1">
            <a:off x="4211638" y="5084763"/>
            <a:ext cx="288925" cy="0"/>
          </a:xfrm>
          <a:prstGeom prst="line">
            <a:avLst/>
          </a:prstGeom>
          <a:noFill/>
          <a:ln w="38100">
            <a:solidFill>
              <a:schemeClr val="bg1"/>
            </a:solidFill>
            <a:round/>
            <a:headEnd/>
            <a:tailEnd type="triangle" w="med" len="med"/>
          </a:ln>
          <a:effectLst/>
        </p:spPr>
        <p:txBody>
          <a:bodyPr/>
          <a:lstStyle/>
          <a:p>
            <a:endParaRPr lang="en-US">
              <a:solidFill>
                <a:srgbClr val="FFFFFF"/>
              </a:solidFill>
            </a:endParaRPr>
          </a:p>
        </p:txBody>
      </p:sp>
      <p:sp>
        <p:nvSpPr>
          <p:cNvPr id="139303" name="Text Box 39"/>
          <p:cNvSpPr txBox="1">
            <a:spLocks noChangeArrowheads="1"/>
          </p:cNvSpPr>
          <p:nvPr/>
        </p:nvSpPr>
        <p:spPr bwMode="auto">
          <a:xfrm>
            <a:off x="2411413" y="5876925"/>
            <a:ext cx="1784350" cy="396875"/>
          </a:xfrm>
          <a:prstGeom prst="rect">
            <a:avLst/>
          </a:prstGeom>
          <a:noFill/>
          <a:ln w="9525">
            <a:noFill/>
            <a:miter lim="800000"/>
            <a:headEnd/>
            <a:tailEnd/>
          </a:ln>
          <a:effectLst/>
        </p:spPr>
        <p:txBody>
          <a:bodyPr wrap="none">
            <a:spAutoFit/>
          </a:bodyPr>
          <a:lstStyle/>
          <a:p>
            <a:pPr>
              <a:spcBef>
                <a:spcPct val="0"/>
              </a:spcBef>
            </a:pPr>
            <a:r>
              <a:rPr lang="en-AU" sz="2000">
                <a:solidFill>
                  <a:srgbClr val="010199"/>
                </a:solidFill>
                <a:latin typeface="Impact" pitchFamily="34" charset="0"/>
              </a:rPr>
              <a:t>Britain submits</a:t>
            </a:r>
          </a:p>
        </p:txBody>
      </p:sp>
      <p:sp>
        <p:nvSpPr>
          <p:cNvPr id="139304" name="Text Box 40"/>
          <p:cNvSpPr txBox="1">
            <a:spLocks noChangeArrowheads="1"/>
          </p:cNvSpPr>
          <p:nvPr/>
        </p:nvSpPr>
        <p:spPr bwMode="auto">
          <a:xfrm>
            <a:off x="3071802" y="6284913"/>
            <a:ext cx="2266950" cy="457200"/>
          </a:xfrm>
          <a:prstGeom prst="rect">
            <a:avLst/>
          </a:prstGeom>
          <a:noFill/>
          <a:ln w="9525">
            <a:noFill/>
            <a:miter lim="800000"/>
            <a:headEnd/>
            <a:tailEnd/>
          </a:ln>
          <a:effectLst/>
        </p:spPr>
        <p:txBody>
          <a:bodyPr wrap="none">
            <a:spAutoFit/>
          </a:bodyPr>
          <a:lstStyle/>
          <a:p>
            <a:pPr>
              <a:spcBef>
                <a:spcPct val="0"/>
              </a:spcBef>
            </a:pPr>
            <a:r>
              <a:rPr lang="en-AU" sz="2400" dirty="0">
                <a:solidFill>
                  <a:srgbClr val="000000"/>
                </a:solidFill>
                <a:latin typeface="Arial Black" pitchFamily="34" charset="0"/>
              </a:rPr>
              <a:t>Temple built</a:t>
            </a:r>
          </a:p>
        </p:txBody>
      </p:sp>
      <p:sp>
        <p:nvSpPr>
          <p:cNvPr id="139306" name="AutoShape 42"/>
          <p:cNvSpPr>
            <a:spLocks noChangeArrowheads="1"/>
          </p:cNvSpPr>
          <p:nvPr/>
        </p:nvSpPr>
        <p:spPr bwMode="auto">
          <a:xfrm>
            <a:off x="7236296" y="5643578"/>
            <a:ext cx="1655763" cy="785818"/>
          </a:xfrm>
          <a:prstGeom prst="star32">
            <a:avLst>
              <a:gd name="adj" fmla="val 37500"/>
            </a:avLst>
          </a:prstGeom>
          <a:solidFill>
            <a:schemeClr val="bg2"/>
          </a:solidFill>
          <a:ln w="28575">
            <a:solidFill>
              <a:schemeClr val="tx1"/>
            </a:solidFill>
            <a:miter lim="800000"/>
            <a:headEnd/>
            <a:tailEnd/>
          </a:ln>
          <a:effectLst/>
        </p:spPr>
        <p:txBody>
          <a:bodyPr wrap="none" anchor="ctr"/>
          <a:lstStyle/>
          <a:p>
            <a:pPr algn="ctr">
              <a:spcBef>
                <a:spcPct val="0"/>
              </a:spcBef>
            </a:pPr>
            <a:r>
              <a:rPr lang="en-AU" sz="1600" dirty="0">
                <a:solidFill>
                  <a:srgbClr val="FF9900"/>
                </a:solidFill>
                <a:latin typeface="Impact" pitchFamily="34" charset="0"/>
              </a:rPr>
              <a:t>Marriage</a:t>
            </a:r>
          </a:p>
          <a:p>
            <a:pPr algn="ctr">
              <a:spcBef>
                <a:spcPct val="0"/>
              </a:spcBef>
            </a:pPr>
            <a:r>
              <a:rPr lang="en-AU" sz="1600" dirty="0">
                <a:solidFill>
                  <a:srgbClr val="FF9900"/>
                </a:solidFill>
                <a:latin typeface="Impact" pitchFamily="34" charset="0"/>
              </a:rPr>
              <a:t>Supper</a:t>
            </a:r>
          </a:p>
        </p:txBody>
      </p:sp>
      <p:sp>
        <p:nvSpPr>
          <p:cNvPr id="139305" name="Text Box 41"/>
          <p:cNvSpPr txBox="1">
            <a:spLocks noChangeArrowheads="1"/>
          </p:cNvSpPr>
          <p:nvPr/>
        </p:nvSpPr>
        <p:spPr bwMode="auto">
          <a:xfrm>
            <a:off x="5429256" y="5919788"/>
            <a:ext cx="2879725" cy="830997"/>
          </a:xfrm>
          <a:prstGeom prst="rect">
            <a:avLst/>
          </a:prstGeom>
          <a:noFill/>
          <a:ln w="9525">
            <a:noFill/>
            <a:miter lim="800000"/>
            <a:headEnd/>
            <a:tailEnd/>
          </a:ln>
          <a:effectLst/>
        </p:spPr>
        <p:txBody>
          <a:bodyPr>
            <a:spAutoFit/>
          </a:bodyPr>
          <a:lstStyle/>
          <a:p>
            <a:pPr>
              <a:spcBef>
                <a:spcPct val="0"/>
              </a:spcBef>
            </a:pPr>
            <a:r>
              <a:rPr lang="en-AU" sz="2400" dirty="0">
                <a:ln>
                  <a:solidFill>
                    <a:schemeClr val="bg1"/>
                  </a:solidFill>
                </a:ln>
                <a:solidFill>
                  <a:srgbClr val="D60093"/>
                </a:solidFill>
                <a:effectLst>
                  <a:outerShdw blurRad="38100" dist="38100" dir="2700000" algn="tl">
                    <a:srgbClr val="FFFFFF"/>
                  </a:outerShdw>
                </a:effectLst>
                <a:latin typeface="Arial Black" pitchFamily="34" charset="0"/>
              </a:rPr>
              <a:t>All nations submit to Christ</a:t>
            </a:r>
          </a:p>
        </p:txBody>
      </p:sp>
      <p:sp>
        <p:nvSpPr>
          <p:cNvPr id="46" name="Right Arrow 45"/>
          <p:cNvSpPr/>
          <p:nvPr/>
        </p:nvSpPr>
        <p:spPr bwMode="auto">
          <a:xfrm>
            <a:off x="8270758" y="6318556"/>
            <a:ext cx="384900" cy="428604"/>
          </a:xfrm>
          <a:prstGeom prst="rightArrow">
            <a:avLst>
              <a:gd name="adj1" fmla="val 50000"/>
              <a:gd name="adj2" fmla="val 34485"/>
            </a:avLst>
          </a:prstGeom>
          <a:solidFill>
            <a:srgbClr val="FF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Clr>
                <a:srgbClr val="FFFFCC"/>
              </a:buClr>
              <a:buSzPct val="75000"/>
              <a:buFont typeface="Wingdings" pitchFamily="2" charset="2"/>
              <a:buChar char="l"/>
            </a:pPr>
            <a:endParaRPr lang="en-US" sz="2800" b="1" smtClean="0">
              <a:solidFill>
                <a:srgbClr val="FFFFFF"/>
              </a:solidFill>
              <a:latin typeface="Times New Roman" pitchFamily="18" charset="0"/>
            </a:endParaRPr>
          </a:p>
        </p:txBody>
      </p:sp>
      <p:sp>
        <p:nvSpPr>
          <p:cNvPr id="44" name="Down Arrow 43"/>
          <p:cNvSpPr/>
          <p:nvPr/>
        </p:nvSpPr>
        <p:spPr bwMode="auto">
          <a:xfrm>
            <a:off x="7429520" y="2000240"/>
            <a:ext cx="1428760" cy="3429024"/>
          </a:xfrm>
          <a:prstGeom prst="downArrow">
            <a:avLst/>
          </a:prstGeom>
          <a:solidFill>
            <a:schemeClr val="bg1"/>
          </a:solidFill>
          <a:ln w="28575" cap="flat" cmpd="sng" algn="ctr">
            <a:solidFill>
              <a:srgbClr val="FFFF00"/>
            </a:solidFill>
            <a:prstDash val="solid"/>
            <a:round/>
            <a:headEnd type="none" w="med" len="med"/>
            <a:tailEnd type="none" w="med" len="med"/>
          </a:ln>
          <a:effectLst/>
        </p:spPr>
        <p:txBody>
          <a:bodyPr vert="vert" wrap="square" lIns="91440" tIns="45720" rIns="91440" bIns="45720" numCol="1" rtlCol="0" anchor="ctr" anchorCtr="0" compatLnSpc="1">
            <a:prstTxWarp prst="textNoShape">
              <a:avLst/>
            </a:prstTxWarp>
          </a:bodyPr>
          <a:lstStyle/>
          <a:p>
            <a:pPr marL="342900" indent="-342900" algn="ctr" fontAlgn="base">
              <a:spcBef>
                <a:spcPct val="20000"/>
              </a:spcBef>
              <a:spcAft>
                <a:spcPct val="0"/>
              </a:spcAft>
              <a:buClr>
                <a:srgbClr val="FFFFCC"/>
              </a:buClr>
              <a:buSzPct val="75000"/>
            </a:pPr>
            <a:r>
              <a:rPr lang="en-AU" sz="2400" b="1" dirty="0" smtClean="0">
                <a:ln>
                  <a:solidFill>
                    <a:srgbClr val="000000"/>
                  </a:solidFill>
                </a:ln>
                <a:solidFill>
                  <a:srgbClr val="FFFF00"/>
                </a:solidFill>
                <a:latin typeface="Impact" pitchFamily="34" charset="0"/>
              </a:rPr>
              <a:t>Papacy abolished 2060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ext Box 2"/>
          <p:cNvSpPr txBox="1">
            <a:spLocks noChangeArrowheads="1"/>
          </p:cNvSpPr>
          <p:nvPr/>
        </p:nvSpPr>
        <p:spPr bwMode="auto">
          <a:xfrm>
            <a:off x="0" y="73025"/>
            <a:ext cx="5940425" cy="762000"/>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4400" b="1" dirty="0">
                <a:ln w="22225">
                  <a:solidFill>
                    <a:srgbClr val="FFFFFF"/>
                  </a:solidFill>
                </a:ln>
                <a:solidFill>
                  <a:srgbClr val="FF0000"/>
                </a:solidFill>
                <a:cs typeface="Arial" charset="0"/>
              </a:rPr>
              <a:t>Rev. 19:19-20</a:t>
            </a:r>
            <a:endParaRPr lang="en-AU" sz="4400" b="1" dirty="0">
              <a:ln w="22225">
                <a:solidFill>
                  <a:srgbClr val="FFFFFF"/>
                </a:solidFill>
              </a:ln>
              <a:solidFill>
                <a:srgbClr val="FF0000"/>
              </a:solidFill>
              <a:cs typeface="Arial" charset="0"/>
            </a:endParaRPr>
          </a:p>
        </p:txBody>
      </p:sp>
      <p:pic>
        <p:nvPicPr>
          <p:cNvPr id="347139" name="Picture 3" descr="Rev 19 Army of heaven"/>
          <p:cNvPicPr>
            <a:picLocks noChangeAspect="1" noChangeArrowheads="1"/>
          </p:cNvPicPr>
          <p:nvPr/>
        </p:nvPicPr>
        <p:blipFill>
          <a:blip r:embed="rId2" cstate="print"/>
          <a:srcRect/>
          <a:stretch>
            <a:fillRect/>
          </a:stretch>
        </p:blipFill>
        <p:spPr bwMode="auto">
          <a:xfrm>
            <a:off x="5414963" y="0"/>
            <a:ext cx="3729037" cy="6858000"/>
          </a:xfrm>
          <a:prstGeom prst="rect">
            <a:avLst/>
          </a:prstGeom>
          <a:noFill/>
        </p:spPr>
      </p:pic>
      <p:sp>
        <p:nvSpPr>
          <p:cNvPr id="347140" name="Rectangle 4"/>
          <p:cNvSpPr>
            <a:spLocks noGrp="1" noChangeArrowheads="1"/>
          </p:cNvSpPr>
          <p:nvPr>
            <p:ph type="subTitle" idx="1"/>
          </p:nvPr>
        </p:nvSpPr>
        <p:spPr>
          <a:xfrm>
            <a:off x="204788" y="743093"/>
            <a:ext cx="5688012" cy="6021387"/>
          </a:xfrm>
        </p:spPr>
        <p:txBody>
          <a:bodyPr/>
          <a:lstStyle/>
          <a:p>
            <a:pPr algn="just">
              <a:lnSpc>
                <a:spcPct val="85000"/>
              </a:lnSpc>
            </a:pPr>
            <a:r>
              <a:rPr lang="en-AU" sz="2700" baseline="30000" dirty="0"/>
              <a:t>19</a:t>
            </a:r>
            <a:r>
              <a:rPr lang="en-AU" sz="2700" dirty="0"/>
              <a:t>  </a:t>
            </a:r>
            <a:r>
              <a:rPr lang="en-AU" sz="2700" dirty="0">
                <a:latin typeface="Bookman Old Style" pitchFamily="18" charset="0"/>
              </a:rPr>
              <a:t>And I saw the beast, and </a:t>
            </a:r>
            <a:r>
              <a:rPr lang="en-AU" sz="2700" dirty="0">
                <a:solidFill>
                  <a:srgbClr val="00FF00"/>
                </a:solidFill>
                <a:effectLst/>
                <a:latin typeface="Bookman Old Style" pitchFamily="18" charset="0"/>
              </a:rPr>
              <a:t>the kings of the earth, and their armies</a:t>
            </a:r>
            <a:r>
              <a:rPr lang="en-AU" sz="2700" dirty="0">
                <a:latin typeface="Bookman Old Style" pitchFamily="18" charset="0"/>
              </a:rPr>
              <a:t>, gathered together to make war against him that sat on the horse, and against his army. </a:t>
            </a:r>
          </a:p>
          <a:p>
            <a:pPr algn="just">
              <a:lnSpc>
                <a:spcPct val="85000"/>
              </a:lnSpc>
            </a:pPr>
            <a:r>
              <a:rPr lang="en-AU" sz="2700" baseline="30000" dirty="0"/>
              <a:t>20</a:t>
            </a:r>
            <a:r>
              <a:rPr lang="en-AU" sz="2700" dirty="0"/>
              <a:t>  </a:t>
            </a:r>
            <a:r>
              <a:rPr lang="en-AU" sz="2700" dirty="0">
                <a:latin typeface="Bookman Old Style" pitchFamily="18" charset="0"/>
              </a:rPr>
              <a:t>And </a:t>
            </a:r>
            <a:r>
              <a:rPr lang="en-AU" sz="2700" dirty="0">
                <a:solidFill>
                  <a:srgbClr val="00FF00"/>
                </a:solidFill>
                <a:effectLst/>
                <a:latin typeface="Bookman Old Style" pitchFamily="18" charset="0"/>
              </a:rPr>
              <a:t>the beast</a:t>
            </a:r>
            <a:r>
              <a:rPr lang="en-AU" sz="2700" dirty="0">
                <a:effectLst/>
                <a:latin typeface="Bookman Old Style" pitchFamily="18" charset="0"/>
              </a:rPr>
              <a:t> </a:t>
            </a:r>
            <a:r>
              <a:rPr lang="en-AU" sz="2700" dirty="0">
                <a:latin typeface="Bookman Old Style" pitchFamily="18" charset="0"/>
              </a:rPr>
              <a:t>was taken, and with him </a:t>
            </a:r>
            <a:r>
              <a:rPr lang="en-AU" sz="2700" dirty="0">
                <a:solidFill>
                  <a:srgbClr val="FFFF00"/>
                </a:solidFill>
                <a:effectLst/>
                <a:latin typeface="Bookman Old Style" pitchFamily="18" charset="0"/>
              </a:rPr>
              <a:t>the false prophet</a:t>
            </a:r>
            <a:r>
              <a:rPr lang="en-AU" sz="2700" dirty="0">
                <a:latin typeface="Bookman Old Style" pitchFamily="18" charset="0"/>
              </a:rPr>
              <a:t> that wrought miracles before him, with which he deceived them that had received the mark of the beast, and them that worshipped his image. These both were cast alive into a lake of fire burning with brimstone.</a:t>
            </a:r>
            <a:endParaRPr lang="en-AU" sz="27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714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714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ext Box 2"/>
          <p:cNvSpPr txBox="1">
            <a:spLocks noChangeArrowheads="1"/>
          </p:cNvSpPr>
          <p:nvPr/>
        </p:nvSpPr>
        <p:spPr bwMode="auto">
          <a:xfrm>
            <a:off x="0" y="73025"/>
            <a:ext cx="5940425" cy="762000"/>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4400" b="1" dirty="0">
                <a:ln w="22225">
                  <a:solidFill>
                    <a:srgbClr val="FFFFFF"/>
                  </a:solidFill>
                </a:ln>
                <a:solidFill>
                  <a:srgbClr val="FF0000"/>
                </a:solidFill>
                <a:cs typeface="Arial" charset="0"/>
              </a:rPr>
              <a:t>Rev. </a:t>
            </a:r>
            <a:r>
              <a:rPr lang="en-US" sz="4400" b="1" dirty="0" smtClean="0">
                <a:ln w="22225">
                  <a:solidFill>
                    <a:srgbClr val="FFFFFF"/>
                  </a:solidFill>
                </a:ln>
                <a:solidFill>
                  <a:srgbClr val="FF0000"/>
                </a:solidFill>
                <a:cs typeface="Arial" charset="0"/>
              </a:rPr>
              <a:t>19:21</a:t>
            </a:r>
            <a:endParaRPr lang="en-AU" sz="4400" b="1" dirty="0">
              <a:ln w="22225">
                <a:solidFill>
                  <a:srgbClr val="FFFFFF"/>
                </a:solidFill>
              </a:ln>
              <a:solidFill>
                <a:srgbClr val="FF0000"/>
              </a:solidFill>
              <a:cs typeface="Arial" charset="0"/>
            </a:endParaRPr>
          </a:p>
        </p:txBody>
      </p:sp>
      <p:pic>
        <p:nvPicPr>
          <p:cNvPr id="347139" name="Picture 3" descr="Rev 19 Army of heaven"/>
          <p:cNvPicPr>
            <a:picLocks noChangeAspect="1" noChangeArrowheads="1"/>
          </p:cNvPicPr>
          <p:nvPr/>
        </p:nvPicPr>
        <p:blipFill>
          <a:blip r:embed="rId2" cstate="print"/>
          <a:srcRect/>
          <a:stretch>
            <a:fillRect/>
          </a:stretch>
        </p:blipFill>
        <p:spPr bwMode="auto">
          <a:xfrm>
            <a:off x="5414963" y="0"/>
            <a:ext cx="3729037" cy="6858000"/>
          </a:xfrm>
          <a:prstGeom prst="rect">
            <a:avLst/>
          </a:prstGeom>
          <a:noFill/>
        </p:spPr>
      </p:pic>
      <p:sp>
        <p:nvSpPr>
          <p:cNvPr id="347140" name="Rectangle 4"/>
          <p:cNvSpPr>
            <a:spLocks noGrp="1" noChangeArrowheads="1"/>
          </p:cNvSpPr>
          <p:nvPr>
            <p:ph type="subTitle" idx="1"/>
          </p:nvPr>
        </p:nvSpPr>
        <p:spPr>
          <a:xfrm>
            <a:off x="204788" y="743093"/>
            <a:ext cx="5688012" cy="3405987"/>
          </a:xfrm>
        </p:spPr>
        <p:txBody>
          <a:bodyPr/>
          <a:lstStyle/>
          <a:p>
            <a:pPr algn="just">
              <a:lnSpc>
                <a:spcPct val="85000"/>
              </a:lnSpc>
            </a:pPr>
            <a:r>
              <a:rPr lang="en-AU" sz="2700" baseline="30000" dirty="0" smtClean="0">
                <a:effectLst/>
              </a:rPr>
              <a:t>21 </a:t>
            </a:r>
            <a:r>
              <a:rPr lang="en-US" sz="3200" dirty="0" smtClean="0">
                <a:effectLst/>
                <a:latin typeface="Bookman Old Style" pitchFamily="18" charset="0"/>
              </a:rPr>
              <a:t>And </a:t>
            </a:r>
            <a:r>
              <a:rPr lang="en-US" sz="3200" dirty="0" smtClean="0">
                <a:solidFill>
                  <a:srgbClr val="00FF00"/>
                </a:solidFill>
                <a:effectLst/>
                <a:latin typeface="Bookman Old Style" pitchFamily="18" charset="0"/>
              </a:rPr>
              <a:t>the remnant were slain </a:t>
            </a:r>
            <a:r>
              <a:rPr lang="en-US" sz="3200" dirty="0" smtClean="0">
                <a:effectLst/>
                <a:latin typeface="Bookman Old Style" pitchFamily="18" charset="0"/>
              </a:rPr>
              <a:t>with the sword of him that sat upon the horse, which sword proceeded out of his mouth: and all </a:t>
            </a:r>
            <a:r>
              <a:rPr lang="en-US" sz="3200" dirty="0" smtClean="0">
                <a:solidFill>
                  <a:srgbClr val="FFFF00"/>
                </a:solidFill>
                <a:effectLst/>
                <a:latin typeface="Bookman Old Style" pitchFamily="18" charset="0"/>
              </a:rPr>
              <a:t>the fowls </a:t>
            </a:r>
            <a:r>
              <a:rPr lang="en-US" sz="3200" dirty="0" smtClean="0">
                <a:effectLst/>
                <a:latin typeface="Bookman Old Style" pitchFamily="18" charset="0"/>
              </a:rPr>
              <a:t>were filled with their flesh.</a:t>
            </a:r>
          </a:p>
          <a:p>
            <a:pPr algn="just">
              <a:lnSpc>
                <a:spcPct val="85000"/>
              </a:lnSpc>
            </a:pPr>
            <a:endParaRPr lang="en-AU" sz="3200" dirty="0">
              <a:effectLst/>
              <a:latin typeface="Bookman Old Style" pitchFamily="18" charset="0"/>
            </a:endParaRPr>
          </a:p>
        </p:txBody>
      </p:sp>
      <p:sp>
        <p:nvSpPr>
          <p:cNvPr id="5" name="TextBox 4"/>
          <p:cNvSpPr txBox="1"/>
          <p:nvPr/>
        </p:nvSpPr>
        <p:spPr>
          <a:xfrm>
            <a:off x="171123" y="4221088"/>
            <a:ext cx="5688632" cy="2431435"/>
          </a:xfrm>
          <a:prstGeom prst="rect">
            <a:avLst/>
          </a:prstGeom>
          <a:noFill/>
        </p:spPr>
        <p:txBody>
          <a:bodyPr wrap="square" rtlCol="0">
            <a:spAutoFit/>
          </a:bodyPr>
          <a:lstStyle/>
          <a:p>
            <a:pPr algn="ctr">
              <a:lnSpc>
                <a:spcPct val="95000"/>
              </a:lnSpc>
              <a:buClr>
                <a:srgbClr val="FFFF00"/>
              </a:buClr>
            </a:pPr>
            <a:r>
              <a:rPr lang="en-US" sz="3200" b="1" dirty="0" smtClean="0">
                <a:solidFill>
                  <a:srgbClr val="00FF00"/>
                </a:solidFill>
              </a:rPr>
              <a:t>The destruction of the revived HRE and the Papacy does not bring to an end all adherence to Catholic doctrine and practice.</a:t>
            </a:r>
            <a:endParaRPr lang="en-US" sz="3200" b="1" dirty="0">
              <a:solidFill>
                <a:srgbClr val="00FF00"/>
              </a:solidFill>
            </a:endParaRPr>
          </a:p>
        </p:txBody>
      </p:sp>
      <p:sp>
        <p:nvSpPr>
          <p:cNvPr id="6" name="TextBox 5"/>
          <p:cNvSpPr txBox="1"/>
          <p:nvPr/>
        </p:nvSpPr>
        <p:spPr>
          <a:xfrm>
            <a:off x="2198469" y="3647757"/>
            <a:ext cx="3841116" cy="523220"/>
          </a:xfrm>
          <a:prstGeom prst="rect">
            <a:avLst/>
          </a:prstGeom>
          <a:noFill/>
        </p:spPr>
        <p:txBody>
          <a:bodyPr wrap="none" rtlCol="0">
            <a:spAutoFit/>
          </a:bodyPr>
          <a:lstStyle/>
          <a:p>
            <a:r>
              <a:rPr lang="en-US" sz="2800" b="1" dirty="0" smtClean="0">
                <a:solidFill>
                  <a:srgbClr val="FFFF00"/>
                </a:solidFill>
              </a:rPr>
              <a:t>i.e. subjected nations</a:t>
            </a:r>
            <a:endParaRPr lang="en-US" sz="2800" b="1" dirty="0">
              <a:solidFill>
                <a:srgbClr val="FFFF00"/>
              </a:solidFill>
            </a:endParaRPr>
          </a:p>
        </p:txBody>
      </p:sp>
      <p:cxnSp>
        <p:nvCxnSpPr>
          <p:cNvPr id="8" name="Straight Connector 7"/>
          <p:cNvCxnSpPr/>
          <p:nvPr/>
        </p:nvCxnSpPr>
        <p:spPr>
          <a:xfrm flipH="1">
            <a:off x="2627784" y="3140968"/>
            <a:ext cx="1080120" cy="64807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714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0" y="88885"/>
            <a:ext cx="9144000" cy="982661"/>
          </a:xfrm>
        </p:spPr>
        <p:txBody>
          <a:bodyPr/>
          <a:lstStyle/>
          <a:p>
            <a:pPr>
              <a:lnSpc>
                <a:spcPct val="90000"/>
              </a:lnSpc>
            </a:pPr>
            <a:r>
              <a:rPr lang="en-AU" sz="4800" b="1" dirty="0" smtClean="0">
                <a:latin typeface="+mj-lt"/>
              </a:rPr>
              <a:t>How long do we have?</a:t>
            </a:r>
            <a:endParaRPr lang="en-AU" sz="4800" b="1" dirty="0">
              <a:solidFill>
                <a:srgbClr val="FF0000"/>
              </a:solidFill>
              <a:latin typeface="+mj-lt"/>
            </a:endParaRPr>
          </a:p>
        </p:txBody>
      </p:sp>
      <p:sp>
        <p:nvSpPr>
          <p:cNvPr id="5" name="Rectangle 4"/>
          <p:cNvSpPr/>
          <p:nvPr/>
        </p:nvSpPr>
        <p:spPr bwMode="auto">
          <a:xfrm>
            <a:off x="285720" y="5304628"/>
            <a:ext cx="8572560" cy="142876"/>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7" name="Isosceles Triangle 6"/>
          <p:cNvSpPr/>
          <p:nvPr/>
        </p:nvSpPr>
        <p:spPr bwMode="auto">
          <a:xfrm>
            <a:off x="428596" y="5018876"/>
            <a:ext cx="214314" cy="285752"/>
          </a:xfrm>
          <a:prstGeom prst="triangl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8" name="Isosceles Triangle 7"/>
          <p:cNvSpPr/>
          <p:nvPr/>
        </p:nvSpPr>
        <p:spPr bwMode="auto">
          <a:xfrm>
            <a:off x="2214546" y="5018876"/>
            <a:ext cx="214314" cy="285752"/>
          </a:xfrm>
          <a:prstGeom prst="triangl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9" name="Isosceles Triangle 8"/>
          <p:cNvSpPr/>
          <p:nvPr/>
        </p:nvSpPr>
        <p:spPr bwMode="auto">
          <a:xfrm>
            <a:off x="8501090" y="5018876"/>
            <a:ext cx="214314" cy="285752"/>
          </a:xfrm>
          <a:prstGeom prst="triangl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1" name="TextBox 10"/>
          <p:cNvSpPr txBox="1"/>
          <p:nvPr/>
        </p:nvSpPr>
        <p:spPr>
          <a:xfrm rot="5400000">
            <a:off x="1159025" y="3057673"/>
            <a:ext cx="2337499" cy="584775"/>
          </a:xfrm>
          <a:prstGeom prst="rect">
            <a:avLst/>
          </a:prstGeom>
          <a:noFill/>
        </p:spPr>
        <p:txBody>
          <a:bodyPr wrap="none" rtlCol="0">
            <a:spAutoFit/>
          </a:bodyPr>
          <a:lstStyle/>
          <a:p>
            <a:pPr fontAlgn="base">
              <a:spcBef>
                <a:spcPct val="0"/>
              </a:spcBef>
              <a:spcAft>
                <a:spcPct val="0"/>
              </a:spcAft>
            </a:pPr>
            <a:r>
              <a:rPr lang="en-AU" sz="3200" dirty="0">
                <a:solidFill>
                  <a:srgbClr val="FFFF00"/>
                </a:solidFill>
                <a:latin typeface="Impact" pitchFamily="34" charset="0"/>
              </a:rPr>
              <a:t>Armageddon</a:t>
            </a:r>
            <a:endParaRPr lang="en-US" sz="3200" dirty="0">
              <a:solidFill>
                <a:srgbClr val="FFFF00"/>
              </a:solidFill>
              <a:latin typeface="Impact" pitchFamily="34" charset="0"/>
            </a:endParaRPr>
          </a:p>
        </p:txBody>
      </p:sp>
      <p:sp>
        <p:nvSpPr>
          <p:cNvPr id="12" name="TextBox 11"/>
          <p:cNvSpPr txBox="1"/>
          <p:nvPr/>
        </p:nvSpPr>
        <p:spPr>
          <a:xfrm rot="5400000">
            <a:off x="-796514" y="3224446"/>
            <a:ext cx="2666114" cy="646331"/>
          </a:xfrm>
          <a:prstGeom prst="rect">
            <a:avLst/>
          </a:prstGeom>
          <a:noFill/>
        </p:spPr>
        <p:txBody>
          <a:bodyPr wrap="none" rtlCol="0">
            <a:spAutoFit/>
          </a:bodyPr>
          <a:lstStyle/>
          <a:p>
            <a:pPr fontAlgn="base">
              <a:spcBef>
                <a:spcPct val="0"/>
              </a:spcBef>
              <a:spcAft>
                <a:spcPct val="0"/>
              </a:spcAft>
            </a:pPr>
            <a:r>
              <a:rPr lang="en-AU" sz="3600" dirty="0">
                <a:solidFill>
                  <a:srgbClr val="FFFF00"/>
                </a:solidFill>
                <a:latin typeface="Impact" pitchFamily="34" charset="0"/>
              </a:rPr>
              <a:t>Resurrection</a:t>
            </a:r>
            <a:endParaRPr lang="en-US" sz="3600" dirty="0">
              <a:solidFill>
                <a:srgbClr val="FFFF00"/>
              </a:solidFill>
              <a:latin typeface="Impact" pitchFamily="34" charset="0"/>
            </a:endParaRPr>
          </a:p>
        </p:txBody>
      </p:sp>
      <p:sp>
        <p:nvSpPr>
          <p:cNvPr id="13" name="TextBox 12"/>
          <p:cNvSpPr txBox="1"/>
          <p:nvPr/>
        </p:nvSpPr>
        <p:spPr>
          <a:xfrm>
            <a:off x="658928" y="5464106"/>
            <a:ext cx="1576072" cy="584775"/>
          </a:xfrm>
          <a:prstGeom prst="rect">
            <a:avLst/>
          </a:prstGeom>
          <a:noFill/>
        </p:spPr>
        <p:txBody>
          <a:bodyPr wrap="none" rtlCol="0">
            <a:spAutoFit/>
          </a:bodyPr>
          <a:lstStyle/>
          <a:p>
            <a:pPr fontAlgn="base">
              <a:spcBef>
                <a:spcPct val="0"/>
              </a:spcBef>
              <a:spcAft>
                <a:spcPct val="0"/>
              </a:spcAft>
            </a:pPr>
            <a:r>
              <a:rPr lang="en-AU" sz="3200" dirty="0">
                <a:solidFill>
                  <a:srgbClr val="FFFFFF"/>
                </a:solidFill>
                <a:latin typeface="Impact" pitchFamily="34" charset="0"/>
              </a:rPr>
              <a:t>10 years</a:t>
            </a:r>
            <a:endParaRPr lang="en-US" sz="3200" dirty="0">
              <a:solidFill>
                <a:srgbClr val="FFFFFF"/>
              </a:solidFill>
              <a:latin typeface="Impact" pitchFamily="34" charset="0"/>
            </a:endParaRPr>
          </a:p>
        </p:txBody>
      </p:sp>
      <p:sp>
        <p:nvSpPr>
          <p:cNvPr id="14" name="TextBox 13"/>
          <p:cNvSpPr txBox="1"/>
          <p:nvPr/>
        </p:nvSpPr>
        <p:spPr>
          <a:xfrm>
            <a:off x="4519473" y="5477961"/>
            <a:ext cx="1624163" cy="584775"/>
          </a:xfrm>
          <a:prstGeom prst="rect">
            <a:avLst/>
          </a:prstGeom>
          <a:noFill/>
        </p:spPr>
        <p:txBody>
          <a:bodyPr wrap="none" rtlCol="0">
            <a:spAutoFit/>
          </a:bodyPr>
          <a:lstStyle/>
          <a:p>
            <a:pPr fontAlgn="base">
              <a:spcBef>
                <a:spcPct val="0"/>
              </a:spcBef>
              <a:spcAft>
                <a:spcPct val="0"/>
              </a:spcAft>
            </a:pPr>
            <a:r>
              <a:rPr lang="en-AU" sz="3200" dirty="0">
                <a:solidFill>
                  <a:srgbClr val="FFFFFF"/>
                </a:solidFill>
                <a:latin typeface="Impact" pitchFamily="34" charset="0"/>
              </a:rPr>
              <a:t>40 years</a:t>
            </a:r>
            <a:endParaRPr lang="en-US" sz="3200" dirty="0">
              <a:solidFill>
                <a:srgbClr val="FFFFFF"/>
              </a:solidFill>
              <a:latin typeface="Impact" pitchFamily="34" charset="0"/>
            </a:endParaRPr>
          </a:p>
        </p:txBody>
      </p:sp>
      <p:pic>
        <p:nvPicPr>
          <p:cNvPr id="15" name="Picture 14" descr="Sanctuary 3D.jpg"/>
          <p:cNvPicPr>
            <a:picLocks noChangeAspect="1"/>
          </p:cNvPicPr>
          <p:nvPr/>
        </p:nvPicPr>
        <p:blipFill>
          <a:blip r:embed="rId3" cstate="print"/>
          <a:stretch>
            <a:fillRect/>
          </a:stretch>
        </p:blipFill>
        <p:spPr>
          <a:xfrm>
            <a:off x="7428615" y="3452750"/>
            <a:ext cx="1655671" cy="1047820"/>
          </a:xfrm>
          <a:prstGeom prst="rect">
            <a:avLst/>
          </a:prstGeom>
        </p:spPr>
      </p:pic>
      <p:sp>
        <p:nvSpPr>
          <p:cNvPr id="10" name="Explosion 1 9"/>
          <p:cNvSpPr/>
          <p:nvPr/>
        </p:nvSpPr>
        <p:spPr bwMode="auto">
          <a:xfrm>
            <a:off x="1928794" y="4375934"/>
            <a:ext cx="785818" cy="714380"/>
          </a:xfrm>
          <a:prstGeom prst="irregularSeal1">
            <a:avLst/>
          </a:prstGeom>
          <a:gradFill flip="none" rotWithShape="1">
            <a:gsLst>
              <a:gs pos="0">
                <a:srgbClr val="FFF200"/>
              </a:gs>
              <a:gs pos="45000">
                <a:srgbClr val="FF7A00"/>
              </a:gs>
              <a:gs pos="70000">
                <a:srgbClr val="FF0300"/>
              </a:gs>
              <a:gs pos="100000">
                <a:srgbClr val="4D0808"/>
              </a:gs>
            </a:gsLst>
            <a:lin ang="5400000" scaled="0"/>
            <a:tileRect/>
          </a:gra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lnSpc>
                <a:spcPct val="90000"/>
              </a:lnSpc>
              <a:spcBef>
                <a:spcPct val="20000"/>
              </a:spcBef>
              <a:spcAft>
                <a:spcPct val="0"/>
              </a:spcAft>
              <a:buClr>
                <a:srgbClr val="FFFFCC"/>
              </a:buClr>
              <a:buSzPct val="75000"/>
              <a:buFont typeface="Wingdings" pitchFamily="2" charset="2"/>
              <a:buNone/>
            </a:pPr>
            <a:endParaRPr lang="en-US" sz="2000" b="1" dirty="0">
              <a:solidFill>
                <a:srgbClr val="000000"/>
              </a:solidFill>
              <a:latin typeface="Arial Narrow" pitchFamily="34" charset="0"/>
            </a:endParaRPr>
          </a:p>
        </p:txBody>
      </p:sp>
      <p:sp>
        <p:nvSpPr>
          <p:cNvPr id="19" name="TextBox 18"/>
          <p:cNvSpPr txBox="1"/>
          <p:nvPr/>
        </p:nvSpPr>
        <p:spPr>
          <a:xfrm>
            <a:off x="7683236" y="1682452"/>
            <a:ext cx="1357322" cy="1815882"/>
          </a:xfrm>
          <a:prstGeom prst="rect">
            <a:avLst/>
          </a:prstGeom>
          <a:noFill/>
        </p:spPr>
        <p:txBody>
          <a:bodyPr wrap="square" rtlCol="0">
            <a:spAutoFit/>
          </a:bodyPr>
          <a:lstStyle/>
          <a:p>
            <a:pPr algn="r" fontAlgn="base">
              <a:spcBef>
                <a:spcPct val="0"/>
              </a:spcBef>
              <a:spcAft>
                <a:spcPct val="0"/>
              </a:spcAft>
            </a:pPr>
            <a:r>
              <a:rPr lang="en-AU" sz="2800" dirty="0">
                <a:solidFill>
                  <a:srgbClr val="FFFF00"/>
                </a:solidFill>
                <a:latin typeface="Impact" pitchFamily="34" charset="0"/>
              </a:rPr>
              <a:t>Bride walked around House</a:t>
            </a:r>
            <a:endParaRPr lang="en-US" sz="2800" dirty="0">
              <a:solidFill>
                <a:srgbClr val="FFFF00"/>
              </a:solidFill>
              <a:latin typeface="Impact" pitchFamily="34" charset="0"/>
            </a:endParaRPr>
          </a:p>
        </p:txBody>
      </p:sp>
      <p:sp>
        <p:nvSpPr>
          <p:cNvPr id="20" name="TextBox 19"/>
          <p:cNvSpPr txBox="1"/>
          <p:nvPr/>
        </p:nvSpPr>
        <p:spPr>
          <a:xfrm>
            <a:off x="7286645" y="5832479"/>
            <a:ext cx="2214577" cy="954107"/>
          </a:xfrm>
          <a:prstGeom prst="rect">
            <a:avLst/>
          </a:prstGeom>
          <a:noFill/>
        </p:spPr>
        <p:txBody>
          <a:bodyPr wrap="square" rtlCol="0">
            <a:spAutoFit/>
          </a:bodyPr>
          <a:lstStyle/>
          <a:p>
            <a:pPr fontAlgn="base">
              <a:spcBef>
                <a:spcPct val="0"/>
              </a:spcBef>
              <a:spcAft>
                <a:spcPct val="0"/>
              </a:spcAft>
            </a:pPr>
            <a:r>
              <a:rPr lang="en-AU" sz="2800" dirty="0">
                <a:ln w="19050">
                  <a:solidFill>
                    <a:srgbClr val="FFFFFF"/>
                  </a:solidFill>
                </a:ln>
                <a:solidFill>
                  <a:srgbClr val="FF0000"/>
                </a:solidFill>
                <a:latin typeface="Impact" pitchFamily="34" charset="0"/>
              </a:rPr>
              <a:t>Rev. 19:21 </a:t>
            </a:r>
            <a:r>
              <a:rPr lang="en-AU" sz="2800" dirty="0">
                <a:solidFill>
                  <a:srgbClr val="00FF00"/>
                </a:solidFill>
                <a:latin typeface="Impact" pitchFamily="34" charset="0"/>
              </a:rPr>
              <a:t>–</a:t>
            </a:r>
            <a:r>
              <a:rPr lang="en-AU" sz="2800" dirty="0">
                <a:solidFill>
                  <a:srgbClr val="FFFFFF"/>
                </a:solidFill>
                <a:latin typeface="Impact" pitchFamily="34" charset="0"/>
              </a:rPr>
              <a:t> </a:t>
            </a:r>
            <a:r>
              <a:rPr lang="en-AU" sz="2800" dirty="0">
                <a:solidFill>
                  <a:srgbClr val="00FF00"/>
                </a:solidFill>
                <a:latin typeface="Impact" pitchFamily="34" charset="0"/>
              </a:rPr>
              <a:t>How long?</a:t>
            </a:r>
            <a:endParaRPr lang="en-US" sz="2800" dirty="0">
              <a:solidFill>
                <a:srgbClr val="00FF00"/>
              </a:solidFill>
              <a:latin typeface="Impact" pitchFamily="34" charset="0"/>
            </a:endParaRPr>
          </a:p>
        </p:txBody>
      </p:sp>
      <p:sp>
        <p:nvSpPr>
          <p:cNvPr id="21" name="TextBox 20"/>
          <p:cNvSpPr txBox="1"/>
          <p:nvPr/>
        </p:nvSpPr>
        <p:spPr>
          <a:xfrm>
            <a:off x="7643834" y="5417572"/>
            <a:ext cx="1053494" cy="584775"/>
          </a:xfrm>
          <a:prstGeom prst="rect">
            <a:avLst/>
          </a:prstGeom>
          <a:noFill/>
        </p:spPr>
        <p:txBody>
          <a:bodyPr wrap="none" rtlCol="0">
            <a:spAutoFit/>
          </a:bodyPr>
          <a:lstStyle/>
          <a:p>
            <a:pPr fontAlgn="base">
              <a:spcBef>
                <a:spcPct val="0"/>
              </a:spcBef>
              <a:spcAft>
                <a:spcPct val="0"/>
              </a:spcAft>
            </a:pPr>
            <a:r>
              <a:rPr lang="en-AU" sz="3200" dirty="0">
                <a:solidFill>
                  <a:srgbClr val="FFFF00"/>
                </a:solidFill>
                <a:latin typeface="Impact" pitchFamily="34" charset="0"/>
              </a:rPr>
              <a:t>2060</a:t>
            </a:r>
            <a:endParaRPr lang="en-US" sz="3200" dirty="0">
              <a:solidFill>
                <a:srgbClr val="FFFF00"/>
              </a:solidFill>
              <a:latin typeface="Impact" pitchFamily="34" charset="0"/>
            </a:endParaRPr>
          </a:p>
        </p:txBody>
      </p:sp>
      <p:sp>
        <p:nvSpPr>
          <p:cNvPr id="22" name="TextBox 21"/>
          <p:cNvSpPr txBox="1"/>
          <p:nvPr/>
        </p:nvSpPr>
        <p:spPr>
          <a:xfrm>
            <a:off x="5072066" y="3071810"/>
            <a:ext cx="1928826" cy="1569660"/>
          </a:xfrm>
          <a:prstGeom prst="rect">
            <a:avLst/>
          </a:prstGeom>
          <a:noFill/>
        </p:spPr>
        <p:txBody>
          <a:bodyPr wrap="square" rtlCol="0">
            <a:spAutoFit/>
          </a:bodyPr>
          <a:lstStyle/>
          <a:p>
            <a:pPr algn="ctr" fontAlgn="base">
              <a:spcBef>
                <a:spcPct val="0"/>
              </a:spcBef>
              <a:spcAft>
                <a:spcPct val="0"/>
              </a:spcAft>
            </a:pPr>
            <a:r>
              <a:rPr lang="en-AU" sz="3200" dirty="0">
                <a:ln w="19050">
                  <a:solidFill>
                    <a:srgbClr val="FFFFFF"/>
                  </a:solidFill>
                </a:ln>
                <a:solidFill>
                  <a:srgbClr val="FF0000"/>
                </a:solidFill>
                <a:latin typeface="Impact" pitchFamily="34" charset="0"/>
              </a:rPr>
              <a:t>Papacy and H.R.E. destroyed</a:t>
            </a:r>
            <a:endParaRPr lang="en-US" sz="3200" dirty="0">
              <a:ln w="19050">
                <a:solidFill>
                  <a:srgbClr val="FFFFFF"/>
                </a:solidFill>
              </a:ln>
              <a:solidFill>
                <a:srgbClr val="FF0000"/>
              </a:solidFill>
              <a:latin typeface="Impact" pitchFamily="34" charset="0"/>
            </a:endParaRPr>
          </a:p>
        </p:txBody>
      </p:sp>
      <p:cxnSp>
        <p:nvCxnSpPr>
          <p:cNvPr id="24" name="Straight Arrow Connector 23"/>
          <p:cNvCxnSpPr/>
          <p:nvPr/>
        </p:nvCxnSpPr>
        <p:spPr bwMode="auto">
          <a:xfrm>
            <a:off x="6929454" y="4500570"/>
            <a:ext cx="1285884" cy="714380"/>
          </a:xfrm>
          <a:prstGeom prst="straightConnector1">
            <a:avLst/>
          </a:prstGeom>
          <a:noFill/>
          <a:ln w="152400" cap="flat" cmpd="sng" algn="ctr">
            <a:solidFill>
              <a:srgbClr val="FF0000"/>
            </a:solidFill>
            <a:prstDash val="solid"/>
            <a:round/>
            <a:headEnd type="none" w="med" len="med"/>
            <a:tailEnd type="triangle" w="med" len="med"/>
          </a:ln>
          <a:effectLst/>
        </p:spPr>
      </p:cxnSp>
      <p:sp>
        <p:nvSpPr>
          <p:cNvPr id="28" name="TextBox 27"/>
          <p:cNvSpPr txBox="1"/>
          <p:nvPr/>
        </p:nvSpPr>
        <p:spPr>
          <a:xfrm>
            <a:off x="3286116" y="958543"/>
            <a:ext cx="2571768" cy="584775"/>
          </a:xfrm>
          <a:prstGeom prst="rect">
            <a:avLst/>
          </a:prstGeom>
          <a:noFill/>
        </p:spPr>
        <p:txBody>
          <a:bodyPr wrap="square" rtlCol="0">
            <a:spAutoFit/>
          </a:bodyPr>
          <a:lstStyle/>
          <a:p>
            <a:pPr algn="ctr" fontAlgn="base">
              <a:spcBef>
                <a:spcPct val="0"/>
              </a:spcBef>
              <a:spcAft>
                <a:spcPct val="0"/>
              </a:spcAft>
            </a:pPr>
            <a:r>
              <a:rPr lang="en-AU" sz="3200" dirty="0">
                <a:solidFill>
                  <a:srgbClr val="00FF00"/>
                </a:solidFill>
                <a:latin typeface="Arial Black" pitchFamily="34" charset="0"/>
              </a:rPr>
              <a:t>50 years</a:t>
            </a:r>
            <a:endParaRPr lang="en-US" sz="3200" dirty="0">
              <a:solidFill>
                <a:srgbClr val="00FF00"/>
              </a:solidFill>
              <a:latin typeface="Arial Black" pitchFamily="34" charset="0"/>
            </a:endParaRPr>
          </a:p>
        </p:txBody>
      </p:sp>
      <p:cxnSp>
        <p:nvCxnSpPr>
          <p:cNvPr id="30" name="Elbow Connector 29"/>
          <p:cNvCxnSpPr/>
          <p:nvPr/>
        </p:nvCxnSpPr>
        <p:spPr bwMode="auto">
          <a:xfrm>
            <a:off x="5715008" y="1295389"/>
            <a:ext cx="2857520" cy="428628"/>
          </a:xfrm>
          <a:prstGeom prst="bentConnector3">
            <a:avLst>
              <a:gd name="adj1" fmla="val 99939"/>
            </a:avLst>
          </a:prstGeom>
          <a:noFill/>
          <a:ln w="76200" cap="flat" cmpd="sng" algn="ctr">
            <a:solidFill>
              <a:srgbClr val="00FF00"/>
            </a:solidFill>
            <a:prstDash val="solid"/>
            <a:round/>
            <a:headEnd type="none" w="med" len="med"/>
            <a:tailEnd type="triangle" w="med" len="med"/>
          </a:ln>
          <a:effectLst/>
        </p:spPr>
      </p:cxnSp>
      <p:cxnSp>
        <p:nvCxnSpPr>
          <p:cNvPr id="39" name="Elbow Connector 38"/>
          <p:cNvCxnSpPr/>
          <p:nvPr/>
        </p:nvCxnSpPr>
        <p:spPr bwMode="auto">
          <a:xfrm rot="10800000" flipV="1">
            <a:off x="428596" y="1255986"/>
            <a:ext cx="2928958" cy="744253"/>
          </a:xfrm>
          <a:prstGeom prst="bentConnector3">
            <a:avLst>
              <a:gd name="adj1" fmla="val 100613"/>
            </a:avLst>
          </a:prstGeom>
          <a:noFill/>
          <a:ln w="76200" cap="flat" cmpd="sng" algn="ctr">
            <a:solidFill>
              <a:srgbClr val="00FF00"/>
            </a:solidFill>
            <a:prstDash val="solid"/>
            <a:round/>
            <a:headEnd type="none" w="med" len="med"/>
            <a:tailEnd type="triangle" w="med" len="med"/>
          </a:ln>
          <a:effectLst/>
        </p:spPr>
      </p:cxnSp>
      <p:sp>
        <p:nvSpPr>
          <p:cNvPr id="40" name="TextBox 39"/>
          <p:cNvSpPr txBox="1"/>
          <p:nvPr/>
        </p:nvSpPr>
        <p:spPr>
          <a:xfrm>
            <a:off x="2714611" y="1524983"/>
            <a:ext cx="4572033" cy="1661993"/>
          </a:xfrm>
          <a:prstGeom prst="rect">
            <a:avLst/>
          </a:prstGeom>
          <a:noFill/>
        </p:spPr>
        <p:txBody>
          <a:bodyPr wrap="square" rtlCol="0">
            <a:spAutoFit/>
          </a:bodyPr>
          <a:lstStyle/>
          <a:p>
            <a:pPr algn="ctr" fontAlgn="base">
              <a:lnSpc>
                <a:spcPct val="85000"/>
              </a:lnSpc>
              <a:spcBef>
                <a:spcPct val="0"/>
              </a:spcBef>
              <a:spcAft>
                <a:spcPct val="0"/>
              </a:spcAft>
            </a:pPr>
            <a:r>
              <a:rPr lang="en-AU" sz="4000" b="1" dirty="0">
                <a:ln>
                  <a:solidFill>
                    <a:srgbClr val="FFFFFF"/>
                  </a:solidFill>
                </a:ln>
                <a:solidFill>
                  <a:srgbClr val="00FFFF"/>
                </a:solidFill>
                <a:latin typeface="Arial Narrow" pitchFamily="34" charset="0"/>
              </a:rPr>
              <a:t>The length of this period will determine how long we have!</a:t>
            </a:r>
            <a:endParaRPr lang="en-US" sz="4000" b="1" dirty="0">
              <a:ln>
                <a:solidFill>
                  <a:srgbClr val="FFFFFF"/>
                </a:solidFill>
              </a:ln>
              <a:solidFill>
                <a:srgbClr val="00FFFF"/>
              </a:solidFill>
              <a:latin typeface="Arial Narrow" pitchFamily="34" charset="0"/>
            </a:endParaRPr>
          </a:p>
        </p:txBody>
      </p:sp>
      <p:cxnSp>
        <p:nvCxnSpPr>
          <p:cNvPr id="46" name="Straight Arrow Connector 45"/>
          <p:cNvCxnSpPr/>
          <p:nvPr/>
        </p:nvCxnSpPr>
        <p:spPr bwMode="auto">
          <a:xfrm rot="16200000" flipH="1">
            <a:off x="6572264" y="3357562"/>
            <a:ext cx="2071702" cy="1643074"/>
          </a:xfrm>
          <a:prstGeom prst="straightConnector1">
            <a:avLst/>
          </a:prstGeom>
          <a:noFill/>
          <a:ln w="76200" cap="flat" cmpd="sng" algn="ctr">
            <a:solidFill>
              <a:srgbClr val="00FFFF"/>
            </a:solidFill>
            <a:prstDash val="solid"/>
            <a:round/>
            <a:headEnd type="none" w="med" len="med"/>
            <a:tailEnd type="triangle" w="med" len="med"/>
          </a:ln>
          <a:effectLst/>
        </p:spPr>
      </p:cxnSp>
      <p:sp>
        <p:nvSpPr>
          <p:cNvPr id="51" name="TextBox 50"/>
          <p:cNvSpPr txBox="1"/>
          <p:nvPr/>
        </p:nvSpPr>
        <p:spPr>
          <a:xfrm>
            <a:off x="2673047" y="3145411"/>
            <a:ext cx="2585964" cy="2062103"/>
          </a:xfrm>
          <a:prstGeom prst="rect">
            <a:avLst/>
          </a:prstGeom>
          <a:noFill/>
        </p:spPr>
        <p:txBody>
          <a:bodyPr wrap="none" rtlCol="0">
            <a:spAutoFit/>
          </a:bodyPr>
          <a:lstStyle/>
          <a:p>
            <a:pPr fontAlgn="base">
              <a:spcBef>
                <a:spcPct val="0"/>
              </a:spcBef>
              <a:spcAft>
                <a:spcPct val="0"/>
              </a:spcAft>
            </a:pPr>
            <a:r>
              <a:rPr lang="en-AU" sz="3200" dirty="0" smtClean="0">
                <a:ln>
                  <a:solidFill>
                    <a:srgbClr val="FFFFFF"/>
                  </a:solidFill>
                </a:ln>
                <a:solidFill>
                  <a:srgbClr val="00FFFF"/>
                </a:solidFill>
                <a:latin typeface="Impact" pitchFamily="34" charset="0"/>
              </a:rPr>
              <a:t>4 years </a:t>
            </a:r>
            <a:r>
              <a:rPr lang="en-AU" sz="3200" dirty="0">
                <a:ln>
                  <a:solidFill>
                    <a:srgbClr val="FFFFFF"/>
                  </a:solidFill>
                </a:ln>
                <a:solidFill>
                  <a:srgbClr val="00FFFF"/>
                </a:solidFill>
                <a:latin typeface="Impact" pitchFamily="34" charset="0"/>
              </a:rPr>
              <a:t>= </a:t>
            </a:r>
            <a:r>
              <a:rPr lang="en-AU" sz="3200" dirty="0" smtClean="0">
                <a:ln>
                  <a:solidFill>
                    <a:srgbClr val="FFFFFF"/>
                  </a:solidFill>
                </a:ln>
                <a:solidFill>
                  <a:srgbClr val="00FFFF"/>
                </a:solidFill>
                <a:latin typeface="Impact" pitchFamily="34" charset="0"/>
              </a:rPr>
              <a:t>2014</a:t>
            </a:r>
            <a:endParaRPr lang="en-AU" sz="3200" dirty="0">
              <a:ln>
                <a:solidFill>
                  <a:srgbClr val="FFFFFF"/>
                </a:solidFill>
              </a:ln>
              <a:solidFill>
                <a:srgbClr val="00FFFF"/>
              </a:solidFill>
              <a:latin typeface="Impact" pitchFamily="34" charset="0"/>
            </a:endParaRPr>
          </a:p>
          <a:p>
            <a:pPr fontAlgn="base">
              <a:spcBef>
                <a:spcPct val="0"/>
              </a:spcBef>
              <a:spcAft>
                <a:spcPct val="0"/>
              </a:spcAft>
            </a:pPr>
            <a:r>
              <a:rPr lang="en-AU" sz="3200" dirty="0" smtClean="0">
                <a:ln>
                  <a:solidFill>
                    <a:srgbClr val="FFFFFF"/>
                  </a:solidFill>
                </a:ln>
                <a:solidFill>
                  <a:srgbClr val="00FFFF"/>
                </a:solidFill>
                <a:latin typeface="Impact" pitchFamily="34" charset="0"/>
              </a:rPr>
              <a:t>5 </a:t>
            </a:r>
            <a:r>
              <a:rPr lang="en-AU" sz="3200" dirty="0">
                <a:ln>
                  <a:solidFill>
                    <a:srgbClr val="FFFFFF"/>
                  </a:solidFill>
                </a:ln>
                <a:solidFill>
                  <a:srgbClr val="00FFFF"/>
                </a:solidFill>
                <a:latin typeface="Impact" pitchFamily="34" charset="0"/>
              </a:rPr>
              <a:t>years = </a:t>
            </a:r>
            <a:r>
              <a:rPr lang="en-AU" sz="3200" dirty="0" smtClean="0">
                <a:ln>
                  <a:solidFill>
                    <a:srgbClr val="FFFFFF"/>
                  </a:solidFill>
                </a:ln>
                <a:solidFill>
                  <a:srgbClr val="00FFFF"/>
                </a:solidFill>
                <a:latin typeface="Impact" pitchFamily="34" charset="0"/>
              </a:rPr>
              <a:t>2015</a:t>
            </a:r>
            <a:endParaRPr lang="en-AU" sz="3200" dirty="0">
              <a:ln>
                <a:solidFill>
                  <a:srgbClr val="FFFFFF"/>
                </a:solidFill>
              </a:ln>
              <a:solidFill>
                <a:srgbClr val="00FFFF"/>
              </a:solidFill>
              <a:latin typeface="Impact" pitchFamily="34" charset="0"/>
            </a:endParaRPr>
          </a:p>
          <a:p>
            <a:pPr fontAlgn="base">
              <a:spcBef>
                <a:spcPct val="0"/>
              </a:spcBef>
              <a:spcAft>
                <a:spcPct val="0"/>
              </a:spcAft>
            </a:pPr>
            <a:r>
              <a:rPr lang="en-AU" sz="3200" dirty="0" smtClean="0">
                <a:ln>
                  <a:solidFill>
                    <a:srgbClr val="FFFFFF"/>
                  </a:solidFill>
                </a:ln>
                <a:solidFill>
                  <a:srgbClr val="00FFFF"/>
                </a:solidFill>
                <a:latin typeface="Impact" pitchFamily="34" charset="0"/>
              </a:rPr>
              <a:t>6 </a:t>
            </a:r>
            <a:r>
              <a:rPr lang="en-AU" sz="3200" dirty="0">
                <a:ln>
                  <a:solidFill>
                    <a:srgbClr val="FFFFFF"/>
                  </a:solidFill>
                </a:ln>
                <a:solidFill>
                  <a:srgbClr val="00FFFF"/>
                </a:solidFill>
                <a:latin typeface="Impact" pitchFamily="34" charset="0"/>
              </a:rPr>
              <a:t>years =</a:t>
            </a:r>
            <a:r>
              <a:rPr lang="en-AU" sz="3200" dirty="0" smtClean="0">
                <a:ln>
                  <a:solidFill>
                    <a:srgbClr val="FFFFFF"/>
                  </a:solidFill>
                </a:ln>
                <a:solidFill>
                  <a:srgbClr val="00FFFF"/>
                </a:solidFill>
                <a:latin typeface="Impact" pitchFamily="34" charset="0"/>
              </a:rPr>
              <a:t>2016</a:t>
            </a:r>
            <a:endParaRPr lang="en-AU" sz="3200" dirty="0">
              <a:ln>
                <a:solidFill>
                  <a:srgbClr val="FFFFFF"/>
                </a:solidFill>
              </a:ln>
              <a:solidFill>
                <a:srgbClr val="00FFFF"/>
              </a:solidFill>
              <a:latin typeface="Impact" pitchFamily="34" charset="0"/>
            </a:endParaRPr>
          </a:p>
          <a:p>
            <a:pPr fontAlgn="base">
              <a:spcBef>
                <a:spcPct val="0"/>
              </a:spcBef>
              <a:spcAft>
                <a:spcPct val="0"/>
              </a:spcAft>
            </a:pPr>
            <a:r>
              <a:rPr lang="en-AU" sz="3200" dirty="0">
                <a:ln>
                  <a:solidFill>
                    <a:srgbClr val="FFFFFF"/>
                  </a:solidFill>
                </a:ln>
                <a:solidFill>
                  <a:srgbClr val="00FFFF"/>
                </a:solidFill>
                <a:latin typeface="Impact" pitchFamily="34" charset="0"/>
              </a:rPr>
              <a:t>Etc.</a:t>
            </a:r>
            <a:endParaRPr lang="en-US" sz="3200" dirty="0">
              <a:ln>
                <a:solidFill>
                  <a:srgbClr val="FFFFFF"/>
                </a:solidFill>
              </a:ln>
              <a:solidFill>
                <a:srgbClr val="00FFFF"/>
              </a:solidFill>
              <a:latin typeface="Impact" pitchFamily="34" charset="0"/>
            </a:endParaRPr>
          </a:p>
        </p:txBody>
      </p:sp>
      <p:sp>
        <p:nvSpPr>
          <p:cNvPr id="52" name="Isosceles Triangle 51"/>
          <p:cNvSpPr/>
          <p:nvPr/>
        </p:nvSpPr>
        <p:spPr bwMode="auto">
          <a:xfrm>
            <a:off x="8086317" y="5157421"/>
            <a:ext cx="214314" cy="285752"/>
          </a:xfrm>
          <a:prstGeom prst="triangl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cxnSp>
        <p:nvCxnSpPr>
          <p:cNvPr id="54" name="Straight Arrow Connector 53"/>
          <p:cNvCxnSpPr>
            <a:endCxn id="7" idx="0"/>
          </p:cNvCxnSpPr>
          <p:nvPr/>
        </p:nvCxnSpPr>
        <p:spPr bwMode="auto">
          <a:xfrm rot="10800000" flipV="1">
            <a:off x="535754" y="3500438"/>
            <a:ext cx="2178859" cy="1518438"/>
          </a:xfrm>
          <a:prstGeom prst="straightConnector1">
            <a:avLst/>
          </a:prstGeom>
          <a:noFill/>
          <a:ln w="76200" cap="flat" cmpd="sng" algn="ctr">
            <a:solidFill>
              <a:srgbClr val="00FFFF"/>
            </a:solidFill>
            <a:prstDash val="solid"/>
            <a:round/>
            <a:headEnd type="none" w="med" len="med"/>
            <a:tailEnd type="triangle" w="med" len="med"/>
          </a:ln>
          <a:effectLst/>
        </p:spPr>
      </p:cxnSp>
      <p:cxnSp>
        <p:nvCxnSpPr>
          <p:cNvPr id="55" name="Straight Arrow Connector 54"/>
          <p:cNvCxnSpPr>
            <a:endCxn id="7" idx="5"/>
          </p:cNvCxnSpPr>
          <p:nvPr/>
        </p:nvCxnSpPr>
        <p:spPr bwMode="auto">
          <a:xfrm rot="10800000" flipV="1">
            <a:off x="589332" y="4000504"/>
            <a:ext cx="2053844" cy="1161248"/>
          </a:xfrm>
          <a:prstGeom prst="straightConnector1">
            <a:avLst/>
          </a:prstGeom>
          <a:noFill/>
          <a:ln w="76200" cap="flat" cmpd="sng" algn="ctr">
            <a:solidFill>
              <a:srgbClr val="00FFFF"/>
            </a:solidFill>
            <a:prstDash val="solid"/>
            <a:round/>
            <a:headEnd type="none" w="med" len="med"/>
            <a:tailEnd type="triangle" w="med" len="med"/>
          </a:ln>
          <a:effectLst/>
        </p:spPr>
      </p:cxnSp>
      <p:cxnSp>
        <p:nvCxnSpPr>
          <p:cNvPr id="59" name="Straight Arrow Connector 58"/>
          <p:cNvCxnSpPr/>
          <p:nvPr/>
        </p:nvCxnSpPr>
        <p:spPr bwMode="auto">
          <a:xfrm rot="10800000" flipV="1">
            <a:off x="642910" y="4500570"/>
            <a:ext cx="2071704" cy="571504"/>
          </a:xfrm>
          <a:prstGeom prst="straightConnector1">
            <a:avLst/>
          </a:prstGeom>
          <a:noFill/>
          <a:ln w="76200" cap="flat" cmpd="sng" algn="ctr">
            <a:solidFill>
              <a:srgbClr val="00FFFF"/>
            </a:solidFill>
            <a:prstDash val="solid"/>
            <a:round/>
            <a:headEnd type="none" w="med" len="med"/>
            <a:tailEnd type="triangle" w="med" len="med"/>
          </a:ln>
          <a:effectLst/>
        </p:spPr>
      </p:cxnSp>
    </p:spTree>
    <p:custDataLst>
      <p:tags r:id="rId1"/>
    </p:custDataLst>
  </p:cSld>
  <p:clrMapOvr>
    <a:masterClrMapping/>
  </p:clrMapOvr>
  <p:transition advTm="5076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xEl>
                                              <p:pRg st="0" end="0"/>
                                            </p:txEl>
                                          </p:spTgt>
                                        </p:tgtEl>
                                        <p:attrNameLst>
                                          <p:attrName>style.visibility</p:attrName>
                                        </p:attrNameLst>
                                      </p:cBhvr>
                                      <p:to>
                                        <p:strVal val="visible"/>
                                      </p:to>
                                    </p:set>
                                  </p:childTnLst>
                                  <p:subTnLst>
                                    <p:set>
                                      <p:cBhvr override="childStyle">
                                        <p:cTn dur="1" fill="hold" display="0" masterRel="nextClick" afterEffect="1"/>
                                        <p:tgtEl>
                                          <p:spTgt spid="51">
                                            <p:txEl>
                                              <p:pRg st="0" end="0"/>
                                            </p:txEl>
                                          </p:spTgt>
                                        </p:tgtEl>
                                        <p:attrNameLst>
                                          <p:attrName>style.visibility</p:attrName>
                                        </p:attrNameLst>
                                      </p:cBhvr>
                                      <p:to>
                                        <p:strVal val="hidden"/>
                                      </p:to>
                                    </p:set>
                                  </p:subTnLst>
                                </p:cTn>
                              </p:par>
                              <p:par>
                                <p:cTn id="27" presetID="22" presetClass="entr" presetSubtype="1"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up)">
                                      <p:cBhvr>
                                        <p:cTn id="29" dur="500"/>
                                        <p:tgtEl>
                                          <p:spTgt spid="54"/>
                                        </p:tgtEl>
                                      </p:cBhvr>
                                    </p:animEffec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1">
                                            <p:txEl>
                                              <p:pRg st="1" end="1"/>
                                            </p:txEl>
                                          </p:spTgt>
                                        </p:tgtEl>
                                        <p:attrNameLst>
                                          <p:attrName>style.visibility</p:attrName>
                                        </p:attrNameLst>
                                      </p:cBhvr>
                                      <p:to>
                                        <p:strVal val="visible"/>
                                      </p:to>
                                    </p:set>
                                  </p:childTnLst>
                                  <p:subTnLst>
                                    <p:set>
                                      <p:cBhvr override="childStyle">
                                        <p:cTn dur="1" fill="hold" display="0" masterRel="nextClick" afterEffect="1"/>
                                        <p:tgtEl>
                                          <p:spTgt spid="51">
                                            <p:txEl>
                                              <p:pRg st="1" end="1"/>
                                            </p:txEl>
                                          </p:spTgt>
                                        </p:tgtEl>
                                        <p:attrNameLst>
                                          <p:attrName>style.visibility</p:attrName>
                                        </p:attrNameLst>
                                      </p:cBhvr>
                                      <p:to>
                                        <p:strVal val="hidden"/>
                                      </p:to>
                                    </p:set>
                                  </p:subTnLst>
                                </p:cTn>
                              </p:par>
                              <p:par>
                                <p:cTn id="34" presetID="22" presetClass="entr" presetSubtype="1"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up)">
                                      <p:cBhvr>
                                        <p:cTn id="36" dur="500"/>
                                        <p:tgtEl>
                                          <p:spTgt spid="55"/>
                                        </p:tgtEl>
                                      </p:cBhvr>
                                    </p:animEffec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
                                            <p:txEl>
                                              <p:pRg st="2" end="2"/>
                                            </p:txEl>
                                          </p:spTgt>
                                        </p:tgtEl>
                                        <p:attrNameLst>
                                          <p:attrName>style.visibility</p:attrName>
                                        </p:attrNameLst>
                                      </p:cBhvr>
                                      <p:to>
                                        <p:strVal val="visible"/>
                                      </p:to>
                                    </p:set>
                                  </p:childTnLst>
                                </p:cTn>
                              </p:par>
                              <p:par>
                                <p:cTn id="41" presetID="22" presetClass="entr" presetSubtype="1"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wipe(up)">
                                      <p:cBhvr>
                                        <p:cTn id="43" dur="500"/>
                                        <p:tgtEl>
                                          <p:spTgt spid="59"/>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40" grpId="0"/>
      <p:bldP spid="51" grpId="0" build="p"/>
      <p:bldP spid="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0" y="-27384"/>
            <a:ext cx="9144000" cy="1440160"/>
          </a:xfrm>
        </p:spPr>
        <p:txBody>
          <a:bodyPr/>
          <a:lstStyle/>
          <a:p>
            <a:pPr>
              <a:lnSpc>
                <a:spcPct val="80000"/>
              </a:lnSpc>
            </a:pPr>
            <a:r>
              <a:rPr lang="en-AU" sz="4400" b="1" dirty="0" smtClean="0">
                <a:latin typeface="+mj-lt"/>
              </a:rPr>
              <a:t>There is only one fixed date/year here that we can know</a:t>
            </a:r>
            <a:endParaRPr lang="en-AU" sz="4400" b="1" dirty="0">
              <a:solidFill>
                <a:srgbClr val="FF0000"/>
              </a:solidFill>
              <a:latin typeface="+mj-lt"/>
            </a:endParaRPr>
          </a:p>
        </p:txBody>
      </p:sp>
      <p:sp>
        <p:nvSpPr>
          <p:cNvPr id="20" name="TextBox 19"/>
          <p:cNvSpPr txBox="1"/>
          <p:nvPr/>
        </p:nvSpPr>
        <p:spPr>
          <a:xfrm>
            <a:off x="7070621" y="5832479"/>
            <a:ext cx="2214577" cy="954107"/>
          </a:xfrm>
          <a:prstGeom prst="rect">
            <a:avLst/>
          </a:prstGeom>
          <a:noFill/>
        </p:spPr>
        <p:txBody>
          <a:bodyPr wrap="square" rtlCol="0">
            <a:spAutoFit/>
          </a:bodyPr>
          <a:lstStyle/>
          <a:p>
            <a:pPr fontAlgn="base">
              <a:spcBef>
                <a:spcPct val="0"/>
              </a:spcBef>
              <a:spcAft>
                <a:spcPct val="0"/>
              </a:spcAft>
            </a:pPr>
            <a:r>
              <a:rPr lang="en-AU" sz="2800" dirty="0">
                <a:ln w="19050">
                  <a:solidFill>
                    <a:srgbClr val="FFFFFF"/>
                  </a:solidFill>
                </a:ln>
                <a:solidFill>
                  <a:srgbClr val="FF0000"/>
                </a:solidFill>
                <a:latin typeface="Impact" pitchFamily="34" charset="0"/>
              </a:rPr>
              <a:t>Rev. 19:21 </a:t>
            </a:r>
            <a:r>
              <a:rPr lang="en-AU" sz="2800" dirty="0">
                <a:solidFill>
                  <a:srgbClr val="00FF00"/>
                </a:solidFill>
                <a:latin typeface="Impact" pitchFamily="34" charset="0"/>
              </a:rPr>
              <a:t>–</a:t>
            </a:r>
            <a:r>
              <a:rPr lang="en-AU" sz="2800" dirty="0">
                <a:solidFill>
                  <a:srgbClr val="FFFFFF"/>
                </a:solidFill>
                <a:latin typeface="Impact" pitchFamily="34" charset="0"/>
              </a:rPr>
              <a:t> </a:t>
            </a:r>
            <a:r>
              <a:rPr lang="en-AU" sz="2800" dirty="0">
                <a:solidFill>
                  <a:srgbClr val="00FF00"/>
                </a:solidFill>
                <a:latin typeface="Impact" pitchFamily="34" charset="0"/>
              </a:rPr>
              <a:t>How long?</a:t>
            </a:r>
            <a:endParaRPr lang="en-US" sz="2800" dirty="0">
              <a:solidFill>
                <a:srgbClr val="00FF00"/>
              </a:solidFill>
              <a:latin typeface="Impact" pitchFamily="34" charset="0"/>
            </a:endParaRPr>
          </a:p>
        </p:txBody>
      </p:sp>
      <p:sp>
        <p:nvSpPr>
          <p:cNvPr id="22" name="TextBox 21"/>
          <p:cNvSpPr txBox="1"/>
          <p:nvPr/>
        </p:nvSpPr>
        <p:spPr>
          <a:xfrm>
            <a:off x="4856042" y="3071810"/>
            <a:ext cx="1928826" cy="1569660"/>
          </a:xfrm>
          <a:prstGeom prst="rect">
            <a:avLst/>
          </a:prstGeom>
          <a:noFill/>
        </p:spPr>
        <p:txBody>
          <a:bodyPr wrap="square" rtlCol="0">
            <a:spAutoFit/>
          </a:bodyPr>
          <a:lstStyle/>
          <a:p>
            <a:pPr algn="ctr" fontAlgn="base">
              <a:spcBef>
                <a:spcPct val="0"/>
              </a:spcBef>
              <a:spcAft>
                <a:spcPct val="0"/>
              </a:spcAft>
            </a:pPr>
            <a:r>
              <a:rPr lang="en-AU" sz="3200" dirty="0">
                <a:ln w="19050">
                  <a:solidFill>
                    <a:srgbClr val="FFFFFF"/>
                  </a:solidFill>
                </a:ln>
                <a:solidFill>
                  <a:srgbClr val="FF0000"/>
                </a:solidFill>
                <a:latin typeface="Impact" pitchFamily="34" charset="0"/>
              </a:rPr>
              <a:t>Papacy and H.R.E. destroyed</a:t>
            </a:r>
            <a:endParaRPr lang="en-US" sz="3200" dirty="0">
              <a:ln w="19050">
                <a:solidFill>
                  <a:srgbClr val="FFFFFF"/>
                </a:solidFill>
              </a:ln>
              <a:solidFill>
                <a:srgbClr val="FF0000"/>
              </a:solidFill>
              <a:latin typeface="Impact" pitchFamily="34" charset="0"/>
            </a:endParaRPr>
          </a:p>
        </p:txBody>
      </p:sp>
      <p:cxnSp>
        <p:nvCxnSpPr>
          <p:cNvPr id="24" name="Straight Arrow Connector 23"/>
          <p:cNvCxnSpPr/>
          <p:nvPr/>
        </p:nvCxnSpPr>
        <p:spPr bwMode="auto">
          <a:xfrm>
            <a:off x="6713430" y="4500570"/>
            <a:ext cx="882906" cy="656622"/>
          </a:xfrm>
          <a:prstGeom prst="straightConnector1">
            <a:avLst/>
          </a:prstGeom>
          <a:noFill/>
          <a:ln w="152400" cap="flat" cmpd="sng" algn="ctr">
            <a:solidFill>
              <a:srgbClr val="FF0000"/>
            </a:solidFill>
            <a:prstDash val="solid"/>
            <a:round/>
            <a:headEnd type="none" w="med" len="med"/>
            <a:tailEnd type="triangle" w="med" len="med"/>
          </a:ln>
          <a:effectLst/>
        </p:spPr>
      </p:cxnSp>
      <p:sp>
        <p:nvSpPr>
          <p:cNvPr id="21" name="TextBox 20"/>
          <p:cNvSpPr txBox="1"/>
          <p:nvPr/>
        </p:nvSpPr>
        <p:spPr>
          <a:xfrm>
            <a:off x="7132427" y="5456783"/>
            <a:ext cx="1006206" cy="549234"/>
          </a:xfrm>
          <a:prstGeom prst="rect">
            <a:avLst/>
          </a:prstGeom>
          <a:noFill/>
        </p:spPr>
        <p:txBody>
          <a:bodyPr wrap="none" rtlCol="0">
            <a:spAutoFit/>
          </a:bodyPr>
          <a:lstStyle/>
          <a:p>
            <a:pPr fontAlgn="base">
              <a:spcBef>
                <a:spcPct val="0"/>
              </a:spcBef>
              <a:spcAft>
                <a:spcPct val="0"/>
              </a:spcAft>
            </a:pPr>
            <a:r>
              <a:rPr lang="en-AU" sz="3200" dirty="0">
                <a:solidFill>
                  <a:srgbClr val="FFFF00"/>
                </a:solidFill>
                <a:latin typeface="Impact" pitchFamily="34" charset="0"/>
              </a:rPr>
              <a:t>2060</a:t>
            </a:r>
            <a:endParaRPr lang="en-US" sz="3200" dirty="0">
              <a:solidFill>
                <a:srgbClr val="FFFF00"/>
              </a:solidFill>
              <a:latin typeface="Impact" pitchFamily="34" charset="0"/>
            </a:endParaRPr>
          </a:p>
        </p:txBody>
      </p:sp>
      <p:grpSp>
        <p:nvGrpSpPr>
          <p:cNvPr id="2" name="Group 31"/>
          <p:cNvGrpSpPr/>
          <p:nvPr/>
        </p:nvGrpSpPr>
        <p:grpSpPr>
          <a:xfrm>
            <a:off x="35496" y="1268760"/>
            <a:ext cx="8472726" cy="4793976"/>
            <a:chOff x="251520" y="1268760"/>
            <a:chExt cx="8472726" cy="4793976"/>
          </a:xfrm>
        </p:grpSpPr>
        <p:sp>
          <p:nvSpPr>
            <p:cNvPr id="5" name="Rectangle 4"/>
            <p:cNvSpPr/>
            <p:nvPr/>
          </p:nvSpPr>
          <p:spPr bwMode="auto">
            <a:xfrm>
              <a:off x="320616" y="5350703"/>
              <a:ext cx="8187769" cy="134192"/>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7" name="Isosceles Triangle 6"/>
            <p:cNvSpPr/>
            <p:nvPr/>
          </p:nvSpPr>
          <p:spPr bwMode="auto">
            <a:xfrm>
              <a:off x="457079" y="5082319"/>
              <a:ext cx="204694" cy="268385"/>
            </a:xfrm>
            <a:prstGeom prst="triangl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8" name="Isosceles Triangle 7"/>
            <p:cNvSpPr/>
            <p:nvPr/>
          </p:nvSpPr>
          <p:spPr bwMode="auto">
            <a:xfrm>
              <a:off x="2162864" y="5082319"/>
              <a:ext cx="204694" cy="268385"/>
            </a:xfrm>
            <a:prstGeom prst="triangl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9" name="Isosceles Triangle 8"/>
            <p:cNvSpPr/>
            <p:nvPr/>
          </p:nvSpPr>
          <p:spPr bwMode="auto">
            <a:xfrm>
              <a:off x="8167228" y="5082319"/>
              <a:ext cx="204694" cy="268385"/>
            </a:xfrm>
            <a:prstGeom prst="triangl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
          <p:nvSpPr>
            <p:cNvPr id="11" name="TextBox 10"/>
            <p:cNvSpPr txBox="1"/>
            <p:nvPr/>
          </p:nvSpPr>
          <p:spPr>
            <a:xfrm rot="5400000">
              <a:off x="1173293" y="3235665"/>
              <a:ext cx="2195433" cy="558527"/>
            </a:xfrm>
            <a:prstGeom prst="rect">
              <a:avLst/>
            </a:prstGeom>
            <a:noFill/>
          </p:spPr>
          <p:txBody>
            <a:bodyPr wrap="none" rtlCol="0">
              <a:spAutoFit/>
            </a:bodyPr>
            <a:lstStyle/>
            <a:p>
              <a:pPr fontAlgn="base">
                <a:spcBef>
                  <a:spcPct val="0"/>
                </a:spcBef>
                <a:spcAft>
                  <a:spcPct val="0"/>
                </a:spcAft>
              </a:pPr>
              <a:r>
                <a:rPr lang="en-AU" sz="3200" dirty="0">
                  <a:solidFill>
                    <a:srgbClr val="FFFF00"/>
                  </a:solidFill>
                  <a:latin typeface="Impact" pitchFamily="34" charset="0"/>
                </a:rPr>
                <a:t>Armageddon</a:t>
              </a:r>
              <a:endParaRPr lang="en-US" sz="3200" dirty="0">
                <a:solidFill>
                  <a:srgbClr val="FFFF00"/>
                </a:solidFill>
                <a:latin typeface="Impact" pitchFamily="34" charset="0"/>
              </a:endParaRPr>
            </a:p>
          </p:txBody>
        </p:sp>
        <p:sp>
          <p:nvSpPr>
            <p:cNvPr id="12" name="TextBox 11"/>
            <p:cNvSpPr txBox="1"/>
            <p:nvPr/>
          </p:nvSpPr>
          <p:spPr>
            <a:xfrm rot="5400000">
              <a:off x="-691858" y="3391813"/>
              <a:ext cx="2504076" cy="617320"/>
            </a:xfrm>
            <a:prstGeom prst="rect">
              <a:avLst/>
            </a:prstGeom>
            <a:noFill/>
          </p:spPr>
          <p:txBody>
            <a:bodyPr wrap="none" rtlCol="0">
              <a:spAutoFit/>
            </a:bodyPr>
            <a:lstStyle/>
            <a:p>
              <a:pPr fontAlgn="base">
                <a:spcBef>
                  <a:spcPct val="0"/>
                </a:spcBef>
                <a:spcAft>
                  <a:spcPct val="0"/>
                </a:spcAft>
              </a:pPr>
              <a:r>
                <a:rPr lang="en-AU" sz="3600" dirty="0">
                  <a:solidFill>
                    <a:srgbClr val="FFFF00"/>
                  </a:solidFill>
                  <a:latin typeface="Impact" pitchFamily="34" charset="0"/>
                </a:rPr>
                <a:t>Resurrection</a:t>
              </a:r>
              <a:endParaRPr lang="en-US" sz="3600" dirty="0">
                <a:solidFill>
                  <a:srgbClr val="FFFF00"/>
                </a:solidFill>
                <a:latin typeface="Impact" pitchFamily="34" charset="0"/>
              </a:endParaRPr>
            </a:p>
          </p:txBody>
        </p:sp>
        <p:sp>
          <p:nvSpPr>
            <p:cNvPr id="13" name="TextBox 12"/>
            <p:cNvSpPr txBox="1"/>
            <p:nvPr/>
          </p:nvSpPr>
          <p:spPr>
            <a:xfrm>
              <a:off x="677072" y="5500489"/>
              <a:ext cx="1505328" cy="549234"/>
            </a:xfrm>
            <a:prstGeom prst="rect">
              <a:avLst/>
            </a:prstGeom>
            <a:noFill/>
          </p:spPr>
          <p:txBody>
            <a:bodyPr wrap="none" rtlCol="0">
              <a:spAutoFit/>
            </a:bodyPr>
            <a:lstStyle/>
            <a:p>
              <a:pPr fontAlgn="base">
                <a:spcBef>
                  <a:spcPct val="0"/>
                </a:spcBef>
                <a:spcAft>
                  <a:spcPct val="0"/>
                </a:spcAft>
              </a:pPr>
              <a:r>
                <a:rPr lang="en-AU" sz="3200" dirty="0">
                  <a:solidFill>
                    <a:srgbClr val="FFFFFF"/>
                  </a:solidFill>
                  <a:latin typeface="Impact" pitchFamily="34" charset="0"/>
                </a:rPr>
                <a:t>10 years</a:t>
              </a:r>
              <a:endParaRPr lang="en-US" sz="3200" dirty="0">
                <a:solidFill>
                  <a:srgbClr val="FFFFFF"/>
                </a:solidFill>
                <a:latin typeface="Impact" pitchFamily="34" charset="0"/>
              </a:endParaRPr>
            </a:p>
          </p:txBody>
        </p:sp>
        <p:sp>
          <p:nvSpPr>
            <p:cNvPr id="14" name="TextBox 13"/>
            <p:cNvSpPr txBox="1"/>
            <p:nvPr/>
          </p:nvSpPr>
          <p:spPr>
            <a:xfrm>
              <a:off x="4364331" y="5513502"/>
              <a:ext cx="1551260" cy="549234"/>
            </a:xfrm>
            <a:prstGeom prst="rect">
              <a:avLst/>
            </a:prstGeom>
            <a:noFill/>
          </p:spPr>
          <p:txBody>
            <a:bodyPr wrap="none" rtlCol="0">
              <a:spAutoFit/>
            </a:bodyPr>
            <a:lstStyle/>
            <a:p>
              <a:pPr fontAlgn="base">
                <a:spcBef>
                  <a:spcPct val="0"/>
                </a:spcBef>
                <a:spcAft>
                  <a:spcPct val="0"/>
                </a:spcAft>
              </a:pPr>
              <a:r>
                <a:rPr lang="en-AU" sz="3200" dirty="0">
                  <a:solidFill>
                    <a:srgbClr val="FFFFFF"/>
                  </a:solidFill>
                  <a:latin typeface="Impact" pitchFamily="34" charset="0"/>
                </a:rPr>
                <a:t>40 years</a:t>
              </a:r>
              <a:endParaRPr lang="en-US" sz="3200" dirty="0">
                <a:solidFill>
                  <a:srgbClr val="FFFFFF"/>
                </a:solidFill>
                <a:latin typeface="Impact" pitchFamily="34" charset="0"/>
              </a:endParaRPr>
            </a:p>
          </p:txBody>
        </p:sp>
        <p:pic>
          <p:nvPicPr>
            <p:cNvPr id="15" name="Picture 14" descr="Sanctuary 3D.jpg"/>
            <p:cNvPicPr>
              <a:picLocks noChangeAspect="1"/>
            </p:cNvPicPr>
            <p:nvPr/>
          </p:nvPicPr>
          <p:blipFill>
            <a:blip r:embed="rId3" cstate="print"/>
            <a:stretch>
              <a:fillRect/>
            </a:stretch>
          </p:blipFill>
          <p:spPr>
            <a:xfrm>
              <a:off x="7142892" y="3611377"/>
              <a:ext cx="1581354" cy="984137"/>
            </a:xfrm>
            <a:prstGeom prst="rect">
              <a:avLst/>
            </a:prstGeom>
          </p:spPr>
        </p:pic>
        <p:sp>
          <p:nvSpPr>
            <p:cNvPr id="10" name="Explosion 1 9"/>
            <p:cNvSpPr/>
            <p:nvPr/>
          </p:nvSpPr>
          <p:spPr bwMode="auto">
            <a:xfrm>
              <a:off x="1889938" y="4478453"/>
              <a:ext cx="750545" cy="670962"/>
            </a:xfrm>
            <a:prstGeom prst="irregularSeal1">
              <a:avLst/>
            </a:prstGeom>
            <a:gradFill flip="none" rotWithShape="1">
              <a:gsLst>
                <a:gs pos="0">
                  <a:srgbClr val="FFF200"/>
                </a:gs>
                <a:gs pos="45000">
                  <a:srgbClr val="FF7A00"/>
                </a:gs>
                <a:gs pos="70000">
                  <a:srgbClr val="FF0300"/>
                </a:gs>
                <a:gs pos="100000">
                  <a:srgbClr val="4D0808"/>
                </a:gs>
              </a:gsLst>
              <a:lin ang="5400000" scaled="0"/>
              <a:tileRect/>
            </a:gra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lnSpc>
                  <a:spcPct val="90000"/>
                </a:lnSpc>
                <a:spcBef>
                  <a:spcPct val="20000"/>
                </a:spcBef>
                <a:spcAft>
                  <a:spcPct val="0"/>
                </a:spcAft>
                <a:buClr>
                  <a:srgbClr val="FFFFCC"/>
                </a:buClr>
                <a:buSzPct val="75000"/>
                <a:buFont typeface="Wingdings" pitchFamily="2" charset="2"/>
                <a:buNone/>
              </a:pPr>
              <a:endParaRPr lang="en-US" sz="2000" b="1" dirty="0">
                <a:solidFill>
                  <a:srgbClr val="000000"/>
                </a:solidFill>
                <a:latin typeface="Arial Narrow" pitchFamily="34" charset="0"/>
              </a:endParaRPr>
            </a:p>
          </p:txBody>
        </p:sp>
        <p:sp>
          <p:nvSpPr>
            <p:cNvPr id="19" name="TextBox 18"/>
            <p:cNvSpPr txBox="1"/>
            <p:nvPr/>
          </p:nvSpPr>
          <p:spPr>
            <a:xfrm>
              <a:off x="7386084" y="1948672"/>
              <a:ext cx="1296397" cy="1705518"/>
            </a:xfrm>
            <a:prstGeom prst="rect">
              <a:avLst/>
            </a:prstGeom>
            <a:noFill/>
          </p:spPr>
          <p:txBody>
            <a:bodyPr wrap="square" rtlCol="0">
              <a:spAutoFit/>
            </a:bodyPr>
            <a:lstStyle/>
            <a:p>
              <a:pPr algn="r" fontAlgn="base">
                <a:spcBef>
                  <a:spcPct val="0"/>
                </a:spcBef>
                <a:spcAft>
                  <a:spcPct val="0"/>
                </a:spcAft>
              </a:pPr>
              <a:r>
                <a:rPr lang="en-AU" sz="2800" dirty="0">
                  <a:solidFill>
                    <a:srgbClr val="FFFF00"/>
                  </a:solidFill>
                  <a:latin typeface="Impact" pitchFamily="34" charset="0"/>
                </a:rPr>
                <a:t>Bride walked around House</a:t>
              </a:r>
              <a:endParaRPr lang="en-US" sz="2800" dirty="0">
                <a:solidFill>
                  <a:srgbClr val="FFFF00"/>
                </a:solidFill>
                <a:latin typeface="Impact" pitchFamily="34" charset="0"/>
              </a:endParaRPr>
            </a:p>
          </p:txBody>
        </p:sp>
        <p:sp>
          <p:nvSpPr>
            <p:cNvPr id="28" name="TextBox 27"/>
            <p:cNvSpPr txBox="1"/>
            <p:nvPr/>
          </p:nvSpPr>
          <p:spPr>
            <a:xfrm>
              <a:off x="3186335" y="1268760"/>
              <a:ext cx="2456331" cy="549234"/>
            </a:xfrm>
            <a:prstGeom prst="rect">
              <a:avLst/>
            </a:prstGeom>
            <a:noFill/>
          </p:spPr>
          <p:txBody>
            <a:bodyPr wrap="square" rtlCol="0">
              <a:spAutoFit/>
            </a:bodyPr>
            <a:lstStyle/>
            <a:p>
              <a:pPr algn="ctr" fontAlgn="base">
                <a:spcBef>
                  <a:spcPct val="0"/>
                </a:spcBef>
                <a:spcAft>
                  <a:spcPct val="0"/>
                </a:spcAft>
              </a:pPr>
              <a:r>
                <a:rPr lang="en-AU" sz="3200" dirty="0">
                  <a:solidFill>
                    <a:srgbClr val="00FF00"/>
                  </a:solidFill>
                  <a:latin typeface="Arial Black" pitchFamily="34" charset="0"/>
                </a:rPr>
                <a:t>50 years</a:t>
              </a:r>
              <a:endParaRPr lang="en-US" sz="3200" dirty="0">
                <a:solidFill>
                  <a:srgbClr val="00FF00"/>
                </a:solidFill>
                <a:latin typeface="Arial Black" pitchFamily="34" charset="0"/>
              </a:endParaRPr>
            </a:p>
          </p:txBody>
        </p:sp>
        <p:cxnSp>
          <p:nvCxnSpPr>
            <p:cNvPr id="30" name="Elbow Connector 29"/>
            <p:cNvCxnSpPr/>
            <p:nvPr/>
          </p:nvCxnSpPr>
          <p:spPr bwMode="auto">
            <a:xfrm>
              <a:off x="5506203" y="1585134"/>
              <a:ext cx="2729256" cy="402577"/>
            </a:xfrm>
            <a:prstGeom prst="bentConnector3">
              <a:avLst>
                <a:gd name="adj1" fmla="val 99939"/>
              </a:avLst>
            </a:prstGeom>
            <a:noFill/>
            <a:ln w="76200" cap="flat" cmpd="sng" algn="ctr">
              <a:solidFill>
                <a:srgbClr val="00FF00"/>
              </a:solidFill>
              <a:prstDash val="solid"/>
              <a:round/>
              <a:headEnd type="none" w="med" len="med"/>
              <a:tailEnd type="triangle" w="med" len="med"/>
            </a:ln>
            <a:effectLst/>
          </p:spPr>
        </p:cxnSp>
        <p:cxnSp>
          <p:nvCxnSpPr>
            <p:cNvPr id="39" name="Elbow Connector 38"/>
            <p:cNvCxnSpPr/>
            <p:nvPr/>
          </p:nvCxnSpPr>
          <p:spPr bwMode="auto">
            <a:xfrm rot="10800000" flipV="1">
              <a:off x="457079" y="1548125"/>
              <a:ext cx="2797488" cy="699020"/>
            </a:xfrm>
            <a:prstGeom prst="bentConnector3">
              <a:avLst>
                <a:gd name="adj1" fmla="val 100613"/>
              </a:avLst>
            </a:prstGeom>
            <a:noFill/>
            <a:ln w="76200" cap="flat" cmpd="sng" algn="ctr">
              <a:solidFill>
                <a:srgbClr val="00FF00"/>
              </a:solidFill>
              <a:prstDash val="solid"/>
              <a:round/>
              <a:headEnd type="none" w="med" len="med"/>
              <a:tailEnd type="triangle" w="med" len="med"/>
            </a:ln>
            <a:effectLst/>
          </p:spPr>
        </p:cxnSp>
      </p:grpSp>
      <p:sp>
        <p:nvSpPr>
          <p:cNvPr id="52" name="Isosceles Triangle 51"/>
          <p:cNvSpPr/>
          <p:nvPr/>
        </p:nvSpPr>
        <p:spPr bwMode="auto">
          <a:xfrm>
            <a:off x="7596336" y="5085184"/>
            <a:ext cx="214314" cy="285752"/>
          </a:xfrm>
          <a:prstGeom prst="triangl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fontAlgn="base">
              <a:lnSpc>
                <a:spcPct val="90000"/>
              </a:lnSpc>
              <a:spcBef>
                <a:spcPct val="20000"/>
              </a:spcBef>
              <a:spcAft>
                <a:spcPct val="0"/>
              </a:spcAft>
              <a:buClr>
                <a:srgbClr val="FFFFCC"/>
              </a:buClr>
              <a:buSzPct val="75000"/>
              <a:buFont typeface="Wingdings" pitchFamily="2" charset="2"/>
              <a:buNone/>
            </a:pPr>
            <a:endParaRPr lang="en-US" sz="2800" b="1">
              <a:solidFill>
                <a:srgbClr val="FFFFFF"/>
              </a:solidFill>
              <a:latin typeface="Times New Roman" pitchFamily="18" charset="0"/>
            </a:endParaRPr>
          </a:p>
        </p:txBody>
      </p:sp>
    </p:spTree>
    <p:custDataLst>
      <p:tags r:id="rId1"/>
    </p:custDataLst>
  </p:cSld>
  <p:clrMapOvr>
    <a:masterClrMapping/>
  </p:clrMapOvr>
  <p:transition advTm="5076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5E-6 -1.11111E-6 L 0.08663 -1.11111E-6 " pathEditMode="relative" ptsTypes="AA">
                                      <p:cBhvr>
                                        <p:cTn id="1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5256213" y="185163"/>
            <a:ext cx="3924300" cy="1441450"/>
          </a:xfrm>
        </p:spPr>
        <p:txBody>
          <a:bodyPr/>
          <a:lstStyle/>
          <a:p>
            <a:r>
              <a:rPr lang="en-AU" sz="3600" dirty="0"/>
              <a:t>World </a:t>
            </a:r>
            <a:r>
              <a:rPr lang="en-AU" sz="3600" dirty="0" smtClean="0"/>
              <a:t>history revealed </a:t>
            </a:r>
            <a:r>
              <a:rPr lang="en-AU" sz="3600" dirty="0"/>
              <a:t>to Nebuchadnezzar</a:t>
            </a:r>
          </a:p>
        </p:txBody>
      </p:sp>
      <p:graphicFrame>
        <p:nvGraphicFramePr>
          <p:cNvPr id="53251" name="Object 3"/>
          <p:cNvGraphicFramePr>
            <a:graphicFrameLocks noChangeAspect="1"/>
          </p:cNvGraphicFramePr>
          <p:nvPr/>
        </p:nvGraphicFramePr>
        <p:xfrm>
          <a:off x="1588" y="12700"/>
          <a:ext cx="5313362" cy="7232650"/>
        </p:xfrm>
        <a:graphic>
          <a:graphicData uri="http://schemas.openxmlformats.org/presentationml/2006/ole">
            <p:oleObj spid="_x0000_s649218" name="CorelDRAW! Graphic" r:id="rId3" imgW="7129440" imgH="9706320" progId="">
              <p:embed/>
            </p:oleObj>
          </a:graphicData>
        </a:graphic>
      </p:graphicFrame>
      <p:sp>
        <p:nvSpPr>
          <p:cNvPr id="53252" name="Text Box 4"/>
          <p:cNvSpPr txBox="1">
            <a:spLocks noChangeArrowheads="1"/>
          </p:cNvSpPr>
          <p:nvPr/>
        </p:nvSpPr>
        <p:spPr bwMode="auto">
          <a:xfrm>
            <a:off x="5400675" y="1709743"/>
            <a:ext cx="3491805" cy="4953664"/>
          </a:xfrm>
          <a:prstGeom prst="rect">
            <a:avLst/>
          </a:prstGeom>
          <a:noFill/>
          <a:ln w="9525">
            <a:noFill/>
            <a:miter lim="800000"/>
            <a:headEnd/>
            <a:tailEnd/>
          </a:ln>
          <a:effectLst/>
        </p:spPr>
        <p:txBody>
          <a:bodyPr wrap="square">
            <a:spAutoFit/>
          </a:bodyPr>
          <a:lstStyle/>
          <a:p>
            <a:pPr algn="ctr" fontAlgn="base">
              <a:lnSpc>
                <a:spcPct val="90000"/>
              </a:lnSpc>
              <a:spcAft>
                <a:spcPct val="0"/>
              </a:spcAft>
            </a:pPr>
            <a:r>
              <a:rPr lang="en-AU" sz="2700" dirty="0">
                <a:ln w="22225">
                  <a:solidFill>
                    <a:srgbClr val="FFFFFF"/>
                  </a:solidFill>
                </a:ln>
                <a:solidFill>
                  <a:srgbClr val="FF0000"/>
                </a:solidFill>
                <a:latin typeface="Arial Black" pitchFamily="34" charset="0"/>
              </a:rPr>
              <a:t>Dan. 2:29</a:t>
            </a:r>
            <a:r>
              <a:rPr lang="en-AU" sz="2700" b="1" dirty="0">
                <a:ln w="22225">
                  <a:solidFill>
                    <a:srgbClr val="FFFFFF"/>
                  </a:solidFill>
                </a:ln>
                <a:solidFill>
                  <a:srgbClr val="FFFFFF"/>
                </a:solidFill>
              </a:rPr>
              <a:t> </a:t>
            </a:r>
          </a:p>
          <a:p>
            <a:pPr algn="ctr" fontAlgn="base">
              <a:lnSpc>
                <a:spcPct val="90000"/>
              </a:lnSpc>
              <a:spcAft>
                <a:spcPct val="0"/>
              </a:spcAft>
            </a:pPr>
            <a:r>
              <a:rPr lang="en-AU" sz="2700" b="1" dirty="0">
                <a:solidFill>
                  <a:srgbClr val="FFFFFF"/>
                </a:solidFill>
                <a:latin typeface="Bookman Old Style" pitchFamily="18" charset="0"/>
              </a:rPr>
              <a:t>As for thee, O king, thy thoughts came </a:t>
            </a:r>
            <a:r>
              <a:rPr lang="en-AU" sz="2700" b="1" i="1" dirty="0">
                <a:solidFill>
                  <a:srgbClr val="FFFFFF"/>
                </a:solidFill>
                <a:latin typeface="Bookman Old Style" pitchFamily="18" charset="0"/>
              </a:rPr>
              <a:t>into thy mind</a:t>
            </a:r>
            <a:r>
              <a:rPr lang="en-AU" sz="2700" b="1" dirty="0">
                <a:solidFill>
                  <a:srgbClr val="FFFFFF"/>
                </a:solidFill>
                <a:latin typeface="Bookman Old Style" pitchFamily="18" charset="0"/>
              </a:rPr>
              <a:t> upon thy bed, </a:t>
            </a:r>
            <a:r>
              <a:rPr lang="en-AU" sz="2700" b="1" dirty="0">
                <a:solidFill>
                  <a:srgbClr val="00FF00"/>
                </a:solidFill>
                <a:latin typeface="Bookman Old Style" pitchFamily="18" charset="0"/>
              </a:rPr>
              <a:t>what should come to pass hereafter</a:t>
            </a:r>
            <a:r>
              <a:rPr lang="en-AU" sz="2700" b="1" dirty="0">
                <a:solidFill>
                  <a:srgbClr val="FFFFFF"/>
                </a:solidFill>
                <a:latin typeface="Bookman Old Style" pitchFamily="18" charset="0"/>
              </a:rPr>
              <a:t>: and he that </a:t>
            </a:r>
            <a:r>
              <a:rPr lang="en-AU" sz="2700" b="1" dirty="0" err="1">
                <a:solidFill>
                  <a:srgbClr val="FFFFFF"/>
                </a:solidFill>
                <a:latin typeface="Bookman Old Style" pitchFamily="18" charset="0"/>
              </a:rPr>
              <a:t>revealeth</a:t>
            </a:r>
            <a:r>
              <a:rPr lang="en-AU" sz="2700" b="1" dirty="0">
                <a:solidFill>
                  <a:srgbClr val="FFFFFF"/>
                </a:solidFill>
                <a:latin typeface="Bookman Old Style" pitchFamily="18" charset="0"/>
              </a:rPr>
              <a:t> secrets </a:t>
            </a:r>
            <a:r>
              <a:rPr lang="en-AU" sz="2700" b="1" dirty="0" err="1">
                <a:solidFill>
                  <a:srgbClr val="FFFFFF"/>
                </a:solidFill>
                <a:latin typeface="Bookman Old Style" pitchFamily="18" charset="0"/>
              </a:rPr>
              <a:t>maketh</a:t>
            </a:r>
            <a:r>
              <a:rPr lang="en-AU" sz="2700" b="1" dirty="0">
                <a:solidFill>
                  <a:srgbClr val="FFFFFF"/>
                </a:solidFill>
                <a:latin typeface="Bookman Old Style" pitchFamily="18" charset="0"/>
              </a:rPr>
              <a:t> known to thee </a:t>
            </a:r>
            <a:r>
              <a:rPr lang="en-AU" sz="2700" b="1" dirty="0">
                <a:solidFill>
                  <a:srgbClr val="00FF00"/>
                </a:solidFill>
                <a:latin typeface="Bookman Old Style" pitchFamily="18" charset="0"/>
              </a:rPr>
              <a:t>what shall come to pass</a:t>
            </a:r>
            <a:r>
              <a:rPr lang="en-AU" sz="2700" b="1" dirty="0">
                <a:solidFill>
                  <a:srgbClr val="FFFFFF"/>
                </a:solidFill>
                <a:latin typeface="Bookman Old Style" pitchFamily="18" charset="0"/>
              </a:rPr>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Nebuchadnezzars Image"/>
          <p:cNvPicPr>
            <a:picLocks noChangeAspect="1" noChangeArrowheads="1"/>
          </p:cNvPicPr>
          <p:nvPr/>
        </p:nvPicPr>
        <p:blipFill>
          <a:blip r:embed="rId2" cstate="print"/>
          <a:srcRect/>
          <a:stretch>
            <a:fillRect/>
          </a:stretch>
        </p:blipFill>
        <p:spPr bwMode="auto">
          <a:xfrm>
            <a:off x="6597650" y="242888"/>
            <a:ext cx="2536825" cy="6586537"/>
          </a:xfrm>
          <a:prstGeom prst="rect">
            <a:avLst/>
          </a:prstGeom>
          <a:noFill/>
        </p:spPr>
      </p:pic>
      <p:sp>
        <p:nvSpPr>
          <p:cNvPr id="54275" name="Text Box 3"/>
          <p:cNvSpPr txBox="1">
            <a:spLocks noChangeArrowheads="1"/>
          </p:cNvSpPr>
          <p:nvPr/>
        </p:nvSpPr>
        <p:spPr bwMode="auto">
          <a:xfrm>
            <a:off x="0" y="20638"/>
            <a:ext cx="6588224" cy="646331"/>
          </a:xfrm>
          <a:prstGeom prst="rect">
            <a:avLst/>
          </a:prstGeom>
          <a:noFill/>
          <a:ln w="9525">
            <a:noFill/>
            <a:miter lim="800000"/>
            <a:headEnd/>
            <a:tailEnd/>
          </a:ln>
          <a:effectLst/>
        </p:spPr>
        <p:txBody>
          <a:bodyPr wrap="square">
            <a:spAutoFit/>
          </a:bodyPr>
          <a:lstStyle/>
          <a:p>
            <a:pPr algn="ctr" fontAlgn="base">
              <a:spcBef>
                <a:spcPct val="50000"/>
              </a:spcBef>
              <a:spcAft>
                <a:spcPct val="0"/>
              </a:spcAft>
            </a:pPr>
            <a:r>
              <a:rPr lang="en-AU" sz="3600" dirty="0">
                <a:solidFill>
                  <a:srgbClr val="FFFF00"/>
                </a:solidFill>
                <a:effectLst>
                  <a:outerShdw blurRad="38100" dist="38100" dir="2700000" algn="tl">
                    <a:srgbClr val="FFFFFF"/>
                  </a:outerShdw>
                </a:effectLst>
                <a:latin typeface="Arial Black" pitchFamily="34" charset="0"/>
              </a:rPr>
              <a:t>Nebuchadnezzar’s Image</a:t>
            </a:r>
          </a:p>
        </p:txBody>
      </p:sp>
      <p:sp>
        <p:nvSpPr>
          <p:cNvPr id="54276" name="Text Box 4"/>
          <p:cNvSpPr txBox="1">
            <a:spLocks noChangeArrowheads="1"/>
          </p:cNvSpPr>
          <p:nvPr/>
        </p:nvSpPr>
        <p:spPr bwMode="auto">
          <a:xfrm>
            <a:off x="5554663" y="700088"/>
            <a:ext cx="1033462" cy="641350"/>
          </a:xfrm>
          <a:prstGeom prst="rect">
            <a:avLst/>
          </a:prstGeom>
          <a:noFill/>
          <a:ln w="9525">
            <a:noFill/>
            <a:miter lim="800000"/>
            <a:headEnd/>
            <a:tailEnd/>
          </a:ln>
          <a:effectLst/>
        </p:spPr>
        <p:txBody>
          <a:bodyPr wrap="none">
            <a:spAutoFit/>
          </a:bodyPr>
          <a:lstStyle/>
          <a:p>
            <a:pPr fontAlgn="base">
              <a:spcBef>
                <a:spcPct val="0"/>
              </a:spcBef>
              <a:spcAft>
                <a:spcPct val="0"/>
              </a:spcAft>
            </a:pPr>
            <a:r>
              <a:rPr lang="en-AU" sz="3600" dirty="0">
                <a:ln>
                  <a:solidFill>
                    <a:srgbClr val="FFFFFF"/>
                  </a:solidFill>
                </a:ln>
                <a:solidFill>
                  <a:srgbClr val="FFCC00"/>
                </a:solidFill>
                <a:latin typeface="Impact" pitchFamily="34" charset="0"/>
              </a:rPr>
              <a:t>Gold</a:t>
            </a:r>
          </a:p>
        </p:txBody>
      </p:sp>
      <p:sp>
        <p:nvSpPr>
          <p:cNvPr id="54277" name="Text Box 5"/>
          <p:cNvSpPr txBox="1">
            <a:spLocks noChangeArrowheads="1"/>
          </p:cNvSpPr>
          <p:nvPr/>
        </p:nvSpPr>
        <p:spPr bwMode="auto">
          <a:xfrm>
            <a:off x="5411788" y="1773238"/>
            <a:ext cx="1147762" cy="579437"/>
          </a:xfrm>
          <a:prstGeom prst="rect">
            <a:avLst/>
          </a:prstGeom>
          <a:noFill/>
          <a:ln w="9525">
            <a:noFill/>
            <a:miter lim="800000"/>
            <a:headEnd/>
            <a:tailEnd/>
          </a:ln>
          <a:effectLst/>
        </p:spPr>
        <p:txBody>
          <a:bodyPr wrap="none">
            <a:spAutoFit/>
          </a:bodyPr>
          <a:lstStyle/>
          <a:p>
            <a:pPr fontAlgn="base">
              <a:spcBef>
                <a:spcPct val="0"/>
              </a:spcBef>
              <a:spcAft>
                <a:spcPct val="0"/>
              </a:spcAft>
            </a:pPr>
            <a:r>
              <a:rPr lang="en-AU" sz="3200">
                <a:solidFill>
                  <a:srgbClr val="CCFFCC"/>
                </a:solidFill>
                <a:latin typeface="Impact" pitchFamily="34" charset="0"/>
              </a:rPr>
              <a:t>Silver</a:t>
            </a:r>
          </a:p>
        </p:txBody>
      </p:sp>
      <p:sp>
        <p:nvSpPr>
          <p:cNvPr id="54278" name="Text Box 6"/>
          <p:cNvSpPr txBox="1">
            <a:spLocks noChangeArrowheads="1"/>
          </p:cNvSpPr>
          <p:nvPr/>
        </p:nvSpPr>
        <p:spPr bwMode="auto">
          <a:xfrm>
            <a:off x="5356225" y="3068638"/>
            <a:ext cx="1143000" cy="579437"/>
          </a:xfrm>
          <a:prstGeom prst="rect">
            <a:avLst/>
          </a:prstGeom>
          <a:noFill/>
          <a:ln w="9525">
            <a:noFill/>
            <a:miter lim="800000"/>
            <a:headEnd/>
            <a:tailEnd/>
          </a:ln>
          <a:effectLst/>
        </p:spPr>
        <p:txBody>
          <a:bodyPr wrap="none">
            <a:spAutoFit/>
          </a:bodyPr>
          <a:lstStyle/>
          <a:p>
            <a:pPr fontAlgn="base">
              <a:spcBef>
                <a:spcPct val="0"/>
              </a:spcBef>
              <a:spcAft>
                <a:spcPct val="0"/>
              </a:spcAft>
            </a:pPr>
            <a:r>
              <a:rPr lang="en-AU" sz="3200" dirty="0">
                <a:ln>
                  <a:solidFill>
                    <a:srgbClr val="FFFFFF"/>
                  </a:solidFill>
                </a:ln>
                <a:solidFill>
                  <a:srgbClr val="FF9900"/>
                </a:solidFill>
                <a:latin typeface="Impact" pitchFamily="34" charset="0"/>
              </a:rPr>
              <a:t>Brass</a:t>
            </a:r>
          </a:p>
        </p:txBody>
      </p:sp>
      <p:sp>
        <p:nvSpPr>
          <p:cNvPr id="54279" name="Text Box 7"/>
          <p:cNvSpPr txBox="1">
            <a:spLocks noChangeArrowheads="1"/>
          </p:cNvSpPr>
          <p:nvPr/>
        </p:nvSpPr>
        <p:spPr bwMode="auto">
          <a:xfrm>
            <a:off x="5648325" y="4578350"/>
            <a:ext cx="868363" cy="579438"/>
          </a:xfrm>
          <a:prstGeom prst="rect">
            <a:avLst/>
          </a:prstGeom>
          <a:noFill/>
          <a:ln w="9525">
            <a:noFill/>
            <a:miter lim="800000"/>
            <a:headEnd/>
            <a:tailEnd/>
          </a:ln>
          <a:effectLst/>
        </p:spPr>
        <p:txBody>
          <a:bodyPr wrap="none">
            <a:spAutoFit/>
          </a:bodyPr>
          <a:lstStyle/>
          <a:p>
            <a:pPr fontAlgn="base">
              <a:spcBef>
                <a:spcPct val="0"/>
              </a:spcBef>
              <a:spcAft>
                <a:spcPct val="0"/>
              </a:spcAft>
            </a:pPr>
            <a:r>
              <a:rPr lang="en-AU" sz="3200">
                <a:solidFill>
                  <a:srgbClr val="FF99CC"/>
                </a:solidFill>
                <a:latin typeface="Impact" pitchFamily="34" charset="0"/>
              </a:rPr>
              <a:t>Iron</a:t>
            </a:r>
          </a:p>
        </p:txBody>
      </p:sp>
      <p:sp>
        <p:nvSpPr>
          <p:cNvPr id="54280" name="Text Box 8"/>
          <p:cNvSpPr txBox="1">
            <a:spLocks noChangeArrowheads="1"/>
          </p:cNvSpPr>
          <p:nvPr/>
        </p:nvSpPr>
        <p:spPr bwMode="auto">
          <a:xfrm>
            <a:off x="5559425" y="5734050"/>
            <a:ext cx="1173163" cy="946150"/>
          </a:xfrm>
          <a:prstGeom prst="rect">
            <a:avLst/>
          </a:prstGeom>
          <a:noFill/>
          <a:ln w="9525">
            <a:noFill/>
            <a:miter lim="800000"/>
            <a:headEnd/>
            <a:tailEnd/>
          </a:ln>
          <a:effectLst/>
        </p:spPr>
        <p:txBody>
          <a:bodyPr>
            <a:spAutoFit/>
          </a:bodyPr>
          <a:lstStyle/>
          <a:p>
            <a:pPr fontAlgn="base">
              <a:spcBef>
                <a:spcPct val="0"/>
              </a:spcBef>
              <a:spcAft>
                <a:spcPct val="0"/>
              </a:spcAft>
            </a:pPr>
            <a:r>
              <a:rPr lang="en-AU" sz="2800">
                <a:solidFill>
                  <a:srgbClr val="FFFF00"/>
                </a:solidFill>
                <a:latin typeface="Impact" pitchFamily="34" charset="0"/>
              </a:rPr>
              <a:t>Iron &amp; clay</a:t>
            </a:r>
          </a:p>
        </p:txBody>
      </p:sp>
      <p:sp>
        <p:nvSpPr>
          <p:cNvPr id="54281" name="Text Box 9"/>
          <p:cNvSpPr txBox="1">
            <a:spLocks noChangeArrowheads="1"/>
          </p:cNvSpPr>
          <p:nvPr/>
        </p:nvSpPr>
        <p:spPr bwMode="auto">
          <a:xfrm>
            <a:off x="179388" y="696913"/>
            <a:ext cx="4391972" cy="954107"/>
          </a:xfrm>
          <a:prstGeom prst="rect">
            <a:avLst/>
          </a:prstGeom>
          <a:noFill/>
          <a:ln w="9525">
            <a:noFill/>
            <a:miter lim="800000"/>
            <a:headEnd/>
            <a:tailEnd/>
          </a:ln>
          <a:effectLst/>
        </p:spPr>
        <p:txBody>
          <a:bodyPr wrap="none">
            <a:spAutoFit/>
          </a:bodyPr>
          <a:lstStyle/>
          <a:p>
            <a:pPr fontAlgn="base">
              <a:spcBef>
                <a:spcPct val="0"/>
              </a:spcBef>
              <a:spcAft>
                <a:spcPct val="0"/>
              </a:spcAft>
            </a:pPr>
            <a:r>
              <a:rPr lang="en-AU" sz="3200" dirty="0">
                <a:ln>
                  <a:solidFill>
                    <a:srgbClr val="FFFFFF"/>
                  </a:solidFill>
                </a:ln>
                <a:solidFill>
                  <a:srgbClr val="FFCC00"/>
                </a:solidFill>
                <a:latin typeface="Arial Black" pitchFamily="34" charset="0"/>
              </a:rPr>
              <a:t>Babylonian Empire</a:t>
            </a:r>
          </a:p>
          <a:p>
            <a:pPr fontAlgn="base">
              <a:spcBef>
                <a:spcPct val="0"/>
              </a:spcBef>
              <a:spcAft>
                <a:spcPct val="0"/>
              </a:spcAft>
            </a:pPr>
            <a:r>
              <a:rPr lang="en-AU" sz="2400" b="1" dirty="0">
                <a:solidFill>
                  <a:srgbClr val="FFFFFF"/>
                </a:solidFill>
              </a:rPr>
              <a:t>BC 606-539</a:t>
            </a:r>
          </a:p>
        </p:txBody>
      </p:sp>
      <p:sp>
        <p:nvSpPr>
          <p:cNvPr id="54282" name="Text Box 10"/>
          <p:cNvSpPr txBox="1">
            <a:spLocks noChangeArrowheads="1"/>
          </p:cNvSpPr>
          <p:nvPr/>
        </p:nvSpPr>
        <p:spPr bwMode="auto">
          <a:xfrm>
            <a:off x="323850" y="1776413"/>
            <a:ext cx="4883150" cy="944562"/>
          </a:xfrm>
          <a:prstGeom prst="rect">
            <a:avLst/>
          </a:prstGeom>
          <a:noFill/>
          <a:ln w="9525">
            <a:noFill/>
            <a:miter lim="800000"/>
            <a:headEnd/>
            <a:tailEnd/>
          </a:ln>
          <a:effectLst/>
        </p:spPr>
        <p:txBody>
          <a:bodyPr wrap="none">
            <a:spAutoFit/>
          </a:bodyPr>
          <a:lstStyle/>
          <a:p>
            <a:pPr fontAlgn="base">
              <a:spcBef>
                <a:spcPct val="0"/>
              </a:spcBef>
              <a:spcAft>
                <a:spcPct val="0"/>
              </a:spcAft>
            </a:pPr>
            <a:r>
              <a:rPr lang="en-AU" sz="3200">
                <a:solidFill>
                  <a:srgbClr val="CCFFCC"/>
                </a:solidFill>
                <a:latin typeface="Arial Black" pitchFamily="34" charset="0"/>
              </a:rPr>
              <a:t>Medo-Persian Empire</a:t>
            </a:r>
          </a:p>
          <a:p>
            <a:pPr fontAlgn="base">
              <a:spcBef>
                <a:spcPct val="0"/>
              </a:spcBef>
              <a:spcAft>
                <a:spcPct val="0"/>
              </a:spcAft>
            </a:pPr>
            <a:r>
              <a:rPr lang="en-AU" sz="2400" b="1">
                <a:solidFill>
                  <a:srgbClr val="FFFFFF"/>
                </a:solidFill>
              </a:rPr>
              <a:t>BC 539-334</a:t>
            </a:r>
          </a:p>
        </p:txBody>
      </p:sp>
      <p:sp>
        <p:nvSpPr>
          <p:cNvPr id="54283" name="Text Box 11"/>
          <p:cNvSpPr txBox="1">
            <a:spLocks noChangeArrowheads="1"/>
          </p:cNvSpPr>
          <p:nvPr/>
        </p:nvSpPr>
        <p:spPr bwMode="auto">
          <a:xfrm>
            <a:off x="539750" y="3001963"/>
            <a:ext cx="3665171" cy="954107"/>
          </a:xfrm>
          <a:prstGeom prst="rect">
            <a:avLst/>
          </a:prstGeom>
          <a:noFill/>
          <a:ln w="9525">
            <a:noFill/>
            <a:miter lim="800000"/>
            <a:headEnd/>
            <a:tailEnd/>
          </a:ln>
          <a:effectLst/>
        </p:spPr>
        <p:txBody>
          <a:bodyPr wrap="none">
            <a:spAutoFit/>
          </a:bodyPr>
          <a:lstStyle/>
          <a:p>
            <a:pPr fontAlgn="base">
              <a:spcBef>
                <a:spcPct val="0"/>
              </a:spcBef>
              <a:spcAft>
                <a:spcPct val="0"/>
              </a:spcAft>
            </a:pPr>
            <a:r>
              <a:rPr lang="en-AU" sz="3200" dirty="0">
                <a:ln>
                  <a:solidFill>
                    <a:srgbClr val="FFFFFF"/>
                  </a:solidFill>
                </a:ln>
                <a:solidFill>
                  <a:srgbClr val="FF9900"/>
                </a:solidFill>
                <a:latin typeface="Arial Black" pitchFamily="34" charset="0"/>
              </a:rPr>
              <a:t>Grecian Empire</a:t>
            </a:r>
          </a:p>
          <a:p>
            <a:pPr fontAlgn="base">
              <a:spcBef>
                <a:spcPct val="0"/>
              </a:spcBef>
              <a:spcAft>
                <a:spcPct val="0"/>
              </a:spcAft>
            </a:pPr>
            <a:r>
              <a:rPr lang="en-AU" sz="2400" b="1" dirty="0">
                <a:solidFill>
                  <a:srgbClr val="FFFFFF"/>
                </a:solidFill>
              </a:rPr>
              <a:t>BC 334-67</a:t>
            </a:r>
          </a:p>
        </p:txBody>
      </p:sp>
      <p:sp>
        <p:nvSpPr>
          <p:cNvPr id="54284" name="Text Box 12"/>
          <p:cNvSpPr txBox="1">
            <a:spLocks noChangeArrowheads="1"/>
          </p:cNvSpPr>
          <p:nvPr/>
        </p:nvSpPr>
        <p:spPr bwMode="auto">
          <a:xfrm>
            <a:off x="773113" y="4368800"/>
            <a:ext cx="3414712" cy="944563"/>
          </a:xfrm>
          <a:prstGeom prst="rect">
            <a:avLst/>
          </a:prstGeom>
          <a:noFill/>
          <a:ln w="9525">
            <a:noFill/>
            <a:miter lim="800000"/>
            <a:headEnd/>
            <a:tailEnd/>
          </a:ln>
          <a:effectLst/>
        </p:spPr>
        <p:txBody>
          <a:bodyPr wrap="none">
            <a:spAutoFit/>
          </a:bodyPr>
          <a:lstStyle/>
          <a:p>
            <a:pPr fontAlgn="base">
              <a:spcBef>
                <a:spcPct val="0"/>
              </a:spcBef>
              <a:spcAft>
                <a:spcPct val="0"/>
              </a:spcAft>
            </a:pPr>
            <a:r>
              <a:rPr lang="en-AU" sz="3200">
                <a:solidFill>
                  <a:srgbClr val="FF99CC"/>
                </a:solidFill>
                <a:latin typeface="Arial Black" pitchFamily="34" charset="0"/>
              </a:rPr>
              <a:t>Roman Empire</a:t>
            </a:r>
          </a:p>
          <a:p>
            <a:pPr fontAlgn="base">
              <a:spcBef>
                <a:spcPct val="0"/>
              </a:spcBef>
              <a:spcAft>
                <a:spcPct val="0"/>
              </a:spcAft>
            </a:pPr>
            <a:r>
              <a:rPr lang="en-AU" sz="2400" b="1">
                <a:solidFill>
                  <a:srgbClr val="FFFFFF"/>
                </a:solidFill>
              </a:rPr>
              <a:t>BC 67-AD 476</a:t>
            </a:r>
          </a:p>
        </p:txBody>
      </p:sp>
      <p:sp>
        <p:nvSpPr>
          <p:cNvPr id="54285" name="Text Box 13"/>
          <p:cNvSpPr txBox="1">
            <a:spLocks noChangeArrowheads="1"/>
          </p:cNvSpPr>
          <p:nvPr/>
        </p:nvSpPr>
        <p:spPr bwMode="auto">
          <a:xfrm>
            <a:off x="1116013" y="5757863"/>
            <a:ext cx="3530600" cy="579437"/>
          </a:xfrm>
          <a:prstGeom prst="rect">
            <a:avLst/>
          </a:prstGeom>
          <a:noFill/>
          <a:ln w="9525">
            <a:noFill/>
            <a:miter lim="800000"/>
            <a:headEnd/>
            <a:tailEnd/>
          </a:ln>
          <a:effectLst/>
        </p:spPr>
        <p:txBody>
          <a:bodyPr wrap="none">
            <a:spAutoFit/>
          </a:bodyPr>
          <a:lstStyle/>
          <a:p>
            <a:pPr fontAlgn="base">
              <a:spcBef>
                <a:spcPct val="0"/>
              </a:spcBef>
              <a:spcAft>
                <a:spcPct val="0"/>
              </a:spcAft>
            </a:pPr>
            <a:r>
              <a:rPr lang="en-AU" sz="3200">
                <a:solidFill>
                  <a:srgbClr val="FFFF00"/>
                </a:solidFill>
                <a:latin typeface="Arial Black" pitchFamily="34" charset="0"/>
              </a:rPr>
              <a:t>Modern Europe</a:t>
            </a:r>
          </a:p>
        </p:txBody>
      </p:sp>
      <p:sp>
        <p:nvSpPr>
          <p:cNvPr id="54286" name="Line 14"/>
          <p:cNvSpPr>
            <a:spLocks noChangeShapeType="1"/>
          </p:cNvSpPr>
          <p:nvPr/>
        </p:nvSpPr>
        <p:spPr bwMode="auto">
          <a:xfrm>
            <a:off x="250825" y="620713"/>
            <a:ext cx="6265863" cy="0"/>
          </a:xfrm>
          <a:prstGeom prst="line">
            <a:avLst/>
          </a:prstGeom>
          <a:noFill/>
          <a:ln w="28575">
            <a:solidFill>
              <a:srgbClr val="FF0000"/>
            </a:solidFill>
            <a:round/>
            <a:headEnd/>
            <a:tailEnd/>
          </a:ln>
          <a:effectLst/>
        </p:spPr>
        <p:txBody>
          <a:bodyPr/>
          <a:lstStyle/>
          <a:p>
            <a:pPr algn="ctr" fontAlgn="base">
              <a:spcBef>
                <a:spcPct val="0"/>
              </a:spcBef>
              <a:spcAft>
                <a:spcPct val="0"/>
              </a:spcAft>
            </a:pPr>
            <a:endParaRPr kumimoji="1" lang="en-US" sz="28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4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1" grpId="0"/>
      <p:bldP spid="54282" grpId="0"/>
      <p:bldP spid="54283" grpId="0"/>
      <p:bldP spid="54284" grpId="0"/>
      <p:bldP spid="5428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0" y="115888"/>
            <a:ext cx="9144000" cy="720725"/>
          </a:xfrm>
        </p:spPr>
        <p:txBody>
          <a:bodyPr/>
          <a:lstStyle/>
          <a:p>
            <a:r>
              <a:rPr lang="en-AU" sz="4400" dirty="0"/>
              <a:t>Prophecy of the Latter Days</a:t>
            </a:r>
          </a:p>
        </p:txBody>
      </p:sp>
      <p:sp>
        <p:nvSpPr>
          <p:cNvPr id="18435" name="Rectangle 3"/>
          <p:cNvSpPr>
            <a:spLocks noGrp="1" noChangeArrowheads="1"/>
          </p:cNvSpPr>
          <p:nvPr>
            <p:ph type="subTitle" idx="1"/>
          </p:nvPr>
        </p:nvSpPr>
        <p:spPr>
          <a:xfrm>
            <a:off x="193675" y="765175"/>
            <a:ext cx="8713788" cy="4752975"/>
          </a:xfrm>
        </p:spPr>
        <p:txBody>
          <a:bodyPr/>
          <a:lstStyle/>
          <a:p>
            <a:pPr marL="0" indent="0" algn="ctr">
              <a:buFont typeface="Wingdings" pitchFamily="2" charset="2"/>
              <a:buNone/>
            </a:pPr>
            <a:r>
              <a:rPr lang="en-AU" sz="4000" b="0" dirty="0">
                <a:ln w="22225">
                  <a:solidFill>
                    <a:schemeClr val="tx1"/>
                  </a:solidFill>
                </a:ln>
                <a:solidFill>
                  <a:srgbClr val="FF0000"/>
                </a:solidFill>
                <a:latin typeface="Arial Black" pitchFamily="34" charset="0"/>
              </a:rPr>
              <a:t>Dan 2:35</a:t>
            </a:r>
            <a:r>
              <a:rPr lang="en-AU" dirty="0">
                <a:ln w="22225">
                  <a:solidFill>
                    <a:schemeClr val="tx1"/>
                  </a:solidFill>
                </a:ln>
              </a:rPr>
              <a:t>  </a:t>
            </a:r>
          </a:p>
          <a:p>
            <a:pPr marL="0" indent="0" algn="just">
              <a:lnSpc>
                <a:spcPct val="90000"/>
              </a:lnSpc>
              <a:spcBef>
                <a:spcPts val="0"/>
              </a:spcBef>
              <a:buFont typeface="Wingdings" pitchFamily="2" charset="2"/>
              <a:buNone/>
            </a:pPr>
            <a:r>
              <a:rPr lang="en-AU" sz="3200" dirty="0">
                <a:solidFill>
                  <a:srgbClr val="FFFF00"/>
                </a:solidFill>
                <a:latin typeface="Bookman Old Style" pitchFamily="18" charset="0"/>
              </a:rPr>
              <a:t>Then was the iron, the clay, the brass, the silver, and the gold, broken to pieces together</a:t>
            </a:r>
            <a:r>
              <a:rPr lang="en-AU" sz="3200" dirty="0">
                <a:latin typeface="Bookman Old Style" pitchFamily="18" charset="0"/>
              </a:rPr>
              <a:t>, and became like the chaff of the summer </a:t>
            </a:r>
            <a:r>
              <a:rPr lang="en-AU" sz="3200" dirty="0" err="1">
                <a:latin typeface="Bookman Old Style" pitchFamily="18" charset="0"/>
              </a:rPr>
              <a:t>threshingfloors</a:t>
            </a:r>
            <a:r>
              <a:rPr lang="en-AU" sz="3200" dirty="0">
                <a:latin typeface="Bookman Old Style" pitchFamily="18" charset="0"/>
              </a:rPr>
              <a:t>; and the wind carried them away, that no place was found for them: and the stone that smote the image became a great mountain, and filled the whole earth.</a:t>
            </a:r>
          </a:p>
        </p:txBody>
      </p:sp>
      <p:sp>
        <p:nvSpPr>
          <p:cNvPr id="18436" name="WordArt 4"/>
          <p:cNvSpPr>
            <a:spLocks noChangeArrowheads="1" noChangeShapeType="1" noTextEdit="1"/>
          </p:cNvSpPr>
          <p:nvPr/>
        </p:nvSpPr>
        <p:spPr bwMode="auto">
          <a:xfrm>
            <a:off x="639270" y="5460563"/>
            <a:ext cx="8280920" cy="1258887"/>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kumimoji="1" lang="en-US" sz="32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The Kingdom of God replaces</a:t>
            </a:r>
          </a:p>
          <a:p>
            <a:pPr algn="ctr" fontAlgn="base">
              <a:spcBef>
                <a:spcPct val="0"/>
              </a:spcBef>
              <a:spcAft>
                <a:spcPct val="0"/>
              </a:spcAft>
            </a:pPr>
            <a:r>
              <a:rPr kumimoji="1" lang="en-US" sz="3200" b="1"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 the kingdom of men!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5">
                                            <p:txEl>
                                              <p:pRg st="1" end="1"/>
                                            </p:txEl>
                                          </p:spTgt>
                                        </p:tgtEl>
                                        <p:attrNameLst>
                                          <p:attrName>style.visibility</p:attrName>
                                        </p:attrNameLst>
                                      </p:cBhvr>
                                      <p:to>
                                        <p:strVal val="visible"/>
                                      </p:to>
                                    </p:set>
                                  </p:childTnLst>
                                </p:cTn>
                              </p:par>
                            </p:childTnLst>
                          </p:cTn>
                        </p:par>
                        <p:par>
                          <p:cTn id="9" fill="hold">
                            <p:stCondLst>
                              <p:cond delay="0"/>
                            </p:stCondLst>
                            <p:childTnLst>
                              <p:par>
                                <p:cTn id="10" presetID="9" presetClass="entr" presetSubtype="0" fill="hold" grpId="0" nodeType="afterEffect">
                                  <p:stCondLst>
                                    <p:cond delay="4000"/>
                                  </p:stCondLst>
                                  <p:childTnLst>
                                    <p:set>
                                      <p:cBhvr>
                                        <p:cTn id="11" dur="1" fill="hold">
                                          <p:stCondLst>
                                            <p:cond delay="0"/>
                                          </p:stCondLst>
                                        </p:cTn>
                                        <p:tgtEl>
                                          <p:spTgt spid="18436"/>
                                        </p:tgtEl>
                                        <p:attrNameLst>
                                          <p:attrName>style.visibility</p:attrName>
                                        </p:attrNameLst>
                                      </p:cBhvr>
                                      <p:to>
                                        <p:strVal val="visible"/>
                                      </p:to>
                                    </p:set>
                                    <p:animEffect transition="in" filter="dissolve">
                                      <p:cBhvr>
                                        <p:cTn id="12"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1843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0" y="0"/>
            <a:ext cx="9144000" cy="836712"/>
          </a:xfrm>
          <a:noFill/>
          <a:ln/>
        </p:spPr>
        <p:txBody>
          <a:bodyPr lIns="92075" tIns="46037" rIns="92075" bIns="46037" anchor="b" anchorCtr="0"/>
          <a:lstStyle/>
          <a:p>
            <a:r>
              <a:rPr lang="en-AU" sz="4400" dirty="0" smtClean="0"/>
              <a:t>Britain not part of </a:t>
            </a:r>
            <a:r>
              <a:rPr lang="en-AU" sz="4400" dirty="0"/>
              <a:t>the Image</a:t>
            </a:r>
          </a:p>
        </p:txBody>
      </p:sp>
      <p:sp>
        <p:nvSpPr>
          <p:cNvPr id="71683" name="AutoShape 3" descr="%5Cdocuments%20and%20settings%5Cjim%20cowie%5Cmy%20documents%5Cmy%20project"/>
          <p:cNvSpPr>
            <a:spLocks noChangeAspect="1" noChangeArrowheads="1"/>
          </p:cNvSpPr>
          <p:nvPr/>
        </p:nvSpPr>
        <p:spPr bwMode="auto">
          <a:xfrm>
            <a:off x="3543300" y="2441178"/>
            <a:ext cx="2057400" cy="1828800"/>
          </a:xfrm>
          <a:prstGeom prst="rect">
            <a:avLst/>
          </a:prstGeom>
          <a:noFill/>
        </p:spPr>
        <p:txBody>
          <a:bodyPr/>
          <a:lstStyle/>
          <a:p>
            <a:pPr fontAlgn="base">
              <a:spcBef>
                <a:spcPct val="0"/>
              </a:spcBef>
              <a:spcAft>
                <a:spcPct val="0"/>
              </a:spcAft>
            </a:pPr>
            <a:endParaRPr lang="en-US" smtClean="0">
              <a:solidFill>
                <a:srgbClr val="FFFFFF"/>
              </a:solidFill>
            </a:endParaRPr>
          </a:p>
        </p:txBody>
      </p:sp>
      <p:sp>
        <p:nvSpPr>
          <p:cNvPr id="71684" name="AutoShape 4" descr="%5Cdocuments%20and%20settings%5Cjim%20cowie%5Cmy%20documents%5Cmy%20project"/>
          <p:cNvSpPr>
            <a:spLocks noChangeAspect="1" noChangeArrowheads="1"/>
          </p:cNvSpPr>
          <p:nvPr/>
        </p:nvSpPr>
        <p:spPr bwMode="auto">
          <a:xfrm>
            <a:off x="131763" y="-27384"/>
            <a:ext cx="2057400" cy="1828800"/>
          </a:xfrm>
          <a:prstGeom prst="rect">
            <a:avLst/>
          </a:prstGeom>
          <a:noFill/>
        </p:spPr>
        <p:txBody>
          <a:bodyPr/>
          <a:lstStyle/>
          <a:p>
            <a:pPr fontAlgn="base">
              <a:spcBef>
                <a:spcPct val="0"/>
              </a:spcBef>
              <a:spcAft>
                <a:spcPct val="0"/>
              </a:spcAft>
            </a:pPr>
            <a:endParaRPr lang="en-US" smtClean="0">
              <a:solidFill>
                <a:srgbClr val="FFFFFF"/>
              </a:solidFill>
            </a:endParaRPr>
          </a:p>
        </p:txBody>
      </p:sp>
      <p:sp>
        <p:nvSpPr>
          <p:cNvPr id="71685" name="AutoShape 5" descr="%5Cdocuments%20and%20settings%5Cjim%20cowie%5Cmy%20documents%5Cmy%20project"/>
          <p:cNvSpPr>
            <a:spLocks noChangeAspect="1" noChangeArrowheads="1"/>
          </p:cNvSpPr>
          <p:nvPr/>
        </p:nvSpPr>
        <p:spPr bwMode="auto">
          <a:xfrm>
            <a:off x="131763" y="-27384"/>
            <a:ext cx="2057400" cy="1828800"/>
          </a:xfrm>
          <a:prstGeom prst="rect">
            <a:avLst/>
          </a:prstGeom>
          <a:noFill/>
        </p:spPr>
        <p:txBody>
          <a:bodyPr/>
          <a:lstStyle/>
          <a:p>
            <a:pPr fontAlgn="base">
              <a:spcBef>
                <a:spcPct val="0"/>
              </a:spcBef>
              <a:spcAft>
                <a:spcPct val="0"/>
              </a:spcAft>
            </a:pPr>
            <a:endParaRPr lang="en-US" smtClean="0">
              <a:solidFill>
                <a:srgbClr val="FFFFFF"/>
              </a:solidFill>
            </a:endParaRPr>
          </a:p>
        </p:txBody>
      </p:sp>
      <p:sp>
        <p:nvSpPr>
          <p:cNvPr id="71686" name="Text Box 6"/>
          <p:cNvSpPr txBox="1">
            <a:spLocks noChangeArrowheads="1"/>
          </p:cNvSpPr>
          <p:nvPr/>
        </p:nvSpPr>
        <p:spPr bwMode="auto">
          <a:xfrm>
            <a:off x="250825" y="834628"/>
            <a:ext cx="8713788" cy="579438"/>
          </a:xfrm>
          <a:prstGeom prst="rect">
            <a:avLst/>
          </a:prstGeom>
          <a:noFill/>
          <a:ln w="9525">
            <a:noFill/>
            <a:miter lim="800000"/>
            <a:headEnd/>
            <a:tailEnd/>
          </a:ln>
          <a:effectLst/>
        </p:spPr>
        <p:txBody>
          <a:bodyPr>
            <a:spAutoFit/>
          </a:bodyPr>
          <a:lstStyle/>
          <a:p>
            <a:pPr fontAlgn="base">
              <a:spcBef>
                <a:spcPct val="50000"/>
              </a:spcBef>
              <a:spcAft>
                <a:spcPct val="0"/>
              </a:spcAft>
              <a:buClr>
                <a:srgbClr val="FFFF00"/>
              </a:buClr>
              <a:buFont typeface="Wingdings" pitchFamily="2" charset="2"/>
              <a:buChar char="v"/>
            </a:pPr>
            <a:endParaRPr lang="en-US" sz="3200" smtClean="0">
              <a:solidFill>
                <a:srgbClr val="FFFFFF"/>
              </a:solidFill>
            </a:endParaRPr>
          </a:p>
        </p:txBody>
      </p:sp>
      <p:sp>
        <p:nvSpPr>
          <p:cNvPr id="71687" name="Rectangle 7"/>
          <p:cNvSpPr>
            <a:spLocks noGrp="1" noChangeArrowheads="1"/>
          </p:cNvSpPr>
          <p:nvPr>
            <p:ph type="subTitle" sz="quarter" idx="1"/>
          </p:nvPr>
        </p:nvSpPr>
        <p:spPr>
          <a:xfrm>
            <a:off x="150523" y="3036781"/>
            <a:ext cx="8820000" cy="3632579"/>
          </a:xfrm>
          <a:noFill/>
          <a:ln/>
        </p:spPr>
        <p:txBody>
          <a:bodyPr lIns="92075" tIns="46037" rIns="92075" bIns="46037"/>
          <a:lstStyle/>
          <a:p>
            <a:pPr marL="533400" indent="-533400">
              <a:spcBef>
                <a:spcPct val="10000"/>
              </a:spcBef>
              <a:buFont typeface="Wingdings" pitchFamily="2" charset="2"/>
              <a:buChar char="v"/>
            </a:pPr>
            <a:r>
              <a:rPr lang="en-AU" sz="3200" dirty="0" smtClean="0"/>
              <a:t>Between </a:t>
            </a:r>
            <a:r>
              <a:rPr lang="en-AU" sz="3200" dirty="0" smtClean="0">
                <a:solidFill>
                  <a:srgbClr val="FFFF00"/>
                </a:solidFill>
              </a:rPr>
              <a:t>395</a:t>
            </a:r>
            <a:r>
              <a:rPr lang="en-AU" sz="3200" dirty="0" smtClean="0"/>
              <a:t> and </a:t>
            </a:r>
            <a:r>
              <a:rPr lang="en-AU" sz="3200" dirty="0">
                <a:solidFill>
                  <a:srgbClr val="FFFF00"/>
                </a:solidFill>
              </a:rPr>
              <a:t>420 AD</a:t>
            </a:r>
            <a:r>
              <a:rPr lang="en-AU" sz="3200" dirty="0"/>
              <a:t> the Roman Empire was finally resolved into two </a:t>
            </a:r>
            <a:r>
              <a:rPr lang="en-AU" sz="3200" dirty="0" smtClean="0"/>
              <a:t>legs – </a:t>
            </a:r>
            <a:r>
              <a:rPr lang="en-AU" sz="3200" dirty="0"/>
              <a:t>with an emperor in </a:t>
            </a:r>
            <a:r>
              <a:rPr lang="en-AU" sz="3200" dirty="0">
                <a:ln>
                  <a:solidFill>
                    <a:schemeClr val="tx1"/>
                  </a:solidFill>
                </a:ln>
                <a:solidFill>
                  <a:srgbClr val="FF00FF"/>
                </a:solidFill>
              </a:rPr>
              <a:t>Rome</a:t>
            </a:r>
            <a:r>
              <a:rPr lang="en-AU" sz="3200" dirty="0"/>
              <a:t> and another in </a:t>
            </a:r>
            <a:r>
              <a:rPr lang="en-AU" sz="3200" dirty="0">
                <a:ln>
                  <a:solidFill>
                    <a:schemeClr val="tx1"/>
                  </a:solidFill>
                </a:ln>
                <a:solidFill>
                  <a:srgbClr val="66FFFF"/>
                </a:solidFill>
              </a:rPr>
              <a:t>Constantinople</a:t>
            </a:r>
            <a:r>
              <a:rPr lang="en-AU" sz="3200" dirty="0"/>
              <a:t>.</a:t>
            </a:r>
          </a:p>
          <a:p>
            <a:pPr marL="533400" indent="-533400">
              <a:spcBef>
                <a:spcPct val="10000"/>
              </a:spcBef>
              <a:buFont typeface="Wingdings" pitchFamily="2" charset="2"/>
              <a:buChar char="v"/>
            </a:pPr>
            <a:r>
              <a:rPr lang="en-AU" sz="3200" dirty="0" smtClean="0"/>
              <a:t>Rome left Britain between </a:t>
            </a:r>
            <a:r>
              <a:rPr lang="en-AU" sz="3200" dirty="0" smtClean="0">
                <a:solidFill>
                  <a:srgbClr val="FFFF00"/>
                </a:solidFill>
              </a:rPr>
              <a:t>383</a:t>
            </a:r>
            <a:r>
              <a:rPr lang="en-AU" sz="3200" dirty="0" smtClean="0"/>
              <a:t> and </a:t>
            </a:r>
            <a:r>
              <a:rPr lang="en-AU" sz="3200" dirty="0" smtClean="0">
                <a:solidFill>
                  <a:srgbClr val="FFFF00"/>
                </a:solidFill>
              </a:rPr>
              <a:t>410 AD</a:t>
            </a:r>
            <a:r>
              <a:rPr lang="en-AU" sz="3200" dirty="0" smtClean="0"/>
              <a:t>. </a:t>
            </a:r>
            <a:r>
              <a:rPr lang="en-AU" sz="3200" dirty="0" smtClean="0">
                <a:solidFill>
                  <a:srgbClr val="00FF00"/>
                </a:solidFill>
              </a:rPr>
              <a:t>When the legs were formed Britain was no longer part of the Roman Empire.</a:t>
            </a:r>
            <a:endParaRPr lang="en-AU" sz="3200" dirty="0">
              <a:solidFill>
                <a:srgbClr val="00FF00"/>
              </a:solidFill>
            </a:endParaRPr>
          </a:p>
        </p:txBody>
      </p:sp>
      <p:pic>
        <p:nvPicPr>
          <p:cNvPr id="71688" name="Picture 8" descr="Feet of Nebs Image "/>
          <p:cNvPicPr>
            <a:picLocks noChangeAspect="1" noChangeArrowheads="1"/>
          </p:cNvPicPr>
          <p:nvPr/>
        </p:nvPicPr>
        <p:blipFill>
          <a:blip r:embed="rId2" cstate="print"/>
          <a:srcRect/>
          <a:stretch>
            <a:fillRect/>
          </a:stretch>
        </p:blipFill>
        <p:spPr bwMode="auto">
          <a:xfrm>
            <a:off x="2268538" y="1021953"/>
            <a:ext cx="3933825" cy="1828800"/>
          </a:xfrm>
          <a:prstGeom prst="rect">
            <a:avLst/>
          </a:prstGeom>
          <a:noFill/>
        </p:spPr>
      </p:pic>
      <p:sp>
        <p:nvSpPr>
          <p:cNvPr id="71689" name="Text Box 9"/>
          <p:cNvSpPr txBox="1">
            <a:spLocks noChangeArrowheads="1"/>
          </p:cNvSpPr>
          <p:nvPr/>
        </p:nvSpPr>
        <p:spPr bwMode="auto">
          <a:xfrm>
            <a:off x="107950" y="767953"/>
            <a:ext cx="2232025" cy="2227263"/>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AU" sz="2800" smtClean="0">
                <a:solidFill>
                  <a:srgbClr val="FFFFFF"/>
                </a:solidFill>
                <a:latin typeface="Impact" pitchFamily="34" charset="0"/>
              </a:rPr>
              <a:t>Papacy in Rome – </a:t>
            </a:r>
            <a:r>
              <a:rPr lang="en-AU" sz="2800" smtClean="0">
                <a:solidFill>
                  <a:srgbClr val="FFFF00"/>
                </a:solidFill>
                <a:latin typeface="Impact" pitchFamily="34" charset="0"/>
              </a:rPr>
              <a:t>Babylon the Great</a:t>
            </a:r>
            <a:r>
              <a:rPr lang="en-AU" sz="2800" smtClean="0">
                <a:solidFill>
                  <a:srgbClr val="FFFFFF"/>
                </a:solidFill>
                <a:latin typeface="Impact" pitchFamily="34" charset="0"/>
              </a:rPr>
              <a:t> in the west</a:t>
            </a:r>
          </a:p>
        </p:txBody>
      </p:sp>
      <p:sp>
        <p:nvSpPr>
          <p:cNvPr id="71690" name="Text Box 10"/>
          <p:cNvSpPr txBox="1">
            <a:spLocks noChangeArrowheads="1"/>
          </p:cNvSpPr>
          <p:nvPr/>
        </p:nvSpPr>
        <p:spPr bwMode="auto">
          <a:xfrm>
            <a:off x="6372225" y="793063"/>
            <a:ext cx="2700338" cy="2246769"/>
          </a:xfrm>
          <a:prstGeom prst="rect">
            <a:avLst/>
          </a:prstGeom>
          <a:noFill/>
          <a:ln w="9525">
            <a:noFill/>
            <a:miter lim="800000"/>
            <a:headEnd/>
            <a:tailEnd/>
          </a:ln>
          <a:effectLst/>
        </p:spPr>
        <p:txBody>
          <a:bodyPr>
            <a:spAutoFit/>
          </a:bodyPr>
          <a:lstStyle/>
          <a:p>
            <a:pPr fontAlgn="base">
              <a:spcBef>
                <a:spcPct val="50000"/>
              </a:spcBef>
              <a:spcAft>
                <a:spcPct val="0"/>
              </a:spcAft>
            </a:pPr>
            <a:r>
              <a:rPr lang="en-AU" sz="2800" dirty="0" smtClean="0">
                <a:solidFill>
                  <a:srgbClr val="FFFFFF"/>
                </a:solidFill>
                <a:latin typeface="Impact" pitchFamily="34" charset="0"/>
              </a:rPr>
              <a:t>Gog as </a:t>
            </a:r>
            <a:r>
              <a:rPr lang="en-AU" sz="2800" dirty="0" smtClean="0">
                <a:solidFill>
                  <a:srgbClr val="00FF00"/>
                </a:solidFill>
                <a:latin typeface="Impact" pitchFamily="34" charset="0"/>
              </a:rPr>
              <a:t>“king of the north”</a:t>
            </a:r>
            <a:r>
              <a:rPr lang="en-AU" sz="2800" dirty="0" smtClean="0">
                <a:solidFill>
                  <a:srgbClr val="FFFFFF"/>
                </a:solidFill>
                <a:latin typeface="Impact" pitchFamily="34" charset="0"/>
              </a:rPr>
              <a:t> and </a:t>
            </a:r>
            <a:r>
              <a:rPr lang="en-AU" sz="2800" dirty="0" smtClean="0">
                <a:solidFill>
                  <a:srgbClr val="FFFF00"/>
                </a:solidFill>
                <a:latin typeface="Impact" pitchFamily="34" charset="0"/>
              </a:rPr>
              <a:t>“little horn of the goat”</a:t>
            </a:r>
            <a:r>
              <a:rPr lang="en-AU" sz="2800" dirty="0" smtClean="0">
                <a:solidFill>
                  <a:srgbClr val="FFFFFF"/>
                </a:solidFill>
                <a:latin typeface="Impact" pitchFamily="34" charset="0"/>
              </a:rPr>
              <a:t> in Constantinople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6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ctrTitle"/>
          </p:nvPr>
        </p:nvSpPr>
        <p:spPr>
          <a:xfrm>
            <a:off x="0" y="45315"/>
            <a:ext cx="9144000" cy="763687"/>
          </a:xfrm>
          <a:noFill/>
          <a:ln/>
        </p:spPr>
        <p:txBody>
          <a:bodyPr/>
          <a:lstStyle/>
          <a:p>
            <a:r>
              <a:rPr lang="en-US" sz="4400" b="1" dirty="0" smtClean="0">
                <a:latin typeface="+mj-lt"/>
              </a:rPr>
              <a:t>The Roman Empire – Two legs</a:t>
            </a:r>
            <a:endParaRPr lang="en-AU" sz="4400" b="1" dirty="0">
              <a:latin typeface="+mj-lt"/>
            </a:endParaRPr>
          </a:p>
        </p:txBody>
      </p:sp>
      <p:sp>
        <p:nvSpPr>
          <p:cNvPr id="852995" name="AutoShape 3" descr="%5Cdocuments%20and%20settings%5Cjim%20cowie%5Cmy%20documents%5Cmy%20project"/>
          <p:cNvSpPr>
            <a:spLocks noChangeAspect="1" noChangeArrowheads="1"/>
          </p:cNvSpPr>
          <p:nvPr/>
        </p:nvSpPr>
        <p:spPr bwMode="auto">
          <a:xfrm>
            <a:off x="3543300" y="2514600"/>
            <a:ext cx="2057400" cy="1828800"/>
          </a:xfrm>
          <a:prstGeom prst="rect">
            <a:avLst/>
          </a:prstGeom>
          <a:noFill/>
        </p:spPr>
        <p:txBody>
          <a:bodyPr/>
          <a:lstStyle/>
          <a:p>
            <a:endParaRPr lang="en-US"/>
          </a:p>
        </p:txBody>
      </p:sp>
      <p:sp>
        <p:nvSpPr>
          <p:cNvPr id="852996" name="AutoShape 4"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p>
        </p:txBody>
      </p:sp>
      <p:sp>
        <p:nvSpPr>
          <p:cNvPr id="852997" name="AutoShape 5"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p>
        </p:txBody>
      </p:sp>
      <p:sp>
        <p:nvSpPr>
          <p:cNvPr id="852998" name="Text Box 6"/>
          <p:cNvSpPr txBox="1">
            <a:spLocks noChangeArrowheads="1"/>
          </p:cNvSpPr>
          <p:nvPr/>
        </p:nvSpPr>
        <p:spPr bwMode="auto">
          <a:xfrm>
            <a:off x="295818" y="797880"/>
            <a:ext cx="8613249" cy="5675400"/>
          </a:xfrm>
          <a:prstGeom prst="rect">
            <a:avLst/>
          </a:prstGeom>
          <a:noFill/>
          <a:ln w="9525">
            <a:noFill/>
            <a:miter lim="800000"/>
            <a:headEnd/>
            <a:tailEnd/>
          </a:ln>
          <a:effectLst/>
        </p:spPr>
        <p:txBody>
          <a:bodyPr wrap="square">
            <a:spAutoFit/>
          </a:bodyPr>
          <a:lstStyle/>
          <a:p>
            <a:pPr>
              <a:lnSpc>
                <a:spcPct val="90000"/>
              </a:lnSpc>
              <a:spcBef>
                <a:spcPts val="600"/>
              </a:spcBef>
              <a:spcAft>
                <a:spcPts val="600"/>
              </a:spcAft>
              <a:buClr>
                <a:srgbClr val="FFFF00"/>
              </a:buClr>
            </a:pPr>
            <a:r>
              <a:rPr lang="en-AU" sz="3200" b="1" dirty="0" smtClean="0"/>
              <a:t>When </a:t>
            </a:r>
            <a:r>
              <a:rPr lang="en-AU" sz="3200" b="1" dirty="0" smtClean="0">
                <a:solidFill>
                  <a:srgbClr val="00FF00"/>
                </a:solidFill>
              </a:rPr>
              <a:t>Theodosius</a:t>
            </a:r>
            <a:r>
              <a:rPr lang="en-AU" sz="3200" b="1" dirty="0" smtClean="0"/>
              <a:t> died in </a:t>
            </a:r>
            <a:r>
              <a:rPr lang="en-AU" sz="3200" b="1" dirty="0" smtClean="0">
                <a:solidFill>
                  <a:srgbClr val="FFFF00"/>
                </a:solidFill>
              </a:rPr>
              <a:t>AD 395</a:t>
            </a:r>
            <a:r>
              <a:rPr lang="en-AU" sz="3200" b="1" dirty="0" smtClean="0"/>
              <a:t>, his </a:t>
            </a:r>
            <a:r>
              <a:rPr lang="en-AU" sz="3200" b="1" dirty="0" smtClean="0"/>
              <a:t>sons </a:t>
            </a:r>
            <a:r>
              <a:rPr lang="en-AU" sz="3200" b="1" dirty="0" smtClean="0">
                <a:ln>
                  <a:solidFill>
                    <a:schemeClr val="tx1"/>
                  </a:solidFill>
                </a:ln>
                <a:solidFill>
                  <a:srgbClr val="66FFFF"/>
                </a:solidFill>
              </a:rPr>
              <a:t>Honorius</a:t>
            </a:r>
            <a:r>
              <a:rPr lang="en-AU" sz="3200" b="1" dirty="0" smtClean="0"/>
              <a:t> (12) became emperor of the west, and his brother </a:t>
            </a:r>
            <a:r>
              <a:rPr lang="en-AU" sz="3200" b="1" dirty="0" err="1" smtClean="0"/>
              <a:t>Arcadius</a:t>
            </a:r>
            <a:r>
              <a:rPr lang="en-AU" sz="3200" b="1" dirty="0" smtClean="0"/>
              <a:t> (17) </a:t>
            </a:r>
            <a:r>
              <a:rPr lang="en-AU" sz="3200" b="1" dirty="0" smtClean="0"/>
              <a:t>of the east.</a:t>
            </a:r>
          </a:p>
          <a:p>
            <a:pPr>
              <a:lnSpc>
                <a:spcPct val="90000"/>
              </a:lnSpc>
              <a:spcBef>
                <a:spcPts val="600"/>
              </a:spcBef>
              <a:spcAft>
                <a:spcPts val="600"/>
              </a:spcAft>
              <a:buClr>
                <a:srgbClr val="FFFF00"/>
              </a:buClr>
            </a:pPr>
            <a:r>
              <a:rPr lang="en-AU" sz="800" b="1" dirty="0" smtClean="0"/>
              <a:t/>
            </a:r>
            <a:br>
              <a:rPr lang="en-AU" sz="800" b="1" dirty="0" smtClean="0"/>
            </a:br>
            <a:r>
              <a:rPr lang="en-AU" sz="3200" b="1" dirty="0" smtClean="0"/>
              <a:t>This division of the empire into eastern and western parts was the decisive one, which sent the two on separate ways. One of the two emperors had always enjoyed seniority over the other. However, the accession of </a:t>
            </a:r>
            <a:r>
              <a:rPr lang="en-AU" sz="3200" b="1" dirty="0" err="1" smtClean="0"/>
              <a:t>Arcadius</a:t>
            </a:r>
            <a:r>
              <a:rPr lang="en-AU" sz="3200" b="1" dirty="0" smtClean="0"/>
              <a:t> and Honorius is widely seen as </a:t>
            </a:r>
            <a:r>
              <a:rPr lang="en-AU" sz="3200" b="1" dirty="0" smtClean="0">
                <a:ln>
                  <a:solidFill>
                    <a:schemeClr val="tx1"/>
                  </a:solidFill>
                </a:ln>
                <a:solidFill>
                  <a:srgbClr val="FF00FF"/>
                </a:solidFill>
              </a:rPr>
              <a:t>the division of the Roman empire into two completely separate parts. </a:t>
            </a:r>
            <a:r>
              <a:rPr lang="en-AU" sz="3200" b="1" dirty="0" smtClean="0"/>
              <a:t>By </a:t>
            </a:r>
            <a:r>
              <a:rPr lang="en-AU" sz="3200" b="1" dirty="0" smtClean="0">
                <a:solidFill>
                  <a:srgbClr val="FFFF00"/>
                </a:solidFill>
              </a:rPr>
              <a:t>410 </a:t>
            </a:r>
            <a:r>
              <a:rPr lang="en-AU" sz="3200" b="1" dirty="0" smtClean="0"/>
              <a:t>the separation was almost complete.</a:t>
            </a:r>
            <a:endParaRPr lang="en-AU"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5299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29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Jim Rickards coming Depression - 9 min version.wmv">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
        <p:nvSpPr>
          <p:cNvPr id="6" name="TextBox 5"/>
          <p:cNvSpPr txBox="1"/>
          <p:nvPr/>
        </p:nvSpPr>
        <p:spPr>
          <a:xfrm>
            <a:off x="0" y="94388"/>
            <a:ext cx="9144000" cy="701731"/>
          </a:xfrm>
          <a:prstGeom prst="rect">
            <a:avLst/>
          </a:prstGeom>
          <a:noFill/>
        </p:spPr>
        <p:txBody>
          <a:bodyPr wrap="square" rtlCol="0">
            <a:spAutoFit/>
          </a:bodyPr>
          <a:lstStyle/>
          <a:p>
            <a:pPr algn="ctr" fontAlgn="base">
              <a:lnSpc>
                <a:spcPct val="90000"/>
              </a:lnSpc>
              <a:spcBef>
                <a:spcPct val="20000"/>
              </a:spcBef>
              <a:spcAft>
                <a:spcPct val="0"/>
              </a:spcAft>
              <a:buClr>
                <a:srgbClr val="FFFFCC"/>
              </a:buClr>
              <a:buSzPct val="75000"/>
              <a:buFont typeface="Wingdings" pitchFamily="2" charset="2"/>
              <a:buNone/>
            </a:pPr>
            <a:r>
              <a:rPr lang="en-US" sz="4400" b="1" dirty="0" smtClean="0">
                <a:solidFill>
                  <a:srgbClr val="FFFF00"/>
                </a:solidFill>
              </a:rPr>
              <a:t>The coming 25 year Depression</a:t>
            </a:r>
            <a:endParaRPr lang="en-AU" sz="4400" b="1" dirty="0">
              <a:solidFill>
                <a:srgbClr val="FFFF00"/>
              </a:solidFill>
            </a:endParaRPr>
          </a:p>
        </p:txBody>
      </p:sp>
      <p:sp>
        <p:nvSpPr>
          <p:cNvPr id="5" name="TextBox 4"/>
          <p:cNvSpPr txBox="1"/>
          <p:nvPr/>
        </p:nvSpPr>
        <p:spPr>
          <a:xfrm>
            <a:off x="0" y="6012899"/>
            <a:ext cx="9144000" cy="769441"/>
          </a:xfrm>
          <a:prstGeom prst="rect">
            <a:avLst/>
          </a:prstGeom>
          <a:noFill/>
        </p:spPr>
        <p:txBody>
          <a:bodyPr wrap="square" rtlCol="0">
            <a:spAutoFit/>
          </a:bodyPr>
          <a:lstStyle/>
          <a:p>
            <a:pPr algn="ctr"/>
            <a:r>
              <a:rPr lang="en-US" sz="4400" b="1" dirty="0" smtClean="0">
                <a:solidFill>
                  <a:srgbClr val="FFFF00"/>
                </a:solidFill>
              </a:rPr>
              <a:t>…that will not last that long!</a:t>
            </a:r>
            <a:endParaRPr lang="en-AU" sz="44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2000"/>
                                  </p:stCondLst>
                                  <p:childTnLst>
                                    <p:cmd type="call" cmd="playFrom(0.0)">
                                      <p:cBhvr>
                                        <p:cTn id="11" dur="5471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ctrTitle"/>
          </p:nvPr>
        </p:nvSpPr>
        <p:spPr>
          <a:xfrm>
            <a:off x="0" y="114590"/>
            <a:ext cx="5724128" cy="763687"/>
          </a:xfrm>
          <a:noFill/>
          <a:ln/>
        </p:spPr>
        <p:txBody>
          <a:bodyPr/>
          <a:lstStyle/>
          <a:p>
            <a:r>
              <a:rPr lang="en-AU" sz="4400" b="1" dirty="0" smtClean="0">
                <a:latin typeface="+mj-lt"/>
              </a:rPr>
              <a:t>End of Roman rule</a:t>
            </a:r>
            <a:endParaRPr lang="en-AU" sz="4400" b="1" dirty="0">
              <a:latin typeface="+mj-lt"/>
            </a:endParaRPr>
          </a:p>
        </p:txBody>
      </p:sp>
      <p:sp>
        <p:nvSpPr>
          <p:cNvPr id="852995" name="AutoShape 3" descr="%5Cdocuments%20and%20settings%5Cjim%20cowie%5Cmy%20documents%5Cmy%20project"/>
          <p:cNvSpPr>
            <a:spLocks noChangeAspect="1" noChangeArrowheads="1"/>
          </p:cNvSpPr>
          <p:nvPr/>
        </p:nvSpPr>
        <p:spPr bwMode="auto">
          <a:xfrm>
            <a:off x="3543300" y="2514600"/>
            <a:ext cx="2057400" cy="1828800"/>
          </a:xfrm>
          <a:prstGeom prst="rect">
            <a:avLst/>
          </a:prstGeom>
          <a:noFill/>
        </p:spPr>
        <p:txBody>
          <a:bodyPr/>
          <a:lstStyle/>
          <a:p>
            <a:endParaRPr lang="en-US">
              <a:solidFill>
                <a:srgbClr val="FFFFFF"/>
              </a:solidFill>
            </a:endParaRPr>
          </a:p>
        </p:txBody>
      </p:sp>
      <p:sp>
        <p:nvSpPr>
          <p:cNvPr id="852996" name="AutoShape 4"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solidFill>
                <a:srgbClr val="FFFFFF"/>
              </a:solidFill>
            </a:endParaRPr>
          </a:p>
        </p:txBody>
      </p:sp>
      <p:sp>
        <p:nvSpPr>
          <p:cNvPr id="852997" name="AutoShape 5"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solidFill>
                <a:srgbClr val="FFFFFF"/>
              </a:solidFill>
            </a:endParaRPr>
          </a:p>
        </p:txBody>
      </p:sp>
      <p:sp>
        <p:nvSpPr>
          <p:cNvPr id="852998" name="Text Box 6"/>
          <p:cNvSpPr txBox="1">
            <a:spLocks noChangeArrowheads="1"/>
          </p:cNvSpPr>
          <p:nvPr/>
        </p:nvSpPr>
        <p:spPr bwMode="auto">
          <a:xfrm>
            <a:off x="110237" y="863910"/>
            <a:ext cx="4362046" cy="5801588"/>
          </a:xfrm>
          <a:prstGeom prst="rect">
            <a:avLst/>
          </a:prstGeom>
          <a:noFill/>
          <a:ln w="9525">
            <a:noFill/>
            <a:miter lim="800000"/>
            <a:headEnd/>
            <a:tailEnd/>
          </a:ln>
          <a:effectLst/>
        </p:spPr>
        <p:txBody>
          <a:bodyPr wrap="square">
            <a:spAutoFit/>
          </a:bodyPr>
          <a:lstStyle/>
          <a:p>
            <a:pPr marL="539750" indent="-539750">
              <a:lnSpc>
                <a:spcPct val="95000"/>
              </a:lnSpc>
              <a:spcAft>
                <a:spcPts val="600"/>
              </a:spcAft>
              <a:buClr>
                <a:srgbClr val="FFFF00"/>
              </a:buClr>
              <a:buFont typeface="Wingdings" pitchFamily="2" charset="2"/>
              <a:buChar char="v"/>
            </a:pPr>
            <a:r>
              <a:rPr lang="en-AU" sz="3200" b="1" dirty="0" smtClean="0">
                <a:solidFill>
                  <a:srgbClr val="FFFFFF"/>
                </a:solidFill>
              </a:rPr>
              <a:t>Britain is clearly the </a:t>
            </a:r>
            <a:r>
              <a:rPr lang="en-AU" sz="3200" b="1" dirty="0" err="1" smtClean="0">
                <a:solidFill>
                  <a:srgbClr val="FFFFFF"/>
                </a:solidFill>
              </a:rPr>
              <a:t>Tarshish</a:t>
            </a:r>
            <a:r>
              <a:rPr lang="en-AU" sz="3200" b="1" dirty="0" smtClean="0">
                <a:solidFill>
                  <a:srgbClr val="FFFFFF"/>
                </a:solidFill>
              </a:rPr>
              <a:t> of </a:t>
            </a:r>
            <a:r>
              <a:rPr lang="en-AU" sz="3200" b="1" dirty="0" smtClean="0">
                <a:ln w="22225">
                  <a:solidFill>
                    <a:srgbClr val="FFFFFF"/>
                  </a:solidFill>
                </a:ln>
                <a:solidFill>
                  <a:srgbClr val="FF0000"/>
                </a:solidFill>
              </a:rPr>
              <a:t>Ezek. 38:13</a:t>
            </a:r>
            <a:r>
              <a:rPr lang="en-AU" sz="3200" b="1" dirty="0" smtClean="0">
                <a:solidFill>
                  <a:srgbClr val="FFFFFF"/>
                </a:solidFill>
              </a:rPr>
              <a:t>.</a:t>
            </a:r>
          </a:p>
          <a:p>
            <a:pPr marL="539750" indent="-539750">
              <a:lnSpc>
                <a:spcPct val="95000"/>
              </a:lnSpc>
              <a:spcAft>
                <a:spcPts val="600"/>
              </a:spcAft>
              <a:buClr>
                <a:srgbClr val="FFFF00"/>
              </a:buClr>
              <a:buFont typeface="Wingdings" pitchFamily="2" charset="2"/>
              <a:buChar char="v"/>
            </a:pPr>
            <a:r>
              <a:rPr lang="en-AU" sz="3200" b="1" dirty="0" smtClean="0">
                <a:solidFill>
                  <a:srgbClr val="FFFFFF"/>
                </a:solidFill>
              </a:rPr>
              <a:t>Britain with its young lions will oppose Gog’s invasion of the Land.</a:t>
            </a:r>
          </a:p>
          <a:p>
            <a:pPr marL="539750" indent="-539750">
              <a:lnSpc>
                <a:spcPct val="95000"/>
              </a:lnSpc>
              <a:spcAft>
                <a:spcPts val="600"/>
              </a:spcAft>
              <a:buClr>
                <a:srgbClr val="FFFF00"/>
              </a:buClr>
              <a:buFont typeface="Wingdings" pitchFamily="2" charset="2"/>
              <a:buChar char="v"/>
            </a:pPr>
            <a:r>
              <a:rPr lang="en-AU" sz="3200" b="1" dirty="0" smtClean="0">
                <a:solidFill>
                  <a:srgbClr val="FFFFFF"/>
                </a:solidFill>
              </a:rPr>
              <a:t>The historical ‘young lions’ – </a:t>
            </a:r>
            <a:r>
              <a:rPr lang="en-AU" sz="3000" b="1" dirty="0" smtClean="0">
                <a:solidFill>
                  <a:srgbClr val="00FF00"/>
                </a:solidFill>
              </a:rPr>
              <a:t>Australia, Canada, India, New Zealand</a:t>
            </a:r>
            <a:r>
              <a:rPr lang="en-AU" sz="3000" b="1" dirty="0" smtClean="0">
                <a:solidFill>
                  <a:srgbClr val="FFFFFF"/>
                </a:solidFill>
              </a:rPr>
              <a:t>.</a:t>
            </a:r>
          </a:p>
        </p:txBody>
      </p:sp>
      <p:pic>
        <p:nvPicPr>
          <p:cNvPr id="425986" name="Picture 2" descr="End.of.Roman.rule.in.Britain.383.410.jpg">
            <a:hlinkClick r:id="rId2"/>
          </p:cNvPr>
          <p:cNvPicPr>
            <a:picLocks noChangeAspect="1" noChangeArrowheads="1"/>
          </p:cNvPicPr>
          <p:nvPr/>
        </p:nvPicPr>
        <p:blipFill>
          <a:blip r:embed="rId3" cstate="print"/>
          <a:srcRect/>
          <a:stretch>
            <a:fillRect/>
          </a:stretch>
        </p:blipFill>
        <p:spPr bwMode="auto">
          <a:xfrm>
            <a:off x="4355976" y="875074"/>
            <a:ext cx="4788024" cy="5969072"/>
          </a:xfrm>
          <a:prstGeom prst="rect">
            <a:avLst/>
          </a:prstGeom>
          <a:noFill/>
        </p:spPr>
      </p:pic>
      <p:pic>
        <p:nvPicPr>
          <p:cNvPr id="425987" name="Picture 3"/>
          <p:cNvPicPr>
            <a:picLocks noChangeAspect="1" noChangeArrowheads="1"/>
          </p:cNvPicPr>
          <p:nvPr/>
        </p:nvPicPr>
        <p:blipFill>
          <a:blip r:embed="rId4" cstate="print"/>
          <a:srcRect/>
          <a:stretch>
            <a:fillRect/>
          </a:stretch>
        </p:blipFill>
        <p:spPr bwMode="auto">
          <a:xfrm>
            <a:off x="5727898" y="13855"/>
            <a:ext cx="3429957" cy="187831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529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29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29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8"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ctrTitle"/>
          </p:nvPr>
        </p:nvSpPr>
        <p:spPr>
          <a:xfrm>
            <a:off x="0" y="73025"/>
            <a:ext cx="9144000" cy="907703"/>
          </a:xfrm>
          <a:noFill/>
          <a:ln/>
        </p:spPr>
        <p:txBody>
          <a:bodyPr/>
          <a:lstStyle/>
          <a:p>
            <a:r>
              <a:rPr lang="en-AU" sz="4400" b="1" dirty="0" smtClean="0">
                <a:latin typeface="+mj-lt"/>
              </a:rPr>
              <a:t>But Britain is now part of the EU!</a:t>
            </a:r>
            <a:endParaRPr lang="en-AU" sz="4400" b="1" dirty="0">
              <a:latin typeface="+mj-lt"/>
            </a:endParaRPr>
          </a:p>
        </p:txBody>
      </p:sp>
      <p:sp>
        <p:nvSpPr>
          <p:cNvPr id="852995" name="AutoShape 3" descr="%5Cdocuments%20and%20settings%5Cjim%20cowie%5Cmy%20documents%5Cmy%20project"/>
          <p:cNvSpPr>
            <a:spLocks noChangeAspect="1" noChangeArrowheads="1"/>
          </p:cNvSpPr>
          <p:nvPr/>
        </p:nvSpPr>
        <p:spPr bwMode="auto">
          <a:xfrm>
            <a:off x="3543300" y="2514600"/>
            <a:ext cx="2057400" cy="1828800"/>
          </a:xfrm>
          <a:prstGeom prst="rect">
            <a:avLst/>
          </a:prstGeom>
          <a:noFill/>
        </p:spPr>
        <p:txBody>
          <a:bodyPr/>
          <a:lstStyle/>
          <a:p>
            <a:endParaRPr lang="en-US">
              <a:solidFill>
                <a:srgbClr val="FFFFFF"/>
              </a:solidFill>
            </a:endParaRPr>
          </a:p>
        </p:txBody>
      </p:sp>
      <p:sp>
        <p:nvSpPr>
          <p:cNvPr id="852996" name="AutoShape 4"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solidFill>
                <a:srgbClr val="FFFFFF"/>
              </a:solidFill>
            </a:endParaRPr>
          </a:p>
        </p:txBody>
      </p:sp>
      <p:sp>
        <p:nvSpPr>
          <p:cNvPr id="852997" name="AutoShape 5"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solidFill>
                <a:srgbClr val="FFFFFF"/>
              </a:solidFill>
            </a:endParaRPr>
          </a:p>
        </p:txBody>
      </p:sp>
      <p:sp>
        <p:nvSpPr>
          <p:cNvPr id="852998" name="Text Box 6"/>
          <p:cNvSpPr txBox="1">
            <a:spLocks noChangeArrowheads="1"/>
          </p:cNvSpPr>
          <p:nvPr/>
        </p:nvSpPr>
        <p:spPr bwMode="auto">
          <a:xfrm>
            <a:off x="137946" y="852788"/>
            <a:ext cx="8798831" cy="5663089"/>
          </a:xfrm>
          <a:prstGeom prst="rect">
            <a:avLst/>
          </a:prstGeom>
          <a:noFill/>
          <a:ln w="9525">
            <a:noFill/>
            <a:miter lim="800000"/>
            <a:headEnd/>
            <a:tailEnd/>
          </a:ln>
          <a:effectLst/>
        </p:spPr>
        <p:txBody>
          <a:bodyPr wrap="square">
            <a:spAutoFit/>
          </a:bodyPr>
          <a:lstStyle/>
          <a:p>
            <a:pPr marL="539750" indent="-539750">
              <a:spcAft>
                <a:spcPts val="400"/>
              </a:spcAft>
              <a:buClr>
                <a:srgbClr val="FFFF00"/>
              </a:buClr>
              <a:buFont typeface="Wingdings" pitchFamily="2" charset="2"/>
              <a:buChar char="v"/>
            </a:pPr>
            <a:r>
              <a:rPr lang="en-AU" sz="3200" b="1" dirty="0" smtClean="0">
                <a:solidFill>
                  <a:srgbClr val="FFFFFF"/>
                </a:solidFill>
              </a:rPr>
              <a:t>Both Conservative and Labour parties in the UK have strongly supported being part of the European Union since 1968.</a:t>
            </a:r>
          </a:p>
          <a:p>
            <a:pPr marL="539750" indent="-539750">
              <a:spcAft>
                <a:spcPts val="400"/>
              </a:spcAft>
              <a:buClr>
                <a:srgbClr val="FFFF00"/>
              </a:buClr>
              <a:buFont typeface="Wingdings" pitchFamily="2" charset="2"/>
              <a:buChar char="v"/>
            </a:pPr>
            <a:r>
              <a:rPr lang="en-AU" sz="3200" b="1" dirty="0" smtClean="0">
                <a:solidFill>
                  <a:srgbClr val="FFFFFF"/>
                </a:solidFill>
              </a:rPr>
              <a:t>However, Britain has strenuously refused to use the Euro and retained the pound as its currency.</a:t>
            </a:r>
          </a:p>
          <a:p>
            <a:pPr marL="539750" indent="-539750">
              <a:spcAft>
                <a:spcPts val="400"/>
              </a:spcAft>
              <a:buClr>
                <a:srgbClr val="FFFF00"/>
              </a:buClr>
              <a:buFont typeface="Wingdings" pitchFamily="2" charset="2"/>
              <a:buChar char="v"/>
            </a:pPr>
            <a:r>
              <a:rPr lang="en-AU" sz="3200" b="1" dirty="0" smtClean="0">
                <a:solidFill>
                  <a:srgbClr val="FFFFFF"/>
                </a:solidFill>
              </a:rPr>
              <a:t>Current Conservative PM David Cameron is a strong supporter of continued membership, but the British public has different intentions.</a:t>
            </a:r>
          </a:p>
          <a:p>
            <a:pPr marL="539750" indent="-539750">
              <a:spcAft>
                <a:spcPts val="400"/>
              </a:spcAft>
              <a:buClr>
                <a:srgbClr val="FFFF00"/>
              </a:buClr>
              <a:buFont typeface="Wingdings" pitchFamily="2" charset="2"/>
              <a:buChar char="v"/>
            </a:pPr>
            <a:r>
              <a:rPr lang="en-AU" sz="3200" b="1" dirty="0" smtClean="0">
                <a:solidFill>
                  <a:srgbClr val="FFFFFF"/>
                </a:solidFill>
              </a:rPr>
              <a:t>How has this happened?</a:t>
            </a:r>
            <a:endParaRPr lang="en-AU" sz="3200" b="1" dirty="0">
              <a:solidFill>
                <a:srgbClr val="FFFFFF"/>
              </a:solidFill>
            </a:endParaRPr>
          </a:p>
        </p:txBody>
      </p:sp>
      <p:sp>
        <p:nvSpPr>
          <p:cNvPr id="7" name="Rectangle 6"/>
          <p:cNvSpPr/>
          <p:nvPr/>
        </p:nvSpPr>
        <p:spPr>
          <a:xfrm rot="20885390">
            <a:off x="6051834" y="5757487"/>
            <a:ext cx="2510303" cy="646331"/>
          </a:xfrm>
          <a:prstGeom prst="rect">
            <a:avLst/>
          </a:prstGeom>
          <a:noFill/>
        </p:spPr>
        <p:txBody>
          <a:bodyPr wrap="none" lIns="91440" tIns="45720" rIns="91440" bIns="45720">
            <a:spAutoFit/>
          </a:bodyPr>
          <a:lstStyle/>
          <a:p>
            <a:pPr algn="ctr"/>
            <a:r>
              <a:rPr lang="en-US" sz="36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Video time</a:t>
            </a:r>
            <a:endParaRPr lang="en-US" sz="3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529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29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29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2998">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1000"/>
                                  </p:stCondLst>
                                  <p:childTnLst>
                                    <p:set>
                                      <p:cBhvr>
                                        <p:cTn id="21" dur="1" fill="hold">
                                          <p:stCondLst>
                                            <p:cond delay="0"/>
                                          </p:stCondLst>
                                        </p:cTn>
                                        <p:tgtEl>
                                          <p:spTgt spid="7"/>
                                        </p:tgtEl>
                                        <p:attrNameLst>
                                          <p:attrName>style.visibility</p:attrName>
                                        </p:attrNameLst>
                                      </p:cBhvr>
                                      <p:to>
                                        <p:strVal val="visible"/>
                                      </p:to>
                                    </p:set>
                                  </p:childTnLst>
                                </p:cTn>
                              </p:par>
                              <p:par>
                                <p:cTn id="22" presetID="8" presetClass="emph" presetSubtype="0" repeatCount="2000" fill="hold" grpId="0" nodeType="withEffect">
                                  <p:stCondLst>
                                    <p:cond delay="0"/>
                                  </p:stCondLst>
                                  <p:childTnLst>
                                    <p:animRot by="21600000">
                                      <p:cBhvr>
                                        <p:cTn id="23"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8" grpId="0" uiExpand="1" build="p"/>
      <p:bldP spid="7" grpId="0"/>
      <p:bldP spid="7" grpId="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5" name="AutoShape 3" descr="%5Cdocuments%20and%20settings%5Cjim%20cowie%5Cmy%20documents%5Cmy%20project"/>
          <p:cNvSpPr>
            <a:spLocks noChangeAspect="1" noChangeArrowheads="1"/>
          </p:cNvSpPr>
          <p:nvPr/>
        </p:nvSpPr>
        <p:spPr bwMode="auto">
          <a:xfrm>
            <a:off x="3543300" y="2514600"/>
            <a:ext cx="2057400" cy="1828800"/>
          </a:xfrm>
          <a:prstGeom prst="rect">
            <a:avLst/>
          </a:prstGeom>
          <a:noFill/>
        </p:spPr>
        <p:txBody>
          <a:bodyPr/>
          <a:lstStyle/>
          <a:p>
            <a:endParaRPr lang="en-US">
              <a:solidFill>
                <a:srgbClr val="FFFFFF"/>
              </a:solidFill>
            </a:endParaRPr>
          </a:p>
        </p:txBody>
      </p:sp>
      <p:sp>
        <p:nvSpPr>
          <p:cNvPr id="852996" name="AutoShape 4"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solidFill>
                <a:srgbClr val="FFFFFF"/>
              </a:solidFill>
            </a:endParaRPr>
          </a:p>
        </p:txBody>
      </p:sp>
      <p:sp>
        <p:nvSpPr>
          <p:cNvPr id="852997" name="AutoShape 5"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solidFill>
                <a:srgbClr val="FFFFFF"/>
              </a:solidFill>
            </a:endParaRPr>
          </a:p>
        </p:txBody>
      </p:sp>
      <p:sp>
        <p:nvSpPr>
          <p:cNvPr id="8" name="TextBox 7"/>
          <p:cNvSpPr txBox="1"/>
          <p:nvPr/>
        </p:nvSpPr>
        <p:spPr>
          <a:xfrm>
            <a:off x="0" y="188640"/>
            <a:ext cx="9144000" cy="677108"/>
          </a:xfrm>
          <a:prstGeom prst="rect">
            <a:avLst/>
          </a:prstGeom>
          <a:noFill/>
        </p:spPr>
        <p:txBody>
          <a:bodyPr wrap="square" rtlCol="0">
            <a:spAutoFit/>
          </a:bodyPr>
          <a:lstStyle/>
          <a:p>
            <a:pPr algn="ctr"/>
            <a:r>
              <a:rPr lang="en-US" sz="3800" b="1" dirty="0" smtClean="0">
                <a:solidFill>
                  <a:srgbClr val="FFFF00"/>
                </a:solidFill>
              </a:rPr>
              <a:t>Britain will leave the European Union</a:t>
            </a:r>
            <a:endParaRPr lang="en-AU" sz="3800" b="1" dirty="0">
              <a:solidFill>
                <a:srgbClr val="FFFF00"/>
              </a:solidFill>
            </a:endParaRPr>
          </a:p>
        </p:txBody>
      </p:sp>
      <p:pic>
        <p:nvPicPr>
          <p:cNvPr id="11" name="Nigel Farage 23 October 2012.wmv">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2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0" y="0"/>
            <a:ext cx="4643438" cy="1484313"/>
          </a:xfrm>
        </p:spPr>
        <p:txBody>
          <a:bodyPr/>
          <a:lstStyle/>
          <a:p>
            <a:pPr eaLnBrk="1" hangingPunct="1">
              <a:lnSpc>
                <a:spcPct val="90000"/>
              </a:lnSpc>
              <a:defRPr/>
            </a:pPr>
            <a:r>
              <a:rPr lang="en-AU" sz="4400" dirty="0" smtClean="0"/>
              <a:t>Britain and her allies</a:t>
            </a:r>
          </a:p>
        </p:txBody>
      </p:sp>
      <p:sp>
        <p:nvSpPr>
          <p:cNvPr id="34819" name="Rectangle 3"/>
          <p:cNvSpPr>
            <a:spLocks noGrp="1" noChangeArrowheads="1"/>
          </p:cNvSpPr>
          <p:nvPr>
            <p:ph type="subTitle" idx="1"/>
          </p:nvPr>
        </p:nvSpPr>
        <p:spPr>
          <a:xfrm>
            <a:off x="466725" y="1484313"/>
            <a:ext cx="3960813" cy="4176712"/>
          </a:xfrm>
        </p:spPr>
        <p:txBody>
          <a:bodyPr/>
          <a:lstStyle/>
          <a:p>
            <a:pPr algn="ctr" eaLnBrk="1" hangingPunct="1">
              <a:defRPr/>
            </a:pPr>
            <a:r>
              <a:rPr lang="en-US" sz="3200" b="0" dirty="0" smtClean="0">
                <a:ln w="22225">
                  <a:solidFill>
                    <a:schemeClr val="tx1"/>
                  </a:solidFill>
                </a:ln>
                <a:solidFill>
                  <a:srgbClr val="FF0000"/>
                </a:solidFill>
                <a:latin typeface="Arial Black" pitchFamily="34" charset="0"/>
              </a:rPr>
              <a:t>Ezek. 38:13</a:t>
            </a:r>
          </a:p>
          <a:p>
            <a:pPr algn="just" eaLnBrk="1" hangingPunct="1">
              <a:defRPr/>
            </a:pPr>
            <a:r>
              <a:rPr lang="en-US" dirty="0" smtClean="0">
                <a:solidFill>
                  <a:srgbClr val="00FF00"/>
                </a:solidFill>
                <a:latin typeface="Bookman Old Style" pitchFamily="18" charset="0"/>
              </a:rPr>
              <a:t>Sheba</a:t>
            </a:r>
            <a:r>
              <a:rPr lang="en-US" dirty="0" smtClean="0">
                <a:latin typeface="Bookman Old Style" pitchFamily="18" charset="0"/>
              </a:rPr>
              <a:t>, and </a:t>
            </a:r>
            <a:r>
              <a:rPr lang="en-US" dirty="0" err="1" smtClean="0">
                <a:solidFill>
                  <a:srgbClr val="00FF00"/>
                </a:solidFill>
                <a:latin typeface="Bookman Old Style" pitchFamily="18" charset="0"/>
              </a:rPr>
              <a:t>Dedan</a:t>
            </a:r>
            <a:r>
              <a:rPr lang="en-US" dirty="0" smtClean="0">
                <a:latin typeface="Bookman Old Style" pitchFamily="18" charset="0"/>
              </a:rPr>
              <a:t>, and the merchants of </a:t>
            </a:r>
            <a:r>
              <a:rPr lang="en-US" dirty="0" err="1" smtClean="0">
                <a:solidFill>
                  <a:srgbClr val="FFFF00"/>
                </a:solidFill>
                <a:latin typeface="Bookman Old Style" pitchFamily="18" charset="0"/>
              </a:rPr>
              <a:t>Tarshish</a:t>
            </a:r>
            <a:r>
              <a:rPr lang="en-US" dirty="0" smtClean="0">
                <a:latin typeface="Bookman Old Style" pitchFamily="18" charset="0"/>
              </a:rPr>
              <a:t>, with all the young lions thereof, shall say unto thee, Art thou come to take a spoil?</a:t>
            </a:r>
            <a:endParaRPr lang="en-AU" dirty="0" smtClean="0">
              <a:latin typeface="Bookman Old Style" pitchFamily="18" charset="0"/>
            </a:endParaRPr>
          </a:p>
        </p:txBody>
      </p:sp>
      <p:pic>
        <p:nvPicPr>
          <p:cNvPr id="34820" name="Picture 4" descr="War poster British Lion"/>
          <p:cNvPicPr>
            <a:picLocks noChangeAspect="1" noChangeArrowheads="1"/>
          </p:cNvPicPr>
          <p:nvPr/>
        </p:nvPicPr>
        <p:blipFill>
          <a:blip r:embed="rId2" cstate="print"/>
          <a:srcRect/>
          <a:stretch>
            <a:fillRect/>
          </a:stretch>
        </p:blipFill>
        <p:spPr bwMode="auto">
          <a:xfrm>
            <a:off x="4689475" y="0"/>
            <a:ext cx="4454525" cy="6858000"/>
          </a:xfrm>
          <a:prstGeom prst="rect">
            <a:avLst/>
          </a:prstGeom>
          <a:noFill/>
          <a:ln w="9525">
            <a:noFill/>
            <a:miter lim="800000"/>
            <a:headEnd/>
            <a:tailEnd/>
          </a:ln>
        </p:spPr>
      </p:pic>
      <p:sp>
        <p:nvSpPr>
          <p:cNvPr id="34822" name="Text Box 6"/>
          <p:cNvSpPr txBox="1">
            <a:spLocks noChangeArrowheads="1"/>
          </p:cNvSpPr>
          <p:nvPr/>
        </p:nvSpPr>
        <p:spPr bwMode="auto">
          <a:xfrm>
            <a:off x="250825" y="5584825"/>
            <a:ext cx="4249738" cy="1187450"/>
          </a:xfrm>
          <a:prstGeom prst="rect">
            <a:avLst/>
          </a:prstGeom>
          <a:noFill/>
          <a:ln w="9525">
            <a:noFill/>
            <a:miter lim="800000"/>
            <a:headEnd/>
            <a:tailEnd/>
          </a:ln>
        </p:spPr>
        <p:txBody>
          <a:bodyPr>
            <a:spAutoFit/>
          </a:bodyPr>
          <a:lstStyle/>
          <a:p>
            <a:pPr algn="ctr">
              <a:spcBef>
                <a:spcPct val="50000"/>
              </a:spcBef>
            </a:pPr>
            <a:r>
              <a:rPr lang="en-AU" sz="2400">
                <a:solidFill>
                  <a:srgbClr val="FFFF00"/>
                </a:solidFill>
                <a:latin typeface="Impact" pitchFamily="34" charset="0"/>
              </a:rPr>
              <a:t>Tarshish can be identified in Scripture and by history with Britain</a:t>
            </a:r>
          </a:p>
        </p:txBody>
      </p:sp>
      <p:sp>
        <p:nvSpPr>
          <p:cNvPr id="6" name="TextBox 5"/>
          <p:cNvSpPr txBox="1"/>
          <p:nvPr/>
        </p:nvSpPr>
        <p:spPr>
          <a:xfrm rot="21414051">
            <a:off x="539552" y="1344438"/>
            <a:ext cx="8208912" cy="3022366"/>
          </a:xfrm>
          <a:prstGeom prst="rect">
            <a:avLst/>
          </a:prstGeom>
          <a:solidFill>
            <a:srgbClr val="FFFF00"/>
          </a:solidFill>
          <a:ln w="57150">
            <a:solidFill>
              <a:srgbClr val="FF0000"/>
            </a:solidFill>
          </a:ln>
        </p:spPr>
        <p:txBody>
          <a:bodyPr wrap="square" rtlCol="0">
            <a:spAutoFit/>
          </a:bodyPr>
          <a:lstStyle/>
          <a:p>
            <a:pPr algn="ctr">
              <a:lnSpc>
                <a:spcPct val="85000"/>
              </a:lnSpc>
            </a:pPr>
            <a:r>
              <a:rPr lang="en-AU" sz="3200" dirty="0" smtClean="0">
                <a:solidFill>
                  <a:srgbClr val="000000"/>
                </a:solidFill>
                <a:latin typeface="Arial Black" pitchFamily="34" charset="0"/>
              </a:rPr>
              <a:t>Among the countries who survived the Global Financial Crisis of 2008 the best were Australia, Canada, India and New Zealand. All have a British system of government and three share the Queen as titular head of state.</a:t>
            </a:r>
            <a:endParaRPr lang="en-US" sz="3200" dirty="0">
              <a:solidFill>
                <a:srgbClr val="000000"/>
              </a:solidFill>
              <a:latin typeface="Arial Black" pitchFamily="34" charset="0"/>
            </a:endParaRPr>
          </a:p>
        </p:txBody>
      </p:sp>
      <p:sp>
        <p:nvSpPr>
          <p:cNvPr id="7" name="Rectangle 6"/>
          <p:cNvSpPr/>
          <p:nvPr/>
        </p:nvSpPr>
        <p:spPr>
          <a:xfrm>
            <a:off x="7106135" y="4265386"/>
            <a:ext cx="1800200" cy="10801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5292080" y="457508"/>
            <a:ext cx="3168352" cy="523220"/>
          </a:xfrm>
          <a:prstGeom prst="rect">
            <a:avLst/>
          </a:prstGeom>
          <a:noFill/>
        </p:spPr>
        <p:txBody>
          <a:bodyPr wrap="square" rtlCol="0">
            <a:spAutoFit/>
          </a:bodyPr>
          <a:lstStyle/>
          <a:p>
            <a:r>
              <a:rPr lang="en-US" sz="2800" dirty="0" smtClean="0">
                <a:solidFill>
                  <a:schemeClr val="bg1"/>
                </a:solidFill>
                <a:latin typeface="Impact" pitchFamily="34" charset="0"/>
              </a:rPr>
              <a:t>1</a:t>
            </a:r>
            <a:r>
              <a:rPr lang="en-US" sz="2800" baseline="30000" dirty="0" smtClean="0">
                <a:solidFill>
                  <a:schemeClr val="bg1"/>
                </a:solidFill>
                <a:latin typeface="Impact" pitchFamily="34" charset="0"/>
              </a:rPr>
              <a:t>st</a:t>
            </a:r>
            <a:r>
              <a:rPr lang="en-US" sz="2800" dirty="0" smtClean="0">
                <a:solidFill>
                  <a:schemeClr val="bg1"/>
                </a:solidFill>
                <a:latin typeface="Impact" pitchFamily="34" charset="0"/>
              </a:rPr>
              <a:t> World War poster</a:t>
            </a:r>
            <a:endParaRPr lang="en-US" sz="2800" dirty="0">
              <a:solidFill>
                <a:schemeClr val="bg1"/>
              </a:solidFill>
              <a:latin typeface="Impac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48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ctrTitle"/>
          </p:nvPr>
        </p:nvSpPr>
        <p:spPr>
          <a:xfrm>
            <a:off x="0" y="73025"/>
            <a:ext cx="9144000" cy="763687"/>
          </a:xfrm>
          <a:noFill/>
          <a:ln/>
        </p:spPr>
        <p:txBody>
          <a:bodyPr/>
          <a:lstStyle/>
          <a:p>
            <a:r>
              <a:rPr lang="en-AU" sz="4400" b="1" dirty="0" smtClean="0">
                <a:latin typeface="+mn-lt"/>
                <a:cs typeface="Arial" pitchFamily="34" charset="0"/>
              </a:rPr>
              <a:t>Bro. Thomas on Young Lions</a:t>
            </a:r>
            <a:endParaRPr lang="en-AU" sz="4400" b="1" dirty="0">
              <a:latin typeface="+mn-lt"/>
              <a:cs typeface="Arial" pitchFamily="34" charset="0"/>
            </a:endParaRPr>
          </a:p>
        </p:txBody>
      </p:sp>
      <p:sp>
        <p:nvSpPr>
          <p:cNvPr id="852995" name="AutoShape 3" descr="%5Cdocuments%20and%20settings%5Cjim%20cowie%5Cmy%20documents%5Cmy%20project"/>
          <p:cNvSpPr>
            <a:spLocks noChangeAspect="1" noChangeArrowheads="1"/>
          </p:cNvSpPr>
          <p:nvPr/>
        </p:nvSpPr>
        <p:spPr bwMode="auto">
          <a:xfrm>
            <a:off x="3543300" y="2514600"/>
            <a:ext cx="2057400" cy="1828800"/>
          </a:xfrm>
          <a:prstGeom prst="rect">
            <a:avLst/>
          </a:prstGeom>
          <a:noFill/>
        </p:spPr>
        <p:txBody>
          <a:bodyPr/>
          <a:lstStyle/>
          <a:p>
            <a:endParaRPr lang="en-US">
              <a:solidFill>
                <a:srgbClr val="FFFFFF"/>
              </a:solidFill>
            </a:endParaRPr>
          </a:p>
        </p:txBody>
      </p:sp>
      <p:sp>
        <p:nvSpPr>
          <p:cNvPr id="852996" name="AutoShape 4"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solidFill>
                <a:srgbClr val="FFFFFF"/>
              </a:solidFill>
            </a:endParaRPr>
          </a:p>
        </p:txBody>
      </p:sp>
      <p:sp>
        <p:nvSpPr>
          <p:cNvPr id="852997" name="AutoShape 5"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solidFill>
                <a:srgbClr val="FFFFFF"/>
              </a:solidFill>
            </a:endParaRPr>
          </a:p>
        </p:txBody>
      </p:sp>
      <p:sp>
        <p:nvSpPr>
          <p:cNvPr id="852998" name="Text Box 6"/>
          <p:cNvSpPr txBox="1">
            <a:spLocks noChangeArrowheads="1"/>
          </p:cNvSpPr>
          <p:nvPr/>
        </p:nvSpPr>
        <p:spPr bwMode="auto">
          <a:xfrm>
            <a:off x="137946" y="797880"/>
            <a:ext cx="8798831" cy="6469976"/>
          </a:xfrm>
          <a:prstGeom prst="rect">
            <a:avLst/>
          </a:prstGeom>
          <a:noFill/>
          <a:ln w="9525">
            <a:noFill/>
            <a:miter lim="800000"/>
            <a:headEnd/>
            <a:tailEnd/>
          </a:ln>
          <a:effectLst/>
        </p:spPr>
        <p:txBody>
          <a:bodyPr wrap="square">
            <a:spAutoFit/>
          </a:bodyPr>
          <a:lstStyle/>
          <a:p>
            <a:pPr marL="539750" indent="-539750">
              <a:lnSpc>
                <a:spcPct val="90000"/>
              </a:lnSpc>
              <a:spcAft>
                <a:spcPts val="400"/>
              </a:spcAft>
              <a:buClr>
                <a:srgbClr val="FFFF00"/>
              </a:buClr>
              <a:buFont typeface="Wingdings" pitchFamily="2" charset="2"/>
              <a:buChar char="v"/>
            </a:pPr>
            <a:r>
              <a:rPr lang="en-AU" sz="3200" b="1" dirty="0" smtClean="0">
                <a:solidFill>
                  <a:srgbClr val="FFFFFF"/>
                </a:solidFill>
              </a:rPr>
              <a:t>In the many references made to the Young Lions in his writings he never mentions America in that context.</a:t>
            </a:r>
          </a:p>
          <a:p>
            <a:pPr marL="539750" indent="-539750">
              <a:lnSpc>
                <a:spcPct val="90000"/>
              </a:lnSpc>
              <a:buClr>
                <a:srgbClr val="FFFF00"/>
              </a:buClr>
              <a:buFont typeface="Wingdings" pitchFamily="2" charset="2"/>
              <a:buChar char="v"/>
            </a:pPr>
            <a:r>
              <a:rPr lang="en-US" sz="3200" b="1" dirty="0" smtClean="0">
                <a:ln>
                  <a:solidFill>
                    <a:srgbClr val="FFFFFF"/>
                  </a:solidFill>
                </a:ln>
                <a:solidFill>
                  <a:srgbClr val="FF00FF"/>
                </a:solidFill>
                <a:latin typeface="Arial Narrow" pitchFamily="34" charset="0"/>
              </a:rPr>
              <a:t>Herald of the Kingdom and Age to Come </a:t>
            </a:r>
            <a:r>
              <a:rPr lang="en-US" sz="3200" b="1" dirty="0" smtClean="0">
                <a:solidFill>
                  <a:srgbClr val="FFFFFF"/>
                </a:solidFill>
                <a:latin typeface="Arial Narrow" pitchFamily="34" charset="0"/>
              </a:rPr>
              <a:t>– 1860 pgs. 107-8 he wrote in response to a question:</a:t>
            </a:r>
            <a:endParaRPr lang="en-AU" sz="3200" b="1" dirty="0" smtClean="0">
              <a:solidFill>
                <a:srgbClr val="FFFFFF"/>
              </a:solidFill>
              <a:latin typeface="Arial Narrow" pitchFamily="34" charset="0"/>
            </a:endParaRPr>
          </a:p>
          <a:p>
            <a:pPr marL="539750" indent="-539750" algn="ctr">
              <a:spcBef>
                <a:spcPts val="600"/>
              </a:spcBef>
              <a:buClr>
                <a:srgbClr val="FFFF00"/>
              </a:buClr>
            </a:pPr>
            <a:r>
              <a:rPr lang="en-AU" sz="3200" b="1" dirty="0" smtClean="0">
                <a:solidFill>
                  <a:srgbClr val="00FF00"/>
                </a:solidFill>
              </a:rPr>
              <a:t>THE DESTINY OF THE UNITED STATES</a:t>
            </a:r>
            <a:endParaRPr lang="en-AU" sz="3200" dirty="0" smtClean="0">
              <a:solidFill>
                <a:srgbClr val="00FF00"/>
              </a:solidFill>
            </a:endParaRPr>
          </a:p>
          <a:p>
            <a:pPr algn="just">
              <a:lnSpc>
                <a:spcPct val="85000"/>
              </a:lnSpc>
              <a:spcBef>
                <a:spcPts val="600"/>
              </a:spcBef>
              <a:buClr>
                <a:srgbClr val="FFFF00"/>
              </a:buClr>
            </a:pPr>
            <a:r>
              <a:rPr lang="en-AU" sz="2800" b="1" dirty="0" smtClean="0">
                <a:solidFill>
                  <a:srgbClr val="FFFFFF"/>
                </a:solidFill>
                <a:latin typeface="Bookman Old Style" pitchFamily="18" charset="0"/>
              </a:rPr>
              <a:t>By “America,” in the inquiry, we presume is meant the </a:t>
            </a:r>
            <a:r>
              <a:rPr lang="en-AU" sz="2800" b="1" dirty="0" smtClean="0">
                <a:solidFill>
                  <a:srgbClr val="00FF00"/>
                </a:solidFill>
                <a:latin typeface="Bookman Old Style" pitchFamily="18" charset="0"/>
              </a:rPr>
              <a:t>United States</a:t>
            </a:r>
            <a:r>
              <a:rPr lang="en-AU" sz="2800" b="1" dirty="0" smtClean="0">
                <a:solidFill>
                  <a:srgbClr val="FFFFFF"/>
                </a:solidFill>
                <a:latin typeface="Bookman Old Style" pitchFamily="18" charset="0"/>
              </a:rPr>
              <a:t>. In reply, we remark, that </a:t>
            </a:r>
            <a:r>
              <a:rPr lang="en-AU" sz="2800" b="1" dirty="0" smtClean="0">
                <a:solidFill>
                  <a:srgbClr val="FFFF00"/>
                </a:solidFill>
                <a:latin typeface="Bookman Old Style" pitchFamily="18" charset="0"/>
              </a:rPr>
              <a:t>this confederacy is not represented by any prophetic symbols, nor are there any verbal predictions concerning it </a:t>
            </a:r>
            <a:r>
              <a:rPr lang="en-AU" sz="2800" b="1" dirty="0" smtClean="0">
                <a:solidFill>
                  <a:srgbClr val="FFFFFF"/>
                </a:solidFill>
                <a:latin typeface="Bookman Old Style" pitchFamily="18" charset="0"/>
              </a:rPr>
              <a:t>after the manner of those concerning: Babylon, Persia, Macedonia, Rome, the Ten Kingdoms, Russia, and so forth.</a:t>
            </a:r>
          </a:p>
          <a:p>
            <a:pPr marL="539750" indent="-539750">
              <a:lnSpc>
                <a:spcPct val="95000"/>
              </a:lnSpc>
              <a:spcAft>
                <a:spcPts val="400"/>
              </a:spcAft>
              <a:buClr>
                <a:srgbClr val="FFFF00"/>
              </a:buClr>
              <a:buFont typeface="Wingdings" pitchFamily="2" charset="2"/>
              <a:buChar char="v"/>
            </a:pPr>
            <a:endParaRPr lang="en-AU" sz="3000" b="1" dirty="0" smtClean="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5299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299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299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29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8"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ctrTitle"/>
          </p:nvPr>
        </p:nvSpPr>
        <p:spPr>
          <a:xfrm>
            <a:off x="218154" y="27710"/>
            <a:ext cx="8676456" cy="1484783"/>
          </a:xfrm>
          <a:noFill/>
          <a:ln/>
        </p:spPr>
        <p:txBody>
          <a:bodyPr/>
          <a:lstStyle/>
          <a:p>
            <a:pPr>
              <a:lnSpc>
                <a:spcPct val="85000"/>
              </a:lnSpc>
            </a:pPr>
            <a:r>
              <a:rPr lang="en-AU" sz="4400" b="1" dirty="0" smtClean="0">
                <a:latin typeface="+mj-lt"/>
              </a:rPr>
              <a:t>Pope Francis I – ‘Time’ Person of the Year for 2013</a:t>
            </a:r>
            <a:endParaRPr lang="en-AU" sz="4400" b="1" dirty="0">
              <a:latin typeface="+mj-lt"/>
            </a:endParaRPr>
          </a:p>
        </p:txBody>
      </p:sp>
      <p:sp>
        <p:nvSpPr>
          <p:cNvPr id="852995" name="AutoShape 3" descr="%5Cdocuments%20and%20settings%5Cjim%20cowie%5Cmy%20documents%5Cmy%20project"/>
          <p:cNvSpPr>
            <a:spLocks noChangeAspect="1" noChangeArrowheads="1"/>
          </p:cNvSpPr>
          <p:nvPr/>
        </p:nvSpPr>
        <p:spPr bwMode="auto">
          <a:xfrm>
            <a:off x="3543300" y="2514600"/>
            <a:ext cx="2057400" cy="1828800"/>
          </a:xfrm>
          <a:prstGeom prst="rect">
            <a:avLst/>
          </a:prstGeom>
          <a:noFill/>
        </p:spPr>
        <p:txBody>
          <a:bodyPr/>
          <a:lstStyle/>
          <a:p>
            <a:endParaRPr lang="en-US"/>
          </a:p>
        </p:txBody>
      </p:sp>
      <p:sp>
        <p:nvSpPr>
          <p:cNvPr id="852996" name="AutoShape 4"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p>
        </p:txBody>
      </p:sp>
      <p:sp>
        <p:nvSpPr>
          <p:cNvPr id="852997" name="AutoShape 5"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p>
        </p:txBody>
      </p:sp>
      <p:sp>
        <p:nvSpPr>
          <p:cNvPr id="852998" name="Text Box 6"/>
          <p:cNvSpPr txBox="1">
            <a:spLocks noChangeArrowheads="1"/>
          </p:cNvSpPr>
          <p:nvPr/>
        </p:nvSpPr>
        <p:spPr bwMode="auto">
          <a:xfrm>
            <a:off x="107504" y="1299203"/>
            <a:ext cx="4938109" cy="4601260"/>
          </a:xfrm>
          <a:prstGeom prst="rect">
            <a:avLst/>
          </a:prstGeom>
          <a:noFill/>
          <a:ln w="9525">
            <a:noFill/>
            <a:miter lim="800000"/>
            <a:headEnd/>
            <a:tailEnd/>
          </a:ln>
          <a:effectLst/>
        </p:spPr>
        <p:txBody>
          <a:bodyPr wrap="square">
            <a:spAutoFit/>
          </a:bodyPr>
          <a:lstStyle/>
          <a:p>
            <a:pPr marL="539750" indent="-539750">
              <a:spcAft>
                <a:spcPts val="600"/>
              </a:spcAft>
              <a:buClr>
                <a:srgbClr val="FFFF00"/>
              </a:buClr>
              <a:buFont typeface="Wingdings" pitchFamily="2" charset="2"/>
              <a:buChar char="v"/>
            </a:pPr>
            <a:r>
              <a:rPr lang="en-AU" sz="3200" b="1" dirty="0" smtClean="0">
                <a:ln>
                  <a:solidFill>
                    <a:schemeClr val="tx1"/>
                  </a:solidFill>
                </a:ln>
                <a:solidFill>
                  <a:srgbClr val="FF00FF"/>
                </a:solidFill>
              </a:rPr>
              <a:t>‘Time’ </a:t>
            </a:r>
            <a:r>
              <a:rPr lang="en-AU" sz="3200" b="1" dirty="0" smtClean="0"/>
              <a:t>awards </a:t>
            </a:r>
            <a:r>
              <a:rPr lang="en-AU" sz="3200" b="1" dirty="0" smtClean="0">
                <a:solidFill>
                  <a:srgbClr val="FFFF00"/>
                </a:solidFill>
              </a:rPr>
              <a:t>Person of the Year </a:t>
            </a:r>
            <a:r>
              <a:rPr lang="en-AU" sz="3200" b="1" dirty="0" smtClean="0"/>
              <a:t>to the individual adjudged most influential in the world during the year.</a:t>
            </a:r>
          </a:p>
          <a:p>
            <a:pPr marL="539750" indent="-539750">
              <a:spcAft>
                <a:spcPts val="600"/>
              </a:spcAft>
              <a:buClr>
                <a:srgbClr val="FFFF00"/>
              </a:buClr>
              <a:buFont typeface="Wingdings" pitchFamily="2" charset="2"/>
              <a:buChar char="v"/>
            </a:pPr>
            <a:r>
              <a:rPr lang="en-AU" sz="3200" b="1" dirty="0" smtClean="0"/>
              <a:t>Pope Francis beat Edward Snowden and </a:t>
            </a:r>
            <a:r>
              <a:rPr lang="en-AU" sz="3200" b="1" dirty="0" err="1" smtClean="0"/>
              <a:t>Bashar</a:t>
            </a:r>
            <a:r>
              <a:rPr lang="en-AU" sz="3200" b="1" dirty="0" smtClean="0"/>
              <a:t> al-Assad.</a:t>
            </a:r>
            <a:endParaRPr lang="en-AU" sz="3200" b="1" dirty="0"/>
          </a:p>
        </p:txBody>
      </p:sp>
      <p:pic>
        <p:nvPicPr>
          <p:cNvPr id="623618" name="Picture 2" descr="Person of the Year 2013">
            <a:hlinkClick r:id="rId2"/>
          </p:cNvPr>
          <p:cNvPicPr>
            <a:picLocks noChangeAspect="1" noChangeArrowheads="1"/>
          </p:cNvPicPr>
          <p:nvPr/>
        </p:nvPicPr>
        <p:blipFill>
          <a:blip r:embed="rId3" cstate="print"/>
          <a:srcRect/>
          <a:stretch>
            <a:fillRect/>
          </a:stretch>
        </p:blipFill>
        <p:spPr bwMode="auto">
          <a:xfrm>
            <a:off x="5076057" y="1434075"/>
            <a:ext cx="4067944" cy="5423925"/>
          </a:xfrm>
          <a:prstGeom prst="rect">
            <a:avLst/>
          </a:prstGeom>
          <a:noFill/>
        </p:spPr>
      </p:pic>
      <p:sp>
        <p:nvSpPr>
          <p:cNvPr id="623620" name="AutoShape 4" descr="data:image/jpeg;base64,/9j/4AAQSkZJRgABAQAAAQABAAD/2wCEAAkGBwgHBgkIBwgKCgkLDRYPDQwMDRsUFRAWIB0iIiAdHx8kKDQsJCYxJx8fLT0tMTU3Ojo6Iys/RD84QzQ5OjcBCgoKDQwNGg8PGjclHyU3Nzc3Nzc3Nzc3Nzc3Nzc3Nzc3Nzc3Nzc3Nzc3Nzc3Nzc3Nzc3Nzc3Nzc3Nzc3Nzc3N//AABEIALoAbwMBIgACEQEDEQH/xAAcAAACAwEBAQEAAAAAAAAAAAAFBgMEBwIIAQD/xAA/EAACAQMCBAMFBgMGBgMAAAABAgMABBEFIQYSMUEiUWEHEzJxgRQjobHR8EKRwRUzUmKy8SRDRFNykhZj4f/EABoBAAEFAQAAAAAAAAAAAAAAAAMBAgQFBgD/xAAmEQACAgEEAgICAwEAAAAAAAAAAQIRAwQSITETQQUiMlFCYXEj/9oADAMBAAIRAxEAPwAdHxGXkCyNv6mmbR71ZnQ569qy295lbKk5o1wlqrNfJExOaJ8x8LCT8mJUM0uqdVI2uyP3dWDtQuG/gsrBrm6kWONRklqQOKuP5bpHh0zmhiz/AHn8TfKq+MXVB32aJqmu6dpEXvL24VfJQcsfpSxqPtP0uBT9jhnnIHVl5FHnknesluruSdjJO8juxyS5JNVGlEkbBUI5v4sUVQEo1M+1mIxhjpzKMnOZP/z51E/tZdWDDTFKd+aUjbzzis0WJ33YKwIwQxwMVHK3IwzyAEYwpyflS7UdRrdv7W9KkkVJLG8QHGWUBgo8+1OGmcQaTqrOmn38EzpjmVW3GfSvNLSgAxl874JG5BruG8exk9/BcTK67Lyvg/hXbBD1Ia4fpWb+z72gC6VNN1uVVl6RXDHZvQ+taOWBAI6UNqmcWLBN8+tFpNlobp+Miic3Sj4+hGeV77vX3hp/d6vETXV4MmqcBaFnlXAKrsfnWq1brFJsrMHLSD3FHEkt3MUDn7LHlVX186V/tUlwRtlB1ONqn0zT59b1JLSNgFc5YjsKbtd0OLTNPFrDE/hxhsfFWRlkjGVF3jwucWxGed+XPfm2PpioHkY48RwO1X/7LlkkwgfrgeHap4OHLlwWMblRtt1p2+IxYpv0CiH5ebnLLnqDUOXZgFPNjqTTCOGZ3YBBIpxtlcZrqHhW8jPOendSN67fH9i+GbYupZTOPuwc4ziopPeRvyyKdvStBtNIKjMijOPKh2u6QrRMybMBnp1pizpyoLLSSUbFdLgpIpJGBuK3X2Z8SDX9EZH5vtFqeSTJznyNef5OZTuNxtvWn+wmdTqGrQsEDtEjjzOCQfzFFnHiyIbPp0v3mD50amPhBpbgVop+53o8ZOeFTS4+hp5luhkmqLtyRSDsRRC56mh1z/dSfKtTrVeCRWad/dDd7KrMNcXF2VwgxGp/GtFlsknOHAYHbDDNJvszUR6Pgf8AcOadpOZSGWsJmdzbNbgjUED/AOwIVclUwfIDaqs2ksk4LRjl7EDFM0VxzoOZTzCuLl0YD86ar/YRv+gNDZJCFJTcbjao75A7fCMegxRZpUA/hLY2oVqc/Ifdpue9LXAiasX73C5CigOoNzIymmCdC2SaW77Ikf0NLBcjpv6iFqSe7upEHTOabPY3PNFxtCkY5klhdZB6dc/zpY1oYu2PnTD7IX5eO7JeYjnSRdh18Of6VZL8CjlxI9L2tsrgHG9STD3a4qeyHhqDUDg0sOhp5quD4jQ+43jk+VXp+tGtMj0fUOHru0ksh/aUcTss3Ngt5H+mK0+vyePBJtWiu0mPfkSTCHs2lLafIMHlEmx86f42DDDD5UqcDRxrwxZyAAcwLMfrTPJPDHFzvIqLjOWOKwmTmbNXi4grLgGF2GKjkZc4K0DuOIbKOTlS9gydgvON6nk1YsgaMAksF2ptNBOH0E3VeXYAfShl2cDJ7dKpavryWY+8cKOXJOelLsnHOmcwRpJCeh8OaJGDa4GSlGPbClySyMeXoaU9RbErgdKNnifTJ4eUShM92wKA3EyTXJMbK4PcHIp0YST5Q1zi48MTtcjdbjLA4Pejvsm5V4805pG5QokOc4HwnrUfEEIa3LHbl6UL4bYremVVyVUhfUmpsZfQrZ4/+lHq/StZ068na2tbuOWYDm5VPb086+6i+ayP2OWlxPxbJezEs0UD87H1wMCtZ1Gn4+huWChKkecrjAzipOG7pbbiC194oaKZvdSL5htvzxXE43NC5pGhlWWPZ42DKfUb1rdTBTxyi/ZTaeW2al+jV9JhNjoLQ2iDETyCIP05eY4/DFJOqNrt5NyD3siZ8T/wr8q0ewliubWF0A5ZkWQDy5hmrT2gSM8qjBrAqTjJ32axwUlx0YprHDl5avDiJnZ1DmVHZgp7gnz+ncU5+zi3upy8V/IzpF4oyc/WmW50T7UczFCPRR+lXtJsY7RisQ6KaJlyqUaG4sGyV2Zz7QLdhfe6RmwBuBVbReFLSTSri5uJlF2FJihAUFjjYZYflijmsqLnVZzKuRzYA8qsafYsI8JIeXsCAcUuPKoqjsun3OzPWsL43P3luirn4Cvb1ota6UbJg4Ugsd1G4p+i0VHIcvzHrjkAFUdcEMMWFAJG2c0ssu7hDYYEhK1yJpLZkHcd6paFYypIphXoNzj6Vd1GcMpyavaCx+yA4GE3b/N4thTouojHFPIbB7KtJFhos11Jg3FzMQT5Kpxj+eTTFqVV+CImj4V073g8ckXvT82Jb+tT6l8NSodECbuTZ50uTjNB7o9aK3R60Gnbc1rsnRT4kapwdqSXfD9gQwMlunupV75B/SnC2mV4sNvWTcASEGZQSN84FaDHdFB8XSsRr8PizuvZqtFl8mJX6CN3cxQr4iBnYD1qSyVjGXIwSN/SlWSY3F+GkY4TJCj86iuOIbzTTI0kiyRN8ONmHz9KibG2THJJdlbicINVKRtyt3NfuHdSRpGt5TiRT17NSVq+tXl9qEjo4VS2c4yT+lWbW8a2aGU5yrDJ880fxOgHnjJ0aXLdCGIsKSdYu/eO6gnrmi11dNJbAqcgjzpWvJeUOe5psY8jsklGIIvXyGOaeuEuENT1a0s2Crb6fKquZiwJdf8AKBvn54rPrptgPrW++ymUTcFaX/8AWrxf+rsKk0VsskottDzZwpbWkUEIxHGgRB5ADAoZqpwhouvw/SgusH7o/vvR4kY86XxxmgspyTTTrOmNDEzg5xSo3xkeRrVZJp9FXjVDTwBIF1J0PRsAjzp8uYmhdozsex8xWccHSe61hPWte1C0+06WJ4x95CMn1X971mvlYfey40OXa6FBhM166JEWDAHIbyzkfjVXUIpH96r2s5VhjwoHwPTH1ovYxtJcmUEAdMmpdQFzCGZCACPKqrdTLiMYvsR72GCKIQwWlwOTqfckZOPPFVo1mkdAsEmBsQVxRyd7y4ZsSk7Yxjp/KpraAWlp4gec/E7UbfQGeKN8HcSMmlq0g5TjpSvfuKOXl+TbCIL2wM0r3shLco3NdFAck+KKwBkmOO29bl7GuYcK4boLqTl+W39c1i1lA74CKWllblQDvWn8JauvCvuLCaQtCWDSjqASfEf35UdQbTaIeSSVL2bH0X6UB1psQMfl+dHFZWhDoQVYAqR3FLfEjhLJ28iPzp66BmN8SalGqTRg5PTFI4PNIT5mjvFY5NRlA6E5oBEfFWj4VFfFcBfQJPdarA3rit30J+a2XO4xWAWL8l3C3k4rdOF5ee3j37VVfLR6ZK077AepW507VpY1AEJbKeme1dTXsT4V+UnoM9KK8WW4eSN8bOm/zH+9IOox3KNmJhgeYqipNlzjnUUw7J9mQcxCKSfIUE1e/gJzn4RjFBrq4vnbxnYetDp3mkLB9/PFFWM7JntUj9Nes8jHoMdKgiia4lHKpLseVQBuflUtraSXUywwIXZuw709aJokOlRG4uCrXOMl+0Y9P1qZhwOf+FdlzKHfZBpOmR6Nbfa7vl+0cuFH/bH6mhc0xubz3zbjOQPSptW1Fr245EBECHbP8R86rxocjFGnSW2PQCNt7pdmp8B8Rj3KaTeP/D/wzny/w/pV3jKX3ekzN5Ff9QrObASeBgT4fI7im7Vri61fQBCQnvmVDzk4B3BqLdcBUZTxynutRPrSxDu1M/HWTchz1yaAaTY3V/cCGzgeaQ9lHT51fqXVkJLglTwuh8mFbRwdNzWse/UUo6X7Nr2dUk1C5S2TIJVPE1aHpemW2lwLDAC2B8T7mq75HPjyJRi7JGCLjy0WeI4g2kwy43MxH4UlXkHMhGK0fW7OU8PlIxmRAHA9epH9KRWUzlVt0aR5PgVRkk+X0qpy42qa9ljpci2tP0KV5bddvSqun6Jc6rMVgXkhB8UhHX5VodpwbJcOJdVkwg/5EZ6/+R/Sjq2dvZRCKCNUVegAqx0+lXcyJqNUm6gKul8P2+lwcqfER4nbqfrQjX70TZhgP3QO/wDmP6Uw65cnDQRnbPjIpXngLyYQ5Hej5My/CJFx423vkC4Ycks4326iiFrakt02FWoLUKMYbHkKuiIQqqgAyN0+XnUSUg9HEKf8M0AG5xk+Q71afnbcsfQA19jiK4z3qfl6DG9BfLHCbxFpM2t6vDZWe7FvG3ZF7k1oHDOh2ei2Sw2ieEfE7DxSHuSaq6dYCzQL/wBTdt4m7qtMOFRVReijAo2ozOf1XQzHClZ2zgDr9K+QMDKpZSQDnHn6VAMu31q3Yrz3JXsi+L59qidBKPnENvLqVsiy3d1ES2CLacxY67bdfrUekxfZLn3x5MMOVz7vfPck/MVfupFAHMRgnfA6GlvWdehtUfv2OW8vKi43NiNKqGqd/CcUB1S6MSHBw5G3pQjhfi+O/wDtNleZE0Sl4Tj+8j6Y+YP4fKuLuZppGJ3LfhU2eTZGl2yPDHb5KlwS7MoOWzVdbc847nOBV2KMZ74qpxBNe2VrC2nRxvLNKI8uCeTPfHeotkgnkkgso0Mpy8h5Y413aRvID94qSKA+8aeT42AHLnIUeVRabpS2bG5uJGubyQYaaTcgf4VHQD09KIYAGTnHpTGxThUGPyr8Vx55+dSeEYPl61WlmC7kj6004MWn3s8l0RsPAn9cVMW5ulcqvuo1iX4VGAfOpIIzn86RnI65lgiMjdcV1odxK9rcSGIBS+UfOS23XHlQrX7vlQRL8TEAUUV/cWSRL4iijbpj6/zrlGzmwBxPxCic8cLFtiGG4PekqQXurXPu4xzSH+LqEHbbzo9rkCXdySV5iDkHGMD51c4ZSG20+WSJR71nIz5CrHCoRi5P0Am2+ERaNo8ekWzIWMk8hzJKep9Kss0cS80siIvdnYAfzNWBvkn60jcbx3WuanBpWmo7C1UvNJy5RS2MZx39P8x7b1EnNydsMlSofVQAZAyKC8SatHbmLT7cGW+uCORF/wCWM/EfL5d8UutxONF05bOGRp7q3hW2iWVSvKqgnnbfG2emewFX+C9HdOfVdRb3t1OeYudzTFfbFY1xc3uw0nxDGfnXxn3wD/KoZ7hA2M4wOlfJJPs8Xi+Nh/Kuo45urlY1IBJbpQK+vHkkKRnJHcCpZlnunxGuELfFmuxbQWKDnHO3l1p6SQg7jc9K7lYQRE53xXyL4hUGrH7v6UDt0OASs15qZbqkZA6dST+maYr0fcorHlGOXHXPlQLhwAvJkf8AUH/SKZJf72T99qL/ACEfQqX9uyo+E3IKqnme379amtLcWdpFACDyjxH/ABN3NEJwPtHQfGf9NV36fv1p8pOto1KmVb+4NtaPIi88myxJnHM5OFH88fjVFxbaDpsstxIBn7yaTG8sh6n5k7AfpV27AOpaaCAQJHYA+fId/wATSd7RmY3mnxliUPOxXOxO2+KGlbFKljof/wApvZr2+DxiTwxqhwET/anGSa20iwis7YBYoU5UUnP7NR8NKq6T4VA+HoPSgXEJPvDT6uVHeg1ope9na4feKPZcdz1/Sr00Ku+Wz0yTUPCwA0NMADJbP/sakn+I/Kmv8jjh3jiXlXbzNAtSvo4iS5ySfOr9z3/8f1pTv97nff5/KnpHH//Z"/>
          <p:cNvSpPr>
            <a:spLocks noChangeAspect="1" noChangeArrowheads="1"/>
          </p:cNvSpPr>
          <p:nvPr/>
        </p:nvSpPr>
        <p:spPr bwMode="auto">
          <a:xfrm>
            <a:off x="0" y="-846138"/>
            <a:ext cx="1057275" cy="17716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23622" name="Picture 6" descr="http://t3.gstatic.com/images?q=tbn:ANd9GcROS3DsCyHeaJYrmDCJJjLX_YYoFZ2KdbhtO_3FLUivl8n5WTpRng">
            <a:hlinkClick r:id="rId4"/>
          </p:cNvPr>
          <p:cNvPicPr>
            <a:picLocks noChangeAspect="1" noChangeArrowheads="1"/>
          </p:cNvPicPr>
          <p:nvPr/>
        </p:nvPicPr>
        <p:blipFill>
          <a:blip r:embed="rId5" cstate="print"/>
          <a:srcRect/>
          <a:stretch>
            <a:fillRect/>
          </a:stretch>
        </p:blipFill>
        <p:spPr bwMode="auto">
          <a:xfrm>
            <a:off x="4397541" y="3802895"/>
            <a:ext cx="902245" cy="1495081"/>
          </a:xfrm>
          <a:prstGeom prst="rect">
            <a:avLst/>
          </a:prstGeom>
          <a:noFill/>
          <a:ln w="57150">
            <a:solidFill>
              <a:srgbClr val="FF0000"/>
            </a:solidFill>
          </a:ln>
        </p:spPr>
      </p:pic>
      <p:pic>
        <p:nvPicPr>
          <p:cNvPr id="623624" name="Picture 8" descr="http://static.guim.co.uk/sys-images/Guardian/Pix/pictures/2013/6/23/1372015020195/Edward-Snowden-008.jpg">
            <a:hlinkClick r:id="rId6"/>
          </p:cNvPr>
          <p:cNvPicPr>
            <a:picLocks noChangeAspect="1" noChangeArrowheads="1"/>
          </p:cNvPicPr>
          <p:nvPr/>
        </p:nvPicPr>
        <p:blipFill>
          <a:blip r:embed="rId7" cstate="print"/>
          <a:srcRect/>
          <a:stretch>
            <a:fillRect/>
          </a:stretch>
        </p:blipFill>
        <p:spPr bwMode="auto">
          <a:xfrm>
            <a:off x="41565" y="5917186"/>
            <a:ext cx="1475656" cy="885394"/>
          </a:xfrm>
          <a:prstGeom prst="rect">
            <a:avLst/>
          </a:prstGeom>
          <a:noFill/>
          <a:ln w="38100">
            <a:solidFill>
              <a:srgbClr val="FF0000"/>
            </a:solidFill>
          </a:ln>
        </p:spPr>
      </p:pic>
      <p:cxnSp>
        <p:nvCxnSpPr>
          <p:cNvPr id="14" name="Straight Connector 13"/>
          <p:cNvCxnSpPr/>
          <p:nvPr/>
        </p:nvCxnSpPr>
        <p:spPr bwMode="auto">
          <a:xfrm>
            <a:off x="381681" y="5071329"/>
            <a:ext cx="288032" cy="0"/>
          </a:xfrm>
          <a:prstGeom prst="line">
            <a:avLst/>
          </a:prstGeom>
          <a:noFill/>
          <a:ln w="57150"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a:off x="409391" y="5057474"/>
            <a:ext cx="0" cy="864096"/>
          </a:xfrm>
          <a:prstGeom prst="line">
            <a:avLst/>
          </a:prstGeom>
          <a:noFill/>
          <a:ln w="57150"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529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299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36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36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8"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5" name="AutoShape 3" descr="%5Cdocuments%20and%20settings%5Cjim%20cowie%5Cmy%20documents%5Cmy%20project"/>
          <p:cNvSpPr>
            <a:spLocks noChangeAspect="1" noChangeArrowheads="1"/>
          </p:cNvSpPr>
          <p:nvPr/>
        </p:nvSpPr>
        <p:spPr bwMode="auto">
          <a:xfrm>
            <a:off x="3543300" y="2514600"/>
            <a:ext cx="2057400" cy="1828800"/>
          </a:xfrm>
          <a:prstGeom prst="rect">
            <a:avLst/>
          </a:prstGeom>
          <a:noFill/>
        </p:spPr>
        <p:txBody>
          <a:bodyPr/>
          <a:lstStyle/>
          <a:p>
            <a:endParaRPr lang="en-US"/>
          </a:p>
        </p:txBody>
      </p:sp>
      <p:sp>
        <p:nvSpPr>
          <p:cNvPr id="852996" name="AutoShape 4"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p>
        </p:txBody>
      </p:sp>
      <p:sp>
        <p:nvSpPr>
          <p:cNvPr id="852997" name="AutoShape 5"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p>
        </p:txBody>
      </p:sp>
      <p:sp>
        <p:nvSpPr>
          <p:cNvPr id="852998" name="Text Box 6"/>
          <p:cNvSpPr txBox="1">
            <a:spLocks noChangeArrowheads="1"/>
          </p:cNvSpPr>
          <p:nvPr/>
        </p:nvSpPr>
        <p:spPr bwMode="auto">
          <a:xfrm>
            <a:off x="110236" y="770170"/>
            <a:ext cx="5874213" cy="3911840"/>
          </a:xfrm>
          <a:prstGeom prst="rect">
            <a:avLst/>
          </a:prstGeom>
          <a:noFill/>
          <a:ln w="9525">
            <a:noFill/>
            <a:miter lim="800000"/>
            <a:headEnd/>
            <a:tailEnd/>
          </a:ln>
          <a:effectLst/>
        </p:spPr>
        <p:txBody>
          <a:bodyPr wrap="square">
            <a:spAutoFit/>
          </a:bodyPr>
          <a:lstStyle/>
          <a:p>
            <a:pPr marL="539750" indent="-539750">
              <a:lnSpc>
                <a:spcPct val="95000"/>
              </a:lnSpc>
              <a:spcAft>
                <a:spcPts val="600"/>
              </a:spcAft>
              <a:buClr>
                <a:srgbClr val="FFFF00"/>
              </a:buClr>
              <a:buFont typeface="Wingdings" pitchFamily="2" charset="2"/>
              <a:buChar char="v"/>
            </a:pPr>
            <a:r>
              <a:rPr lang="en-AU" sz="3200" b="1" dirty="0" smtClean="0"/>
              <a:t>Pope Francis presents himself as a liberal-minded caring figure – a man of the people.</a:t>
            </a:r>
          </a:p>
          <a:p>
            <a:pPr marL="539750" indent="-539750">
              <a:lnSpc>
                <a:spcPct val="95000"/>
              </a:lnSpc>
              <a:spcAft>
                <a:spcPts val="600"/>
              </a:spcAft>
              <a:buClr>
                <a:srgbClr val="FFFF00"/>
              </a:buClr>
              <a:buFont typeface="Wingdings" pitchFamily="2" charset="2"/>
              <a:buChar char="v"/>
            </a:pPr>
            <a:r>
              <a:rPr lang="en-AU" sz="3200" b="1" dirty="0" smtClean="0"/>
              <a:t>He has recently given hope to homosexuals that they have a place in the church.</a:t>
            </a:r>
            <a:endParaRPr lang="en-AU" sz="3200" b="1" dirty="0"/>
          </a:p>
        </p:txBody>
      </p:sp>
      <p:pic>
        <p:nvPicPr>
          <p:cNvPr id="417794" name="Picture 2" descr="http://www.thescoopng.com/wp-content/uploads/2013/03/pope-francis.jpg">
            <a:hlinkClick r:id="rId2"/>
          </p:cNvPr>
          <p:cNvPicPr>
            <a:picLocks noChangeAspect="1" noChangeArrowheads="1"/>
          </p:cNvPicPr>
          <p:nvPr/>
        </p:nvPicPr>
        <p:blipFill>
          <a:blip r:embed="rId3" cstate="print"/>
          <a:srcRect/>
          <a:stretch>
            <a:fillRect/>
          </a:stretch>
        </p:blipFill>
        <p:spPr bwMode="auto">
          <a:xfrm>
            <a:off x="5959887" y="922576"/>
            <a:ext cx="3120907" cy="3600400"/>
          </a:xfrm>
          <a:prstGeom prst="rect">
            <a:avLst/>
          </a:prstGeom>
          <a:noFill/>
          <a:ln w="57150">
            <a:solidFill>
              <a:srgbClr val="FF0000"/>
            </a:solidFill>
          </a:ln>
        </p:spPr>
      </p:pic>
      <p:sp>
        <p:nvSpPr>
          <p:cNvPr id="9" name="Rectangle 2"/>
          <p:cNvSpPr txBox="1">
            <a:spLocks noChangeArrowheads="1"/>
          </p:cNvSpPr>
          <p:nvPr/>
        </p:nvSpPr>
        <p:spPr bwMode="auto">
          <a:xfrm>
            <a:off x="-5" y="73025"/>
            <a:ext cx="9144000" cy="7636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4400" b="1" i="0" u="none" strike="noStrike" kern="0" cap="none" spc="0" normalizeH="0" baseline="0" noProof="0" dirty="0" smtClean="0">
                <a:ln>
                  <a:noFill/>
                </a:ln>
                <a:solidFill>
                  <a:srgbClr val="FFFF00"/>
                </a:solidFill>
                <a:effectLst>
                  <a:outerShdw blurRad="38100" dist="38100" dir="2700000" algn="tl">
                    <a:srgbClr val="FFFFFF"/>
                  </a:outerShdw>
                </a:effectLst>
                <a:uLnTx/>
                <a:uFillTx/>
                <a:latin typeface="Arial"/>
                <a:ea typeface="+mj-ea"/>
                <a:cs typeface="+mj-cs"/>
              </a:rPr>
              <a:t>The Papacy and Modernism</a:t>
            </a:r>
            <a:endParaRPr kumimoji="0" lang="en-AU" sz="4400" b="1" i="0" u="none" strike="noStrike" kern="0" cap="none" spc="0" normalizeH="0" baseline="0" noProof="0" dirty="0">
              <a:ln>
                <a:noFill/>
              </a:ln>
              <a:solidFill>
                <a:srgbClr val="FFFF00"/>
              </a:solidFill>
              <a:effectLst>
                <a:outerShdw blurRad="38100" dist="38100" dir="2700000" algn="tl">
                  <a:srgbClr val="FFFFFF"/>
                </a:outerShdw>
              </a:effectLst>
              <a:uLnTx/>
              <a:uFillTx/>
              <a:latin typeface="Arial"/>
              <a:ea typeface="+mj-ea"/>
              <a:cs typeface="+mj-cs"/>
            </a:endParaRPr>
          </a:p>
        </p:txBody>
      </p:sp>
      <p:sp>
        <p:nvSpPr>
          <p:cNvPr id="12" name="TextBox 11"/>
          <p:cNvSpPr txBox="1"/>
          <p:nvPr/>
        </p:nvSpPr>
        <p:spPr>
          <a:xfrm>
            <a:off x="124092" y="4642014"/>
            <a:ext cx="8840396" cy="1963614"/>
          </a:xfrm>
          <a:prstGeom prst="rect">
            <a:avLst/>
          </a:prstGeom>
          <a:noFill/>
        </p:spPr>
        <p:txBody>
          <a:bodyPr wrap="square" rtlCol="0">
            <a:spAutoFit/>
          </a:bodyPr>
          <a:lstStyle/>
          <a:p>
            <a:pPr marL="512763" indent="-512763">
              <a:lnSpc>
                <a:spcPct val="95000"/>
              </a:lnSpc>
              <a:buClr>
                <a:srgbClr val="FFFF00"/>
              </a:buClr>
              <a:buFont typeface="Wingdings" pitchFamily="2" charset="2"/>
              <a:buChar char="v"/>
            </a:pPr>
            <a:r>
              <a:rPr lang="en-US" sz="3200" b="1" dirty="0" smtClean="0">
                <a:solidFill>
                  <a:srgbClr val="FFFF00"/>
                </a:solidFill>
              </a:rPr>
              <a:t>Nov. 2013 </a:t>
            </a:r>
            <a:r>
              <a:rPr lang="en-US" sz="3200" b="1" dirty="0" smtClean="0"/>
              <a:t>- began worldwide consultation of Catholic dioceses including questions about pastoral care for same-sex couples and re-married divorcees.</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529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29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8" grpId="0" uiExpand="1" build="p"/>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ctrTitle"/>
          </p:nvPr>
        </p:nvSpPr>
        <p:spPr>
          <a:xfrm>
            <a:off x="0" y="100735"/>
            <a:ext cx="9144000" cy="763687"/>
          </a:xfrm>
          <a:noFill/>
          <a:ln/>
        </p:spPr>
        <p:txBody>
          <a:bodyPr/>
          <a:lstStyle/>
          <a:p>
            <a:r>
              <a:rPr lang="en-AU" sz="4400" b="1" dirty="0" smtClean="0">
                <a:latin typeface="+mj-lt"/>
              </a:rPr>
              <a:t>Significant shifts in the church</a:t>
            </a:r>
            <a:endParaRPr lang="en-AU" sz="4400" b="1" dirty="0">
              <a:latin typeface="+mj-lt"/>
            </a:endParaRPr>
          </a:p>
        </p:txBody>
      </p:sp>
      <p:sp>
        <p:nvSpPr>
          <p:cNvPr id="852995" name="AutoShape 3" descr="%5Cdocuments%20and%20settings%5Cjim%20cowie%5Cmy%20documents%5Cmy%20project"/>
          <p:cNvSpPr>
            <a:spLocks noChangeAspect="1" noChangeArrowheads="1"/>
          </p:cNvSpPr>
          <p:nvPr/>
        </p:nvSpPr>
        <p:spPr bwMode="auto">
          <a:xfrm>
            <a:off x="3543300" y="2514600"/>
            <a:ext cx="2057400" cy="1828800"/>
          </a:xfrm>
          <a:prstGeom prst="rect">
            <a:avLst/>
          </a:prstGeom>
          <a:noFill/>
        </p:spPr>
        <p:txBody>
          <a:bodyPr/>
          <a:lstStyle/>
          <a:p>
            <a:endParaRPr lang="en-US"/>
          </a:p>
        </p:txBody>
      </p:sp>
      <p:sp>
        <p:nvSpPr>
          <p:cNvPr id="852996" name="AutoShape 4"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p>
        </p:txBody>
      </p:sp>
      <p:sp>
        <p:nvSpPr>
          <p:cNvPr id="852997" name="AutoShape 5"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p>
        </p:txBody>
      </p:sp>
      <p:sp>
        <p:nvSpPr>
          <p:cNvPr id="852998" name="Text Box 6"/>
          <p:cNvSpPr txBox="1">
            <a:spLocks noChangeArrowheads="1"/>
          </p:cNvSpPr>
          <p:nvPr/>
        </p:nvSpPr>
        <p:spPr bwMode="auto">
          <a:xfrm>
            <a:off x="279231" y="797880"/>
            <a:ext cx="8640960" cy="5847755"/>
          </a:xfrm>
          <a:prstGeom prst="rect">
            <a:avLst/>
          </a:prstGeom>
          <a:noFill/>
          <a:ln w="9525">
            <a:noFill/>
            <a:miter lim="800000"/>
            <a:headEnd/>
            <a:tailEnd/>
          </a:ln>
          <a:effectLst/>
        </p:spPr>
        <p:txBody>
          <a:bodyPr wrap="square">
            <a:spAutoFit/>
          </a:bodyPr>
          <a:lstStyle/>
          <a:p>
            <a:pPr algn="just">
              <a:spcAft>
                <a:spcPts val="600"/>
              </a:spcAft>
            </a:pPr>
            <a:r>
              <a:rPr lang="en-US" sz="2800" b="1" dirty="0" smtClean="0">
                <a:latin typeface="Bookman Old Style" pitchFamily="18" charset="0"/>
              </a:rPr>
              <a:t>John Paul II and Benedict XVI were professors of theology. Francis is a former janitor, nightclub bouncer, chemical technician and literature teacher. And behind his self-effacing facade, he is a very canny operator. He makes masterly use of 21st century tools to perform his 1st century office.</a:t>
            </a:r>
          </a:p>
          <a:p>
            <a:pPr algn="just">
              <a:spcAft>
                <a:spcPts val="600"/>
              </a:spcAft>
            </a:pPr>
            <a:r>
              <a:rPr lang="en-US" sz="2800" b="1" dirty="0" smtClean="0">
                <a:latin typeface="Bookman Old Style" pitchFamily="18" charset="0"/>
              </a:rPr>
              <a:t>But what makes this Pope so important is the speed with which he has captured the imaginations of millions who had given up on hoping for the church at all.</a:t>
            </a:r>
          </a:p>
          <a:p>
            <a:pPr algn="r">
              <a:spcAft>
                <a:spcPts val="600"/>
              </a:spcAft>
            </a:pPr>
            <a:r>
              <a:rPr lang="en-US" sz="2800" b="1" dirty="0" smtClean="0">
                <a:ln>
                  <a:solidFill>
                    <a:schemeClr val="tx1"/>
                  </a:solidFill>
                </a:ln>
                <a:solidFill>
                  <a:srgbClr val="FF00FF"/>
                </a:solidFill>
              </a:rPr>
              <a:t>From the ‘Time’ web site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529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29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8"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ctrTitle"/>
          </p:nvPr>
        </p:nvSpPr>
        <p:spPr>
          <a:xfrm>
            <a:off x="0" y="73025"/>
            <a:ext cx="9144000" cy="763687"/>
          </a:xfrm>
          <a:noFill/>
          <a:ln/>
        </p:spPr>
        <p:txBody>
          <a:bodyPr/>
          <a:lstStyle/>
          <a:p>
            <a:r>
              <a:rPr lang="en-AU" sz="4400" b="1" dirty="0" smtClean="0">
                <a:latin typeface="+mj-lt"/>
              </a:rPr>
              <a:t>Iron and clay – Can they mix?</a:t>
            </a:r>
            <a:endParaRPr lang="en-AU" sz="4400" b="1" dirty="0">
              <a:latin typeface="+mj-lt"/>
            </a:endParaRPr>
          </a:p>
        </p:txBody>
      </p:sp>
      <p:sp>
        <p:nvSpPr>
          <p:cNvPr id="852995" name="AutoShape 3" descr="%5Cdocuments%20and%20settings%5Cjim%20cowie%5Cmy%20documents%5Cmy%20project"/>
          <p:cNvSpPr>
            <a:spLocks noChangeAspect="1" noChangeArrowheads="1"/>
          </p:cNvSpPr>
          <p:nvPr/>
        </p:nvSpPr>
        <p:spPr bwMode="auto">
          <a:xfrm>
            <a:off x="3543300" y="2514600"/>
            <a:ext cx="2057400" cy="1828800"/>
          </a:xfrm>
          <a:prstGeom prst="rect">
            <a:avLst/>
          </a:prstGeom>
          <a:noFill/>
        </p:spPr>
        <p:txBody>
          <a:bodyPr/>
          <a:lstStyle/>
          <a:p>
            <a:endParaRPr lang="en-US"/>
          </a:p>
        </p:txBody>
      </p:sp>
      <p:sp>
        <p:nvSpPr>
          <p:cNvPr id="852996" name="AutoShape 4"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p>
        </p:txBody>
      </p:sp>
      <p:sp>
        <p:nvSpPr>
          <p:cNvPr id="852998" name="Text Box 6"/>
          <p:cNvSpPr txBox="1">
            <a:spLocks noChangeArrowheads="1"/>
          </p:cNvSpPr>
          <p:nvPr/>
        </p:nvSpPr>
        <p:spPr bwMode="auto">
          <a:xfrm>
            <a:off x="281962" y="797880"/>
            <a:ext cx="8568953" cy="5632311"/>
          </a:xfrm>
          <a:prstGeom prst="rect">
            <a:avLst/>
          </a:prstGeom>
          <a:noFill/>
          <a:ln w="9525">
            <a:noFill/>
            <a:miter lim="800000"/>
            <a:headEnd/>
            <a:tailEnd/>
          </a:ln>
          <a:effectLst/>
        </p:spPr>
        <p:txBody>
          <a:bodyPr wrap="square">
            <a:spAutoFit/>
          </a:bodyPr>
          <a:lstStyle/>
          <a:p>
            <a:pPr algn="just">
              <a:spcAft>
                <a:spcPts val="600"/>
              </a:spcAft>
            </a:pPr>
            <a:r>
              <a:rPr lang="en-US" sz="3000" b="1" dirty="0" smtClean="0">
                <a:latin typeface="Bookman Old Style" pitchFamily="18" charset="0"/>
              </a:rPr>
              <a:t>He is quoted saying of women who consider </a:t>
            </a:r>
            <a:r>
              <a:rPr lang="en-US" sz="3000" b="1" dirty="0" smtClean="0">
                <a:solidFill>
                  <a:srgbClr val="00FF00"/>
                </a:solidFill>
                <a:latin typeface="Bookman Old Style" pitchFamily="18" charset="0"/>
              </a:rPr>
              <a:t>abortion</a:t>
            </a:r>
            <a:r>
              <a:rPr lang="en-US" sz="3000" b="1" dirty="0" smtClean="0">
                <a:latin typeface="Bookman Old Style" pitchFamily="18" charset="0"/>
              </a:rPr>
              <a:t> because of poverty or rape, </a:t>
            </a:r>
            <a:r>
              <a:rPr lang="en-US" sz="3000" b="1" dirty="0" smtClean="0">
                <a:ln>
                  <a:solidFill>
                    <a:schemeClr val="tx1"/>
                  </a:solidFill>
                </a:ln>
                <a:solidFill>
                  <a:srgbClr val="FFC000"/>
                </a:solidFill>
                <a:latin typeface="Bookman Old Style" pitchFamily="18" charset="0"/>
              </a:rPr>
              <a:t>“Who can remain unmoved before such painful situations?” </a:t>
            </a:r>
            <a:r>
              <a:rPr lang="en-US" sz="3000" b="1" dirty="0" smtClean="0">
                <a:latin typeface="Bookman Old Style" pitchFamily="18" charset="0"/>
              </a:rPr>
              <a:t>Of </a:t>
            </a:r>
            <a:r>
              <a:rPr lang="en-US" sz="3000" b="1" dirty="0" smtClean="0">
                <a:solidFill>
                  <a:srgbClr val="00FF00"/>
                </a:solidFill>
                <a:latin typeface="Bookman Old Style" pitchFamily="18" charset="0"/>
              </a:rPr>
              <a:t>gay people</a:t>
            </a:r>
            <a:r>
              <a:rPr lang="en-US" sz="3000" b="1" dirty="0" smtClean="0">
                <a:latin typeface="Bookman Old Style" pitchFamily="18" charset="0"/>
              </a:rPr>
              <a:t>: </a:t>
            </a:r>
            <a:r>
              <a:rPr lang="en-US" sz="3000" b="1" dirty="0" smtClean="0">
                <a:solidFill>
                  <a:srgbClr val="FFFF00"/>
                </a:solidFill>
                <a:latin typeface="Bookman Old Style" pitchFamily="18" charset="0"/>
              </a:rPr>
              <a:t>“If a homosexual person is of good will and is in search of God, I am no one to judge.”</a:t>
            </a:r>
            <a:r>
              <a:rPr lang="en-US" sz="3000" b="1" dirty="0" smtClean="0">
                <a:latin typeface="Bookman Old Style" pitchFamily="18" charset="0"/>
              </a:rPr>
              <a:t> To </a:t>
            </a:r>
            <a:r>
              <a:rPr lang="en-US" sz="3000" b="1" dirty="0" smtClean="0">
                <a:solidFill>
                  <a:srgbClr val="00FF00"/>
                </a:solidFill>
                <a:latin typeface="Bookman Old Style" pitchFamily="18" charset="0"/>
              </a:rPr>
              <a:t>divorced</a:t>
            </a:r>
            <a:r>
              <a:rPr lang="en-US" sz="3000" b="1" dirty="0" smtClean="0">
                <a:latin typeface="Bookman Old Style" pitchFamily="18" charset="0"/>
              </a:rPr>
              <a:t> and </a:t>
            </a:r>
            <a:r>
              <a:rPr lang="en-US" sz="3000" b="1" dirty="0" smtClean="0">
                <a:solidFill>
                  <a:srgbClr val="00FF00"/>
                </a:solidFill>
                <a:latin typeface="Bookman Old Style" pitchFamily="18" charset="0"/>
              </a:rPr>
              <a:t>remarried</a:t>
            </a:r>
            <a:r>
              <a:rPr lang="en-US" sz="3000" b="1" dirty="0" smtClean="0">
                <a:latin typeface="Bookman Old Style" pitchFamily="18" charset="0"/>
              </a:rPr>
              <a:t> Catholics who are, by rule, forbidden from taking Communion, he says that this crucial rite </a:t>
            </a:r>
            <a:r>
              <a:rPr lang="en-US" sz="3000" b="1" dirty="0" smtClean="0">
                <a:ln>
                  <a:solidFill>
                    <a:schemeClr val="tx1"/>
                  </a:solidFill>
                </a:ln>
                <a:solidFill>
                  <a:srgbClr val="FF66FF"/>
                </a:solidFill>
                <a:latin typeface="Bookman Old Style" pitchFamily="18" charset="0"/>
              </a:rPr>
              <a:t>“is not a prize for the perfect but a powerful medicine and nourishment for the weak.”</a:t>
            </a:r>
          </a:p>
        </p:txBody>
      </p:sp>
      <p:sp>
        <p:nvSpPr>
          <p:cNvPr id="6" name="TextBox 5"/>
          <p:cNvSpPr txBox="1"/>
          <p:nvPr/>
        </p:nvSpPr>
        <p:spPr>
          <a:xfrm>
            <a:off x="4788024" y="6165304"/>
            <a:ext cx="4176464" cy="461665"/>
          </a:xfrm>
          <a:prstGeom prst="rect">
            <a:avLst/>
          </a:prstGeom>
          <a:noFill/>
        </p:spPr>
        <p:txBody>
          <a:bodyPr wrap="square" rtlCol="0">
            <a:spAutoFit/>
          </a:bodyPr>
          <a:lstStyle/>
          <a:p>
            <a:r>
              <a:rPr lang="en-US" sz="2400" b="1" dirty="0" smtClean="0">
                <a:ln>
                  <a:solidFill>
                    <a:schemeClr val="tx1"/>
                  </a:solidFill>
                </a:ln>
                <a:solidFill>
                  <a:srgbClr val="FF00FF"/>
                </a:solidFill>
              </a:rPr>
              <a:t>From the ‘Time’ web site</a:t>
            </a:r>
            <a:endParaRPr lang="en-US"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ctrTitle"/>
          </p:nvPr>
        </p:nvSpPr>
        <p:spPr>
          <a:xfrm>
            <a:off x="1331640" y="0"/>
            <a:ext cx="7812360" cy="980728"/>
          </a:xfrm>
        </p:spPr>
        <p:txBody>
          <a:bodyPr/>
          <a:lstStyle/>
          <a:p>
            <a:r>
              <a:rPr lang="en-AU" dirty="0">
                <a:ln w="22225">
                  <a:solidFill>
                    <a:schemeClr val="tx1"/>
                  </a:solidFill>
                </a:ln>
                <a:solidFill>
                  <a:srgbClr val="FF0000"/>
                </a:solidFill>
                <a:effectLst/>
              </a:rPr>
              <a:t>Daniel 2:41&amp;43</a:t>
            </a:r>
          </a:p>
        </p:txBody>
      </p:sp>
      <p:sp>
        <p:nvSpPr>
          <p:cNvPr id="491523" name="Rectangle 3"/>
          <p:cNvSpPr>
            <a:spLocks noGrp="1" noChangeArrowheads="1"/>
          </p:cNvSpPr>
          <p:nvPr>
            <p:ph type="subTitle" idx="1"/>
          </p:nvPr>
        </p:nvSpPr>
        <p:spPr>
          <a:xfrm>
            <a:off x="322263" y="992910"/>
            <a:ext cx="8497887" cy="4264000"/>
          </a:xfrm>
        </p:spPr>
        <p:txBody>
          <a:bodyPr/>
          <a:lstStyle/>
          <a:p>
            <a:pPr algn="just">
              <a:lnSpc>
                <a:spcPct val="85000"/>
              </a:lnSpc>
              <a:spcBef>
                <a:spcPts val="0"/>
              </a:spcBef>
              <a:spcAft>
                <a:spcPts val="600"/>
              </a:spcAft>
            </a:pPr>
            <a:r>
              <a:rPr lang="en-AU" dirty="0">
                <a:latin typeface="Bookman Old Style" pitchFamily="18" charset="0"/>
              </a:rPr>
              <a:t>And whereas thou </a:t>
            </a:r>
            <a:r>
              <a:rPr lang="en-AU" dirty="0" err="1">
                <a:latin typeface="Bookman Old Style" pitchFamily="18" charset="0"/>
              </a:rPr>
              <a:t>sawest</a:t>
            </a:r>
            <a:r>
              <a:rPr lang="en-AU" dirty="0">
                <a:latin typeface="Bookman Old Style" pitchFamily="18" charset="0"/>
              </a:rPr>
              <a:t> the feet and toes, part of </a:t>
            </a:r>
            <a:r>
              <a:rPr lang="en-AU" dirty="0" smtClean="0">
                <a:latin typeface="Bookman Old Style" pitchFamily="18" charset="0"/>
              </a:rPr>
              <a:t>potters’ </a:t>
            </a:r>
            <a:r>
              <a:rPr lang="en-AU" dirty="0">
                <a:latin typeface="Bookman Old Style" pitchFamily="18" charset="0"/>
              </a:rPr>
              <a:t>clay, and part of iron, the kingdom shall be divided; but there shall be in it of the strength of the iron, forasmuch as thou </a:t>
            </a:r>
            <a:r>
              <a:rPr lang="en-AU" dirty="0" err="1">
                <a:latin typeface="Bookman Old Style" pitchFamily="18" charset="0"/>
              </a:rPr>
              <a:t>sawest</a:t>
            </a:r>
            <a:r>
              <a:rPr lang="en-AU" dirty="0">
                <a:latin typeface="Bookman Old Style" pitchFamily="18" charset="0"/>
              </a:rPr>
              <a:t> the iron </a:t>
            </a:r>
            <a:r>
              <a:rPr lang="en-AU" kern="1200" baseline="30000" dirty="0">
                <a:solidFill>
                  <a:srgbClr val="FFFF00"/>
                </a:solidFill>
              </a:rPr>
              <a:t>1</a:t>
            </a:r>
            <a:r>
              <a:rPr lang="en-AU" dirty="0">
                <a:solidFill>
                  <a:srgbClr val="00FF00"/>
                </a:solidFill>
                <a:latin typeface="Bookman Old Style" pitchFamily="18" charset="0"/>
              </a:rPr>
              <a:t>mixed</a:t>
            </a:r>
            <a:r>
              <a:rPr lang="en-AU" dirty="0">
                <a:latin typeface="Bookman Old Style" pitchFamily="18" charset="0"/>
              </a:rPr>
              <a:t> with miry clay. </a:t>
            </a:r>
          </a:p>
          <a:p>
            <a:pPr algn="just">
              <a:lnSpc>
                <a:spcPct val="85000"/>
              </a:lnSpc>
              <a:spcBef>
                <a:spcPts val="0"/>
              </a:spcBef>
              <a:spcAft>
                <a:spcPts val="600"/>
              </a:spcAft>
            </a:pPr>
            <a:r>
              <a:rPr lang="en-AU" dirty="0">
                <a:latin typeface="Bookman Old Style" pitchFamily="18" charset="0"/>
              </a:rPr>
              <a:t>And whereas thou </a:t>
            </a:r>
            <a:r>
              <a:rPr lang="en-AU" dirty="0" err="1">
                <a:latin typeface="Bookman Old Style" pitchFamily="18" charset="0"/>
              </a:rPr>
              <a:t>sawest</a:t>
            </a:r>
            <a:r>
              <a:rPr lang="en-AU" dirty="0">
                <a:latin typeface="Bookman Old Style" pitchFamily="18" charset="0"/>
              </a:rPr>
              <a:t> iron </a:t>
            </a:r>
            <a:r>
              <a:rPr lang="en-AU" kern="1200" baseline="30000" dirty="0">
                <a:solidFill>
                  <a:srgbClr val="FFFF00"/>
                </a:solidFill>
              </a:rPr>
              <a:t>1</a:t>
            </a:r>
            <a:r>
              <a:rPr lang="en-AU" dirty="0">
                <a:solidFill>
                  <a:srgbClr val="00FF00"/>
                </a:solidFill>
                <a:latin typeface="Bookman Old Style" pitchFamily="18" charset="0"/>
              </a:rPr>
              <a:t>mixed</a:t>
            </a:r>
            <a:r>
              <a:rPr lang="en-AU" dirty="0">
                <a:latin typeface="Bookman Old Style" pitchFamily="18" charset="0"/>
              </a:rPr>
              <a:t> with miry clay, they shall </a:t>
            </a:r>
            <a:r>
              <a:rPr lang="en-AU" kern="1200" baseline="30000" dirty="0">
                <a:solidFill>
                  <a:srgbClr val="FFFF00"/>
                </a:solidFill>
              </a:rPr>
              <a:t>1</a:t>
            </a:r>
            <a:r>
              <a:rPr lang="en-AU" dirty="0">
                <a:solidFill>
                  <a:srgbClr val="00FF00"/>
                </a:solidFill>
                <a:latin typeface="Bookman Old Style" pitchFamily="18" charset="0"/>
              </a:rPr>
              <a:t>mingle</a:t>
            </a:r>
            <a:r>
              <a:rPr lang="en-AU" dirty="0">
                <a:latin typeface="Bookman Old Style" pitchFamily="18" charset="0"/>
              </a:rPr>
              <a:t> themselves with the seed of men: but they shall not cleave one to another, even as iron is not </a:t>
            </a:r>
            <a:r>
              <a:rPr lang="en-AU" kern="1200" baseline="30000" dirty="0">
                <a:solidFill>
                  <a:srgbClr val="FFFF00"/>
                </a:solidFill>
              </a:rPr>
              <a:t>1</a:t>
            </a:r>
            <a:r>
              <a:rPr lang="en-AU" dirty="0">
                <a:solidFill>
                  <a:srgbClr val="00FF00"/>
                </a:solidFill>
                <a:latin typeface="Bookman Old Style" pitchFamily="18" charset="0"/>
              </a:rPr>
              <a:t>mixed</a:t>
            </a:r>
            <a:r>
              <a:rPr lang="en-AU" dirty="0">
                <a:latin typeface="Bookman Old Style" pitchFamily="18" charset="0"/>
              </a:rPr>
              <a:t> with clay. </a:t>
            </a:r>
          </a:p>
          <a:p>
            <a:pPr algn="just"/>
            <a:endParaRPr lang="en-AU" dirty="0"/>
          </a:p>
        </p:txBody>
      </p:sp>
      <p:pic>
        <p:nvPicPr>
          <p:cNvPr id="491525" name="Picture 5"/>
          <p:cNvPicPr>
            <a:picLocks noChangeAspect="1" noChangeArrowheads="1"/>
          </p:cNvPicPr>
          <p:nvPr/>
        </p:nvPicPr>
        <p:blipFill>
          <a:blip r:embed="rId2" cstate="print"/>
          <a:srcRect/>
          <a:stretch>
            <a:fillRect/>
          </a:stretch>
        </p:blipFill>
        <p:spPr bwMode="auto">
          <a:xfrm>
            <a:off x="0" y="0"/>
            <a:ext cx="2195513" cy="1027113"/>
          </a:xfrm>
          <a:prstGeom prst="rect">
            <a:avLst/>
          </a:prstGeom>
          <a:noFill/>
        </p:spPr>
      </p:pic>
      <p:sp>
        <p:nvSpPr>
          <p:cNvPr id="491527" name="Text Box 7"/>
          <p:cNvSpPr txBox="1">
            <a:spLocks noChangeArrowheads="1"/>
          </p:cNvSpPr>
          <p:nvPr/>
        </p:nvSpPr>
        <p:spPr bwMode="auto">
          <a:xfrm>
            <a:off x="569995" y="5149713"/>
            <a:ext cx="8208962" cy="1569660"/>
          </a:xfrm>
          <a:prstGeom prst="rect">
            <a:avLst/>
          </a:prstGeom>
          <a:noFill/>
          <a:ln w="9525">
            <a:noFill/>
            <a:miter lim="800000"/>
            <a:headEnd/>
            <a:tailEnd/>
          </a:ln>
          <a:effectLst/>
        </p:spPr>
        <p:txBody>
          <a:bodyPr>
            <a:spAutoFit/>
          </a:bodyPr>
          <a:lstStyle/>
          <a:p>
            <a:pPr>
              <a:spcBef>
                <a:spcPct val="50000"/>
              </a:spcBef>
            </a:pPr>
            <a:r>
              <a:rPr lang="en-AU" sz="2800" b="1" baseline="30000" dirty="0">
                <a:solidFill>
                  <a:srgbClr val="FFFF00"/>
                </a:solidFill>
              </a:rPr>
              <a:t>1</a:t>
            </a:r>
            <a:r>
              <a:rPr lang="en-AU" sz="2400" b="1" i="1" dirty="0">
                <a:solidFill>
                  <a:srgbClr val="FFFF00"/>
                </a:solidFill>
              </a:rPr>
              <a:t>garav</a:t>
            </a:r>
            <a:r>
              <a:rPr lang="en-AU" sz="2400" b="1" dirty="0">
                <a:solidFill>
                  <a:srgbClr val="FFFF00"/>
                </a:solidFill>
              </a:rPr>
              <a:t> – to commingle. Rt. to braid, i.e. intermix; to traffic (as if by barter): also to give or be security (the idea of a guarantor). Translated “be surety”</a:t>
            </a:r>
            <a:r>
              <a:rPr lang="en-AU" sz="2400" b="1" dirty="0"/>
              <a:t> </a:t>
            </a:r>
            <a:r>
              <a:rPr lang="en-AU" sz="2400" b="1" dirty="0">
                <a:ln w="22225">
                  <a:solidFill>
                    <a:schemeClr val="tx1"/>
                  </a:solidFill>
                </a:ln>
                <a:solidFill>
                  <a:srgbClr val="FF0000"/>
                </a:solidFill>
              </a:rPr>
              <a:t>Gen. 44:32; Prov. 6:1; 11:15; 20:16</a:t>
            </a:r>
            <a:r>
              <a:rPr lang="en-AU" sz="2400" b="1" dirty="0">
                <a:solidFill>
                  <a:srgbClr val="FFFF00"/>
                </a:solidFill>
              </a:rPr>
              <a:t>.</a:t>
            </a:r>
          </a:p>
        </p:txBody>
      </p:sp>
      <p:sp>
        <p:nvSpPr>
          <p:cNvPr id="491528" name="Rectangle 8"/>
          <p:cNvSpPr>
            <a:spLocks noChangeArrowheads="1"/>
          </p:cNvSpPr>
          <p:nvPr/>
        </p:nvSpPr>
        <p:spPr bwMode="auto">
          <a:xfrm>
            <a:off x="467544" y="5158060"/>
            <a:ext cx="8281987" cy="1511300"/>
          </a:xfrm>
          <a:prstGeom prst="rect">
            <a:avLst/>
          </a:prstGeom>
          <a:noFill/>
          <a:ln w="2857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491525"/>
                                        </p:tgtEl>
                                        <p:attrNameLst>
                                          <p:attrName>style.visibility</p:attrName>
                                        </p:attrNameLst>
                                      </p:cBhvr>
                                      <p:to>
                                        <p:strVal val="visible"/>
                                      </p:to>
                                    </p:set>
                                    <p:animEffect transition="in" filter="checkerboard(across)">
                                      <p:cBhvr>
                                        <p:cTn id="7" dur="500"/>
                                        <p:tgtEl>
                                          <p:spTgt spid="49152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91528"/>
                                        </p:tgtEl>
                                        <p:attrNameLst>
                                          <p:attrName>style.visibility</p:attrName>
                                        </p:attrNameLst>
                                      </p:cBhvr>
                                      <p:to>
                                        <p:strVal val="visible"/>
                                      </p:to>
                                    </p:set>
                                    <p:animEffect transition="in" filter="dissolve">
                                      <p:cBhvr>
                                        <p:cTn id="11" dur="1000"/>
                                        <p:tgtEl>
                                          <p:spTgt spid="491528"/>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491527"/>
                                        </p:tgtEl>
                                        <p:attrNameLst>
                                          <p:attrName>style.visibility</p:attrName>
                                        </p:attrNameLst>
                                      </p:cBhvr>
                                      <p:to>
                                        <p:strVal val="visible"/>
                                      </p:to>
                                    </p:set>
                                    <p:animEffect transition="in" filter="dissolve">
                                      <p:cBhvr>
                                        <p:cTn id="14" dur="500"/>
                                        <p:tgtEl>
                                          <p:spTgt spid="49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7" grpId="0"/>
      <p:bldP spid="49152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subTitle" idx="1"/>
          </p:nvPr>
        </p:nvSpPr>
        <p:spPr>
          <a:xfrm>
            <a:off x="150813" y="1473662"/>
            <a:ext cx="8813800" cy="5256584"/>
          </a:xfrm>
        </p:spPr>
        <p:txBody>
          <a:bodyPr/>
          <a:lstStyle/>
          <a:p>
            <a:pPr marL="450850" indent="-450850">
              <a:lnSpc>
                <a:spcPct val="95000"/>
              </a:lnSpc>
              <a:spcBef>
                <a:spcPts val="0"/>
              </a:spcBef>
              <a:spcAft>
                <a:spcPts val="200"/>
              </a:spcAft>
              <a:buFont typeface="Wingdings" pitchFamily="2" charset="2"/>
              <a:buChar char="v"/>
            </a:pPr>
            <a:r>
              <a:rPr lang="en-AU" sz="3000" dirty="0">
                <a:solidFill>
                  <a:srgbClr val="00FF00"/>
                </a:solidFill>
              </a:rPr>
              <a:t>Eating and drinking </a:t>
            </a:r>
            <a:r>
              <a:rPr lang="en-AU" sz="3000" dirty="0"/>
              <a:t>– gluttony and excessive drinking – culture of </a:t>
            </a:r>
            <a:r>
              <a:rPr lang="en-AU" sz="3000" dirty="0" smtClean="0">
                <a:solidFill>
                  <a:srgbClr val="FFFF00"/>
                </a:solidFill>
              </a:rPr>
              <a:t>enjoyment</a:t>
            </a:r>
            <a:r>
              <a:rPr lang="en-AU" sz="3000" dirty="0" smtClean="0"/>
              <a:t> </a:t>
            </a:r>
            <a:r>
              <a:rPr lang="en-AU" sz="3000" dirty="0"/>
              <a:t>and revelry.</a:t>
            </a:r>
          </a:p>
          <a:p>
            <a:pPr marL="450850" indent="-450850">
              <a:lnSpc>
                <a:spcPct val="95000"/>
              </a:lnSpc>
              <a:spcBef>
                <a:spcPts val="0"/>
              </a:spcBef>
              <a:spcAft>
                <a:spcPts val="200"/>
              </a:spcAft>
              <a:buFont typeface="Wingdings" pitchFamily="2" charset="2"/>
              <a:buChar char="v"/>
            </a:pPr>
            <a:r>
              <a:rPr lang="en-AU" sz="3000" dirty="0">
                <a:ln>
                  <a:solidFill>
                    <a:schemeClr val="tx1"/>
                  </a:solidFill>
                </a:ln>
                <a:solidFill>
                  <a:srgbClr val="FF66CC"/>
                </a:solidFill>
              </a:rPr>
              <a:t>Marrying and being given in marriage</a:t>
            </a:r>
            <a:r>
              <a:rPr lang="en-AU" sz="3000" dirty="0"/>
              <a:t> – implies multiple marriages – culture of </a:t>
            </a:r>
            <a:r>
              <a:rPr lang="en-AU" sz="3000" dirty="0">
                <a:solidFill>
                  <a:srgbClr val="FFFF00"/>
                </a:solidFill>
              </a:rPr>
              <a:t>pleasure</a:t>
            </a:r>
            <a:r>
              <a:rPr lang="en-AU" sz="3000" dirty="0"/>
              <a:t>.</a:t>
            </a:r>
          </a:p>
          <a:p>
            <a:pPr marL="450850" indent="-450850">
              <a:lnSpc>
                <a:spcPct val="95000"/>
              </a:lnSpc>
              <a:spcBef>
                <a:spcPts val="0"/>
              </a:spcBef>
              <a:spcAft>
                <a:spcPts val="200"/>
              </a:spcAft>
              <a:buFont typeface="Wingdings" pitchFamily="2" charset="2"/>
              <a:buChar char="v"/>
            </a:pPr>
            <a:r>
              <a:rPr lang="en-AU" sz="3000" dirty="0">
                <a:ln>
                  <a:solidFill>
                    <a:schemeClr val="tx1"/>
                  </a:solidFill>
                </a:ln>
                <a:solidFill>
                  <a:srgbClr val="00FFFF"/>
                </a:solidFill>
              </a:rPr>
              <a:t>Buying and selling</a:t>
            </a:r>
            <a:r>
              <a:rPr lang="en-AU" sz="3000" dirty="0">
                <a:ln>
                  <a:solidFill>
                    <a:schemeClr val="tx1"/>
                  </a:solidFill>
                </a:ln>
              </a:rPr>
              <a:t> </a:t>
            </a:r>
            <a:r>
              <a:rPr lang="en-AU" sz="3000" dirty="0"/>
              <a:t>– pre-occupation with acquisition – never satisfied = </a:t>
            </a:r>
            <a:r>
              <a:rPr lang="en-AU" sz="3000" dirty="0">
                <a:solidFill>
                  <a:srgbClr val="FFFF00"/>
                </a:solidFill>
              </a:rPr>
              <a:t>materialism</a:t>
            </a:r>
            <a:r>
              <a:rPr lang="en-AU" sz="3000" dirty="0"/>
              <a:t>.</a:t>
            </a:r>
          </a:p>
          <a:p>
            <a:pPr marL="450850" indent="-450850">
              <a:lnSpc>
                <a:spcPct val="95000"/>
              </a:lnSpc>
              <a:spcBef>
                <a:spcPts val="0"/>
              </a:spcBef>
              <a:spcAft>
                <a:spcPts val="200"/>
              </a:spcAft>
              <a:buFont typeface="Wingdings" pitchFamily="2" charset="2"/>
              <a:buChar char="v"/>
            </a:pPr>
            <a:r>
              <a:rPr lang="en-AU" sz="3000" dirty="0">
                <a:solidFill>
                  <a:srgbClr val="00FF00"/>
                </a:solidFill>
              </a:rPr>
              <a:t>Planting</a:t>
            </a:r>
            <a:r>
              <a:rPr lang="en-AU" sz="3000" dirty="0"/>
              <a:t> – business pursuits - culture of increase and </a:t>
            </a:r>
            <a:r>
              <a:rPr lang="en-AU" sz="3000" dirty="0">
                <a:solidFill>
                  <a:srgbClr val="FFFF00"/>
                </a:solidFill>
              </a:rPr>
              <a:t>gain</a:t>
            </a:r>
            <a:r>
              <a:rPr lang="en-AU" sz="3000" dirty="0"/>
              <a:t>.</a:t>
            </a:r>
          </a:p>
          <a:p>
            <a:pPr marL="450850" indent="-450850">
              <a:lnSpc>
                <a:spcPct val="95000"/>
              </a:lnSpc>
              <a:spcBef>
                <a:spcPts val="0"/>
              </a:spcBef>
              <a:spcAft>
                <a:spcPts val="200"/>
              </a:spcAft>
              <a:buFont typeface="Wingdings" pitchFamily="2" charset="2"/>
              <a:buChar char="v"/>
            </a:pPr>
            <a:r>
              <a:rPr lang="en-AU" sz="3000" dirty="0">
                <a:solidFill>
                  <a:srgbClr val="FFC000"/>
                </a:solidFill>
              </a:rPr>
              <a:t>Building </a:t>
            </a:r>
            <a:r>
              <a:rPr lang="en-AU" sz="3000" dirty="0"/>
              <a:t>– continual upgrading to improve status – culture of </a:t>
            </a:r>
            <a:r>
              <a:rPr lang="en-AU" sz="3000" dirty="0">
                <a:solidFill>
                  <a:srgbClr val="FFFF00"/>
                </a:solidFill>
              </a:rPr>
              <a:t>luxury</a:t>
            </a:r>
            <a:r>
              <a:rPr lang="en-AU" sz="3000" dirty="0"/>
              <a:t> and comfort.</a:t>
            </a:r>
          </a:p>
        </p:txBody>
      </p:sp>
      <p:sp>
        <p:nvSpPr>
          <p:cNvPr id="34819" name="Text Box 3"/>
          <p:cNvSpPr txBox="1">
            <a:spLocks noChangeArrowheads="1"/>
          </p:cNvSpPr>
          <p:nvPr/>
        </p:nvSpPr>
        <p:spPr bwMode="auto">
          <a:xfrm>
            <a:off x="0" y="46613"/>
            <a:ext cx="9144000" cy="1378839"/>
          </a:xfrm>
          <a:prstGeom prst="rect">
            <a:avLst/>
          </a:prstGeom>
          <a:noFill/>
          <a:ln w="9525">
            <a:noFill/>
            <a:miter lim="800000"/>
            <a:headEnd/>
            <a:tailEnd/>
          </a:ln>
          <a:effectLst/>
        </p:spPr>
        <p:txBody>
          <a:bodyPr>
            <a:spAutoFit/>
          </a:bodyPr>
          <a:lstStyle/>
          <a:p>
            <a:pPr algn="ctr">
              <a:spcBef>
                <a:spcPct val="50000"/>
              </a:spcBef>
            </a:pPr>
            <a:r>
              <a:rPr lang="en-AU" sz="4400" b="1" dirty="0">
                <a:solidFill>
                  <a:srgbClr val="FFFF66"/>
                </a:solidFill>
                <a:effectLst>
                  <a:outerShdw blurRad="38100" dist="38100" dir="2700000" algn="tl">
                    <a:srgbClr val="FFFFFF"/>
                  </a:outerShdw>
                </a:effectLst>
              </a:rPr>
              <a:t>Prosperity at return of Christ!</a:t>
            </a:r>
          </a:p>
          <a:p>
            <a:pPr algn="ctr">
              <a:spcBef>
                <a:spcPct val="10000"/>
              </a:spcBef>
            </a:pPr>
            <a:r>
              <a:rPr lang="en-AU" sz="3600" b="1" dirty="0">
                <a:ln w="22225">
                  <a:solidFill>
                    <a:srgbClr val="FFFFFF"/>
                  </a:solidFill>
                </a:ln>
                <a:solidFill>
                  <a:srgbClr val="FF0000"/>
                </a:solidFill>
              </a:rPr>
              <a:t>Luke 17:26-30</a:t>
            </a:r>
          </a:p>
        </p:txBody>
      </p:sp>
      <p:sp>
        <p:nvSpPr>
          <p:cNvPr id="4" name="TextBox 3"/>
          <p:cNvSpPr txBox="1"/>
          <p:nvPr/>
        </p:nvSpPr>
        <p:spPr>
          <a:xfrm rot="20878087">
            <a:off x="153695" y="3113159"/>
            <a:ext cx="8831264" cy="1107996"/>
          </a:xfrm>
          <a:prstGeom prst="rect">
            <a:avLst/>
          </a:prstGeom>
          <a:solidFill>
            <a:srgbClr val="FFFF00"/>
          </a:solidFill>
          <a:ln w="57150">
            <a:solidFill>
              <a:srgbClr val="FF0000"/>
            </a:solidFill>
          </a:ln>
        </p:spPr>
        <p:txBody>
          <a:bodyPr wrap="none" rtlCol="0">
            <a:spAutoFit/>
          </a:bodyPr>
          <a:lstStyle/>
          <a:p>
            <a:r>
              <a:rPr lang="en-AU" sz="6600" dirty="0">
                <a:solidFill>
                  <a:srgbClr val="000000"/>
                </a:solidFill>
                <a:latin typeface="Impact" pitchFamily="34" charset="0"/>
              </a:rPr>
              <a:t>The days of Noah and Lot!</a:t>
            </a:r>
            <a:endParaRPr lang="en-US" sz="6600" dirty="0">
              <a:solidFill>
                <a:srgbClr val="000000"/>
              </a:solidFill>
              <a:latin typeface="Impact" pitchFamily="34" charset="0"/>
            </a:endParaRPr>
          </a:p>
        </p:txBody>
      </p:sp>
      <p:sp>
        <p:nvSpPr>
          <p:cNvPr id="5" name="TextBox 4"/>
          <p:cNvSpPr txBox="1"/>
          <p:nvPr/>
        </p:nvSpPr>
        <p:spPr>
          <a:xfrm rot="21352342">
            <a:off x="431032" y="1770764"/>
            <a:ext cx="8245424" cy="4247317"/>
          </a:xfrm>
          <a:prstGeom prst="rect">
            <a:avLst/>
          </a:prstGeom>
          <a:solidFill>
            <a:srgbClr val="FFFF00"/>
          </a:solidFill>
          <a:ln w="57150">
            <a:solidFill>
              <a:srgbClr val="FF0000"/>
            </a:solidFill>
          </a:ln>
        </p:spPr>
        <p:txBody>
          <a:bodyPr wrap="square" rtlCol="0">
            <a:spAutoFit/>
          </a:bodyPr>
          <a:lstStyle/>
          <a:p>
            <a:pPr algn="ctr">
              <a:lnSpc>
                <a:spcPct val="90000"/>
              </a:lnSpc>
            </a:pPr>
            <a:r>
              <a:rPr lang="en-AU" sz="6000" dirty="0">
                <a:solidFill>
                  <a:srgbClr val="000000"/>
                </a:solidFill>
                <a:latin typeface="Arial Black" pitchFamily="34" charset="0"/>
              </a:rPr>
              <a:t>...and then all their prosperity collapsed in a day when the saints were taken away</a:t>
            </a:r>
            <a:endParaRPr lang="en-US" sz="6000" dirty="0">
              <a:solidFill>
                <a:srgbClr val="000000"/>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34818">
                                            <p:txEl>
                                              <p:pRg st="0" end="0"/>
                                            </p:txEl>
                                          </p:spTgt>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34818">
                                            <p:txEl>
                                              <p:pRg st="1" end="1"/>
                                            </p:txEl>
                                          </p:spTgt>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1000"/>
                                  </p:stCondLst>
                                  <p:childTnLst>
                                    <p:set>
                                      <p:cBhvr>
                                        <p:cTn id="17" dur="1" fill="hold">
                                          <p:stCondLst>
                                            <p:cond delay="0"/>
                                          </p:stCondLst>
                                        </p:cTn>
                                        <p:tgtEl>
                                          <p:spTgt spid="34818">
                                            <p:txEl>
                                              <p:pRg st="2" end="2"/>
                                            </p:txEl>
                                          </p:spTgt>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34818">
                                            <p:txEl>
                                              <p:pRg st="3" end="3"/>
                                            </p:txEl>
                                          </p:spTgt>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1000"/>
                                  </p:stCondLst>
                                  <p:childTnLst>
                                    <p:set>
                                      <p:cBhvr>
                                        <p:cTn id="23" dur="1" fill="hold">
                                          <p:stCondLst>
                                            <p:cond delay="0"/>
                                          </p:stCondLst>
                                        </p:cTn>
                                        <p:tgtEl>
                                          <p:spTgt spid="34818">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Effect transition="in" filter="fade">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2124075" y="25400"/>
            <a:ext cx="7056438" cy="1125538"/>
          </a:xfrm>
        </p:spPr>
        <p:txBody>
          <a:bodyPr/>
          <a:lstStyle/>
          <a:p>
            <a:r>
              <a:rPr lang="en-AU" sz="4400"/>
              <a:t>Iron mingled with clay!</a:t>
            </a:r>
          </a:p>
        </p:txBody>
      </p:sp>
      <p:sp>
        <p:nvSpPr>
          <p:cNvPr id="116739" name="Rectangle 3"/>
          <p:cNvSpPr>
            <a:spLocks noGrp="1" noChangeArrowheads="1"/>
          </p:cNvSpPr>
          <p:nvPr>
            <p:ph type="subTitle" idx="1"/>
          </p:nvPr>
        </p:nvSpPr>
        <p:spPr>
          <a:xfrm>
            <a:off x="250825" y="1125538"/>
            <a:ext cx="8640763" cy="5545137"/>
          </a:xfrm>
        </p:spPr>
        <p:txBody>
          <a:bodyPr/>
          <a:lstStyle/>
          <a:p>
            <a:pPr algn="just">
              <a:lnSpc>
                <a:spcPct val="90000"/>
              </a:lnSpc>
              <a:buNone/>
            </a:pPr>
            <a:r>
              <a:rPr lang="en-US" dirty="0">
                <a:latin typeface="Bookman Old Style" pitchFamily="18" charset="0"/>
              </a:rPr>
              <a:t>In the second chapter of Daniel the kingdoms of men are represented by a composite image, consisting of four principal elements: first, gold; second, silver; third, brass; and fourth, iron; each element representing some phase of the kingdoms of men. </a:t>
            </a:r>
            <a:r>
              <a:rPr lang="en-US" dirty="0">
                <a:solidFill>
                  <a:srgbClr val="FFFF00"/>
                </a:solidFill>
                <a:latin typeface="Bookman Old Style" pitchFamily="18" charset="0"/>
              </a:rPr>
              <a:t>The fourth element in its latter day phase assumes the aspect of clay and iron mixed; </a:t>
            </a:r>
            <a:r>
              <a:rPr lang="en-US" i="1" dirty="0">
                <a:solidFill>
                  <a:srgbClr val="FFFF00"/>
                </a:solidFill>
                <a:latin typeface="Bookman Old Style" pitchFamily="18" charset="0"/>
              </a:rPr>
              <a:t>i.e.</a:t>
            </a:r>
            <a:r>
              <a:rPr lang="en-US" dirty="0">
                <a:solidFill>
                  <a:srgbClr val="FFFF00"/>
                </a:solidFill>
                <a:latin typeface="Bookman Old Style" pitchFamily="18" charset="0"/>
              </a:rPr>
              <a:t>, </a:t>
            </a:r>
            <a:r>
              <a:rPr lang="en-US" dirty="0">
                <a:solidFill>
                  <a:srgbClr val="00FF00"/>
                </a:solidFill>
                <a:latin typeface="Bookman Old Style" pitchFamily="18" charset="0"/>
              </a:rPr>
              <a:t>republicanism</a:t>
            </a:r>
            <a:r>
              <a:rPr lang="en-US" dirty="0">
                <a:solidFill>
                  <a:srgbClr val="FFFF00"/>
                </a:solidFill>
                <a:latin typeface="Bookman Old Style" pitchFamily="18" charset="0"/>
              </a:rPr>
              <a:t> and </a:t>
            </a:r>
            <a:r>
              <a:rPr lang="en-US" dirty="0">
                <a:solidFill>
                  <a:srgbClr val="00FF00"/>
                </a:solidFill>
                <a:latin typeface="Bookman Old Style" pitchFamily="18" charset="0"/>
              </a:rPr>
              <a:t>autocracy</a:t>
            </a:r>
            <a:r>
              <a:rPr lang="en-US" dirty="0">
                <a:solidFill>
                  <a:srgbClr val="FFFF00"/>
                </a:solidFill>
                <a:latin typeface="Bookman Old Style" pitchFamily="18" charset="0"/>
              </a:rPr>
              <a:t>, shown, perhaps, in one of its most subtle aspects, </a:t>
            </a:r>
            <a:r>
              <a:rPr lang="en-US" dirty="0">
                <a:solidFill>
                  <a:srgbClr val="00FF00"/>
                </a:solidFill>
                <a:latin typeface="Bookman Old Style" pitchFamily="18" charset="0"/>
              </a:rPr>
              <a:t>in the silent capture of democracy by autocratic ecclesiasticism</a:t>
            </a:r>
            <a:r>
              <a:rPr lang="en-US" dirty="0">
                <a:solidFill>
                  <a:srgbClr val="FFFF00"/>
                </a:solidFill>
                <a:latin typeface="Bookman Old Style" pitchFamily="18" charset="0"/>
              </a:rPr>
              <a:t>, enabling the latter to ride into power thereby.</a:t>
            </a:r>
            <a:endParaRPr lang="en-AU" sz="900" dirty="0">
              <a:solidFill>
                <a:srgbClr val="FFFF00"/>
              </a:solidFill>
              <a:latin typeface="Bookman Old Style" pitchFamily="18" charset="0"/>
            </a:endParaRPr>
          </a:p>
          <a:p>
            <a:pPr marL="457200" lvl="1" indent="0" algn="r">
              <a:lnSpc>
                <a:spcPct val="90000"/>
              </a:lnSpc>
              <a:spcBef>
                <a:spcPct val="40000"/>
              </a:spcBef>
              <a:buFont typeface="Wingdings" pitchFamily="2" charset="2"/>
              <a:buNone/>
            </a:pPr>
            <a:r>
              <a:rPr lang="en-AU" sz="2400" b="1" dirty="0">
                <a:ln>
                  <a:solidFill>
                    <a:schemeClr val="tx1"/>
                  </a:solidFill>
                </a:ln>
                <a:solidFill>
                  <a:srgbClr val="FF00FF"/>
                </a:solidFill>
                <a:effectLst/>
              </a:rPr>
              <a:t>Henry </a:t>
            </a:r>
            <a:r>
              <a:rPr lang="en-AU" sz="2400" b="1" dirty="0" err="1">
                <a:ln>
                  <a:solidFill>
                    <a:schemeClr val="tx1"/>
                  </a:solidFill>
                </a:ln>
                <a:solidFill>
                  <a:srgbClr val="FF00FF"/>
                </a:solidFill>
                <a:effectLst/>
              </a:rPr>
              <a:t>Sulley</a:t>
            </a:r>
            <a:r>
              <a:rPr lang="en-AU" sz="2400" b="1" dirty="0">
                <a:ln>
                  <a:solidFill>
                    <a:schemeClr val="tx1"/>
                  </a:solidFill>
                </a:ln>
                <a:solidFill>
                  <a:srgbClr val="FF00FF"/>
                </a:solidFill>
                <a:effectLst/>
              </a:rPr>
              <a:t>, Temple of Ezekiel’s Prophecy</a:t>
            </a:r>
            <a:endParaRPr lang="en-AU" sz="2400" dirty="0">
              <a:ln>
                <a:solidFill>
                  <a:schemeClr val="tx1"/>
                </a:solidFill>
              </a:ln>
              <a:solidFill>
                <a:srgbClr val="FF00FF"/>
              </a:solidFill>
              <a:effectLst/>
            </a:endParaRPr>
          </a:p>
        </p:txBody>
      </p:sp>
      <p:graphicFrame>
        <p:nvGraphicFramePr>
          <p:cNvPr id="116740" name="Object 4"/>
          <p:cNvGraphicFramePr>
            <a:graphicFrameLocks noChangeAspect="1"/>
          </p:cNvGraphicFramePr>
          <p:nvPr/>
        </p:nvGraphicFramePr>
        <p:xfrm>
          <a:off x="0" y="0"/>
          <a:ext cx="2339975" cy="1095375"/>
        </p:xfrm>
        <a:graphic>
          <a:graphicData uri="http://schemas.openxmlformats.org/presentationml/2006/ole">
            <p:oleObj spid="_x0000_s586754" name="Photo Editor Photo" r:id="rId3" imgW="1362265" imgH="638264"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16740"/>
                                        </p:tgtEl>
                                        <p:attrNameLst>
                                          <p:attrName>style.visibility</p:attrName>
                                        </p:attrNameLst>
                                      </p:cBhvr>
                                      <p:to>
                                        <p:strVal val="visible"/>
                                      </p:to>
                                    </p:set>
                                    <p:animEffect transition="in" filter="slide(fromBottom)">
                                      <p:cBhvr>
                                        <p:cTn id="7" dur="2000"/>
                                        <p:tgtEl>
                                          <p:spTgt spid="116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subTitle" idx="1"/>
          </p:nvPr>
        </p:nvSpPr>
        <p:spPr>
          <a:xfrm>
            <a:off x="0" y="6453188"/>
            <a:ext cx="3348038" cy="431800"/>
          </a:xfrm>
          <a:noFill/>
          <a:ln/>
        </p:spPr>
        <p:txBody>
          <a:bodyPr/>
          <a:lstStyle/>
          <a:p>
            <a:pPr>
              <a:lnSpc>
                <a:spcPct val="90000"/>
              </a:lnSpc>
              <a:spcBef>
                <a:spcPct val="0"/>
              </a:spcBef>
              <a:buClrTx/>
              <a:buFontTx/>
              <a:buNone/>
            </a:pPr>
            <a:r>
              <a:rPr lang="en-AU" sz="2800" b="1">
                <a:solidFill>
                  <a:srgbClr val="99FF99"/>
                </a:solidFill>
                <a:effectLst>
                  <a:outerShdw blurRad="38100" dist="38100" dir="2700000" algn="tl">
                    <a:srgbClr val="FFFFFF"/>
                  </a:outerShdw>
                </a:effectLst>
                <a:latin typeface="Monotype Corsiva" pitchFamily="66" charset="0"/>
              </a:rPr>
              <a:t>Cameos of the Kingdom</a:t>
            </a:r>
          </a:p>
        </p:txBody>
      </p:sp>
      <p:pic>
        <p:nvPicPr>
          <p:cNvPr id="73731" name="Picture 3" descr="Temple"/>
          <p:cNvPicPr>
            <a:picLocks noChangeAspect="1" noChangeArrowheads="1"/>
          </p:cNvPicPr>
          <p:nvPr/>
        </p:nvPicPr>
        <p:blipFill>
          <a:blip r:embed="rId2" cstate="print"/>
          <a:srcRect/>
          <a:stretch>
            <a:fillRect/>
          </a:stretch>
        </p:blipFill>
        <p:spPr bwMode="auto">
          <a:xfrm>
            <a:off x="0" y="0"/>
            <a:ext cx="9144000" cy="6897688"/>
          </a:xfrm>
          <a:prstGeom prst="rect">
            <a:avLst/>
          </a:prstGeom>
          <a:noFill/>
        </p:spPr>
      </p:pic>
      <p:sp>
        <p:nvSpPr>
          <p:cNvPr id="6" name="Rectangle 3"/>
          <p:cNvSpPr txBox="1">
            <a:spLocks noChangeArrowheads="1"/>
          </p:cNvSpPr>
          <p:nvPr/>
        </p:nvSpPr>
        <p:spPr bwMode="auto">
          <a:xfrm>
            <a:off x="468313" y="403920"/>
            <a:ext cx="8280400" cy="2737048"/>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marL="0" marR="0" lvl="0" indent="0" algn="ctr" defTabSz="914400" rtl="0" eaLnBrk="1" fontAlgn="base" latinLnBrk="0" hangingPunct="1">
              <a:lnSpc>
                <a:spcPct val="85000"/>
              </a:lnSpc>
              <a:spcAft>
                <a:spcPct val="0"/>
              </a:spcAft>
              <a:buClr>
                <a:srgbClr val="FFFF00"/>
              </a:buClr>
              <a:buSzTx/>
              <a:buFont typeface="Wingdings" pitchFamily="2" charset="2"/>
              <a:buNone/>
              <a:tabLst/>
              <a:defRPr/>
            </a:pPr>
            <a:r>
              <a:rPr kumimoji="0" lang="en-AU" sz="9600" b="1" i="0" u="none" strike="noStrike" kern="0" cap="none" spc="0" normalizeH="0" baseline="0" noProof="0" dirty="0" smtClean="0">
                <a:ln>
                  <a:solidFill>
                    <a:schemeClr val="bg1"/>
                  </a:solidFill>
                </a:ln>
                <a:solidFill>
                  <a:srgbClr val="66FFFF"/>
                </a:solidFill>
                <a:effectLst/>
                <a:uLnTx/>
                <a:uFillTx/>
                <a:latin typeface="Monotype Corsiva" pitchFamily="66" charset="0"/>
                <a:ea typeface="+mn-ea"/>
                <a:cs typeface="+mn-cs"/>
              </a:rPr>
              <a:t>“Even so, come, Lord Jesus.”</a:t>
            </a:r>
            <a:endParaRPr kumimoji="0" lang="en-AU" sz="9600" b="1" i="0" u="none" strike="noStrike" kern="0" cap="none" spc="0" normalizeH="0" baseline="0" noProof="0" dirty="0">
              <a:ln>
                <a:solidFill>
                  <a:schemeClr val="bg1"/>
                </a:solidFill>
              </a:ln>
              <a:solidFill>
                <a:srgbClr val="66FFFF"/>
              </a:solidFill>
              <a:effectLst/>
              <a:uLnTx/>
              <a:uFillTx/>
              <a:latin typeface="Monotype Corsiva" pitchFamily="66" charset="0"/>
              <a:ea typeface="+mn-ea"/>
              <a:cs typeface="+mn-cs"/>
            </a:endParaRPr>
          </a:p>
        </p:txBody>
      </p:sp>
      <p:sp>
        <p:nvSpPr>
          <p:cNvPr id="7" name="Text Box 4"/>
          <p:cNvSpPr txBox="1">
            <a:spLocks noChangeArrowheads="1"/>
          </p:cNvSpPr>
          <p:nvPr/>
        </p:nvSpPr>
        <p:spPr bwMode="auto">
          <a:xfrm>
            <a:off x="250825" y="5407025"/>
            <a:ext cx="8642350" cy="1373188"/>
          </a:xfrm>
          <a:prstGeom prst="rect">
            <a:avLst/>
          </a:prstGeom>
          <a:noFill/>
          <a:ln w="9525">
            <a:noFill/>
            <a:miter lim="800000"/>
            <a:headEnd/>
            <a:tailEnd/>
          </a:ln>
          <a:effectLst/>
        </p:spPr>
        <p:txBody>
          <a:bodyPr>
            <a:spAutoFit/>
          </a:bodyPr>
          <a:lstStyle/>
          <a:p>
            <a:pPr algn="ctr">
              <a:spcBef>
                <a:spcPct val="50000"/>
              </a:spcBef>
            </a:pPr>
            <a:r>
              <a:rPr lang="en-AU" sz="2800" b="1" i="1" dirty="0">
                <a:ln w="3175">
                  <a:solidFill>
                    <a:schemeClr val="bg1"/>
                  </a:solidFill>
                </a:ln>
                <a:solidFill>
                  <a:srgbClr val="FFFF00"/>
                </a:solidFill>
                <a:latin typeface="Bookman Old Style" pitchFamily="18" charset="0"/>
                <a:cs typeface="Arial" charset="0"/>
              </a:rPr>
              <a:t>“…the path of the just is as the shining light, that </a:t>
            </a:r>
            <a:r>
              <a:rPr lang="en-AU" sz="2800" b="1" i="1" dirty="0" err="1">
                <a:ln w="3175">
                  <a:solidFill>
                    <a:schemeClr val="bg1"/>
                  </a:solidFill>
                </a:ln>
                <a:solidFill>
                  <a:srgbClr val="FFFF00"/>
                </a:solidFill>
                <a:latin typeface="Bookman Old Style" pitchFamily="18" charset="0"/>
                <a:cs typeface="Arial" charset="0"/>
              </a:rPr>
              <a:t>shineth</a:t>
            </a:r>
            <a:r>
              <a:rPr lang="en-AU" sz="2800" b="1" i="1" dirty="0">
                <a:ln w="3175">
                  <a:solidFill>
                    <a:schemeClr val="bg1"/>
                  </a:solidFill>
                </a:ln>
                <a:solidFill>
                  <a:srgbClr val="FFFF00"/>
                </a:solidFill>
                <a:latin typeface="Bookman Old Style" pitchFamily="18" charset="0"/>
                <a:cs typeface="Arial" charset="0"/>
              </a:rPr>
              <a:t> more and more unto the perfect day.”</a:t>
            </a:r>
            <a:r>
              <a:rPr lang="en-AU" sz="2800" dirty="0">
                <a:ln w="3175">
                  <a:solidFill>
                    <a:schemeClr val="bg1"/>
                  </a:solidFill>
                </a:ln>
                <a:solidFill>
                  <a:srgbClr val="FFFF00"/>
                </a:solidFill>
                <a:cs typeface="Arial" charset="0"/>
              </a:rPr>
              <a:t> </a:t>
            </a:r>
            <a:r>
              <a:rPr lang="en-AU" sz="2800" b="1" dirty="0">
                <a:ln w="3175">
                  <a:solidFill>
                    <a:schemeClr val="bg1"/>
                  </a:solidFill>
                </a:ln>
                <a:solidFill>
                  <a:srgbClr val="FFFF00"/>
                </a:solidFill>
                <a:cs typeface="Arial" charset="0"/>
              </a:rPr>
              <a:t>– </a:t>
            </a:r>
            <a:r>
              <a:rPr lang="en-AU" sz="2800" b="1" dirty="0">
                <a:ln w="3175">
                  <a:solidFill>
                    <a:schemeClr val="bg1"/>
                  </a:solidFill>
                </a:ln>
                <a:solidFill>
                  <a:srgbClr val="FF0000"/>
                </a:solidFill>
                <a:cs typeface="Arial" charset="0"/>
              </a:rPr>
              <a:t>Prov. 4:18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5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5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ctrTitle"/>
          </p:nvPr>
        </p:nvSpPr>
        <p:spPr>
          <a:xfrm>
            <a:off x="0" y="73025"/>
            <a:ext cx="9144000" cy="763687"/>
          </a:xfrm>
          <a:noFill/>
          <a:ln/>
        </p:spPr>
        <p:txBody>
          <a:bodyPr/>
          <a:lstStyle/>
          <a:p>
            <a:r>
              <a:rPr lang="en-AU" sz="4400" dirty="0" smtClean="0"/>
              <a:t>...</a:t>
            </a:r>
            <a:endParaRPr lang="en-AU" sz="4400" dirty="0"/>
          </a:p>
        </p:txBody>
      </p:sp>
      <p:sp>
        <p:nvSpPr>
          <p:cNvPr id="852995" name="AutoShape 3" descr="%5Cdocuments%20and%20settings%5Cjim%20cowie%5Cmy%20documents%5Cmy%20project"/>
          <p:cNvSpPr>
            <a:spLocks noChangeAspect="1" noChangeArrowheads="1"/>
          </p:cNvSpPr>
          <p:nvPr/>
        </p:nvSpPr>
        <p:spPr bwMode="auto">
          <a:xfrm>
            <a:off x="3543300" y="2514600"/>
            <a:ext cx="2057400" cy="1828800"/>
          </a:xfrm>
          <a:prstGeom prst="rect">
            <a:avLst/>
          </a:prstGeom>
          <a:noFill/>
        </p:spPr>
        <p:txBody>
          <a:bodyPr/>
          <a:lstStyle/>
          <a:p>
            <a:endParaRPr lang="en-US"/>
          </a:p>
        </p:txBody>
      </p:sp>
      <p:sp>
        <p:nvSpPr>
          <p:cNvPr id="852996" name="AutoShape 4"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p>
        </p:txBody>
      </p:sp>
      <p:sp>
        <p:nvSpPr>
          <p:cNvPr id="852997" name="AutoShape 5"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p>
        </p:txBody>
      </p:sp>
      <p:sp>
        <p:nvSpPr>
          <p:cNvPr id="852998" name="Text Box 6"/>
          <p:cNvSpPr txBox="1">
            <a:spLocks noChangeArrowheads="1"/>
          </p:cNvSpPr>
          <p:nvPr/>
        </p:nvSpPr>
        <p:spPr bwMode="auto">
          <a:xfrm>
            <a:off x="137946" y="797880"/>
            <a:ext cx="8798831" cy="584775"/>
          </a:xfrm>
          <a:prstGeom prst="rect">
            <a:avLst/>
          </a:prstGeom>
          <a:noFill/>
          <a:ln w="9525">
            <a:noFill/>
            <a:miter lim="800000"/>
            <a:headEnd/>
            <a:tailEnd/>
          </a:ln>
          <a:effectLst/>
        </p:spPr>
        <p:txBody>
          <a:bodyPr wrap="square">
            <a:spAutoFit/>
          </a:bodyPr>
          <a:lstStyle/>
          <a:p>
            <a:pPr marL="539750" indent="-539750">
              <a:spcAft>
                <a:spcPts val="400"/>
              </a:spcAft>
              <a:buClr>
                <a:srgbClr val="FFFF00"/>
              </a:buClr>
              <a:buFont typeface="Wingdings" pitchFamily="2" charset="2"/>
              <a:buChar char="v"/>
            </a:pPr>
            <a:r>
              <a:rPr lang="en-AU" sz="3200" b="1" dirty="0" smtClean="0"/>
              <a:t>.</a:t>
            </a:r>
            <a:endParaRPr lang="en-AU"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529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buClr>
                <a:srgbClr val="009999"/>
              </a:buClr>
            </a:pPr>
            <a:r>
              <a:rPr lang="en-AU"/>
              <a:t>The Letters to the Seven Ecclesias</a:t>
            </a:r>
          </a:p>
        </p:txBody>
      </p:sp>
      <p:sp>
        <p:nvSpPr>
          <p:cNvPr id="271363" name="Rectangle 3"/>
          <p:cNvSpPr>
            <a:spLocks noGrp="1" noChangeArrowheads="1"/>
          </p:cNvSpPr>
          <p:nvPr>
            <p:ph type="body" idx="1"/>
          </p:nvPr>
        </p:nvSpPr>
        <p:spPr>
          <a:xfrm>
            <a:off x="173038" y="836613"/>
            <a:ext cx="8791575" cy="5400675"/>
          </a:xfrm>
        </p:spPr>
        <p:txBody>
          <a:bodyPr/>
          <a:lstStyle/>
          <a:p>
            <a:pPr marL="538163" indent="-538163">
              <a:lnSpc>
                <a:spcPct val="90000"/>
              </a:lnSpc>
              <a:spcBef>
                <a:spcPct val="30000"/>
              </a:spcBef>
            </a:pPr>
            <a:r>
              <a:rPr lang="en-US" sz="3400"/>
              <a:t>.</a:t>
            </a:r>
          </a:p>
        </p:txBody>
      </p:sp>
      <p:pic>
        <p:nvPicPr>
          <p:cNvPr id="271364" name="Picture 4" descr="IMG_0269"/>
          <p:cNvPicPr>
            <a:picLocks noChangeAspect="1" noChangeArrowheads="1"/>
          </p:cNvPicPr>
          <p:nvPr/>
        </p:nvPicPr>
        <p:blipFill>
          <a:blip r:embed="rId3" cstate="print"/>
          <a:srcRect/>
          <a:stretch>
            <a:fillRect/>
          </a:stretch>
        </p:blipFill>
        <p:spPr bwMode="auto">
          <a:xfrm>
            <a:off x="0" y="760413"/>
            <a:ext cx="9252000" cy="6169605"/>
          </a:xfrm>
          <a:prstGeom prst="rect">
            <a:avLst/>
          </a:prstGeom>
          <a:noFill/>
          <a:ln w="9525">
            <a:noFill/>
            <a:miter lim="800000"/>
            <a:headEnd/>
            <a:tailEnd/>
          </a:ln>
        </p:spPr>
      </p:pic>
      <p:sp>
        <p:nvSpPr>
          <p:cNvPr id="271362" name="Rectangle 2"/>
          <p:cNvSpPr>
            <a:spLocks noGrp="1" noChangeArrowheads="1"/>
          </p:cNvSpPr>
          <p:nvPr>
            <p:ph type="title"/>
          </p:nvPr>
        </p:nvSpPr>
        <p:spPr>
          <a:xfrm>
            <a:off x="0" y="43728"/>
            <a:ext cx="9144000" cy="765175"/>
          </a:xfrm>
          <a:solidFill>
            <a:schemeClr val="tx2"/>
          </a:solidFill>
        </p:spPr>
        <p:txBody>
          <a:bodyPr/>
          <a:lstStyle/>
          <a:p>
            <a:r>
              <a:rPr lang="en-AU" sz="4400" dirty="0">
                <a:effectLst>
                  <a:outerShdw blurRad="38100" dist="38100" dir="2700000" algn="tl">
                    <a:srgbClr val="FFFFFF"/>
                  </a:outerShdw>
                </a:effectLst>
              </a:rPr>
              <a:t>Ruins of ancient Laodicea</a:t>
            </a:r>
          </a:p>
        </p:txBody>
      </p:sp>
      <p:sp>
        <p:nvSpPr>
          <p:cNvPr id="271365" name="Text Box 5"/>
          <p:cNvSpPr txBox="1">
            <a:spLocks noChangeArrowheads="1"/>
          </p:cNvSpPr>
          <p:nvPr/>
        </p:nvSpPr>
        <p:spPr bwMode="auto">
          <a:xfrm>
            <a:off x="0" y="857232"/>
            <a:ext cx="9143999" cy="2308324"/>
          </a:xfrm>
          <a:prstGeom prst="rect">
            <a:avLst/>
          </a:prstGeom>
          <a:noFill/>
          <a:ln w="9525">
            <a:noFill/>
            <a:miter lim="800000"/>
            <a:headEnd/>
            <a:tailEnd/>
          </a:ln>
          <a:effectLst/>
        </p:spPr>
        <p:txBody>
          <a:bodyPr wrap="square">
            <a:spAutoFit/>
          </a:bodyPr>
          <a:lstStyle/>
          <a:p>
            <a:pPr algn="ctr" fontAlgn="base">
              <a:lnSpc>
                <a:spcPct val="90000"/>
              </a:lnSpc>
              <a:spcBef>
                <a:spcPct val="0"/>
              </a:spcBef>
              <a:spcAft>
                <a:spcPct val="0"/>
              </a:spcAft>
            </a:pPr>
            <a:r>
              <a:rPr lang="en-US" sz="3200" b="1" dirty="0">
                <a:solidFill>
                  <a:srgbClr val="000000"/>
                </a:solidFill>
                <a:latin typeface="Bookman Old Style" pitchFamily="18" charset="0"/>
              </a:rPr>
              <a:t>“Because thou </a:t>
            </a:r>
            <a:r>
              <a:rPr lang="en-US" sz="3200" b="1" dirty="0" err="1">
                <a:solidFill>
                  <a:srgbClr val="000000"/>
                </a:solidFill>
                <a:latin typeface="Bookman Old Style" pitchFamily="18" charset="0"/>
              </a:rPr>
              <a:t>sayest</a:t>
            </a:r>
            <a:r>
              <a:rPr lang="en-US" sz="3200" b="1" dirty="0">
                <a:solidFill>
                  <a:srgbClr val="000000"/>
                </a:solidFill>
                <a:latin typeface="Bookman Old Style" pitchFamily="18" charset="0"/>
              </a:rPr>
              <a:t>, I am rich, and increased with goods, and have need of nothing; and </a:t>
            </a:r>
            <a:r>
              <a:rPr lang="en-US" sz="3200" b="1" dirty="0" err="1">
                <a:solidFill>
                  <a:srgbClr val="000000"/>
                </a:solidFill>
                <a:latin typeface="Bookman Old Style" pitchFamily="18" charset="0"/>
              </a:rPr>
              <a:t>knowest</a:t>
            </a:r>
            <a:r>
              <a:rPr lang="en-US" sz="3200" b="1" dirty="0">
                <a:solidFill>
                  <a:srgbClr val="000000"/>
                </a:solidFill>
                <a:latin typeface="Bookman Old Style" pitchFamily="18" charset="0"/>
              </a:rPr>
              <a:t> not that thou art wretched, and miserable, and poor, and blind, and naked.” – </a:t>
            </a:r>
            <a:r>
              <a:rPr lang="en-US" sz="3200" dirty="0">
                <a:ln w="22225">
                  <a:solidFill>
                    <a:srgbClr val="000000"/>
                  </a:solidFill>
                </a:ln>
                <a:solidFill>
                  <a:srgbClr val="FF0000"/>
                </a:solidFill>
                <a:latin typeface="Arial Black" pitchFamily="34" charset="0"/>
              </a:rPr>
              <a:t>Rev. 3:17</a:t>
            </a:r>
            <a:endParaRPr lang="en-AU" sz="3200" dirty="0">
              <a:ln w="22225">
                <a:solidFill>
                  <a:srgbClr val="000000"/>
                </a:solidFill>
              </a:ln>
              <a:solidFill>
                <a:srgbClr val="FF0000"/>
              </a:solidFill>
              <a:latin typeface="Arial Black" pitchFamily="34" charset="0"/>
            </a:endParaRPr>
          </a:p>
        </p:txBody>
      </p:sp>
      <p:sp>
        <p:nvSpPr>
          <p:cNvPr id="7" name="Text Box 5"/>
          <p:cNvSpPr txBox="1">
            <a:spLocks noChangeArrowheads="1"/>
          </p:cNvSpPr>
          <p:nvPr/>
        </p:nvSpPr>
        <p:spPr bwMode="auto">
          <a:xfrm>
            <a:off x="714347" y="5295649"/>
            <a:ext cx="7715305" cy="1348061"/>
          </a:xfrm>
          <a:prstGeom prst="rect">
            <a:avLst/>
          </a:prstGeom>
          <a:solidFill>
            <a:srgbClr val="FFFF00"/>
          </a:solidFill>
          <a:ln w="38100">
            <a:solidFill>
              <a:srgbClr val="FF0000"/>
            </a:solidFill>
            <a:miter lim="800000"/>
            <a:headEnd/>
            <a:tailEnd/>
          </a:ln>
          <a:effectLst/>
        </p:spPr>
        <p:txBody>
          <a:bodyPr wrap="square">
            <a:spAutoFit/>
          </a:bodyPr>
          <a:lstStyle/>
          <a:p>
            <a:pPr algn="ctr" fontAlgn="base">
              <a:lnSpc>
                <a:spcPct val="85000"/>
              </a:lnSpc>
              <a:spcBef>
                <a:spcPct val="50000"/>
              </a:spcBef>
              <a:spcAft>
                <a:spcPct val="0"/>
              </a:spcAft>
            </a:pPr>
            <a:r>
              <a:rPr lang="en-US" sz="4800" b="1" dirty="0">
                <a:solidFill>
                  <a:srgbClr val="000000"/>
                </a:solidFill>
                <a:latin typeface="Bookman Old Style" pitchFamily="18" charset="0"/>
              </a:rPr>
              <a:t>“Behold, I stand at the door, and knock…”</a:t>
            </a:r>
            <a:endParaRPr lang="en-AU" sz="4800" b="1" dirty="0">
              <a:solidFill>
                <a:srgbClr val="000000"/>
              </a:solidFill>
              <a:latin typeface="Bookman Old Style" pitchFamily="18" charset="0"/>
            </a:endParaRPr>
          </a:p>
        </p:txBody>
      </p:sp>
      <p:sp>
        <p:nvSpPr>
          <p:cNvPr id="8" name="TextBox 7"/>
          <p:cNvSpPr txBox="1"/>
          <p:nvPr/>
        </p:nvSpPr>
        <p:spPr>
          <a:xfrm>
            <a:off x="428596" y="3204520"/>
            <a:ext cx="8358246" cy="1938992"/>
          </a:xfrm>
          <a:prstGeom prst="rect">
            <a:avLst/>
          </a:prstGeom>
          <a:solidFill>
            <a:schemeClr val="tx1"/>
          </a:solidFill>
        </p:spPr>
        <p:txBody>
          <a:bodyPr wrap="square" rtlCol="0">
            <a:spAutoFit/>
          </a:bodyPr>
          <a:lstStyle/>
          <a:p>
            <a:pPr algn="ctr" fontAlgn="base">
              <a:spcBef>
                <a:spcPct val="0"/>
              </a:spcBef>
              <a:spcAft>
                <a:spcPct val="0"/>
              </a:spcAft>
            </a:pPr>
            <a:r>
              <a:rPr lang="en-AU" sz="4000" dirty="0">
                <a:ln>
                  <a:solidFill>
                    <a:srgbClr val="000000"/>
                  </a:solidFill>
                </a:ln>
                <a:solidFill>
                  <a:srgbClr val="00FF00"/>
                </a:solidFill>
                <a:latin typeface="Arial Black" pitchFamily="34" charset="0"/>
              </a:rPr>
              <a:t>We are in the </a:t>
            </a:r>
            <a:r>
              <a:rPr lang="en-AU" sz="4000" dirty="0" err="1">
                <a:ln>
                  <a:solidFill>
                    <a:srgbClr val="000000"/>
                  </a:solidFill>
                </a:ln>
                <a:solidFill>
                  <a:srgbClr val="00FF00"/>
                </a:solidFill>
                <a:latin typeface="Arial Black" pitchFamily="34" charset="0"/>
              </a:rPr>
              <a:t>Laodicean</a:t>
            </a:r>
            <a:r>
              <a:rPr lang="en-AU" sz="4000" dirty="0">
                <a:ln>
                  <a:solidFill>
                    <a:srgbClr val="000000"/>
                  </a:solidFill>
                </a:ln>
                <a:solidFill>
                  <a:srgbClr val="00FF00"/>
                </a:solidFill>
                <a:latin typeface="Arial Black" pitchFamily="34" charset="0"/>
              </a:rPr>
              <a:t> era of Ecclesial history – A time of unparalleled prosperity!</a:t>
            </a:r>
            <a:endParaRPr lang="en-US" sz="4000" dirty="0">
              <a:ln>
                <a:solidFill>
                  <a:srgbClr val="000000"/>
                </a:solidFill>
              </a:ln>
              <a:solidFill>
                <a:srgbClr val="00FF00"/>
              </a:solidFill>
              <a:latin typeface="Arial Black" pitchFamily="34" charset="0"/>
            </a:endParaRPr>
          </a:p>
        </p:txBody>
      </p:sp>
      <p:pic>
        <p:nvPicPr>
          <p:cNvPr id="9" name="Knocking at door.wav">
            <a:hlinkClick r:id="" action="ppaction://media"/>
          </p:cNvPr>
          <p:cNvPicPr>
            <a:picLocks noRot="1" noChangeAspect="1"/>
          </p:cNvPicPr>
          <p:nvPr>
            <a:audioFile r:link="rId1"/>
          </p:nvPr>
        </p:nvPicPr>
        <p:blipFill>
          <a:blip r:embed="rId4" cstate="print"/>
          <a:stretch>
            <a:fillRect/>
          </a:stretch>
        </p:blipFill>
        <p:spPr>
          <a:xfrm>
            <a:off x="9396536" y="6722368"/>
            <a:ext cx="288032" cy="288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2000"/>
                            </p:stCondLst>
                            <p:childTnLst>
                              <p:par>
                                <p:cTn id="13" presetID="35" presetClass="emph" presetSubtype="0" repeatCount="indefinite" fill="hold" grpId="1" nodeType="afterEffect">
                                  <p:stCondLst>
                                    <p:cond delay="0"/>
                                  </p:stCondLst>
                                  <p:endCondLst>
                                    <p:cond evt="onNext" delay="0">
                                      <p:tgtEl>
                                        <p:sldTgt/>
                                      </p:tgtEl>
                                    </p:cond>
                                  </p:endCondLst>
                                  <p:childTnLst>
                                    <p:anim calcmode="discrete" valueType="str">
                                      <p:cBhvr>
                                        <p:cTn id="14" dur="1000" fill="hold"/>
                                        <p:tgtEl>
                                          <p:spTgt spid="7"/>
                                        </p:tgtEl>
                                        <p:attrNameLst>
                                          <p:attrName>style.visibility</p:attrName>
                                        </p:attrNameLst>
                                      </p:cBhvr>
                                      <p:tavLst>
                                        <p:tav tm="0">
                                          <p:val>
                                            <p:strVal val="hidden"/>
                                          </p:val>
                                        </p:tav>
                                        <p:tav tm="50000">
                                          <p:val>
                                            <p:strVal val="visible"/>
                                          </p:val>
                                        </p:tav>
                                      </p:tavLst>
                                    </p:anim>
                                  </p:childTnLst>
                                </p:cTn>
                              </p:par>
                            </p:childTnLst>
                          </p:cTn>
                        </p:par>
                        <p:par>
                          <p:cTn id="15" fill="hold">
                            <p:stCondLst>
                              <p:cond delay="3000"/>
                            </p:stCondLst>
                            <p:childTnLst>
                              <p:par>
                                <p:cTn id="16" presetID="1" presetClass="mediacall" presetSubtype="0" fill="hold" nodeType="afterEffect">
                                  <p:stCondLst>
                                    <p:cond delay="0"/>
                                  </p:stCondLst>
                                  <p:childTnLst>
                                    <p:cmd type="call" cmd="playFrom(0.0)">
                                      <p:cBhvr>
                                        <p:cTn id="17" dur="91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
                <p:cTn id="18"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7" grpId="0" animBg="1"/>
      <p:bldP spid="7" grpId="1"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3206" y="13855"/>
            <a:ext cx="6927777" cy="348962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3206" y="3521184"/>
            <a:ext cx="8997696" cy="2140064"/>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0519" y="5661248"/>
            <a:ext cx="8998654" cy="1196752"/>
          </a:xfrm>
          <a:prstGeom prst="rect">
            <a:avLst/>
          </a:prstGeom>
          <a:noFill/>
          <a:ln w="9525">
            <a:noFill/>
            <a:miter lim="800000"/>
            <a:headEnd/>
            <a:tailEnd/>
          </a:ln>
        </p:spPr>
      </p:pic>
      <p:sp>
        <p:nvSpPr>
          <p:cNvPr id="7" name="Rectangle 6"/>
          <p:cNvSpPr/>
          <p:nvPr/>
        </p:nvSpPr>
        <p:spPr>
          <a:xfrm>
            <a:off x="-8802" y="5126749"/>
            <a:ext cx="72008" cy="17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8" name="Rectangle 7"/>
          <p:cNvSpPr/>
          <p:nvPr/>
        </p:nvSpPr>
        <p:spPr>
          <a:xfrm>
            <a:off x="9011519" y="5650126"/>
            <a:ext cx="45719" cy="128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TextBox 8"/>
          <p:cNvSpPr txBox="1"/>
          <p:nvPr/>
        </p:nvSpPr>
        <p:spPr>
          <a:xfrm>
            <a:off x="168391" y="1166309"/>
            <a:ext cx="6696744" cy="978729"/>
          </a:xfrm>
          <a:prstGeom prst="rect">
            <a:avLst/>
          </a:prstGeom>
          <a:noFill/>
        </p:spPr>
        <p:txBody>
          <a:bodyPr wrap="square" rtlCol="0">
            <a:spAutoFit/>
          </a:bodyPr>
          <a:lstStyle/>
          <a:p>
            <a:pPr algn="ctr" fontAlgn="base">
              <a:lnSpc>
                <a:spcPct val="90000"/>
              </a:lnSpc>
              <a:spcBef>
                <a:spcPct val="0"/>
              </a:spcBef>
              <a:spcAft>
                <a:spcPct val="0"/>
              </a:spcAft>
            </a:pPr>
            <a:r>
              <a:rPr lang="en-US" sz="3200" dirty="0">
                <a:ln>
                  <a:solidFill>
                    <a:sysClr val="windowText" lastClr="000000"/>
                  </a:solidFill>
                </a:ln>
                <a:solidFill>
                  <a:srgbClr val="FF0000"/>
                </a:solidFill>
                <a:latin typeface="Impact" pitchFamily="34" charset="0"/>
              </a:rPr>
              <a:t>90% chance of hyperinflationary great depression beginning in 2014</a:t>
            </a:r>
          </a:p>
        </p:txBody>
      </p:sp>
      <p:sp>
        <p:nvSpPr>
          <p:cNvPr id="10" name="Rectangle 9"/>
          <p:cNvSpPr/>
          <p:nvPr/>
        </p:nvSpPr>
        <p:spPr>
          <a:xfrm>
            <a:off x="7006417" y="3501008"/>
            <a:ext cx="212372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36866" name="Rectangle 2"/>
          <p:cNvSpPr>
            <a:spLocks noGrp="1" noChangeArrowheads="1"/>
          </p:cNvSpPr>
          <p:nvPr>
            <p:ph type="ctrTitle"/>
          </p:nvPr>
        </p:nvSpPr>
        <p:spPr>
          <a:xfrm>
            <a:off x="6948264" y="0"/>
            <a:ext cx="2195736" cy="3861048"/>
          </a:xfrm>
        </p:spPr>
        <p:txBody>
          <a:bodyPr/>
          <a:lstStyle/>
          <a:p>
            <a:r>
              <a:rPr lang="en-US" sz="2300" dirty="0" smtClean="0">
                <a:effectLst/>
                <a:latin typeface="+mj-lt"/>
              </a:rPr>
              <a:t>John Carroll Williams (born June 12, 1962) is the President and Chief Executive Officer of the Federal Reserve Bank of San Francisco. He serves on the Federal Open Market Committee.</a:t>
            </a:r>
            <a:endParaRPr lang="en-US" sz="2300" dirty="0">
              <a:effectLst/>
              <a:latin typeface="+mj-lt"/>
            </a:endParaRPr>
          </a:p>
        </p:txBody>
      </p:sp>
      <p:sp>
        <p:nvSpPr>
          <p:cNvPr id="1030" name="AutoShape 6" descr="John C. Williams"/>
          <p:cNvSpPr>
            <a:spLocks noChangeAspect="1" noChangeArrowheads="1"/>
          </p:cNvSpPr>
          <p:nvPr/>
        </p:nvSpPr>
        <p:spPr bwMode="auto">
          <a:xfrm>
            <a:off x="0" y="-327025"/>
            <a:ext cx="685800" cy="685800"/>
          </a:xfrm>
          <a:prstGeom prst="rect">
            <a:avLst/>
          </a:prstGeom>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endParaRPr>
          </a:p>
        </p:txBody>
      </p:sp>
      <p:sp>
        <p:nvSpPr>
          <p:cNvPr id="1032" name="AutoShape 8" descr="data:image/jpeg;base64,/9j/4AAQSkZJRgABAQAAAQABAAD/2wCEAAkGBwgHBgkIBwgKCgkLDRYPDQwMDRsUFRAWIB0iIiAdHx8kKDQsJCYxJx8fLT0tMTU3Ojo6Iys/RD84QzQ5OjcBCgoKDQwNGg8PGjclHyU3Nzc3Nzc3Nzc3Nzc3Nzc3Nzc3Nzc3Nzc3Nzc3Nzc3Nzc3Nzc3Nzc3Nzc3Nzc3Nzc3N//AABEIAKAAdQMBIgACEQEDEQH/xAAcAAACAgMBAQAAAAAAAAAAAAAFBgQHAAECAwj/xAA0EAACAQMDAgQEBQQCAwAAAAABAgMABBEFEiExQQYTIlEHMmFxFCOBkdFCobHBFeFDUoL/xAAZAQACAwEAAAAAAAAAAAAAAAABAwACBAX/xAAiEQACAwACAgMBAQEAAAAAAAAAAQIDERIhBDFBUWETMiL/2gAMAwEAAhEDEQA/ALjFZWYrMVNKYZWVleUrqrqDgntU0mHtWcd6F6hq6WbEnkqDuHYUkaz45Zt6Wb+TH8pb+on3zQcki6g36LJMqLx5gH3rUc8UjbUkUn2zVKnXrieXBmkwOcM2SaJR6jePbqxadcfLIhBx+lU/oM/h+lu4rMVV1p421LTJNl2guoR1b5T+tOug+KdO1pcQv5Ux/wDFIQDVlNMXKtoN1lbzkVmKtpTDVZW8VlTSYarKysqaTCCb0e1SYJVm5FDQUZGqTayokfUUAkuSRVwMdeg96E6nqKxWsoQgNz/8n61C13WxA/lrKqnGc56UAk1WJ7J/UC5GSao5YOhXoG1rUXuXki3kBgMqPcjn9yaTtRWYPiRCd3SrH0Lw5LeE3d2PKiONikephn+worc+FdOcYMdJcjVGspOC9niciaNnj6bhwy/atT61fWXqtJQ8Te45qzr3wXGXbyvl7Cg9x4IjI9Q49qHIs6n8CtY+JHvojDcBWcDoa3NemzaOSJgMMCr91/ip1/4NitSZrfcrrzxS/fLLFlDyG4P+qKa+CsoNey2vAPxA/ESJp+sSID0inJ5P0NWaCDg+9fIUFyQ2MsSjcZ6ir9+FHixdW01dOu5d93ADsY9XT/qnJmWcPlFgVya2TmtVYUcGt11WqhAEnyVtGxGSewya4WVdnavG5l2WU5BGdjf4phUq3UdYNzqs80kn5QchRn2pk8HWq6nObidMwxnKBh8ze9V7p4NxMGc4G7v3NXF4at1tLKMYAyM8Vkk+9OlWvgYEbqMjb2GMYrTjNcJnNevaqjWsIkqjmocyDmp8w6mh85POBVWMiBr+NDuBFV/4j0/bKHSPIIKkAfKc5BqxbhfMfHeg97aIzMGAPHeq+gzWop28tmhu/MQY3c80d8Pau+m6hb3Vo3lzwsDtB+cdx+1Tdc04KGXbwDlTSjM7xTgrkHPX2rRF6jBZHiz6tstUjvbKG4hHplQOK7NwaR/hrqyXHhaBZCS0LFKaPx0Pv/enpajJJ4wkLk1uhn4+D3/vWUeINAM18m1dhrmW/V4ymRyMGhrRN15r1NviPOeaZiKcmJlnZLBqrRhcL5uEDferVgUxxxKccKOlVvfK0OuReo4LqasiKQbVLHAwDWKxY2jqUPUmELc5GTXswoNc6oluDtUtjuK8YteeRtrIopaY5rX0GJfrUOZQATXkdQDqSOaDarrXkKQp9XYDqaDGJNEq7KqSQKEXmSGahMuq6jcTbduxevqHOPtWzeSRoTIUx3zQwDs+gXqyh4HB5J9qQbtfP3qeHB9Jp+u7lJsNjg/1HikjU4fJ1B1x6c9qZDpmW3ss/wCFGnzS+G2k9W0ykAU5NpDsO4/Wgnwfdz4RHmY2iZtv708gZrXF9GCS7AP/AAz+5/etUwbKyjyBgqXEAVBjvXnJCfKHNEbiMFFx2rxaBzDkHNTScRS8TWDJJaXa5GGwxxTLLM8sKIqNEqxhiHAye1calie1NtcW++N1zvB5VvtUpLZJY42xnAwQfaslr1nS8eORQuX2v3UbSx2UBk2jGFh6mhkV/rV87fiLN4VL4VmQDj34p6EPlLsgKovc4rRt4d3mzuXI/pApaHtPQXoKXcwntT5eY0G6RiW5OcDFKPiCS903VWgkuw28DDBAoFWZYW6wo5RNjyep/pSD4rgkk1neApxgAt0xUTQHHV7PCTRbu9sC8V8kUp/rB3cZ/wA1AOjalDG6PciZSCCDwT9abbC1R7ddoUj2HT96ni0RU5QUHLSyrSK8t7SS3tQbpTnJ9B5GP5pe1lQ9wJIUB3Dlc07+JpUTKR4z3NJOpemBX7h+asmIsiWr8K9UsY9Mi0dWY3Kq0p44+v8Amn0SgHgVS/wm3HxE7clVtmyfuR/FW6XPatVX/UezF5OQsxEzzfpWVD8w1lM4mfkwLtlK4LmulMgGC3FSf0Fbx9KtiKcpHMRVm2lAa3bLsZw3QHgV0Fw+RXlv2g++6snkRx6dLwp7Bp/DJ6yQqhYqOKD3Grl7wW9uAM/MQvQe9R9TvHigYDJz0AHWuNGs3QyTTD85+TnsKRp0UkuyemvaYpdBco7J82G70leJ/EGmJOrKd27qKZtQ0WC4SXbDHvfuoxSjrvhO2Ee9nBdeuT1qAf4eXh/xGfxjwRriB+fsabWut0W8njFItpaQWJGw49qZLeQz220HORxQYU+hc16cSXLY96A3gMkLRryzcCi+uQGG8IY888UJikQsPMYhSasjNPOQ6/Ca3KXF5KedkSpke/NWRnmlnwfpX/E6Uoz65/zD2wO1HtzVtqWQOXfPlPSTmtVG3tWVcTpxuNbya8810CKsL09ATiolw2x3B643CpIIqLqanyfNXB8s8/UUm6PKJq8WzhZ+MgXAaSZJEIYLztPTND72LxFcQvJYT2yMDwrDOR96lZLkbOA3X7UZs1AtNp71gR3NRF03S4pIEN1fXHncbh0H1xQvWNDtgJZHvLhzu6Z4xRC61CezDKkAf2z0oBf399Ou1oUHsN1X1YHj3/pitq+kK06pb3kiIr9jyRTnp1vDY6fEGJLIMkt1NA7ewnlulmuPlHRewrz1zUnhd0LHOMACgUeJgXXL0XGoXMueB6RRb4Y2aXmqTzTRK6wRDbuGRkmlK8c52tyTzTb8MdShstSktp3CfixtTPQsOgpta7Rivb4stHHXithfeuJZo4jiRgDXlJe26qWLjitqX0cskbRWqEP4htUYrvFZRxhwmc1sZrsAe4rr0gZJFEVhoA1hUY5AI5yD0rl54o87mHH1qLda5ptohae5VQPbmhhdagVcZ069Mch/KYjax7Ci9jMrx7c9egPelqLxHbeIr68too9sMMQMbOMM/J3H7dK4S5nsZdqtuQcgntXOsjkmjt0T2tNjl5cOcyID9+aG36xtHIVRQV6YGKFtr67AXJyKGX3iRQjquefc0DQmibfXAjt8E44qvNXvzcXbMpJCnAqbq+ry3KlYxj60A2noP70UhNku8RjMXfca3dlkt4plco0coIZeorT+hCev2rm/bbYRKfmLg06pd6ZrX1gwxeJdR1C3iinnYyxjaH6Fh9T711+PvM7Xnf6gmlyxmRcqQTk0etZ1kj2PztHGfat8Wc+S7Me7cnpn9a3XRtI3Y+og4BrKOAGWPVdUljwoP3PFTBdXxj2PL6vvUd5Du6/xXhJKdvt/FFRSA+zq7uWKlppmYjPelHWb9538tGwg4x71O1W9KgoCMmly5bJ4z19qq2XjH7Gn4axNceKmRxlRZS5z7kqKcNUsJ0kZdv2+tKfwslVPF8iHGXs32/oVq2L+1S5jHYjvSZ1KxGmq51v8K4uIJdpJUgjtigV0WDkHt2NWTLbYwkyDaejCgOp6BEzs4cDPQYrDKLg8Z0ISU1qEaVQTzjP0qNIgjUM2BnoKY5NP2sywLkA4LY6V4DR/zC7jd9xTq6XLt+hFlsY+gDDavNP5jjC54FD9fkxcxRLgbQSR7U5m0EalmwMDk0gXsn4m7km6bm4z7VpcFFGRz5EzTY/MbeTgfWjCsFRgvUjHWhFm21QF4/WikBwfUw6f+1Xj6FM91uG3Zz1VTWUOlfZhD1XIrdHQYO7zc88DGSPp2qHfXAjiJJ4Hce9beUYyec8kf4oTqM4M/lAZ2exxz71dsqkD7qVnOSST3xyKhgAsAccnsa95juzt7e/FeeMA8mlMakH/AIdvs8b2HXLxypyfoT/qruHOBVFeCn2eOtJx/VI4/dGq4PE2rroWiXV+6hniT8tCfmc/KP3q0SrBXinXIrSV7G12NcY/NYjPl56frS0NQlWIvcGUZPXGVxSzpN1dFp5bsPLLcymWWYjjnqD9KNatqFva2M7qiNK6BVZWKkf2rFbOX9MZ3/GqqXi881jLp1xYanZ+bYmMrGdrop+VvtWrm3CrkY5GarHwjqV1b6+08chCuNsq54cfWrOMyOFI+VhkV0qtdaZwrM5vBY8VS/h9JnIOGf0L9zVfbcnAGP8AVOfj6ceZb269gZGHt2FKGPUR3/zSbO2BEi2BBHDH9BRFXOBngfVgKHRqRnAGR/epEU4A7gjr6On61ERm7qAzSBoyBxg9TWVFl1b14jR3A7k/xWVNQMP/2Q=="/>
          <p:cNvSpPr>
            <a:spLocks noChangeAspect="1" noChangeArrowheads="1"/>
          </p:cNvSpPr>
          <p:nvPr/>
        </p:nvSpPr>
        <p:spPr bwMode="auto">
          <a:xfrm>
            <a:off x="0" y="-731838"/>
            <a:ext cx="1114425" cy="1524001"/>
          </a:xfrm>
          <a:prstGeom prst="rect">
            <a:avLst/>
          </a:prstGeom>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endParaRPr>
          </a:p>
        </p:txBody>
      </p:sp>
      <p:sp>
        <p:nvSpPr>
          <p:cNvPr id="1034" name="AutoShape 10" descr="data:image/jpeg;base64,/9j/4AAQSkZJRgABAQAAAQABAAD/2wCEAAkGBwgHBgkIBwgKCgkLDRYPDQwMDRsUFRAWIB0iIiAdHx8kKDQsJCYxJx8fLT0tMTU3Ojo6Iys/RD84QzQ5OjcBCgoKDQwNGg8PGjclHyU3Nzc3Nzc3Nzc3Nzc3Nzc3Nzc3Nzc3Nzc3Nzc3Nzc3Nzc3Nzc3Nzc3Nzc3Nzc3Nzc3N//AABEIAKAAdQMBIgACEQEDEQH/xAAcAAACAgMBAQAAAAAAAAAAAAAFBgQHAAECAwj/xAA0EAACAQMDAgQEBQQCAwAAAAABAgMABBEFEiExQQYTIlEHMmFxFCOBkdFCobHBFeFDUoL/xAAZAQACAwEAAAAAAAAAAAAAAAABAwACBAX/xAAiEQACAwACAgMBAQEAAAAAAAAAAQIDERIhBDFBUWETMiL/2gAMAwEAAhEDEQA/ALjFZWYrMVNKYZWVleUrqrqDgntU0mHtWcd6F6hq6WbEnkqDuHYUkaz45Zt6Wb+TH8pb+on3zQcki6g36LJMqLx5gH3rUc8UjbUkUn2zVKnXrieXBmkwOcM2SaJR6jePbqxadcfLIhBx+lU/oM/h+lu4rMVV1p421LTJNl2guoR1b5T+tOug+KdO1pcQv5Ux/wDFIQDVlNMXKtoN1lbzkVmKtpTDVZW8VlTSYarKysqaTCCb0e1SYJVm5FDQUZGqTayokfUUAkuSRVwMdeg96E6nqKxWsoQgNz/8n61C13WxA/lrKqnGc56UAk1WJ7J/UC5GSao5YOhXoG1rUXuXki3kBgMqPcjn9yaTtRWYPiRCd3SrH0Lw5LeE3d2PKiONikephn+worc+FdOcYMdJcjVGspOC9niciaNnj6bhwy/atT61fWXqtJQ8Te45qzr3wXGXbyvl7Cg9x4IjI9Q49qHIs6n8CtY+JHvojDcBWcDoa3NemzaOSJgMMCr91/ip1/4NitSZrfcrrzxS/fLLFlDyG4P+qKa+CsoNey2vAPxA/ESJp+sSID0inJ5P0NWaCDg+9fIUFyQ2MsSjcZ6ir9+FHixdW01dOu5d93ADsY9XT/qnJmWcPlFgVya2TmtVYUcGt11WqhAEnyVtGxGSewya4WVdnavG5l2WU5BGdjf4phUq3UdYNzqs80kn5QchRn2pk8HWq6nObidMwxnKBh8ze9V7p4NxMGc4G7v3NXF4at1tLKMYAyM8Vkk+9OlWvgYEbqMjb2GMYrTjNcJnNevaqjWsIkqjmocyDmp8w6mh85POBVWMiBr+NDuBFV/4j0/bKHSPIIKkAfKc5BqxbhfMfHeg97aIzMGAPHeq+gzWop28tmhu/MQY3c80d8Pau+m6hb3Vo3lzwsDtB+cdx+1Tdc04KGXbwDlTSjM7xTgrkHPX2rRF6jBZHiz6tstUjvbKG4hHplQOK7NwaR/hrqyXHhaBZCS0LFKaPx0Pv/enpajJJ4wkLk1uhn4+D3/vWUeINAM18m1dhrmW/V4ymRyMGhrRN15r1NviPOeaZiKcmJlnZLBqrRhcL5uEDferVgUxxxKccKOlVvfK0OuReo4LqasiKQbVLHAwDWKxY2jqUPUmELc5GTXswoNc6oluDtUtjuK8YteeRtrIopaY5rX0GJfrUOZQATXkdQDqSOaDarrXkKQp9XYDqaDGJNEq7KqSQKEXmSGahMuq6jcTbduxevqHOPtWzeSRoTIUx3zQwDs+gXqyh4HB5J9qQbtfP3qeHB9Jp+u7lJsNjg/1HikjU4fJ1B1x6c9qZDpmW3ss/wCFGnzS+G2k9W0ykAU5NpDsO4/Wgnwfdz4RHmY2iZtv708gZrXF9GCS7AP/AAz+5/etUwbKyjyBgqXEAVBjvXnJCfKHNEbiMFFx2rxaBzDkHNTScRS8TWDJJaXa5GGwxxTLLM8sKIqNEqxhiHAye1calie1NtcW++N1zvB5VvtUpLZJY42xnAwQfaslr1nS8eORQuX2v3UbSx2UBk2jGFh6mhkV/rV87fiLN4VL4VmQDj34p6EPlLsgKovc4rRt4d3mzuXI/pApaHtPQXoKXcwntT5eY0G6RiW5OcDFKPiCS903VWgkuw28DDBAoFWZYW6wo5RNjyep/pSD4rgkk1neApxgAt0xUTQHHV7PCTRbu9sC8V8kUp/rB3cZ/wA1AOjalDG6PciZSCCDwT9abbC1R7ddoUj2HT96ni0RU5QUHLSyrSK8t7SS3tQbpTnJ9B5GP5pe1lQ9wJIUB3Dlc07+JpUTKR4z3NJOpemBX7h+asmIsiWr8K9UsY9Mi0dWY3Kq0p44+v8Amn0SgHgVS/wm3HxE7clVtmyfuR/FW6XPatVX/UezF5OQsxEzzfpWVD8w1lM4mfkwLtlK4LmulMgGC3FSf0Fbx9KtiKcpHMRVm2lAa3bLsZw3QHgV0Fw+RXlv2g++6snkRx6dLwp7Bp/DJ6yQqhYqOKD3Grl7wW9uAM/MQvQe9R9TvHigYDJz0AHWuNGs3QyTTD85+TnsKRp0UkuyemvaYpdBco7J82G70leJ/EGmJOrKd27qKZtQ0WC4SXbDHvfuoxSjrvhO2Ee9nBdeuT1qAf4eXh/xGfxjwRriB+fsabWut0W8njFItpaQWJGw49qZLeQz220HORxQYU+hc16cSXLY96A3gMkLRryzcCi+uQGG8IY888UJikQsPMYhSasjNPOQ6/Ca3KXF5KedkSpke/NWRnmlnwfpX/E6Uoz65/zD2wO1HtzVtqWQOXfPlPSTmtVG3tWVcTpxuNbya8810CKsL09ATiolw2x3B643CpIIqLqanyfNXB8s8/UUm6PKJq8WzhZ+MgXAaSZJEIYLztPTND72LxFcQvJYT2yMDwrDOR96lZLkbOA3X7UZs1AtNp71gR3NRF03S4pIEN1fXHncbh0H1xQvWNDtgJZHvLhzu6Z4xRC61CezDKkAf2z0oBf399Ou1oUHsN1X1YHj3/pitq+kK06pb3kiIr9jyRTnp1vDY6fEGJLIMkt1NA7ewnlulmuPlHRewrz1zUnhd0LHOMACgUeJgXXL0XGoXMueB6RRb4Y2aXmqTzTRK6wRDbuGRkmlK8c52tyTzTb8MdShstSktp3CfixtTPQsOgpta7Rivb4stHHXithfeuJZo4jiRgDXlJe26qWLjitqX0cskbRWqEP4htUYrvFZRxhwmc1sZrsAe4rr0gZJFEVhoA1hUY5AI5yD0rl54o87mHH1qLda5ptohae5VQPbmhhdagVcZ069Mch/KYjax7Ci9jMrx7c9egPelqLxHbeIr68too9sMMQMbOMM/J3H7dK4S5nsZdqtuQcgntXOsjkmjt0T2tNjl5cOcyID9+aG36xtHIVRQV6YGKFtr67AXJyKGX3iRQjquefc0DQmibfXAjt8E44qvNXvzcXbMpJCnAqbq+ry3KlYxj60A2noP70UhNku8RjMXfca3dlkt4plco0coIZeorT+hCev2rm/bbYRKfmLg06pd6ZrX1gwxeJdR1C3iinnYyxjaH6Fh9T711+PvM7Xnf6gmlyxmRcqQTk0etZ1kj2PztHGfat8Wc+S7Me7cnpn9a3XRtI3Y+og4BrKOAGWPVdUljwoP3PFTBdXxj2PL6vvUd5Du6/xXhJKdvt/FFRSA+zq7uWKlppmYjPelHWb9538tGwg4x71O1W9KgoCMmly5bJ4z19qq2XjH7Gn4axNceKmRxlRZS5z7kqKcNUsJ0kZdv2+tKfwslVPF8iHGXs32/oVq2L+1S5jHYjvSZ1KxGmq51v8K4uIJdpJUgjtigV0WDkHt2NWTLbYwkyDaejCgOp6BEzs4cDPQYrDKLg8Z0ISU1qEaVQTzjP0qNIgjUM2BnoKY5NP2sywLkA4LY6V4DR/zC7jd9xTq6XLt+hFlsY+gDDavNP5jjC54FD9fkxcxRLgbQSR7U5m0EalmwMDk0gXsn4m7km6bm4z7VpcFFGRz5EzTY/MbeTgfWjCsFRgvUjHWhFm21QF4/WikBwfUw6f+1Xj6FM91uG3Zz1VTWUOlfZhD1XIrdHQYO7zc88DGSPp2qHfXAjiJJ4Hce9beUYyec8kf4oTqM4M/lAZ2exxz71dsqkD7qVnOSST3xyKhgAsAccnsa95juzt7e/FeeMA8mlMakH/AIdvs8b2HXLxypyfoT/qruHOBVFeCn2eOtJx/VI4/dGq4PE2rroWiXV+6hniT8tCfmc/KP3q0SrBXinXIrSV7G12NcY/NYjPl56frS0NQlWIvcGUZPXGVxSzpN1dFp5bsPLLcymWWYjjnqD9KNatqFva2M7qiNK6BVZWKkf2rFbOX9MZ3/GqqXi881jLp1xYanZ+bYmMrGdrop+VvtWrm3CrkY5GarHwjqV1b6+08chCuNsq54cfWrOMyOFI+VhkV0qtdaZwrM5vBY8VS/h9JnIOGf0L9zVfbcnAGP8AVOfj6ceZb269gZGHt2FKGPUR3/zSbO2BEi2BBHDH9BRFXOBngfVgKHRqRnAGR/epEU4A7gjr6On61ERm7qAzSBoyBxg9TWVFl1b14jR3A7k/xWVNQMP/2Q=="/>
          <p:cNvSpPr>
            <a:spLocks noChangeAspect="1" noChangeArrowheads="1"/>
          </p:cNvSpPr>
          <p:nvPr/>
        </p:nvSpPr>
        <p:spPr bwMode="auto">
          <a:xfrm>
            <a:off x="0" y="-731838"/>
            <a:ext cx="1114425" cy="1524001"/>
          </a:xfrm>
          <a:prstGeom prst="rect">
            <a:avLst/>
          </a:prstGeom>
          <a:noFill/>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srgbClr val="FFFFFF"/>
              </a:solidFill>
            </a:endParaRPr>
          </a:p>
        </p:txBody>
      </p:sp>
      <p:pic>
        <p:nvPicPr>
          <p:cNvPr id="14" name="Picture 13" descr="untitled.png"/>
          <p:cNvPicPr>
            <a:picLocks noChangeAspect="1"/>
          </p:cNvPicPr>
          <p:nvPr/>
        </p:nvPicPr>
        <p:blipFill>
          <a:blip r:embed="rId5" cstate="print"/>
          <a:stretch>
            <a:fillRect/>
          </a:stretch>
        </p:blipFill>
        <p:spPr>
          <a:xfrm>
            <a:off x="62302" y="2780928"/>
            <a:ext cx="851145" cy="116396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ctrTitle"/>
          </p:nvPr>
        </p:nvSpPr>
        <p:spPr>
          <a:xfrm>
            <a:off x="0" y="45315"/>
            <a:ext cx="9144000" cy="763687"/>
          </a:xfrm>
          <a:noFill/>
          <a:ln/>
        </p:spPr>
        <p:txBody>
          <a:bodyPr/>
          <a:lstStyle/>
          <a:p>
            <a:r>
              <a:rPr lang="en-AU" sz="4400" b="1" dirty="0" smtClean="0">
                <a:latin typeface="Arial" pitchFamily="34" charset="0"/>
                <a:cs typeface="Arial" pitchFamily="34" charset="0"/>
              </a:rPr>
              <a:t>What might the triggers be?</a:t>
            </a:r>
            <a:endParaRPr lang="en-AU" sz="4400" b="1" dirty="0">
              <a:latin typeface="Arial" pitchFamily="34" charset="0"/>
              <a:cs typeface="Arial" pitchFamily="34" charset="0"/>
            </a:endParaRPr>
          </a:p>
        </p:txBody>
      </p:sp>
      <p:sp>
        <p:nvSpPr>
          <p:cNvPr id="852995" name="AutoShape 3" descr="%5Cdocuments%20and%20settings%5Cjim%20cowie%5Cmy%20documents%5Cmy%20project"/>
          <p:cNvSpPr>
            <a:spLocks noChangeAspect="1" noChangeArrowheads="1"/>
          </p:cNvSpPr>
          <p:nvPr/>
        </p:nvSpPr>
        <p:spPr bwMode="auto">
          <a:xfrm>
            <a:off x="3543300" y="2514600"/>
            <a:ext cx="2057400" cy="1828800"/>
          </a:xfrm>
          <a:prstGeom prst="rect">
            <a:avLst/>
          </a:prstGeom>
          <a:noFill/>
        </p:spPr>
        <p:txBody>
          <a:bodyPr/>
          <a:lstStyle/>
          <a:p>
            <a:endParaRPr lang="en-US">
              <a:solidFill>
                <a:srgbClr val="FFFFFF"/>
              </a:solidFill>
            </a:endParaRPr>
          </a:p>
        </p:txBody>
      </p:sp>
      <p:sp>
        <p:nvSpPr>
          <p:cNvPr id="852996" name="AutoShape 4"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solidFill>
                <a:srgbClr val="FFFFFF"/>
              </a:solidFill>
            </a:endParaRPr>
          </a:p>
        </p:txBody>
      </p:sp>
      <p:sp>
        <p:nvSpPr>
          <p:cNvPr id="852997" name="AutoShape 5" descr="%5Cdocuments%20and%20settings%5Cjim%20cowie%5Cmy%20documents%5Cmy%20project"/>
          <p:cNvSpPr>
            <a:spLocks noChangeAspect="1" noChangeArrowheads="1"/>
          </p:cNvSpPr>
          <p:nvPr/>
        </p:nvSpPr>
        <p:spPr bwMode="auto">
          <a:xfrm>
            <a:off x="131763" y="46038"/>
            <a:ext cx="2057400" cy="1828800"/>
          </a:xfrm>
          <a:prstGeom prst="rect">
            <a:avLst/>
          </a:prstGeom>
          <a:noFill/>
        </p:spPr>
        <p:txBody>
          <a:bodyPr/>
          <a:lstStyle/>
          <a:p>
            <a:endParaRPr lang="en-US">
              <a:solidFill>
                <a:srgbClr val="FFFFFF"/>
              </a:solidFill>
            </a:endParaRPr>
          </a:p>
        </p:txBody>
      </p:sp>
      <p:sp>
        <p:nvSpPr>
          <p:cNvPr id="852998" name="Text Box 6"/>
          <p:cNvSpPr txBox="1">
            <a:spLocks noChangeArrowheads="1"/>
          </p:cNvSpPr>
          <p:nvPr/>
        </p:nvSpPr>
        <p:spPr bwMode="auto">
          <a:xfrm>
            <a:off x="54816" y="770170"/>
            <a:ext cx="9006054" cy="929485"/>
          </a:xfrm>
          <a:prstGeom prst="rect">
            <a:avLst/>
          </a:prstGeom>
          <a:noFill/>
          <a:ln w="9525">
            <a:noFill/>
            <a:miter lim="800000"/>
            <a:headEnd/>
            <a:tailEnd/>
          </a:ln>
          <a:effectLst/>
        </p:spPr>
        <p:txBody>
          <a:bodyPr wrap="square">
            <a:spAutoFit/>
          </a:bodyPr>
          <a:lstStyle/>
          <a:p>
            <a:pPr marL="539750" indent="-539750">
              <a:lnSpc>
                <a:spcPct val="85000"/>
              </a:lnSpc>
              <a:buClr>
                <a:srgbClr val="FFFF00"/>
              </a:buClr>
              <a:buFont typeface="Wingdings" pitchFamily="2" charset="2"/>
              <a:buChar char="v"/>
            </a:pPr>
            <a:r>
              <a:rPr lang="en-AU" sz="3200" b="1" dirty="0" smtClean="0">
                <a:solidFill>
                  <a:srgbClr val="FFFFFF"/>
                </a:solidFill>
              </a:rPr>
              <a:t>It may be the collapse of the world’s once 4</a:t>
            </a:r>
            <a:r>
              <a:rPr lang="en-AU" sz="3200" b="1" baseline="30000" dirty="0" smtClean="0">
                <a:solidFill>
                  <a:srgbClr val="FFFFFF"/>
                </a:solidFill>
              </a:rPr>
              <a:t>th</a:t>
            </a:r>
            <a:r>
              <a:rPr lang="en-AU" sz="3200" b="1" dirty="0" smtClean="0">
                <a:solidFill>
                  <a:srgbClr val="FFFFFF"/>
                </a:solidFill>
              </a:rPr>
              <a:t> largest economy from a 3 year drought.</a:t>
            </a:r>
            <a:endParaRPr lang="en-AU" sz="3200" b="1" dirty="0">
              <a:solidFill>
                <a:srgbClr val="FFFFFF"/>
              </a:solidFill>
            </a:endParaRPr>
          </a:p>
        </p:txBody>
      </p:sp>
      <p:pic>
        <p:nvPicPr>
          <p:cNvPr id="7" name="Picture 6" descr="California drought - 2014 snow cap.png"/>
          <p:cNvPicPr>
            <a:picLocks noChangeAspect="1"/>
          </p:cNvPicPr>
          <p:nvPr/>
        </p:nvPicPr>
        <p:blipFill>
          <a:blip r:embed="rId2" cstate="print"/>
          <a:stretch>
            <a:fillRect/>
          </a:stretch>
        </p:blipFill>
        <p:spPr>
          <a:xfrm>
            <a:off x="0" y="1714500"/>
            <a:ext cx="9144000" cy="5143500"/>
          </a:xfrm>
          <a:prstGeom prst="rect">
            <a:avLst/>
          </a:prstGeom>
        </p:spPr>
      </p:pic>
      <p:sp>
        <p:nvSpPr>
          <p:cNvPr id="8" name="TextBox 7"/>
          <p:cNvSpPr txBox="1"/>
          <p:nvPr/>
        </p:nvSpPr>
        <p:spPr>
          <a:xfrm>
            <a:off x="3131840" y="1839168"/>
            <a:ext cx="3744416" cy="769441"/>
          </a:xfrm>
          <a:prstGeom prst="rect">
            <a:avLst/>
          </a:prstGeom>
          <a:noFill/>
        </p:spPr>
        <p:txBody>
          <a:bodyPr wrap="square" rtlCol="0">
            <a:spAutoFit/>
          </a:bodyPr>
          <a:lstStyle/>
          <a:p>
            <a:r>
              <a:rPr lang="en-US" sz="4400" b="1" dirty="0" smtClean="0">
                <a:ln>
                  <a:solidFill>
                    <a:sysClr val="windowText" lastClr="000000"/>
                  </a:solidFill>
                </a:ln>
                <a:solidFill>
                  <a:srgbClr val="FF0000"/>
                </a:solidFill>
              </a:rPr>
              <a:t>California</a:t>
            </a:r>
            <a:endParaRPr lang="en-US" sz="4400" b="1" dirty="0">
              <a:ln>
                <a:solidFill>
                  <a:sysClr val="windowText" lastClr="000000"/>
                </a:solidFill>
              </a:ln>
              <a:solidFill>
                <a:srgbClr val="FF0000"/>
              </a:solidFill>
            </a:endParaRPr>
          </a:p>
        </p:txBody>
      </p:sp>
      <p:pic>
        <p:nvPicPr>
          <p:cNvPr id="648194" name="Picture 2" descr="A car sits in dried and cracked earth of what was the bottom of the Almaden Reservoir in San Jose, California."/>
          <p:cNvPicPr>
            <a:picLocks noChangeAspect="1" noChangeArrowheads="1"/>
          </p:cNvPicPr>
          <p:nvPr/>
        </p:nvPicPr>
        <p:blipFill>
          <a:blip r:embed="rId3" cstate="print"/>
          <a:srcRect/>
          <a:stretch>
            <a:fillRect/>
          </a:stretch>
        </p:blipFill>
        <p:spPr bwMode="auto">
          <a:xfrm>
            <a:off x="96382" y="2994219"/>
            <a:ext cx="4381500" cy="2628900"/>
          </a:xfrm>
          <a:prstGeom prst="rect">
            <a:avLst/>
          </a:prstGeom>
          <a:noFill/>
          <a:ln w="57150">
            <a:solidFill>
              <a:srgbClr val="FF0000"/>
            </a:solidFill>
          </a:ln>
        </p:spPr>
      </p:pic>
      <p:sp>
        <p:nvSpPr>
          <p:cNvPr id="10" name="TextBox 9"/>
          <p:cNvSpPr txBox="1"/>
          <p:nvPr/>
        </p:nvSpPr>
        <p:spPr>
          <a:xfrm>
            <a:off x="780553" y="2924754"/>
            <a:ext cx="2907976" cy="461665"/>
          </a:xfrm>
          <a:prstGeom prst="rect">
            <a:avLst/>
          </a:prstGeom>
          <a:noFill/>
        </p:spPr>
        <p:txBody>
          <a:bodyPr wrap="none" rtlCol="0">
            <a:spAutoFit/>
          </a:bodyPr>
          <a:lstStyle/>
          <a:p>
            <a:r>
              <a:rPr lang="en-US" sz="2400" b="1" dirty="0" smtClean="0">
                <a:ln>
                  <a:solidFill>
                    <a:sysClr val="windowText" lastClr="000000"/>
                  </a:solidFill>
                </a:ln>
                <a:solidFill>
                  <a:srgbClr val="FF0000"/>
                </a:solidFill>
              </a:rPr>
              <a:t>A dam in San Jose</a:t>
            </a:r>
            <a:endParaRPr lang="en-US" sz="2400" b="1" dirty="0">
              <a:ln>
                <a:solidFill>
                  <a:sysClr val="windowText" lastClr="000000"/>
                </a:solidFill>
              </a:ln>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529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8" grpId="0" build="p"/>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cord lows: Mario Draghi announces the new measures."/>
          <p:cNvPicPr>
            <a:picLocks noChangeAspect="1" noChangeArrowheads="1"/>
          </p:cNvPicPr>
          <p:nvPr/>
        </p:nvPicPr>
        <p:blipFill>
          <a:blip r:embed="rId2" cstate="print"/>
          <a:srcRect/>
          <a:stretch>
            <a:fillRect/>
          </a:stretch>
        </p:blipFill>
        <p:spPr bwMode="auto">
          <a:xfrm>
            <a:off x="5868144" y="0"/>
            <a:ext cx="3275856" cy="1843990"/>
          </a:xfrm>
          <a:prstGeom prst="rect">
            <a:avLst/>
          </a:prstGeom>
          <a:noFill/>
        </p:spPr>
      </p:pic>
      <p:sp>
        <p:nvSpPr>
          <p:cNvPr id="3" name="TextBox 2"/>
          <p:cNvSpPr txBox="1"/>
          <p:nvPr/>
        </p:nvSpPr>
        <p:spPr>
          <a:xfrm>
            <a:off x="110237" y="100044"/>
            <a:ext cx="5760640" cy="1754326"/>
          </a:xfrm>
          <a:prstGeom prst="rect">
            <a:avLst/>
          </a:prstGeom>
          <a:noFill/>
        </p:spPr>
        <p:txBody>
          <a:bodyPr wrap="square" rtlCol="0">
            <a:spAutoFit/>
          </a:bodyPr>
          <a:lstStyle/>
          <a:p>
            <a:pPr algn="ctr" defTabSz="914290">
              <a:lnSpc>
                <a:spcPct val="90000"/>
              </a:lnSpc>
            </a:pPr>
            <a:r>
              <a:rPr lang="en-AU" sz="4000" b="1" dirty="0">
                <a:solidFill>
                  <a:srgbClr val="FFFF00"/>
                </a:solidFill>
              </a:rPr>
              <a:t>European Central Bank moves to negative interest rates</a:t>
            </a:r>
          </a:p>
        </p:txBody>
      </p:sp>
      <p:sp>
        <p:nvSpPr>
          <p:cNvPr id="4" name="TextBox 3"/>
          <p:cNvSpPr txBox="1"/>
          <p:nvPr/>
        </p:nvSpPr>
        <p:spPr>
          <a:xfrm>
            <a:off x="7795772" y="169319"/>
            <a:ext cx="1259632" cy="1034129"/>
          </a:xfrm>
          <a:prstGeom prst="rect">
            <a:avLst/>
          </a:prstGeom>
          <a:noFill/>
        </p:spPr>
        <p:txBody>
          <a:bodyPr wrap="square" rtlCol="0">
            <a:spAutoFit/>
          </a:bodyPr>
          <a:lstStyle/>
          <a:p>
            <a:pPr algn="ctr" defTabSz="914290">
              <a:lnSpc>
                <a:spcPct val="85000"/>
              </a:lnSpc>
            </a:pPr>
            <a:r>
              <a:rPr lang="en-US" sz="2400" dirty="0">
                <a:solidFill>
                  <a:srgbClr val="000000"/>
                </a:solidFill>
                <a:latin typeface="Impact" pitchFamily="34" charset="0"/>
              </a:rPr>
              <a:t>ECB CEO Mario </a:t>
            </a:r>
            <a:r>
              <a:rPr lang="en-US" sz="2400" dirty="0" err="1">
                <a:solidFill>
                  <a:srgbClr val="000000"/>
                </a:solidFill>
                <a:latin typeface="Impact" pitchFamily="34" charset="0"/>
              </a:rPr>
              <a:t>Draghi</a:t>
            </a:r>
            <a:endParaRPr lang="en-AU" sz="2400" dirty="0">
              <a:solidFill>
                <a:srgbClr val="000000"/>
              </a:solidFill>
              <a:latin typeface="Impact" pitchFamily="34" charset="0"/>
            </a:endParaRPr>
          </a:p>
        </p:txBody>
      </p:sp>
      <p:sp>
        <p:nvSpPr>
          <p:cNvPr id="5" name="TextBox 4"/>
          <p:cNvSpPr txBox="1"/>
          <p:nvPr/>
        </p:nvSpPr>
        <p:spPr>
          <a:xfrm>
            <a:off x="124092" y="1844824"/>
            <a:ext cx="8840396" cy="4456605"/>
          </a:xfrm>
          <a:prstGeom prst="rect">
            <a:avLst/>
          </a:prstGeom>
          <a:noFill/>
        </p:spPr>
        <p:txBody>
          <a:bodyPr wrap="square" rtlCol="0">
            <a:spAutoFit/>
          </a:bodyPr>
          <a:lstStyle/>
          <a:p>
            <a:pPr marL="539750" indent="-539750" defTabSz="914290">
              <a:lnSpc>
                <a:spcPct val="95000"/>
              </a:lnSpc>
              <a:spcAft>
                <a:spcPts val="600"/>
              </a:spcAft>
              <a:buClr>
                <a:srgbClr val="FFFF00"/>
              </a:buClr>
              <a:buFont typeface="Wingdings" pitchFamily="2" charset="2"/>
              <a:buChar char="v"/>
            </a:pPr>
            <a:r>
              <a:rPr lang="en-US" sz="3200" b="1" dirty="0">
                <a:solidFill>
                  <a:srgbClr val="FFFFFF"/>
                </a:solidFill>
              </a:rPr>
              <a:t>A strong Euro, the threat of Deflation, ballooning debt levels and slow growth forced the ECB to slash interest rates – now negative! </a:t>
            </a:r>
            <a:r>
              <a:rPr lang="en-US" sz="3200" b="1" dirty="0">
                <a:solidFill>
                  <a:srgbClr val="FFFF00"/>
                </a:solidFill>
              </a:rPr>
              <a:t>(5 June 2014)</a:t>
            </a:r>
          </a:p>
          <a:p>
            <a:pPr marL="539750" indent="-539750" defTabSz="914290">
              <a:lnSpc>
                <a:spcPct val="95000"/>
              </a:lnSpc>
              <a:spcAft>
                <a:spcPts val="600"/>
              </a:spcAft>
              <a:buClr>
                <a:srgbClr val="FFFF00"/>
              </a:buClr>
              <a:buFont typeface="Wingdings" pitchFamily="2" charset="2"/>
              <a:buChar char="v"/>
            </a:pPr>
            <a:r>
              <a:rPr lang="en-US" sz="3200" b="1" dirty="0">
                <a:solidFill>
                  <a:srgbClr val="FFFFFF"/>
                </a:solidFill>
              </a:rPr>
              <a:t>Decision made to use </a:t>
            </a:r>
            <a:r>
              <a:rPr lang="en-US" sz="3200" b="1" dirty="0">
                <a:ln>
                  <a:solidFill>
                    <a:srgbClr val="FFFFFF"/>
                  </a:solidFill>
                </a:ln>
                <a:solidFill>
                  <a:srgbClr val="00FFCC"/>
                </a:solidFill>
              </a:rPr>
              <a:t>Quantitative Easing </a:t>
            </a:r>
            <a:r>
              <a:rPr lang="en-US" sz="3200" b="1" dirty="0">
                <a:solidFill>
                  <a:srgbClr val="FFFFFF"/>
                </a:solidFill>
              </a:rPr>
              <a:t>should these extraordinary measures fail.</a:t>
            </a:r>
          </a:p>
          <a:p>
            <a:pPr marL="539750" indent="-539750" defTabSz="914290">
              <a:lnSpc>
                <a:spcPct val="95000"/>
              </a:lnSpc>
              <a:spcAft>
                <a:spcPts val="600"/>
              </a:spcAft>
              <a:buClr>
                <a:srgbClr val="FFFF00"/>
              </a:buClr>
              <a:buFont typeface="Wingdings" pitchFamily="2" charset="2"/>
              <a:buChar char="v"/>
            </a:pPr>
            <a:r>
              <a:rPr lang="en-US" sz="3200" b="1" dirty="0">
                <a:solidFill>
                  <a:srgbClr val="FFFFFF"/>
                </a:solidFill>
              </a:rPr>
              <a:t>This is just another of many possible triggers for a collapse of the financial system that many pundits expect soon.</a:t>
            </a:r>
            <a:endParaRPr lang="en-AU" sz="3200" b="1" dirty="0">
              <a:solidFill>
                <a:srgbClr val="FFFFFF"/>
              </a:solidFill>
            </a:endParaRPr>
          </a:p>
        </p:txBody>
      </p:sp>
      <p:sp>
        <p:nvSpPr>
          <p:cNvPr id="6" name="TextBox 5"/>
          <p:cNvSpPr txBox="1"/>
          <p:nvPr/>
        </p:nvSpPr>
        <p:spPr>
          <a:xfrm>
            <a:off x="0" y="6226190"/>
            <a:ext cx="9144000" cy="646331"/>
          </a:xfrm>
          <a:prstGeom prst="rect">
            <a:avLst/>
          </a:prstGeom>
          <a:noFill/>
        </p:spPr>
        <p:txBody>
          <a:bodyPr wrap="square" rtlCol="0">
            <a:spAutoFit/>
          </a:bodyPr>
          <a:lstStyle/>
          <a:p>
            <a:pPr algn="ctr"/>
            <a:r>
              <a:rPr lang="en-US" sz="3600" dirty="0" smtClean="0">
                <a:ln w="12700">
                  <a:solidFill>
                    <a:srgbClr val="FFFF00"/>
                  </a:solidFill>
                </a:ln>
                <a:solidFill>
                  <a:srgbClr val="FF0000"/>
                </a:solidFill>
                <a:latin typeface="Arial Black" pitchFamily="34" charset="0"/>
              </a:rPr>
              <a:t>The ‘End Game’ begins for Europe</a:t>
            </a:r>
            <a:endParaRPr lang="en-AU" sz="3600" dirty="0">
              <a:ln w="12700">
                <a:solidFill>
                  <a:srgbClr val="FFFF00"/>
                </a:solidFill>
              </a:ln>
              <a:solidFill>
                <a:srgbClr val="FF0000"/>
              </a:solidFill>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par>
                          <p:cTn id="15" fill="hold">
                            <p:stCondLst>
                              <p:cond delay="0"/>
                            </p:stCondLst>
                            <p:childTnLst>
                              <p:par>
                                <p:cTn id="16" presetID="53" presetClass="entr" presetSubtype="0" fill="hold" grpId="0" nodeType="afterEffect">
                                  <p:stCondLst>
                                    <p:cond delay="100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cstate="print"/>
          <a:srcRect/>
          <a:stretch>
            <a:fillRect/>
          </a:stretch>
        </p:blipFill>
        <p:spPr bwMode="auto">
          <a:xfrm>
            <a:off x="2295454" y="11808"/>
            <a:ext cx="6840760" cy="6818034"/>
          </a:xfrm>
          <a:prstGeom prst="rect">
            <a:avLst/>
          </a:prstGeom>
          <a:noFill/>
          <a:ln w="9525">
            <a:noFill/>
            <a:miter lim="800000"/>
            <a:headEnd/>
            <a:tailEnd/>
          </a:ln>
        </p:spPr>
      </p:pic>
      <p:sp>
        <p:nvSpPr>
          <p:cNvPr id="3" name="TextBox 2"/>
          <p:cNvSpPr txBox="1"/>
          <p:nvPr/>
        </p:nvSpPr>
        <p:spPr>
          <a:xfrm>
            <a:off x="85863" y="728112"/>
            <a:ext cx="2123728" cy="5509200"/>
          </a:xfrm>
          <a:prstGeom prst="rect">
            <a:avLst/>
          </a:prstGeom>
          <a:noFill/>
        </p:spPr>
        <p:txBody>
          <a:bodyPr wrap="square" rtlCol="0">
            <a:spAutoFit/>
          </a:bodyPr>
          <a:lstStyle/>
          <a:p>
            <a:pPr algn="ctr" defTabSz="914290"/>
            <a:r>
              <a:rPr lang="en-US" sz="3200" b="1" dirty="0">
                <a:solidFill>
                  <a:srgbClr val="FFFF00"/>
                </a:solidFill>
              </a:rPr>
              <a:t>The Dow Jones Industrial Average (Stock Market activity) from 1928-29 and 2012-14</a:t>
            </a:r>
            <a:endParaRPr lang="en-AU" sz="3200" b="1" dirty="0">
              <a:solidFill>
                <a:srgbClr val="FFFF00"/>
              </a:solidFill>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8.3|214.1|10.7|61.1|21.6|5.8"/>
</p:tagLst>
</file>

<file path=ppt/tags/tag2.xml><?xml version="1.0" encoding="utf-8"?>
<p:tagLst xmlns:a="http://schemas.openxmlformats.org/drawingml/2006/main" xmlns:r="http://schemas.openxmlformats.org/officeDocument/2006/relationships" xmlns:p="http://schemas.openxmlformats.org/presentationml/2006/main">
  <p:tag name="TIMING" val="|88.3|214.1|10.7|61.1|21.6|5.8"/>
</p:tagLst>
</file>

<file path=ppt/theme/theme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Orbit">
  <a:themeElements>
    <a:clrScheme name="9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9_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9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9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9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9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9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9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9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75000"/>
          <a:buFont typeface="Wingdings" pitchFamily="2" charset="2"/>
          <a:buChar char="l"/>
          <a:tabLst/>
          <a:defRPr kumimoji="0" lang="en-AU"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75000"/>
          <a:buFont typeface="Wingdings" pitchFamily="2" charset="2"/>
          <a:buChar char="l"/>
          <a:tabLst/>
          <a:defRPr kumimoji="0" lang="en-AU"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Orbit">
  <a:themeElements>
    <a:clrScheme name="2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2_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2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2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2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2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2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2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Orbit">
  <a:themeElements>
    <a:clrScheme name="5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5_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90000"/>
          </a:lnSpc>
          <a:spcBef>
            <a:spcPct val="20000"/>
          </a:spcBef>
          <a:spcAft>
            <a:spcPct val="0"/>
          </a:spcAft>
          <a:buClr>
            <a:schemeClr val="hlink"/>
          </a:buClr>
          <a:buSzPct val="75000"/>
          <a:buFont typeface="Wingdings" pitchFamily="2" charset="2"/>
          <a:buNone/>
          <a:tabLst/>
          <a:defRPr kumimoji="0" lang="en-AU"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90000"/>
          </a:lnSpc>
          <a:spcBef>
            <a:spcPct val="20000"/>
          </a:spcBef>
          <a:spcAft>
            <a:spcPct val="0"/>
          </a:spcAft>
          <a:buClr>
            <a:schemeClr val="hlink"/>
          </a:buClr>
          <a:buSzPct val="75000"/>
          <a:buFont typeface="Wingdings" pitchFamily="2" charset="2"/>
          <a:buNone/>
          <a:tabLst/>
          <a:defRPr kumimoji="0" lang="en-AU"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5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5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5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5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5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5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5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33"/>
            </a:gs>
          </a:gsLst>
          <a:path path="rect">
            <a:fillToRect l="50000" t="50000" r="50000" b="50000"/>
          </a:path>
        </a:gradFill>
        <a:ln w="9525" cap="flat" cmpd="sng" algn="ctr">
          <a:noFill/>
          <a:prstDash val="solid"/>
          <a:round/>
          <a:headEnd type="none" w="med" len="med"/>
          <a:tailEnd type="none" w="med" len="med"/>
        </a:ln>
        <a:effectLst>
          <a:outerShdw dist="35921" dir="2700000" algn="ctr" rotWithShape="0">
            <a:srgbClr val="C0C0C0">
              <a:alpha val="80000"/>
            </a:srgbClr>
          </a:outerShdw>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AU"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33"/>
            </a:gs>
          </a:gsLst>
          <a:path path="rect">
            <a:fillToRect l="50000" t="50000" r="50000" b="50000"/>
          </a:path>
        </a:gradFill>
        <a:ln w="9525" cap="flat" cmpd="sng" algn="ctr">
          <a:noFill/>
          <a:prstDash val="solid"/>
          <a:round/>
          <a:headEnd type="none" w="med" len="med"/>
          <a:tailEnd type="none" w="med" len="med"/>
        </a:ln>
        <a:effectLst>
          <a:outerShdw dist="35921" dir="2700000" algn="ctr" rotWithShape="0">
            <a:srgbClr val="C0C0C0">
              <a:alpha val="80000"/>
            </a:srgbClr>
          </a:outerShdw>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AU" sz="2800" b="1" i="0" u="none" strike="noStrike" cap="none" normalizeH="0" baseline="0" smtClean="0">
            <a:ln>
              <a:noFill/>
            </a:ln>
            <a:solidFill>
              <a:schemeClr val="tx1"/>
            </a:solidFill>
            <a:effectLst/>
            <a:latin typeface="Arial"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Orbit">
  <a:themeElements>
    <a:clrScheme name="2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2_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90000"/>
          </a:lnSpc>
          <a:spcBef>
            <a:spcPct val="20000"/>
          </a:spcBef>
          <a:spcAft>
            <a:spcPct val="0"/>
          </a:spcAft>
          <a:buClr>
            <a:schemeClr val="hlink"/>
          </a:buClr>
          <a:buSzPct val="75000"/>
          <a:buFont typeface="Wingdings" pitchFamily="2" charset="2"/>
          <a:buNone/>
          <a:tabLst/>
          <a:defRPr kumimoji="0" lang="en-AU"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90000"/>
          </a:lnSpc>
          <a:spcBef>
            <a:spcPct val="20000"/>
          </a:spcBef>
          <a:spcAft>
            <a:spcPct val="0"/>
          </a:spcAft>
          <a:buClr>
            <a:schemeClr val="hlink"/>
          </a:buClr>
          <a:buSzPct val="75000"/>
          <a:buFont typeface="Wingdings" pitchFamily="2" charset="2"/>
          <a:buNone/>
          <a:tabLst/>
          <a:defRPr kumimoji="0" lang="en-AU"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2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2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2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2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2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2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90000"/>
          </a:lnSpc>
          <a:spcBef>
            <a:spcPct val="20000"/>
          </a:spcBef>
          <a:spcAft>
            <a:spcPct val="0"/>
          </a:spcAft>
          <a:buClr>
            <a:schemeClr val="hlink"/>
          </a:buClr>
          <a:buSzPct val="75000"/>
          <a:buFont typeface="Wingdings" pitchFamily="2" charset="2"/>
          <a:buNone/>
          <a:tabLst/>
          <a:defRPr kumimoji="0" lang="en-AU"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90000"/>
          </a:lnSpc>
          <a:spcBef>
            <a:spcPct val="20000"/>
          </a:spcBef>
          <a:spcAft>
            <a:spcPct val="0"/>
          </a:spcAft>
          <a:buClr>
            <a:schemeClr val="hlink"/>
          </a:buClr>
          <a:buSzPct val="75000"/>
          <a:buFont typeface="Wingdings" pitchFamily="2" charset="2"/>
          <a:buNone/>
          <a:tabLst/>
          <a:defRPr kumimoji="0" lang="en-AU"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Orbit">
  <a:themeElements>
    <a:clrScheme name="2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2_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2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2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2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2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2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2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Orbit">
  <a:themeElements>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1_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1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1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1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1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1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1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1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rbit">
  <a:themeElements>
    <a:clrScheme name="4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4_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4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4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4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4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4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4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4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Generic">
  <a:themeElements>
    <a:clrScheme name="6_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6_Generic">
      <a:majorFont>
        <a:latin typeface="Arial Narrow"/>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6_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6_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rbit">
  <a:themeElements>
    <a:clrScheme name="5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5_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5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5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5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5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5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5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5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5485</TotalTime>
  <Words>2741</Words>
  <Application>Microsoft Office PowerPoint</Application>
  <PresentationFormat>On-screen Show (4:3)</PresentationFormat>
  <Paragraphs>251</Paragraphs>
  <Slides>42</Slides>
  <Notes>0</Notes>
  <HiddenSlides>0</HiddenSlides>
  <MMClips>3</MMClips>
  <ScaleCrop>false</ScaleCrop>
  <HeadingPairs>
    <vt:vector size="6" baseType="variant">
      <vt:variant>
        <vt:lpstr>Theme</vt:lpstr>
      </vt:variant>
      <vt:variant>
        <vt:i4>18</vt:i4>
      </vt:variant>
      <vt:variant>
        <vt:lpstr>Embedded OLE Servers</vt:lpstr>
      </vt:variant>
      <vt:variant>
        <vt:i4>2</vt:i4>
      </vt:variant>
      <vt:variant>
        <vt:lpstr>Slide Titles</vt:lpstr>
      </vt:variant>
      <vt:variant>
        <vt:i4>42</vt:i4>
      </vt:variant>
    </vt:vector>
  </HeadingPairs>
  <TitlesOfParts>
    <vt:vector size="62" baseType="lpstr">
      <vt:lpstr>Generic</vt:lpstr>
      <vt:lpstr>1_Orbit</vt:lpstr>
      <vt:lpstr>Orbit</vt:lpstr>
      <vt:lpstr>8_Orbit</vt:lpstr>
      <vt:lpstr>2_Orbit</vt:lpstr>
      <vt:lpstr>9_Orbit</vt:lpstr>
      <vt:lpstr>4_Orbit</vt:lpstr>
      <vt:lpstr>6_Generic</vt:lpstr>
      <vt:lpstr>5_Orbit</vt:lpstr>
      <vt:lpstr>10_Orbit</vt:lpstr>
      <vt:lpstr>3_Orbit</vt:lpstr>
      <vt:lpstr>11_Orbit</vt:lpstr>
      <vt:lpstr>13_Orbit</vt:lpstr>
      <vt:lpstr>1_Generic</vt:lpstr>
      <vt:lpstr>6_Orbit</vt:lpstr>
      <vt:lpstr>1_Default Design</vt:lpstr>
      <vt:lpstr>3_Generic</vt:lpstr>
      <vt:lpstr>2_Generic</vt:lpstr>
      <vt:lpstr>Photo Editor Photo</vt:lpstr>
      <vt:lpstr>CorelDRAW! Graphic</vt:lpstr>
      <vt:lpstr>“Significant prophetic events in the financial world, Britain, Europe and the Papacy”</vt:lpstr>
      <vt:lpstr>The signs are numerous</vt:lpstr>
      <vt:lpstr>Slide 3</vt:lpstr>
      <vt:lpstr>Slide 4</vt:lpstr>
      <vt:lpstr>Ruins of ancient Laodicea</vt:lpstr>
      <vt:lpstr>John Carroll Williams (born June 12, 1962) is the President and Chief Executive Officer of the Federal Reserve Bank of San Francisco. He serves on the Federal Open Market Committee.</vt:lpstr>
      <vt:lpstr>What might the triggers be?</vt:lpstr>
      <vt:lpstr>Slide 8</vt:lpstr>
      <vt:lpstr>Slide 9</vt:lpstr>
      <vt:lpstr>Timeline of Depressions</vt:lpstr>
      <vt:lpstr>Revival of the Holy Roman Empire</vt:lpstr>
      <vt:lpstr>Slide 12</vt:lpstr>
      <vt:lpstr>Sir Isaac Newton</vt:lpstr>
      <vt:lpstr>The rise and fall of the Holy Roman Empire</vt:lpstr>
      <vt:lpstr>3 Horns plucked up - Dan. 7:8</vt:lpstr>
      <vt:lpstr>Charlemagne AD 800-814</vt:lpstr>
      <vt:lpstr>Interpretation - Daniel 7:23-26</vt:lpstr>
      <vt:lpstr>A time, times and a dividing of time</vt:lpstr>
      <vt:lpstr>The times of the HRE</vt:lpstr>
      <vt:lpstr>Events of the Jubilee Period</vt:lpstr>
      <vt:lpstr>Slide 21</vt:lpstr>
      <vt:lpstr>Slide 22</vt:lpstr>
      <vt:lpstr>How long do we have?</vt:lpstr>
      <vt:lpstr>There is only one fixed date/year here that we can know</vt:lpstr>
      <vt:lpstr>World history revealed to Nebuchadnezzar</vt:lpstr>
      <vt:lpstr>Slide 26</vt:lpstr>
      <vt:lpstr>Prophecy of the Latter Days</vt:lpstr>
      <vt:lpstr>Britain not part of the Image</vt:lpstr>
      <vt:lpstr>The Roman Empire – Two legs</vt:lpstr>
      <vt:lpstr>End of Roman rule</vt:lpstr>
      <vt:lpstr>But Britain is now part of the EU!</vt:lpstr>
      <vt:lpstr>Slide 32</vt:lpstr>
      <vt:lpstr>Britain and her allies</vt:lpstr>
      <vt:lpstr>Bro. Thomas on Young Lions</vt:lpstr>
      <vt:lpstr>Pope Francis I – ‘Time’ Person of the Year for 2013</vt:lpstr>
      <vt:lpstr>Slide 36</vt:lpstr>
      <vt:lpstr>Significant shifts in the church</vt:lpstr>
      <vt:lpstr>Iron and clay – Can they mix?</vt:lpstr>
      <vt:lpstr>Daniel 2:41&amp;43</vt:lpstr>
      <vt:lpstr>Iron mingled with clay!</vt:lpstr>
      <vt:lpstr>Slide 41</vt:lpstr>
      <vt:lpst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Cowie</dc:creator>
  <cp:lastModifiedBy>Jim Cowie</cp:lastModifiedBy>
  <cp:revision>308</cp:revision>
  <dcterms:created xsi:type="dcterms:W3CDTF">2010-09-22T10:11:19Z</dcterms:created>
  <dcterms:modified xsi:type="dcterms:W3CDTF">2014-11-04T21:20:44Z</dcterms:modified>
</cp:coreProperties>
</file>