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Lst>
  <p:notesMasterIdLst>
    <p:notesMasterId r:id="rId34"/>
  </p:notesMasterIdLst>
  <p:sldIdLst>
    <p:sldId id="277" r:id="rId11"/>
    <p:sldId id="282" r:id="rId12"/>
    <p:sldId id="258" r:id="rId13"/>
    <p:sldId id="278" r:id="rId14"/>
    <p:sldId id="260" r:id="rId15"/>
    <p:sldId id="261" r:id="rId16"/>
    <p:sldId id="263" r:id="rId17"/>
    <p:sldId id="265" r:id="rId18"/>
    <p:sldId id="266" r:id="rId19"/>
    <p:sldId id="267" r:id="rId20"/>
    <p:sldId id="268" r:id="rId21"/>
    <p:sldId id="269" r:id="rId22"/>
    <p:sldId id="270" r:id="rId23"/>
    <p:sldId id="271" r:id="rId24"/>
    <p:sldId id="272" r:id="rId25"/>
    <p:sldId id="273" r:id="rId26"/>
    <p:sldId id="274" r:id="rId27"/>
    <p:sldId id="275" r:id="rId28"/>
    <p:sldId id="280" r:id="rId29"/>
    <p:sldId id="276" r:id="rId30"/>
    <p:sldId id="281" r:id="rId31"/>
    <p:sldId id="262" r:id="rId32"/>
    <p:sldId id="26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0066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8505" autoAdjust="0"/>
  </p:normalViewPr>
  <p:slideViewPr>
    <p:cSldViewPr snapToGrid="0">
      <p:cViewPr>
        <p:scale>
          <a:sx n="60" d="100"/>
          <a:sy n="60" d="100"/>
        </p:scale>
        <p:origin x="-1560" y="-21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68C3FE-64DF-4E2A-AD6D-13530E415D8B}" type="datetimeFigureOut">
              <a:rPr lang="en-AU" smtClean="0"/>
              <a:pPr/>
              <a:t>6/07/2015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C6255-FAF0-4294-8578-A44AC5F5EF7A}"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C727366C-6277-40E8-85D9-CC96D1333510}" type="slidenum">
              <a:rPr lang="en-US" smtClean="0">
                <a:solidFill>
                  <a:prstClr val="black"/>
                </a:solidFill>
              </a:rPr>
              <a:pPr/>
              <a:t>10</a:t>
            </a:fld>
            <a:endParaRPr lang="en-US" smtClean="0">
              <a:solidFill>
                <a:prstClr val="black"/>
              </a:solidFill>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xfrm>
            <a:off x="914400" y="4343400"/>
            <a:ext cx="5029200" cy="4114800"/>
          </a:xfrm>
          <a:noFill/>
          <a:ln/>
        </p:spPr>
        <p:txBody>
          <a:bodyPr/>
          <a:lstStyle/>
          <a:p>
            <a:endParaRPr lang="en-AU" sz="1200" b="1" dirty="0" smtClean="0">
              <a:latin typeface="Georgia"/>
            </a:endParaRPr>
          </a:p>
          <a:p>
            <a:r>
              <a:rPr lang="en-AU" sz="1200" b="1" dirty="0" smtClean="0">
                <a:latin typeface="Georgia"/>
              </a:rPr>
              <a:t>'Bow' -  only use of the word in the NT  G5115</a:t>
            </a:r>
          </a:p>
          <a:p>
            <a:pPr marL="0" marR="0" indent="0" algn="l" defTabSz="914400" rtl="0" eaLnBrk="1" fontAlgn="auto" latinLnBrk="0" hangingPunct="1">
              <a:lnSpc>
                <a:spcPct val="100000"/>
              </a:lnSpc>
              <a:spcBef>
                <a:spcPts val="0"/>
              </a:spcBef>
              <a:spcAft>
                <a:spcPts val="0"/>
              </a:spcAft>
              <a:buClrTx/>
              <a:buSzTx/>
              <a:buFont typeface="Symbol"/>
              <a:buNone/>
              <a:tabLst/>
              <a:defRPr/>
            </a:pPr>
            <a:endParaRPr lang="en-AU" sz="1200" b="1" dirty="0" smtClean="0">
              <a:latin typeface="Georgia"/>
            </a:endParaRPr>
          </a:p>
          <a:p>
            <a:pPr marL="0" marR="0" indent="0" algn="l" defTabSz="914400" rtl="0" eaLnBrk="1" fontAlgn="auto" latinLnBrk="0" hangingPunct="1">
              <a:lnSpc>
                <a:spcPct val="100000"/>
              </a:lnSpc>
              <a:spcBef>
                <a:spcPts val="0"/>
              </a:spcBef>
              <a:spcAft>
                <a:spcPts val="0"/>
              </a:spcAft>
              <a:buClrTx/>
              <a:buSzTx/>
              <a:buFont typeface="Symbol"/>
              <a:buNone/>
              <a:tabLst/>
              <a:defRPr/>
            </a:pPr>
            <a:r>
              <a:rPr lang="en-AU" sz="1200" b="1" dirty="0" smtClean="0">
                <a:latin typeface="Georgia"/>
              </a:rPr>
              <a:t>Note: Comes from base G5088</a:t>
            </a:r>
            <a:endParaRPr lang="en-AU" sz="1200" dirty="0" smtClean="0">
              <a:latin typeface="Georgia"/>
            </a:endParaRPr>
          </a:p>
          <a:p>
            <a:r>
              <a:rPr lang="en-AU" sz="1200" b="1" dirty="0" smtClean="0">
                <a:latin typeface="Georgia"/>
              </a:rPr>
              <a:t>Total KJV Occurrences: 29 (always use in context of birth)</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smtClean="0">
                <a:latin typeface="Georgia"/>
              </a:rPr>
              <a:t>Not a warfare of death but of life!</a:t>
            </a:r>
          </a:p>
          <a:p>
            <a:endParaRPr lang="en-AU" sz="1200" b="1" dirty="0" smtClean="0">
              <a:latin typeface="Georgia"/>
            </a:endParaRPr>
          </a:p>
          <a:p>
            <a:endParaRPr lang="en-AU" sz="1200" b="1" dirty="0" smtClean="0">
              <a:latin typeface="Georgia"/>
            </a:endParaRPr>
          </a:p>
          <a:p>
            <a:r>
              <a:rPr lang="en-AU" sz="1200" dirty="0" smtClean="0">
                <a:solidFill>
                  <a:srgbClr val="000000"/>
                </a:solidFill>
                <a:latin typeface="Georgia"/>
              </a:rPr>
              <a:t>Next time "</a:t>
            </a:r>
            <a:r>
              <a:rPr lang="en-AU" sz="1200" b="1" dirty="0" smtClean="0">
                <a:solidFill>
                  <a:srgbClr val="000000"/>
                </a:solidFill>
                <a:latin typeface="Georgia"/>
              </a:rPr>
              <a:t>white horse" </a:t>
            </a:r>
            <a:r>
              <a:rPr lang="en-AU" sz="1200" b="0" dirty="0" smtClean="0">
                <a:solidFill>
                  <a:srgbClr val="000000"/>
                </a:solidFill>
                <a:latin typeface="Georgia"/>
              </a:rPr>
              <a:t>appears is in </a:t>
            </a:r>
            <a:r>
              <a:rPr lang="en-AU" sz="1200" b="1" dirty="0" smtClean="0">
                <a:solidFill>
                  <a:srgbClr val="000000"/>
                </a:solidFill>
                <a:latin typeface="Georgia"/>
              </a:rPr>
              <a:t>Rev.19:11  </a:t>
            </a:r>
          </a:p>
          <a:p>
            <a:pPr lvl="1">
              <a:buFont typeface="Arial" pitchFamily="34" charset="0"/>
              <a:buChar char="•"/>
            </a:pPr>
            <a:r>
              <a:rPr lang="en-AU" sz="1200" b="0" dirty="0" smtClean="0">
                <a:solidFill>
                  <a:srgbClr val="000000"/>
                </a:solidFill>
                <a:latin typeface="Georgia"/>
              </a:rPr>
              <a:t>This time it is Jewish in character. </a:t>
            </a:r>
            <a:r>
              <a:rPr lang="en-AU" sz="1200" b="1" dirty="0" smtClean="0">
                <a:solidFill>
                  <a:srgbClr val="000000"/>
                </a:solidFill>
                <a:latin typeface="Georgia"/>
              </a:rPr>
              <a:t>= </a:t>
            </a:r>
            <a:r>
              <a:rPr lang="en-AU" sz="1200" b="1" dirty="0" err="1" smtClean="0">
                <a:solidFill>
                  <a:srgbClr val="000000"/>
                </a:solidFill>
                <a:latin typeface="Georgia"/>
              </a:rPr>
              <a:t>zech</a:t>
            </a:r>
            <a:r>
              <a:rPr lang="en-AU" sz="1200" b="1" dirty="0" smtClean="0">
                <a:solidFill>
                  <a:srgbClr val="000000"/>
                </a:solidFill>
                <a:latin typeface="Georgia"/>
              </a:rPr>
              <a:t> 10:3</a:t>
            </a:r>
          </a:p>
          <a:p>
            <a:pPr lvl="1">
              <a:buFont typeface="Symbol"/>
              <a:buChar char="·"/>
            </a:pPr>
            <a:r>
              <a:rPr lang="en-AU" sz="1200" dirty="0" smtClean="0">
                <a:solidFill>
                  <a:srgbClr val="000000"/>
                </a:solidFill>
                <a:latin typeface="Georgia"/>
              </a:rPr>
              <a:t>Conquering began in </a:t>
            </a:r>
            <a:r>
              <a:rPr lang="en-AU" sz="1200" dirty="0" err="1" smtClean="0">
                <a:solidFill>
                  <a:srgbClr val="000000"/>
                </a:solidFill>
                <a:latin typeface="Georgia"/>
              </a:rPr>
              <a:t>ch</a:t>
            </a:r>
            <a:r>
              <a:rPr lang="en-AU" sz="1200" dirty="0" smtClean="0">
                <a:solidFill>
                  <a:srgbClr val="000000"/>
                </a:solidFill>
                <a:latin typeface="Georgia"/>
              </a:rPr>
              <a:t> 6 but was not completed as horse turned red. but in ch19:11 the conquest of the world is fulfilled.</a:t>
            </a:r>
          </a:p>
          <a:p>
            <a:endParaRPr lang="en-AU" sz="1200" b="1" dirty="0" smtClean="0">
              <a:latin typeface="Georgia"/>
            </a:endParaRPr>
          </a:p>
          <a:p>
            <a:pPr>
              <a:buFont typeface="Symbol"/>
              <a:buChar char="·"/>
            </a:pPr>
            <a:endParaRPr lang="en-AU" sz="1200" dirty="0" smtClean="0">
              <a:latin typeface="Georgia"/>
            </a:endParaRPr>
          </a:p>
          <a:p>
            <a:pPr lvl="1" eaLnBrk="1" hangingPunct="1">
              <a:buFontTx/>
              <a:buChar char="•"/>
            </a:pPr>
            <a:endParaRPr lang="en-CA" sz="16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11</a:t>
            </a:fld>
            <a:endParaRPr lang="en-US" smtClean="0">
              <a:solidFill>
                <a:prstClr val="black"/>
              </a:solidFill>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1BB33EDF-B29F-4122-92AC-65596E065A2E}" type="slidenum">
              <a:rPr lang="en-US" smtClean="0">
                <a:solidFill>
                  <a:prstClr val="black"/>
                </a:solidFill>
              </a:rPr>
              <a:pPr/>
              <a:t>12</a:t>
            </a:fld>
            <a:endParaRPr lang="en-US" smtClean="0">
              <a:solidFill>
                <a:prstClr val="black"/>
              </a:solidFill>
            </a:endParaRPr>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A72C1906-478D-47D5-B869-D05CEF92235B}" type="slidenum">
              <a:rPr lang="en-US">
                <a:solidFill>
                  <a:prstClr val="black"/>
                </a:solidFill>
              </a:rPr>
              <a:pPr/>
              <a:t>13</a:t>
            </a:fld>
            <a:endParaRPr lang="en-US">
              <a:solidFill>
                <a:prstClr val="black"/>
              </a:solidFill>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xfrm>
            <a:off x="914508" y="4343144"/>
            <a:ext cx="5028986" cy="4115019"/>
          </a:xfrm>
          <a:noFill/>
          <a:ln/>
        </p:spPr>
        <p:txBody>
          <a:bodyPr/>
          <a:lstStyle/>
          <a:p>
            <a:pPr eaLnBrk="1" hangingPunct="1"/>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28B5D6A3-C304-4412-B043-F3479C2F7845}" type="slidenum">
              <a:rPr lang="en-US" smtClean="0">
                <a:solidFill>
                  <a:prstClr val="black"/>
                </a:solidFill>
              </a:rPr>
              <a:pPr/>
              <a:t>14</a:t>
            </a:fld>
            <a:endParaRPr lang="en-US" smtClean="0">
              <a:solidFill>
                <a:prstClr val="black"/>
              </a:solidFill>
            </a:endParaRPr>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xfrm>
            <a:off x="914400" y="4343400"/>
            <a:ext cx="5029200" cy="4114800"/>
          </a:xfrm>
          <a:noFill/>
          <a:ln/>
        </p:spPr>
        <p:txBody>
          <a:bodyPr/>
          <a:lstStyle/>
          <a:p>
            <a:pPr eaLnBrk="1" hangingPunct="1"/>
            <a:endParaRPr lang="en-CA" b="1"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26ACB92C-5726-4F84-BDAD-2AA7F9E9F754}" type="slidenum">
              <a:rPr lang="en-US" smtClean="0">
                <a:solidFill>
                  <a:prstClr val="black"/>
                </a:solidFill>
              </a:rPr>
              <a:pPr/>
              <a:t>15</a:t>
            </a:fld>
            <a:endParaRPr lang="en-US" smtClean="0">
              <a:solidFill>
                <a:prstClr val="black"/>
              </a:solidFill>
            </a:endParaRPr>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F8610F12-92C7-42D8-A98C-6DDD640928FF}" type="slidenum">
              <a:rPr lang="en-US" smtClean="0">
                <a:solidFill>
                  <a:prstClr val="black"/>
                </a:solidFill>
              </a:rPr>
              <a:pPr/>
              <a:t>16</a:t>
            </a:fld>
            <a:endParaRPr lang="en-US" smtClean="0">
              <a:solidFill>
                <a:prstClr val="black"/>
              </a:solidFill>
            </a:endParaRPr>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xfrm>
            <a:off x="914400" y="4343400"/>
            <a:ext cx="5029200" cy="4114800"/>
          </a:xfrm>
          <a:noFill/>
          <a:ln/>
        </p:spPr>
        <p:txBody>
          <a:bodyPr/>
          <a:lstStyle/>
          <a:p>
            <a:pPr eaLnBrk="1" hangingPunct="1"/>
            <a:r>
              <a:rPr lang="en-US" sz="1600" dirty="0" smtClean="0"/>
              <a:t>The Second Seal lasted from Commodus until the emperor </a:t>
            </a:r>
            <a:r>
              <a:rPr lang="en-US" sz="1600" dirty="0" err="1" smtClean="0"/>
              <a:t>Geta</a:t>
            </a:r>
            <a:r>
              <a:rPr lang="en-US" sz="1600" dirty="0" smtClean="0"/>
              <a:t>.</a:t>
            </a:r>
          </a:p>
          <a:p>
            <a:pPr lvl="1" eaLnBrk="1" hangingPunct="1">
              <a:buFontTx/>
              <a:buChar char="•"/>
            </a:pPr>
            <a:r>
              <a:rPr lang="en-US" sz="1600" dirty="0" smtClean="0"/>
              <a:t>It was a period characterized by assassination and civil unrest in the government while the MACHIRA did it’s work.</a:t>
            </a:r>
            <a:endParaRPr lang="en-CA" b="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FAFDD7B-ACDF-41B4-B894-AA3026F72B2A}" type="slidenum">
              <a:rPr lang="en-US" smtClean="0">
                <a:solidFill>
                  <a:prstClr val="black"/>
                </a:solidFill>
              </a:rPr>
              <a:pPr/>
              <a:t>17</a:t>
            </a:fld>
            <a:endParaRPr lang="en-US" smtClean="0">
              <a:solidFill>
                <a:prstClr val="black"/>
              </a:solidFill>
            </a:endParaRPr>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xfrm>
            <a:off x="914400" y="4343400"/>
            <a:ext cx="5029200" cy="4114800"/>
          </a:xfrm>
          <a:noFill/>
          <a:ln/>
        </p:spPr>
        <p:txBody>
          <a:bodyPr/>
          <a:lstStyle/>
          <a:p>
            <a:pPr eaLnBrk="1" hangingPunct="1"/>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A124712E-C17B-4197-92D8-5E2CA9625AF4}" type="slidenum">
              <a:rPr lang="en-US" smtClean="0">
                <a:solidFill>
                  <a:prstClr val="black"/>
                </a:solidFill>
              </a:rPr>
              <a:pPr/>
              <a:t>18</a:t>
            </a:fld>
            <a:endParaRPr lang="en-US" smtClean="0">
              <a:solidFill>
                <a:prstClr val="black"/>
              </a:solidFill>
            </a:endParaRPr>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xfrm>
            <a:off x="914400" y="4343400"/>
            <a:ext cx="5029200" cy="4114800"/>
          </a:xfrm>
          <a:noFill/>
          <a:ln/>
        </p:spPr>
        <p:txBody>
          <a:bodyPr/>
          <a:lstStyle/>
          <a:p>
            <a:pPr eaLnBrk="1" hangingPunct="1"/>
            <a:r>
              <a:rPr lang="en-US" sz="1600" smtClean="0"/>
              <a:t>The Second Seal lasted from Commodus until the emperor Geta.</a:t>
            </a:r>
          </a:p>
          <a:p>
            <a:pPr lvl="1" eaLnBrk="1" hangingPunct="1">
              <a:buFontTx/>
              <a:buChar char="•"/>
            </a:pPr>
            <a:r>
              <a:rPr lang="en-US" sz="1600" smtClean="0"/>
              <a:t>It was a period characterized by assassination and civil unrest in the government while the MACHIRA did it’s work.</a:t>
            </a:r>
            <a:endParaRPr lang="en-CA" b="1"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732016B0-67A3-48C8-809F-366CF876B492}" type="slidenum">
              <a:rPr lang="en-US" smtClean="0">
                <a:solidFill>
                  <a:prstClr val="black"/>
                </a:solidFill>
              </a:rPr>
              <a:pPr/>
              <a:t>19</a:t>
            </a:fld>
            <a:endParaRPr lang="en-US" smtClean="0">
              <a:solidFill>
                <a:prstClr val="black"/>
              </a:solidFill>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endParaRPr lang="en-CA" sz="14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654AF7E8-21CE-4D6C-9D2F-3942E1A36487}" type="slidenum">
              <a:rPr lang="en-US" smtClean="0">
                <a:solidFill>
                  <a:prstClr val="black"/>
                </a:solidFill>
              </a:rPr>
              <a:pPr/>
              <a:t>20</a:t>
            </a:fld>
            <a:endParaRPr lang="en-US" smtClean="0">
              <a:solidFill>
                <a:prstClr val="black"/>
              </a:solidFill>
            </a:endParaRPr>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700" dirty="0" smtClean="0"/>
              <a:t>The Emperor Diocletian (who ruled the empire from 285-313) attempted to protect the interests of the Pagan empire </a:t>
            </a:r>
          </a:p>
          <a:p>
            <a:pPr lvl="1" eaLnBrk="1" hangingPunct="1">
              <a:buFontTx/>
              <a:buChar char="•"/>
            </a:pPr>
            <a:r>
              <a:rPr lang="en-US" sz="1600" dirty="0" smtClean="0"/>
              <a:t>The Emperor was considered a “god”, and any religious system that would not recognize him was a threat to his power.</a:t>
            </a:r>
          </a:p>
          <a:p>
            <a:pPr lvl="1" eaLnBrk="1" hangingPunct="1">
              <a:buFontTx/>
              <a:buChar char="•"/>
            </a:pPr>
            <a:r>
              <a:rPr lang="en-US" sz="1600" dirty="0" smtClean="0"/>
              <a:t>The pagan religion fed off the emperor who in turn fed off the pagan religion that legitimized him.</a:t>
            </a:r>
          </a:p>
          <a:p>
            <a:pPr lvl="1" eaLnBrk="1" hangingPunct="1">
              <a:buFontTx/>
              <a:buChar char="•"/>
            </a:pPr>
            <a:r>
              <a:rPr lang="en-US" sz="1600" dirty="0" smtClean="0"/>
              <a:t>Diocletian issued a decree banning the Christian Religion and giving the different rulers throughout the empire the right to confiscate lands, monies and valuables from the church, to burn their buildings and kill the Christians.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D9EC6255-FAF0-4294-8578-A44AC5F5EF7A}" type="slidenum">
              <a:rPr lang="en-AU" smtClean="0"/>
              <a:pPr/>
              <a:t>21</a:t>
            </a:fld>
            <a:endParaRPr lang="en-A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9C4FE9B5-90E3-4367-AA0A-AE1BAAE745B4}" type="slidenum">
              <a:rPr lang="en-US" smtClean="0">
                <a:solidFill>
                  <a:srgbClr val="000000"/>
                </a:solidFill>
              </a:rPr>
              <a:pPr/>
              <a:t>22</a:t>
            </a:fld>
            <a:endParaRPr lang="en-US" smtClean="0">
              <a:solidFill>
                <a:srgbClr val="000000"/>
              </a:solidFill>
            </a:endParaRPr>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540B6B10-1836-4F7C-8457-9FB91BB12E0F}" type="slidenum">
              <a:rPr lang="en-US" smtClean="0">
                <a:solidFill>
                  <a:prstClr val="black"/>
                </a:solidFill>
              </a:rPr>
              <a:pPr/>
              <a:t>23</a:t>
            </a:fld>
            <a:endParaRPr lang="en-US" smtClean="0">
              <a:solidFill>
                <a:prstClr val="black"/>
              </a:solidFill>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z="16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p:spPr>
        <p:txBody>
          <a:bodyPr/>
          <a:lstStyle/>
          <a:p>
            <a:pPr eaLnBrk="1" hangingPunct="1"/>
            <a:endParaRPr lang="en-AU" smtClean="0"/>
          </a:p>
        </p:txBody>
      </p:sp>
      <p:sp>
        <p:nvSpPr>
          <p:cNvPr id="201732" name="Slide Number Placeholder 3"/>
          <p:cNvSpPr>
            <a:spLocks noGrp="1"/>
          </p:cNvSpPr>
          <p:nvPr>
            <p:ph type="sldNum" sz="quarter" idx="5"/>
          </p:nvPr>
        </p:nvSpPr>
        <p:spPr>
          <a:noFill/>
        </p:spPr>
        <p:txBody>
          <a:bodyPr/>
          <a:lstStyle/>
          <a:p>
            <a:fld id="{58549C22-423F-4C08-9A39-1FB87A42ABB2}" type="slidenum">
              <a:rPr lang="en-US" smtClean="0">
                <a:solidFill>
                  <a:srgbClr val="000000"/>
                </a:solidFill>
              </a:rPr>
              <a:pPr/>
              <a:t>3</a:t>
            </a:fld>
            <a:endParaRPr 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D7D08407-26E2-4E4F-902D-8B02A524EDEC}" type="slidenum">
              <a:rPr lang="en-US" smtClean="0">
                <a:solidFill>
                  <a:prstClr val="black"/>
                </a:solidFill>
              </a:rPr>
              <a:pPr/>
              <a:t>4</a:t>
            </a:fld>
            <a:endParaRPr lang="en-US" smtClean="0">
              <a:solidFill>
                <a:prstClr val="black"/>
              </a:solidFill>
            </a:endParaRPr>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p:spPr>
        <p:txBody>
          <a:bodyPr/>
          <a:lstStyle/>
          <a:p>
            <a:endParaRPr lang="en-AU" smtClean="0"/>
          </a:p>
        </p:txBody>
      </p:sp>
      <p:sp>
        <p:nvSpPr>
          <p:cNvPr id="206852" name="Slide Number Placeholder 3"/>
          <p:cNvSpPr>
            <a:spLocks noGrp="1"/>
          </p:cNvSpPr>
          <p:nvPr>
            <p:ph type="sldNum" sz="quarter" idx="5"/>
          </p:nvPr>
        </p:nvSpPr>
        <p:spPr>
          <a:noFill/>
        </p:spPr>
        <p:txBody>
          <a:bodyPr/>
          <a:lstStyle/>
          <a:p>
            <a:fld id="{A17A36ED-53C8-4B35-B1C6-DDE49454CFE3}" type="slidenum">
              <a:rPr lang="en-AU" smtClean="0">
                <a:solidFill>
                  <a:srgbClr val="000000"/>
                </a:solidFill>
              </a:rPr>
              <a:pPr/>
              <a:t>5</a:t>
            </a:fld>
            <a:endParaRPr lang="en-AU"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DCBA9CAB-5131-4094-8132-A45B37E27126}" type="slidenum">
              <a:rPr lang="en-US" smtClean="0">
                <a:solidFill>
                  <a:srgbClr val="000000"/>
                </a:solidFill>
              </a:rPr>
              <a:pPr/>
              <a:t>6</a:t>
            </a:fld>
            <a:endParaRPr lang="en-US" smtClean="0">
              <a:solidFill>
                <a:srgbClr val="000000"/>
              </a:solidFill>
            </a:endParaRPr>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xfrm>
            <a:off x="914400" y="4343400"/>
            <a:ext cx="5029200" cy="4114800"/>
          </a:xfrm>
          <a:noFill/>
          <a:ln/>
        </p:spPr>
        <p:txBody>
          <a:bodyPr/>
          <a:lstStyle/>
          <a:p>
            <a:pPr eaLnBrk="1" hangingPunct="1"/>
            <a:endParaRPr lang="en-CA" sz="14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p:spPr>
        <p:txBody>
          <a:bodyPr/>
          <a:lstStyle/>
          <a:p>
            <a:endParaRPr lang="en-AU" smtClean="0"/>
          </a:p>
        </p:txBody>
      </p:sp>
      <p:sp>
        <p:nvSpPr>
          <p:cNvPr id="206852" name="Slide Number Placeholder 3"/>
          <p:cNvSpPr>
            <a:spLocks noGrp="1"/>
          </p:cNvSpPr>
          <p:nvPr>
            <p:ph type="sldNum" sz="quarter" idx="5"/>
          </p:nvPr>
        </p:nvSpPr>
        <p:spPr>
          <a:noFill/>
        </p:spPr>
        <p:txBody>
          <a:bodyPr/>
          <a:lstStyle/>
          <a:p>
            <a:fld id="{A17A36ED-53C8-4B35-B1C6-DDE49454CFE3}" type="slidenum">
              <a:rPr lang="en-AU" smtClean="0">
                <a:solidFill>
                  <a:srgbClr val="000000"/>
                </a:solidFill>
              </a:rPr>
              <a:pPr/>
              <a:t>7</a:t>
            </a:fld>
            <a:endParaRPr lang="en-AU"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540B6B10-1836-4F7C-8457-9FB91BB12E0F}" type="slidenum">
              <a:rPr lang="en-US" smtClean="0">
                <a:solidFill>
                  <a:prstClr val="black"/>
                </a:solidFill>
              </a:rPr>
              <a:pPr/>
              <a:t>8</a:t>
            </a:fld>
            <a:endParaRPr lang="en-US" smtClean="0">
              <a:solidFill>
                <a:prstClr val="black"/>
              </a:solidFill>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xfrm>
            <a:off x="914400" y="4343400"/>
            <a:ext cx="5029200" cy="4114800"/>
          </a:xfrm>
          <a:noFill/>
          <a:ln/>
        </p:spPr>
        <p:txBody>
          <a:bodyPr/>
          <a:lstStyle/>
          <a:p>
            <a:pPr lvl="1" eaLnBrk="1" hangingPunct="1">
              <a:buFontTx/>
              <a:buChar char="•"/>
            </a:pPr>
            <a:endParaRPr lang="en-CA" sz="16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B4F80AA3-0301-403C-93D0-45BDF9EF06C7}" type="slidenum">
              <a:rPr lang="en-US" smtClean="0">
                <a:solidFill>
                  <a:prstClr val="black"/>
                </a:solidFill>
              </a:rPr>
              <a:pPr/>
              <a:t>9</a:t>
            </a:fld>
            <a:endParaRPr lang="en-US" smtClean="0">
              <a:solidFill>
                <a:prstClr val="black"/>
              </a:solidFill>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xfrm>
            <a:off x="914400" y="4343400"/>
            <a:ext cx="5029200" cy="4114800"/>
          </a:xfrm>
          <a:noFill/>
          <a:ln/>
        </p:spPr>
        <p:txBody>
          <a:bodyPr/>
          <a:lstStyle/>
          <a:p>
            <a:pPr eaLnBrk="1" hangingPunct="1"/>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D6EB483C-4DC5-4772-B431-892070A7C394}" type="slidenum">
              <a:rPr lang="en-US"/>
              <a:pPr>
                <a:defRPr/>
              </a:pPr>
              <a:t>‹#›</a:t>
            </a:fld>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975CF965-7094-4E87-83EC-F2C08CCB4AE3}" type="slidenum">
              <a:rPr lang="en-US"/>
              <a:pPr>
                <a:defRPr/>
              </a:pPr>
              <a:t>‹#›</a:t>
            </a:fld>
            <a:endParaRPr lang="en-US"/>
          </a:p>
        </p:txBody>
      </p:sp>
    </p:spTree>
  </p:cSld>
  <p:clrMapOvr>
    <a:masterClrMapping/>
  </p:clrMapOvr>
  <p:transition>
    <p:wipe dir="d"/>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93FDEFC8-F94D-4CAC-B0C7-C3C118C3F122}" type="slidenum">
              <a:rPr lang="en-US"/>
              <a:pPr>
                <a:defRPr/>
              </a:pPr>
              <a:t>‹#›</a:t>
            </a:fld>
            <a:endParaRPr lang="en-US"/>
          </a:p>
        </p:txBody>
      </p:sp>
    </p:spTree>
  </p:cSld>
  <p:clrMapOvr>
    <a:masterClrMapping/>
  </p:clrMapOvr>
  <p:transition>
    <p:wipe dir="d"/>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680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7F0BA038-2C9F-4A49-BC0E-41A14013EAA4}" type="slidenum">
              <a:rPr lang="en-AU"/>
              <a:pPr>
                <a:defRPr/>
              </a:pPr>
              <a:t>‹#›</a:t>
            </a:fld>
            <a:endParaRPr lang="en-AU"/>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03AE3C5B-E602-404C-B233-C51AE01C188F}" type="slidenum">
              <a:rPr lang="en-AU"/>
              <a:pPr>
                <a:defRPr/>
              </a:pPr>
              <a:t>‹#›</a:t>
            </a:fld>
            <a:endParaRPr lang="en-AU"/>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1C1F9434-186C-4F00-9364-DC336B553007}" type="slidenum">
              <a:rPr lang="en-AU"/>
              <a:pPr>
                <a:defRPr/>
              </a:pPr>
              <a:t>‹#›</a:t>
            </a:fld>
            <a:endParaRPr lang="en-AU"/>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1"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8ABCDFAF-F7B4-472A-8EA2-EEE3873B4EE4}" type="slidenum">
              <a:rPr lang="en-AU"/>
              <a:pPr>
                <a:defRPr/>
              </a:pPr>
              <a:t>‹#›</a:t>
            </a:fld>
            <a:endParaRPr lang="en-AU"/>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8"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9" name="Rectangle 6"/>
          <p:cNvSpPr>
            <a:spLocks noGrp="1" noChangeArrowheads="1"/>
          </p:cNvSpPr>
          <p:nvPr>
            <p:ph type="sldNum" sz="quarter" idx="12"/>
          </p:nvPr>
        </p:nvSpPr>
        <p:spPr/>
        <p:txBody>
          <a:bodyPr/>
          <a:lstStyle>
            <a:lvl1pPr>
              <a:defRPr>
                <a:cs typeface="Arial" charset="0"/>
              </a:defRPr>
            </a:lvl1pPr>
          </a:lstStyle>
          <a:p>
            <a:pPr>
              <a:defRPr/>
            </a:pPr>
            <a:fld id="{5BFAC8A1-DEC7-4184-BD75-1502608DA1C2}" type="slidenum">
              <a:rPr lang="en-AU"/>
              <a:pPr>
                <a:defRPr/>
              </a:pPr>
              <a:t>‹#›</a:t>
            </a:fld>
            <a:endParaRPr lang="en-AU"/>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4"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5" name="Rectangle 6"/>
          <p:cNvSpPr>
            <a:spLocks noGrp="1" noChangeArrowheads="1"/>
          </p:cNvSpPr>
          <p:nvPr>
            <p:ph type="sldNum" sz="quarter" idx="12"/>
          </p:nvPr>
        </p:nvSpPr>
        <p:spPr/>
        <p:txBody>
          <a:bodyPr/>
          <a:lstStyle>
            <a:lvl1pPr>
              <a:defRPr>
                <a:cs typeface="Arial" charset="0"/>
              </a:defRPr>
            </a:lvl1pPr>
          </a:lstStyle>
          <a:p>
            <a:pPr>
              <a:defRPr/>
            </a:pPr>
            <a:fld id="{6560F697-0C76-4680-9CD9-C8E70D506DF4}" type="slidenum">
              <a:rPr lang="en-AU"/>
              <a:pPr>
                <a:defRPr/>
              </a:pPr>
              <a:t>‹#›</a:t>
            </a:fld>
            <a:endParaRPr lang="en-AU"/>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3"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4" name="Rectangle 6"/>
          <p:cNvSpPr>
            <a:spLocks noGrp="1" noChangeArrowheads="1"/>
          </p:cNvSpPr>
          <p:nvPr>
            <p:ph type="sldNum" sz="quarter" idx="12"/>
          </p:nvPr>
        </p:nvSpPr>
        <p:spPr/>
        <p:txBody>
          <a:bodyPr/>
          <a:lstStyle>
            <a:lvl1pPr>
              <a:defRPr>
                <a:cs typeface="Arial" charset="0"/>
              </a:defRPr>
            </a:lvl1pPr>
          </a:lstStyle>
          <a:p>
            <a:pPr>
              <a:defRPr/>
            </a:pPr>
            <a:fld id="{D52FA8A8-2FDF-4E71-B514-0E27C6691B16}" type="slidenum">
              <a:rPr lang="en-AU"/>
              <a:pPr>
                <a:defRPr/>
              </a:pPr>
              <a:t>‹#›</a:t>
            </a:fld>
            <a:endParaRPr lang="en-AU"/>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A0FD13BA-4B66-4958-85B4-E4D73665321D}" type="slidenum">
              <a:rPr lang="en-AU"/>
              <a:pPr>
                <a:defRPr/>
              </a:pPr>
              <a:t>‹#›</a:t>
            </a:fld>
            <a:endParaRPr lang="en-AU"/>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D5411C4F-D0FB-497E-BF10-8845D7A7FD73}" type="slidenum">
              <a:rPr lang="en-US"/>
              <a:pPr>
                <a:defRPr/>
              </a:pPr>
              <a:t>‹#›</a:t>
            </a:fld>
            <a:endParaRPr lang="en-US"/>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547D08F1-07C1-4E47-8610-0726C9912CF4}" type="slidenum">
              <a:rPr lang="en-AU"/>
              <a:pPr>
                <a:defRPr/>
              </a:pPr>
              <a:t>‹#›</a:t>
            </a:fld>
            <a:endParaRPr lang="en-AU"/>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2BA2843D-F7E0-45F3-A7DB-10D599108F59}" type="slidenum">
              <a:rPr lang="en-AU"/>
              <a:pPr>
                <a:defRPr/>
              </a:pPr>
              <a:t>‹#›</a:t>
            </a:fld>
            <a:endParaRPr lang="en-AU"/>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AU"/>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AU"/>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4F6B1B4C-9C72-4A11-9F00-50CAA8773EF8}" type="slidenum">
              <a:rPr lang="en-AU"/>
              <a:pPr>
                <a:defRPr/>
              </a:pPr>
              <a:t>‹#›</a:t>
            </a:fld>
            <a:endParaRPr lang="en-AU"/>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grpSp>
      <p:sp>
        <p:nvSpPr>
          <p:cNvPr id="5130" name="Rectangle 10"/>
          <p:cNvSpPr>
            <a:spLocks noGrp="1" noChangeArrowheads="1"/>
          </p:cNvSpPr>
          <p:nvPr>
            <p:ph type="ctrTitle" sz="quarter"/>
          </p:nvPr>
        </p:nvSpPr>
        <p:spPr>
          <a:xfrm>
            <a:off x="0" y="0"/>
            <a:ext cx="9144000" cy="836613"/>
          </a:xfrm>
        </p:spPr>
        <p:txBody>
          <a:bodyPr/>
          <a:lstStyle>
            <a:lvl1pPr>
              <a:defRPr sz="3600">
                <a:solidFill>
                  <a:srgbClr val="FFFF00"/>
                </a:solidFill>
                <a:latin typeface="Arial Black" pitchFamily="34" charset="0"/>
              </a:defRPr>
            </a:lvl1pPr>
          </a:lstStyle>
          <a:p>
            <a:r>
              <a:rPr lang="en-AU"/>
              <a:t>Click to edit Master title style</a:t>
            </a:r>
          </a:p>
        </p:txBody>
      </p:sp>
      <p:sp>
        <p:nvSpPr>
          <p:cNvPr id="5131" name="Rectangle 11"/>
          <p:cNvSpPr>
            <a:spLocks noGrp="1" noChangeArrowheads="1"/>
          </p:cNvSpPr>
          <p:nvPr>
            <p:ph type="subTitle" sz="quarter" idx="1"/>
          </p:nvPr>
        </p:nvSpPr>
        <p:spPr>
          <a:xfrm>
            <a:off x="1371600" y="908050"/>
            <a:ext cx="7772400" cy="5949950"/>
          </a:xfrm>
        </p:spPr>
        <p:txBody>
          <a:bodyPr/>
          <a:lstStyle>
            <a:lvl1pPr marL="0" indent="0">
              <a:buFont typeface="Wingdings" pitchFamily="2" charset="2"/>
              <a:buNone/>
              <a:defRPr sz="2800" b="1"/>
            </a:lvl1pPr>
          </a:lstStyle>
          <a:p>
            <a:r>
              <a:rPr lang="en-AU"/>
              <a:t>Click to edit Master subtitle style</a:t>
            </a:r>
          </a:p>
        </p:txBody>
      </p:sp>
      <p:sp>
        <p:nvSpPr>
          <p:cNvPr id="12" name="Rectangle 12"/>
          <p:cNvSpPr>
            <a:spLocks noGrp="1" noChangeArrowheads="1"/>
          </p:cNvSpPr>
          <p:nvPr>
            <p:ph type="ftr" sz="quarter" idx="10"/>
          </p:nvPr>
        </p:nvSpPr>
        <p:spPr>
          <a:xfrm>
            <a:off x="0" y="5373688"/>
            <a:ext cx="1331913" cy="1484312"/>
          </a:xfrm>
        </p:spPr>
        <p:txBody>
          <a:bodyPr/>
          <a:lstStyle>
            <a:lvl1pPr algn="l">
              <a:defRPr sz="1800">
                <a:solidFill>
                  <a:srgbClr val="FFFF66"/>
                </a:solidFill>
                <a:effectLst/>
                <a:latin typeface="Impact" pitchFamily="34" charset="0"/>
              </a:defRPr>
            </a:lvl1pPr>
          </a:lstStyle>
          <a:p>
            <a:pPr>
              <a:defRPr/>
            </a:pPr>
            <a:r>
              <a:rPr lang="en-AU"/>
              <a:t>Events Subsequent to the Return of Christ</a:t>
            </a:r>
          </a:p>
        </p:txBody>
      </p:sp>
      <p:sp>
        <p:nvSpPr>
          <p:cNvPr id="13" name="Rectangle 13"/>
          <p:cNvSpPr>
            <a:spLocks noGrp="1" noChangeArrowheads="1"/>
          </p:cNvSpPr>
          <p:nvPr>
            <p:ph type="sldNum" sz="quarter" idx="11"/>
          </p:nvPr>
        </p:nvSpPr>
        <p:spPr>
          <a:xfrm>
            <a:off x="827088" y="6524625"/>
            <a:ext cx="514350" cy="333375"/>
          </a:xfrm>
        </p:spPr>
        <p:txBody>
          <a:bodyPr/>
          <a:lstStyle>
            <a:lvl1pPr>
              <a:defRPr sz="1400"/>
            </a:lvl1pPr>
          </a:lstStyle>
          <a:p>
            <a:pPr>
              <a:defRPr/>
            </a:pPr>
            <a:fld id="{58683C53-6006-4E45-A910-5727EBE5E7C0}"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72E4748D-AEDF-45AF-AAF7-12BBA2C824D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48B682EA-9096-45DC-B5F0-46978525F166}"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212B0FF5-F57E-4408-B023-E1CE5D77F5E4}"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5F22B757-FC61-45F5-86BD-DA5D1B7A8E5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EF8960A6-20BB-4F24-8A40-95594954900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14"/>
          <p:cNvSpPr>
            <a:spLocks noGrp="1" noChangeArrowheads="1"/>
          </p:cNvSpPr>
          <p:nvPr>
            <p:ph type="sldNum" sz="quarter" idx="12"/>
          </p:nvPr>
        </p:nvSpPr>
        <p:spPr>
          <a:ln/>
        </p:spPr>
        <p:txBody>
          <a:bodyPr/>
          <a:lstStyle>
            <a:lvl1pPr>
              <a:defRPr/>
            </a:lvl1pPr>
          </a:lstStyle>
          <a:p>
            <a:pPr>
              <a:defRPr/>
            </a:pPr>
            <a:fld id="{187CCBA5-9C7A-4534-9EC0-1CB9084ED9B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Arial" charset="0"/>
                <a:cs typeface="Arial" charset="0"/>
              </a:defRPr>
            </a:lvl1pPr>
          </a:lstStyle>
          <a:p>
            <a:pPr>
              <a:defRPr/>
            </a:pPr>
            <a:fld id="{B3E0CB80-A3A1-481B-97C6-65E8034B7918}" type="slidenum">
              <a:rPr lang="en-US"/>
              <a:pPr>
                <a:defRPr/>
              </a:pPr>
              <a:t>‹#›</a:t>
            </a:fld>
            <a:endParaRPr lang="en-US"/>
          </a:p>
        </p:txBody>
      </p:sp>
    </p:spTree>
  </p:cSld>
  <p:clrMapOvr>
    <a:masterClrMapping/>
  </p:clrMapOvr>
  <p:transition>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27780C8B-B745-4899-8040-C8C11A38B0B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FEE84DE0-7697-40CE-969B-B91EE21227AF}"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810DB001-D25D-4FC7-887F-3AFD2CFC240D}"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2"/>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10BF42B0-C41A-47B7-A892-4D020979D59B}"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42BA83E5-EFF3-46B4-8474-D44BDE4957EB}" type="slidenum">
              <a:rPr lang="en-US"/>
              <a:pPr>
                <a:defRPr/>
              </a:pPr>
              <a:t>‹#›</a:t>
            </a:fld>
            <a:endParaRPr lang="en-US"/>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9BD8079A-DA98-47A3-9193-E53A3B3B6321}" type="slidenum">
              <a:rPr lang="en-US"/>
              <a:pPr>
                <a:defRPr/>
              </a:pPr>
              <a:t>‹#›</a:t>
            </a:fld>
            <a:endParaRPr lang="en-US"/>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D6EE60C2-1669-465F-83A9-113AA833BF75}" type="slidenum">
              <a:rPr lang="en-US"/>
              <a:pPr>
                <a:defRPr/>
              </a:pPr>
              <a:t>‹#›</a:t>
            </a:fld>
            <a:endParaRPr lang="en-US"/>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F91FBA97-10FF-41A4-BA68-6635A950FB5C}" type="slidenum">
              <a:rPr lang="en-US"/>
              <a:pPr>
                <a:defRPr/>
              </a:pPr>
              <a:t>‹#›</a:t>
            </a:fld>
            <a:endParaRPr lang="en-US"/>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8"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charset="0"/>
              </a:defRPr>
            </a:lvl1pPr>
          </a:lstStyle>
          <a:p>
            <a:pPr>
              <a:defRPr/>
            </a:pPr>
            <a:fld id="{6EBF14E1-8A6B-4038-93BE-9C6E018B5FEF}" type="slidenum">
              <a:rPr lang="en-US"/>
              <a:pPr>
                <a:defRPr/>
              </a:pPr>
              <a:t>‹#›</a:t>
            </a:fld>
            <a:endParaRPr lang="en-US"/>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4"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charset="0"/>
              </a:defRPr>
            </a:lvl1pPr>
          </a:lstStyle>
          <a:p>
            <a:pPr>
              <a:defRPr/>
            </a:pPr>
            <a:fld id="{8B43423D-3D6F-4AF9-B8E8-96011F53F3CC}" type="slidenum">
              <a:rPr lang="en-US"/>
              <a:pPr>
                <a:defRPr/>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572C28E9-B731-44D9-A7F2-E6D2C8C26F48}" type="slidenum">
              <a:rPr lang="en-US"/>
              <a:pPr>
                <a:defRPr/>
              </a:pPr>
              <a:t>‹#›</a:t>
            </a:fld>
            <a:endParaRPr lang="en-US"/>
          </a:p>
        </p:txBody>
      </p:sp>
    </p:spTree>
  </p:cSld>
  <p:clrMapOvr>
    <a:masterClrMapping/>
  </p:clrMapOvr>
  <p:transition>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charset="0"/>
              </a:defRPr>
            </a:lvl1pPr>
          </a:lstStyle>
          <a:p>
            <a:pPr>
              <a:defRPr/>
            </a:pPr>
            <a:fld id="{A0EE0128-CF34-4136-B803-55EEB7C38C83}" type="slidenum">
              <a:rPr lang="en-US"/>
              <a:pPr>
                <a:defRPr/>
              </a:pPr>
              <a:t>‹#›</a:t>
            </a:fld>
            <a:endParaRPr lang="en-US"/>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1BD3321F-E930-4FCA-B62F-365149912F71}" type="slidenum">
              <a:rPr lang="en-US"/>
              <a:pPr>
                <a:defRPr/>
              </a:pPr>
              <a:t>‹#›</a:t>
            </a:fld>
            <a:endParaRPr lang="en-US"/>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6"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charset="0"/>
              </a:defRPr>
            </a:lvl1pPr>
          </a:lstStyle>
          <a:p>
            <a:pPr>
              <a:defRPr/>
            </a:pPr>
            <a:fld id="{9C4B007C-85D8-456C-8D80-95F59EE6953E}" type="slidenum">
              <a:rPr lang="en-US"/>
              <a:pPr>
                <a:defRPr/>
              </a:pPr>
              <a:t>‹#›</a:t>
            </a:fld>
            <a:endParaRPr lang="en-US"/>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70DF5BE7-FE79-4615-B392-D453E00B50E7}" type="slidenum">
              <a:rPr lang="en-US"/>
              <a:pPr>
                <a:defRPr/>
              </a:pPr>
              <a:t>‹#›</a:t>
            </a:fld>
            <a:endParaRPr lang="en-US"/>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lgn="l">
              <a:defRPr>
                <a:cs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charset="0"/>
              </a:defRPr>
            </a:lvl1pPr>
          </a:lstStyle>
          <a:p>
            <a:pPr>
              <a:defRPr/>
            </a:pPr>
            <a:fld id="{DE2B49AE-858D-4580-8157-5EE65EBBC7FB}" type="slidenum">
              <a:rPr lang="en-US"/>
              <a:pPr>
                <a:defRPr/>
              </a:pPr>
              <a:t>‹#›</a:t>
            </a:fld>
            <a:endParaRPr lang="en-US"/>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Arial" charset="0"/>
                <a:cs typeface="Arial" charset="0"/>
              </a:defRPr>
            </a:lvl1pPr>
          </a:lstStyle>
          <a:p>
            <a:pPr>
              <a:defRPr/>
            </a:pPr>
            <a:fld id="{D6C12924-737D-45CB-AE90-89165E8D64AB}" type="slidenum">
              <a:rPr lang="en-US"/>
              <a:pPr>
                <a:defRPr/>
              </a:pPr>
              <a:t>‹#›</a:t>
            </a:fld>
            <a:endParaRPr lang="en-US"/>
          </a:p>
        </p:txBody>
      </p:sp>
    </p:spTree>
  </p:cSld>
  <p:clrMapOvr>
    <a:masterClrMapping/>
  </p:clrMapOvr>
  <p:transition>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Arial" charset="0"/>
                <a:cs typeface="Arial" charset="0"/>
              </a:defRPr>
            </a:lvl1pPr>
          </a:lstStyle>
          <a:p>
            <a:pPr>
              <a:defRPr/>
            </a:pPr>
            <a:fld id="{6652544D-3852-42EF-83AF-54A6DDE164B3}" type="slidenum">
              <a:rPr lang="en-US"/>
              <a:pPr>
                <a:defRPr/>
              </a:pPr>
              <a:t>‹#›</a:t>
            </a:fld>
            <a:endParaRPr lang="en-US"/>
          </a:p>
        </p:txBody>
      </p:sp>
    </p:spTree>
  </p:cSld>
  <p:clrMapOvr>
    <a:masterClrMapping/>
  </p:clrMapOvr>
  <p:transition>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Arial" charset="0"/>
                <a:cs typeface="Arial" charset="0"/>
              </a:defRPr>
            </a:lvl1pPr>
          </a:lstStyle>
          <a:p>
            <a:pPr>
              <a:defRPr/>
            </a:pPr>
            <a:fld id="{72587008-8FC9-4A81-A216-912D5DC589E4}" type="slidenum">
              <a:rPr lang="en-US"/>
              <a:pPr>
                <a:defRPr/>
              </a:pPr>
              <a:t>‹#›</a:t>
            </a:fld>
            <a:endParaRPr lang="en-US"/>
          </a:p>
        </p:txBody>
      </p:sp>
    </p:spTree>
  </p:cSld>
  <p:clrMapOvr>
    <a:masterClrMapping/>
  </p:clrMapOvr>
  <p:transition>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9BB368-8AF4-44E8-88B2-4DB4A660332F}"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87F265-B7BD-4042-A829-702B7EB4B5A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D06C26E2-49BF-4E36-BFBD-A53A8A981398}" type="slidenum">
              <a:rPr lang="en-US"/>
              <a:pPr>
                <a:defRPr/>
              </a:pPr>
              <a:t>‹#›</a:t>
            </a:fld>
            <a:endParaRPr lang="en-US"/>
          </a:p>
        </p:txBody>
      </p:sp>
    </p:spTree>
  </p:cSld>
  <p:clrMapOvr>
    <a:masterClrMapping/>
  </p:clrMapOvr>
  <p:transition>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81174C0-9533-48F2-82BA-154C20BCA5E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CB4BF6-B13F-4B5C-8E9F-21C88051003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7915D41-1150-451D-A9FE-ACB842C5138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AD1AEB-79C3-4FA9-8D72-E4631FEFA57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74E7FAB-9A45-44B2-8EFA-DEF4CC49CE2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391732-DB94-41AC-B95B-67C0B70E47A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8E8E99-B36F-47BC-830D-2571F37993A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0DBB0D-1026-46A7-802F-34D11DBB8D8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703529-FC08-4292-9786-06342E1C2AAA}"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Arial" charset="0"/>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Arial" charset="0"/>
                <a:cs typeface="Arial" charset="0"/>
              </a:defRPr>
            </a:lvl1pPr>
          </a:lstStyle>
          <a:p>
            <a:pPr>
              <a:defRPr/>
            </a:pPr>
            <a:fld id="{05223DDF-D52D-4B85-924F-888F0DF45BD2}" type="slidenum">
              <a:rPr lang="en-US"/>
              <a:pPr>
                <a:defRPr/>
              </a:pPr>
              <a:t>‹#›</a:t>
            </a:fld>
            <a:endParaRPr lang="en-US"/>
          </a:p>
        </p:txBody>
      </p:sp>
    </p:spTree>
  </p:cSld>
  <p:clrMapOvr>
    <a:masterClrMapping/>
  </p:clrMapOvr>
  <p:transition>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rgbClr val="CC3300"/>
                </a:solidFill>
                <a:latin typeface="Times New Roman"/>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CC3300"/>
                </a:solidFill>
                <a:latin typeface="Times New Roman"/>
                <a:cs typeface="+mn-cs"/>
              </a:defRPr>
            </a:lvl1pPr>
          </a:lstStyle>
          <a:p>
            <a:pPr fontAlgn="base">
              <a:spcBef>
                <a:spcPct val="0"/>
              </a:spcBef>
              <a:spcAft>
                <a:spcPct val="0"/>
              </a:spcAft>
              <a:defRPr/>
            </a:pPr>
            <a:fld id="{AFCA5FA6-B144-45F2-A0C0-9466D050C6C8}"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7577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endParaRPr lang="en-AU"/>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endParaRPr lang="en-AU"/>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i="0">
                <a:solidFill>
                  <a:srgbClr val="FFFFFF"/>
                </a:solidFill>
                <a:effectLst>
                  <a:outerShdw blurRad="38100" dist="38100" dir="2700000" algn="tl">
                    <a:srgbClr val="000000"/>
                  </a:outerShdw>
                </a:effectLst>
                <a:latin typeface="Arial" charset="0"/>
                <a:cs typeface="Arial"/>
              </a:defRPr>
            </a:lvl1pPr>
          </a:lstStyle>
          <a:p>
            <a:pPr fontAlgn="base">
              <a:spcBef>
                <a:spcPct val="0"/>
              </a:spcBef>
              <a:spcAft>
                <a:spcPct val="0"/>
              </a:spcAft>
              <a:defRPr/>
            </a:pPr>
            <a:fld id="{00BA9957-1663-446C-85C8-FF50CD1DF7AB}" type="slidenum">
              <a:rPr lang="en-AU"/>
              <a:pPr fontAlgn="base">
                <a:spcBef>
                  <a:spcPct val="0"/>
                </a:spcBef>
                <a:spcAft>
                  <a:spcPct val="0"/>
                </a:spcAft>
                <a:defRPr/>
              </a:pPr>
              <a:t>‹#›</a:t>
            </a:fld>
            <a:endParaRPr lang="en-AU"/>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n-AU">
                <a:solidFill>
                  <a:srgbClr val="FFFFFF"/>
                </a:solidFill>
              </a:endParaRPr>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n-AU">
                <a:solidFill>
                  <a:srgbClr val="FFFFFF"/>
                </a:solidFill>
              </a:endParaRPr>
            </a:p>
          </p:txBody>
        </p:sp>
      </p:grpSp>
      <p:sp>
        <p:nvSpPr>
          <p:cNvPr id="4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AU" smtClean="0"/>
              <a:t>Click to edit Master title style</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pPr fontAlgn="base">
              <a:spcBef>
                <a:spcPct val="0"/>
              </a:spcBef>
              <a:spcAft>
                <a:spcPct val="0"/>
              </a:spcAft>
              <a:defRPr/>
            </a:pPr>
            <a:endParaRPr lang="en-AU">
              <a:solidFill>
                <a:srgbClr val="FFFFFF"/>
              </a:solidFill>
            </a:endParaRPr>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pPr fontAlgn="base">
              <a:spcBef>
                <a:spcPct val="0"/>
              </a:spcBef>
              <a:spcAft>
                <a:spcPct val="0"/>
              </a:spcAft>
              <a:defRPr/>
            </a:pPr>
            <a:endParaRPr lang="en-AU">
              <a:solidFill>
                <a:srgbClr val="FFFFFF"/>
              </a:solidFill>
            </a:endParaRPr>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pPr fontAlgn="base">
              <a:spcBef>
                <a:spcPct val="0"/>
              </a:spcBef>
              <a:spcAft>
                <a:spcPct val="0"/>
              </a:spcAft>
              <a:defRPr/>
            </a:pPr>
            <a:fld id="{59089030-50CA-4684-A071-F6CCD7A71777}"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fad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solidFill>
                  <a:srgbClr val="000000"/>
                </a:solidFill>
                <a:latin typeface="+mn-lt"/>
                <a:cs typeface="Arial"/>
              </a:defRPr>
            </a:lvl1pPr>
          </a:lstStyle>
          <a:p>
            <a:pPr fontAlgn="base">
              <a:spcBef>
                <a:spcPct val="0"/>
              </a:spcBef>
              <a:spcAft>
                <a:spcPct val="0"/>
              </a:spcAft>
              <a:defRPr/>
            </a:pPr>
            <a:endParaRPr lang="en-US"/>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i="0">
                <a:solidFill>
                  <a:srgbClr val="000000"/>
                </a:solidFill>
                <a:latin typeface="+mn-lt"/>
                <a:cs typeface="Arial"/>
              </a:defRPr>
            </a:lvl1pPr>
          </a:lstStyle>
          <a:p>
            <a:pPr fontAlgn="base">
              <a:spcBef>
                <a:spcPct val="0"/>
              </a:spcBef>
              <a:spcAft>
                <a:spcPct val="0"/>
              </a:spcAft>
              <a:defRPr/>
            </a:pPr>
            <a:endParaRPr lang="en-US"/>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solidFill>
                  <a:srgbClr val="000000"/>
                </a:solidFill>
                <a:latin typeface="+mn-lt"/>
                <a:cs typeface="Arial"/>
              </a:defRPr>
            </a:lvl1pPr>
          </a:lstStyle>
          <a:p>
            <a:pPr fontAlgn="base">
              <a:spcBef>
                <a:spcPct val="0"/>
              </a:spcBef>
              <a:spcAft>
                <a:spcPct val="0"/>
              </a:spcAft>
              <a:defRPr/>
            </a:pPr>
            <a:fld id="{39A433D6-4103-48D4-BBDD-4C516ABCA937}" type="slidenum">
              <a:rPr lang="en-US"/>
              <a:pPr fontAlgn="base">
                <a:spcBef>
                  <a:spcPct val="0"/>
                </a:spcBef>
                <a:spcAft>
                  <a:spcPct val="0"/>
                </a:spcAft>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fontAlgn="base">
              <a:spcBef>
                <a:spcPct val="0"/>
              </a:spcBef>
              <a:spcAft>
                <a:spcPct val="0"/>
              </a:spcAft>
              <a:defRPr/>
            </a:pPr>
            <a:endParaRPr lang="en-US">
              <a:solidFill>
                <a:srgbClr val="000000"/>
              </a:solidFill>
            </a:endParaRPr>
          </a:p>
        </p:txBody>
      </p:sp>
      <p:sp>
        <p:nvSpPr>
          <p:cNvPr id="8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lgn="ctr" fontAlgn="base">
              <a:spcBef>
                <a:spcPct val="0"/>
              </a:spcBef>
              <a:spcAft>
                <a:spcPct val="0"/>
              </a:spcAft>
              <a:defRPr/>
            </a:pPr>
            <a:endParaRPr lang="en-US">
              <a:solidFill>
                <a:srgbClr val="000000"/>
              </a:solidFill>
            </a:endParaRPr>
          </a:p>
        </p:txBody>
      </p:sp>
      <p:sp>
        <p:nvSpPr>
          <p:cNvPr id="8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latin typeface="+mn-lt"/>
              </a:defRPr>
            </a:lvl1pPr>
          </a:lstStyle>
          <a:p>
            <a:pPr fontAlgn="base">
              <a:spcBef>
                <a:spcPct val="0"/>
              </a:spcBef>
              <a:spcAft>
                <a:spcPct val="0"/>
              </a:spcAft>
              <a:defRPr/>
            </a:pPr>
            <a:fld id="{9E6628F7-45D1-44E8-9130-2BFB6282E886}"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95.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95.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06.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6.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0.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5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Picture 4" descr="Invitation To U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5" name="Rectangle 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6" name="Text Box 3"/>
          <p:cNvSpPr txBox="1">
            <a:spLocks noChangeArrowheads="1"/>
          </p:cNvSpPr>
          <p:nvPr/>
        </p:nvSpPr>
        <p:spPr bwMode="auto">
          <a:xfrm>
            <a:off x="6329196" y="6396686"/>
            <a:ext cx="2814803"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latin typeface="Arial" charset="0"/>
                <a:cs typeface="Arial" charset="0"/>
              </a:rPr>
              <a:t>South West  </a:t>
            </a:r>
            <a:r>
              <a:rPr lang="en-US" sz="1400" dirty="0">
                <a:latin typeface="Arial" charset="0"/>
                <a:cs typeface="Arial" charset="0"/>
              </a:rPr>
              <a:t>Bible School </a:t>
            </a:r>
            <a:r>
              <a:rPr lang="en-US" sz="1400" dirty="0" smtClean="0">
                <a:latin typeface="Arial" charset="0"/>
                <a:cs typeface="Arial" charset="0"/>
              </a:rPr>
              <a:t>2015</a:t>
            </a:r>
            <a:endParaRPr lang="en-US" sz="1400" dirty="0">
              <a:latin typeface="Arial" charset="0"/>
              <a:cs typeface="Arial"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Whit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32099" name="Rectangle 3"/>
          <p:cNvSpPr>
            <a:spLocks noChangeArrowheads="1"/>
          </p:cNvSpPr>
          <p:nvPr/>
        </p:nvSpPr>
        <p:spPr bwMode="auto">
          <a:xfrm>
            <a:off x="269875" y="1339850"/>
            <a:ext cx="6556375" cy="15843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5844" name="Line 4"/>
          <p:cNvSpPr>
            <a:spLocks noChangeShapeType="1"/>
          </p:cNvSpPr>
          <p:nvPr/>
        </p:nvSpPr>
        <p:spPr bwMode="auto">
          <a:xfrm>
            <a:off x="1427163" y="3983038"/>
            <a:ext cx="4344987"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5845" name="Rectangle 5"/>
          <p:cNvSpPr>
            <a:spLocks noChangeArrowheads="1"/>
          </p:cNvSpPr>
          <p:nvPr/>
        </p:nvSpPr>
        <p:spPr bwMode="auto">
          <a:xfrm>
            <a:off x="1857375" y="4803775"/>
            <a:ext cx="3236913" cy="75565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5846" name="Text Box 6"/>
          <p:cNvSpPr txBox="1">
            <a:spLocks noChangeArrowheads="1"/>
          </p:cNvSpPr>
          <p:nvPr/>
        </p:nvSpPr>
        <p:spPr bwMode="auto">
          <a:xfrm>
            <a:off x="1914525" y="4702175"/>
            <a:ext cx="5210175" cy="915988"/>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dirty="0">
                <a:solidFill>
                  <a:srgbClr val="008000"/>
                </a:solidFill>
                <a:effectLst>
                  <a:outerShdw blurRad="38100" dist="38100" dir="2700000" algn="tl">
                    <a:srgbClr val="C0C0C0"/>
                  </a:outerShdw>
                </a:effectLst>
                <a:latin typeface="Arial" charset="0"/>
              </a:rPr>
              <a:t>The Empire prospered and was at peace but the dominate force governing the period was a warfare of faith against terrible odds.</a:t>
            </a:r>
          </a:p>
        </p:txBody>
      </p:sp>
      <p:sp>
        <p:nvSpPr>
          <p:cNvPr id="35847" name="Text Box 7"/>
          <p:cNvSpPr txBox="1">
            <a:spLocks noChangeArrowheads="1"/>
          </p:cNvSpPr>
          <p:nvPr/>
        </p:nvSpPr>
        <p:spPr bwMode="auto">
          <a:xfrm>
            <a:off x="231775" y="1017588"/>
            <a:ext cx="6823075" cy="16446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1700" dirty="0">
                <a:solidFill>
                  <a:srgbClr val="3333CC"/>
                </a:solidFill>
                <a:effectLst>
                  <a:outerShdw blurRad="38100" dist="38100" dir="2700000" algn="tl">
                    <a:srgbClr val="C0C0C0"/>
                  </a:outerShdw>
                </a:effectLst>
                <a:latin typeface="Arial Rounded MT Bold" pitchFamily="34" charset="0"/>
              </a:rPr>
              <a:t>“I am quite wearied with punishing and destroying the Galileans, or those of the sect called Christians </a:t>
            </a:r>
            <a:r>
              <a:rPr lang="en-US" sz="1700" dirty="0">
                <a:solidFill>
                  <a:srgbClr val="BC0000"/>
                </a:solidFill>
                <a:effectLst>
                  <a:outerShdw blurRad="38100" dist="38100" dir="2700000" algn="tl">
                    <a:srgbClr val="C0C0C0"/>
                  </a:outerShdw>
                </a:effectLst>
                <a:latin typeface="Arial Rounded MT Bold" pitchFamily="34" charset="0"/>
              </a:rPr>
              <a:t>according to your orders.</a:t>
            </a:r>
            <a:r>
              <a:rPr lang="en-US" sz="1700" dirty="0">
                <a:solidFill>
                  <a:srgbClr val="3333CC"/>
                </a:solidFill>
                <a:effectLst>
                  <a:outerShdw blurRad="38100" dist="38100" dir="2700000" algn="tl">
                    <a:srgbClr val="C0C0C0"/>
                  </a:outerShdw>
                </a:effectLst>
                <a:latin typeface="Arial Rounded MT Bold" pitchFamily="34" charset="0"/>
              </a:rPr>
              <a:t> Yet they never cease to profess voluntarily what they are, and to offer themselves to death. Wherefore I have </a:t>
            </a:r>
            <a:r>
              <a:rPr lang="en-US" sz="1700" dirty="0" err="1">
                <a:solidFill>
                  <a:srgbClr val="3333CC"/>
                </a:solidFill>
                <a:effectLst>
                  <a:outerShdw blurRad="38100" dist="38100" dir="2700000" algn="tl">
                    <a:srgbClr val="C0C0C0"/>
                  </a:outerShdw>
                </a:effectLst>
                <a:latin typeface="Arial Rounded MT Bold" pitchFamily="34" charset="0"/>
              </a:rPr>
              <a:t>laboured</a:t>
            </a:r>
            <a:r>
              <a:rPr lang="en-US" sz="1700" dirty="0">
                <a:solidFill>
                  <a:srgbClr val="3333CC"/>
                </a:solidFill>
                <a:effectLst>
                  <a:outerShdw blurRad="38100" dist="38100" dir="2700000" algn="tl">
                    <a:srgbClr val="C0C0C0"/>
                  </a:outerShdw>
                </a:effectLst>
                <a:latin typeface="Arial Rounded MT Bold" pitchFamily="34" charset="0"/>
              </a:rPr>
              <a:t>, by extortion and threatening, to discourage them from daring to confess to me that they are of that sect.” </a:t>
            </a:r>
          </a:p>
        </p:txBody>
      </p:sp>
      <p:sp>
        <p:nvSpPr>
          <p:cNvPr id="35848" name="Text Box 8"/>
          <p:cNvSpPr txBox="1">
            <a:spLocks noChangeArrowheads="1"/>
          </p:cNvSpPr>
          <p:nvPr/>
        </p:nvSpPr>
        <p:spPr bwMode="auto">
          <a:xfrm>
            <a:off x="4140200" y="2611438"/>
            <a:ext cx="3019425" cy="304800"/>
          </a:xfrm>
          <a:prstGeom prst="rect">
            <a:avLst/>
          </a:prstGeom>
          <a:noFill/>
          <a:ln w="9525">
            <a:noFill/>
            <a:miter lim="800000"/>
            <a:headEnd/>
            <a:tailEnd/>
          </a:ln>
        </p:spPr>
        <p:txBody>
          <a:bodyPr>
            <a:spAutoFit/>
          </a:bodyPr>
          <a:lstStyle/>
          <a:p>
            <a:pPr fontAlgn="base">
              <a:spcBef>
                <a:spcPct val="50000"/>
              </a:spcBef>
              <a:spcAft>
                <a:spcPct val="0"/>
              </a:spcAft>
            </a:pPr>
            <a:r>
              <a:rPr lang="en-US" sz="1400" b="1" dirty="0">
                <a:solidFill>
                  <a:srgbClr val="008000"/>
                </a:solidFill>
                <a:latin typeface="Arial" charset="0"/>
              </a:rPr>
              <a:t>Letter to Trajan from </a:t>
            </a:r>
            <a:r>
              <a:rPr lang="en-US" sz="1400" b="1" dirty="0" err="1">
                <a:solidFill>
                  <a:srgbClr val="008000"/>
                </a:solidFill>
                <a:latin typeface="Arial" charset="0"/>
              </a:rPr>
              <a:t>Tiberianus</a:t>
            </a:r>
            <a:endParaRPr lang="en-US" sz="1400" b="1" dirty="0">
              <a:solidFill>
                <a:srgbClr val="008000"/>
              </a:solidFill>
              <a:latin typeface="Arial" charset="0"/>
            </a:endParaRPr>
          </a:p>
        </p:txBody>
      </p:sp>
      <p:sp>
        <p:nvSpPr>
          <p:cNvPr id="35849" name="Line 9"/>
          <p:cNvSpPr>
            <a:spLocks noChangeShapeType="1"/>
          </p:cNvSpPr>
          <p:nvPr/>
        </p:nvSpPr>
        <p:spPr bwMode="auto">
          <a:xfrm>
            <a:off x="411163" y="4360863"/>
            <a:ext cx="4344987"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5850" name="Line 10"/>
          <p:cNvSpPr>
            <a:spLocks noChangeShapeType="1"/>
          </p:cNvSpPr>
          <p:nvPr/>
        </p:nvSpPr>
        <p:spPr bwMode="auto">
          <a:xfrm flipH="1">
            <a:off x="1363663" y="4368800"/>
            <a:ext cx="871537" cy="668338"/>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5851" name="Text Box 11"/>
          <p:cNvSpPr txBox="1">
            <a:spLocks noChangeArrowheads="1"/>
          </p:cNvSpPr>
          <p:nvPr/>
        </p:nvSpPr>
        <p:spPr bwMode="auto">
          <a:xfrm>
            <a:off x="203200" y="5006975"/>
            <a:ext cx="1524000" cy="36671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rgbClr val="BC0000"/>
                </a:solidFill>
                <a:latin typeface="Arial" charset="0"/>
              </a:rPr>
              <a:t>2Cor 10:4-5</a:t>
            </a:r>
          </a:p>
        </p:txBody>
      </p:sp>
      <p:grpSp>
        <p:nvGrpSpPr>
          <p:cNvPr id="2" name="Group 17"/>
          <p:cNvGrpSpPr/>
          <p:nvPr/>
        </p:nvGrpSpPr>
        <p:grpSpPr>
          <a:xfrm>
            <a:off x="6056798" y="3133971"/>
            <a:ext cx="981359" cy="621582"/>
            <a:chOff x="6009500" y="3133971"/>
            <a:chExt cx="981359" cy="621582"/>
          </a:xfrm>
        </p:grpSpPr>
        <p:sp>
          <p:nvSpPr>
            <p:cNvPr id="16" name="Rectangle 15"/>
            <p:cNvSpPr/>
            <p:nvPr/>
          </p:nvSpPr>
          <p:spPr>
            <a:xfrm>
              <a:off x="6009500" y="3386221"/>
              <a:ext cx="981359" cy="369332"/>
            </a:xfrm>
            <a:prstGeom prst="rect">
              <a:avLst/>
            </a:prstGeom>
          </p:spPr>
          <p:txBody>
            <a:bodyPr wrap="none">
              <a:spAutoFit/>
            </a:bodyPr>
            <a:lstStyle/>
            <a:p>
              <a:pPr fontAlgn="base">
                <a:spcBef>
                  <a:spcPct val="0"/>
                </a:spcBef>
                <a:spcAft>
                  <a:spcPct val="0"/>
                </a:spcAft>
              </a:pPr>
              <a:r>
                <a:rPr lang="en-US" b="1" dirty="0">
                  <a:solidFill>
                    <a:srgbClr val="FF0000"/>
                  </a:solidFill>
                  <a:latin typeface="Georgia"/>
                </a:rPr>
                <a:t>G5088</a:t>
              </a:r>
              <a:endParaRPr lang="en-AU" dirty="0">
                <a:solidFill>
                  <a:srgbClr val="FF0000"/>
                </a:solidFill>
                <a:latin typeface="Arial" charset="0"/>
              </a:endParaRPr>
            </a:p>
          </p:txBody>
        </p:sp>
        <p:sp>
          <p:nvSpPr>
            <p:cNvPr id="17" name="Rectangle 16"/>
            <p:cNvSpPr/>
            <p:nvPr/>
          </p:nvSpPr>
          <p:spPr>
            <a:xfrm>
              <a:off x="6031659" y="3133971"/>
              <a:ext cx="873957" cy="369332"/>
            </a:xfrm>
            <a:prstGeom prst="rect">
              <a:avLst/>
            </a:prstGeom>
          </p:spPr>
          <p:txBody>
            <a:bodyPr wrap="none">
              <a:spAutoFit/>
            </a:bodyPr>
            <a:lstStyle/>
            <a:p>
              <a:pPr fontAlgn="base">
                <a:spcBef>
                  <a:spcPct val="0"/>
                </a:spcBef>
                <a:spcAft>
                  <a:spcPct val="0"/>
                </a:spcAft>
              </a:pPr>
              <a:r>
                <a:rPr lang="en-US" b="1" dirty="0">
                  <a:solidFill>
                    <a:srgbClr val="FF0000"/>
                  </a:solidFill>
                  <a:latin typeface="Georgia"/>
                </a:rPr>
                <a:t>G5115</a:t>
              </a:r>
              <a:endParaRPr lang="en-AU" dirty="0">
                <a:solidFill>
                  <a:srgbClr val="FF0000"/>
                </a:solidFill>
                <a:latin typeface="Arial" charset="0"/>
              </a:endParaRPr>
            </a:p>
          </p:txBody>
        </p:sp>
      </p:grpSp>
      <p:cxnSp>
        <p:nvCxnSpPr>
          <p:cNvPr id="20" name="Straight Connector 19"/>
          <p:cNvCxnSpPr/>
          <p:nvPr/>
        </p:nvCxnSpPr>
        <p:spPr>
          <a:xfrm>
            <a:off x="5407574" y="3610304"/>
            <a:ext cx="5675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844"/>
                                        </p:tgtEl>
                                        <p:attrNameLst>
                                          <p:attrName>style.visibility</p:attrName>
                                        </p:attrNameLst>
                                      </p:cBhvr>
                                      <p:to>
                                        <p:strVal val="visible"/>
                                      </p:to>
                                    </p:set>
                                    <p:anim calcmode="lin" valueType="num">
                                      <p:cBhvr>
                                        <p:cTn id="7" dur="1000" fill="hold"/>
                                        <p:tgtEl>
                                          <p:spTgt spid="35844"/>
                                        </p:tgtEl>
                                        <p:attrNameLst>
                                          <p:attrName>ppt_w</p:attrName>
                                        </p:attrNameLst>
                                      </p:cBhvr>
                                      <p:tavLst>
                                        <p:tav tm="0">
                                          <p:val>
                                            <p:strVal val="#ppt_w*0.70"/>
                                          </p:val>
                                        </p:tav>
                                        <p:tav tm="100000">
                                          <p:val>
                                            <p:strVal val="#ppt_w"/>
                                          </p:val>
                                        </p:tav>
                                      </p:tavLst>
                                    </p:anim>
                                    <p:anim calcmode="lin" valueType="num">
                                      <p:cBhvr>
                                        <p:cTn id="8" dur="1000" fill="hold"/>
                                        <p:tgtEl>
                                          <p:spTgt spid="35844"/>
                                        </p:tgtEl>
                                        <p:attrNameLst>
                                          <p:attrName>ppt_h</p:attrName>
                                        </p:attrNameLst>
                                      </p:cBhvr>
                                      <p:tavLst>
                                        <p:tav tm="0">
                                          <p:val>
                                            <p:strVal val="#ppt_h"/>
                                          </p:val>
                                        </p:tav>
                                        <p:tav tm="100000">
                                          <p:val>
                                            <p:strVal val="#ppt_h"/>
                                          </p:val>
                                        </p:tav>
                                      </p:tavLst>
                                    </p:anim>
                                    <p:animEffect transition="in" filter="fade">
                                      <p:cBhvr>
                                        <p:cTn id="9" dur="1000"/>
                                        <p:tgtEl>
                                          <p:spTgt spid="3584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5846"/>
                                        </p:tgtEl>
                                        <p:attrNameLst>
                                          <p:attrName>style.visibility</p:attrName>
                                        </p:attrNameLst>
                                      </p:cBhvr>
                                      <p:to>
                                        <p:strVal val="visible"/>
                                      </p:to>
                                    </p:set>
                                    <p:animEffect transition="in" filter="fade">
                                      <p:cBhvr>
                                        <p:cTn id="14" dur="2000"/>
                                        <p:tgtEl>
                                          <p:spTgt spid="3584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5845"/>
                                        </p:tgtEl>
                                        <p:attrNameLst>
                                          <p:attrName>style.visibility</p:attrName>
                                        </p:attrNameLst>
                                      </p:cBhvr>
                                      <p:to>
                                        <p:strVal val="visible"/>
                                      </p:to>
                                    </p:set>
                                    <p:animEffect transition="in" filter="fade">
                                      <p:cBhvr>
                                        <p:cTn id="17" dur="2000"/>
                                        <p:tgtEl>
                                          <p:spTgt spid="358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7"/>
                                        </p:tgtEl>
                                        <p:attrNameLst>
                                          <p:attrName>style.visibility</p:attrName>
                                        </p:attrNameLst>
                                      </p:cBhvr>
                                      <p:to>
                                        <p:strVal val="visible"/>
                                      </p:to>
                                    </p:set>
                                    <p:animEffect transition="in" filter="fade">
                                      <p:cBhvr>
                                        <p:cTn id="22" dur="2000"/>
                                        <p:tgtEl>
                                          <p:spTgt spid="35847"/>
                                        </p:tgtEl>
                                      </p:cBhvr>
                                    </p:animEffect>
                                  </p:childTnLst>
                                </p:cTn>
                              </p:par>
                              <p:par>
                                <p:cTn id="23" presetID="55" presetClass="entr" presetSubtype="0" fill="hold" grpId="0" nodeType="withEffect">
                                  <p:stCondLst>
                                    <p:cond delay="0"/>
                                  </p:stCondLst>
                                  <p:childTnLst>
                                    <p:set>
                                      <p:cBhvr>
                                        <p:cTn id="24" dur="1" fill="hold">
                                          <p:stCondLst>
                                            <p:cond delay="0"/>
                                          </p:stCondLst>
                                        </p:cTn>
                                        <p:tgtEl>
                                          <p:spTgt spid="35848"/>
                                        </p:tgtEl>
                                        <p:attrNameLst>
                                          <p:attrName>style.visibility</p:attrName>
                                        </p:attrNameLst>
                                      </p:cBhvr>
                                      <p:to>
                                        <p:strVal val="visible"/>
                                      </p:to>
                                    </p:set>
                                    <p:anim calcmode="lin" valueType="num">
                                      <p:cBhvr>
                                        <p:cTn id="25" dur="2000" fill="hold"/>
                                        <p:tgtEl>
                                          <p:spTgt spid="35848"/>
                                        </p:tgtEl>
                                        <p:attrNameLst>
                                          <p:attrName>ppt_w</p:attrName>
                                        </p:attrNameLst>
                                      </p:cBhvr>
                                      <p:tavLst>
                                        <p:tav tm="0">
                                          <p:val>
                                            <p:strVal val="#ppt_w*0.70"/>
                                          </p:val>
                                        </p:tav>
                                        <p:tav tm="100000">
                                          <p:val>
                                            <p:strVal val="#ppt_w"/>
                                          </p:val>
                                        </p:tav>
                                      </p:tavLst>
                                    </p:anim>
                                    <p:anim calcmode="lin" valueType="num">
                                      <p:cBhvr>
                                        <p:cTn id="26" dur="2000" fill="hold"/>
                                        <p:tgtEl>
                                          <p:spTgt spid="35848"/>
                                        </p:tgtEl>
                                        <p:attrNameLst>
                                          <p:attrName>ppt_h</p:attrName>
                                        </p:attrNameLst>
                                      </p:cBhvr>
                                      <p:tavLst>
                                        <p:tav tm="0">
                                          <p:val>
                                            <p:strVal val="#ppt_h"/>
                                          </p:val>
                                        </p:tav>
                                        <p:tav tm="100000">
                                          <p:val>
                                            <p:strVal val="#ppt_h"/>
                                          </p:val>
                                        </p:tav>
                                      </p:tavLst>
                                    </p:anim>
                                    <p:animEffect transition="in" filter="fade">
                                      <p:cBhvr>
                                        <p:cTn id="27" dur="2000"/>
                                        <p:tgtEl>
                                          <p:spTgt spid="35848"/>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5849"/>
                                        </p:tgtEl>
                                        <p:attrNameLst>
                                          <p:attrName>style.visibility</p:attrName>
                                        </p:attrNameLst>
                                      </p:cBhvr>
                                      <p:to>
                                        <p:strVal val="visible"/>
                                      </p:to>
                                    </p:set>
                                    <p:anim calcmode="lin" valueType="num">
                                      <p:cBhvr>
                                        <p:cTn id="32" dur="2000" fill="hold"/>
                                        <p:tgtEl>
                                          <p:spTgt spid="35849"/>
                                        </p:tgtEl>
                                        <p:attrNameLst>
                                          <p:attrName>ppt_w</p:attrName>
                                        </p:attrNameLst>
                                      </p:cBhvr>
                                      <p:tavLst>
                                        <p:tav tm="0">
                                          <p:val>
                                            <p:strVal val="#ppt_w*0.70"/>
                                          </p:val>
                                        </p:tav>
                                        <p:tav tm="100000">
                                          <p:val>
                                            <p:strVal val="#ppt_w"/>
                                          </p:val>
                                        </p:tav>
                                      </p:tavLst>
                                    </p:anim>
                                    <p:anim calcmode="lin" valueType="num">
                                      <p:cBhvr>
                                        <p:cTn id="33" dur="2000" fill="hold"/>
                                        <p:tgtEl>
                                          <p:spTgt spid="35849"/>
                                        </p:tgtEl>
                                        <p:attrNameLst>
                                          <p:attrName>ppt_h</p:attrName>
                                        </p:attrNameLst>
                                      </p:cBhvr>
                                      <p:tavLst>
                                        <p:tav tm="0">
                                          <p:val>
                                            <p:strVal val="#ppt_h"/>
                                          </p:val>
                                        </p:tav>
                                        <p:tav tm="100000">
                                          <p:val>
                                            <p:strVal val="#ppt_h"/>
                                          </p:val>
                                        </p:tav>
                                      </p:tavLst>
                                    </p:anim>
                                    <p:animEffect transition="in" filter="fade">
                                      <p:cBhvr>
                                        <p:cTn id="34" dur="2000"/>
                                        <p:tgtEl>
                                          <p:spTgt spid="3584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5850"/>
                                        </p:tgtEl>
                                        <p:attrNameLst>
                                          <p:attrName>style.visibility</p:attrName>
                                        </p:attrNameLst>
                                      </p:cBhvr>
                                      <p:to>
                                        <p:strVal val="visible"/>
                                      </p:to>
                                    </p:set>
                                    <p:animEffect transition="in" filter="fade">
                                      <p:cBhvr>
                                        <p:cTn id="37" dur="2000"/>
                                        <p:tgtEl>
                                          <p:spTgt spid="35850"/>
                                        </p:tgtEl>
                                      </p:cBhvr>
                                    </p:animEffect>
                                  </p:childTnLst>
                                </p:cTn>
                              </p:par>
                              <p:par>
                                <p:cTn id="38" presetID="10" presetClass="exit" presetSubtype="0" fill="hold" grpId="1" nodeType="withEffect">
                                  <p:stCondLst>
                                    <p:cond delay="0"/>
                                  </p:stCondLst>
                                  <p:childTnLst>
                                    <p:animEffect transition="out" filter="fade">
                                      <p:cBhvr>
                                        <p:cTn id="39" dur="2000"/>
                                        <p:tgtEl>
                                          <p:spTgt spid="35844"/>
                                        </p:tgtEl>
                                      </p:cBhvr>
                                    </p:animEffect>
                                    <p:set>
                                      <p:cBhvr>
                                        <p:cTn id="40" dur="1" fill="hold">
                                          <p:stCondLst>
                                            <p:cond delay="1999"/>
                                          </p:stCondLst>
                                        </p:cTn>
                                        <p:tgtEl>
                                          <p:spTgt spid="35844"/>
                                        </p:tgtEl>
                                        <p:attrNameLst>
                                          <p:attrName>style.visibility</p:attrName>
                                        </p:attrNameLst>
                                      </p:cBhvr>
                                      <p:to>
                                        <p:strVal val="hidden"/>
                                      </p:to>
                                    </p:set>
                                  </p:childTnLst>
                                </p:cTn>
                              </p:par>
                            </p:childTnLst>
                          </p:cTn>
                        </p:par>
                        <p:par>
                          <p:cTn id="41" fill="hold">
                            <p:stCondLst>
                              <p:cond delay="2000"/>
                            </p:stCondLst>
                            <p:childTnLst>
                              <p:par>
                                <p:cTn id="42" presetID="55" presetClass="entr" presetSubtype="0" fill="hold" nodeType="afterEffect">
                                  <p:stCondLst>
                                    <p:cond delay="0"/>
                                  </p:stCondLst>
                                  <p:childTnLst>
                                    <p:set>
                                      <p:cBhvr>
                                        <p:cTn id="43" dur="1" fill="hold">
                                          <p:stCondLst>
                                            <p:cond delay="0"/>
                                          </p:stCondLst>
                                        </p:cTn>
                                        <p:tgtEl>
                                          <p:spTgt spid="35851">
                                            <p:txEl>
                                              <p:pRg st="0" end="0"/>
                                            </p:txEl>
                                          </p:spTgt>
                                        </p:tgtEl>
                                        <p:attrNameLst>
                                          <p:attrName>style.visibility</p:attrName>
                                        </p:attrNameLst>
                                      </p:cBhvr>
                                      <p:to>
                                        <p:strVal val="visible"/>
                                      </p:to>
                                    </p:set>
                                    <p:anim calcmode="lin" valueType="num">
                                      <p:cBhvr>
                                        <p:cTn id="44" dur="1000" fill="hold"/>
                                        <p:tgtEl>
                                          <p:spTgt spid="35851">
                                            <p:txEl>
                                              <p:pRg st="0" end="0"/>
                                            </p:txEl>
                                          </p:spTgt>
                                        </p:tgtEl>
                                        <p:attrNameLst>
                                          <p:attrName>ppt_w</p:attrName>
                                        </p:attrNameLst>
                                      </p:cBhvr>
                                      <p:tavLst>
                                        <p:tav tm="0">
                                          <p:val>
                                            <p:strVal val="#ppt_w*0.70"/>
                                          </p:val>
                                        </p:tav>
                                        <p:tav tm="100000">
                                          <p:val>
                                            <p:strVal val="#ppt_w"/>
                                          </p:val>
                                        </p:tav>
                                      </p:tavLst>
                                    </p:anim>
                                    <p:anim calcmode="lin" valueType="num">
                                      <p:cBhvr>
                                        <p:cTn id="45" dur="1000" fill="hold"/>
                                        <p:tgtEl>
                                          <p:spTgt spid="35851">
                                            <p:txEl>
                                              <p:pRg st="0" end="0"/>
                                            </p:txEl>
                                          </p:spTgt>
                                        </p:tgtEl>
                                        <p:attrNameLst>
                                          <p:attrName>ppt_h</p:attrName>
                                        </p:attrNameLst>
                                      </p:cBhvr>
                                      <p:tavLst>
                                        <p:tav tm="0">
                                          <p:val>
                                            <p:strVal val="#ppt_h"/>
                                          </p:val>
                                        </p:tav>
                                        <p:tav tm="100000">
                                          <p:val>
                                            <p:strVal val="#ppt_h"/>
                                          </p:val>
                                        </p:tav>
                                      </p:tavLst>
                                    </p:anim>
                                    <p:animEffect transition="in" filter="fade">
                                      <p:cBhvr>
                                        <p:cTn id="46" dur="1000"/>
                                        <p:tgtEl>
                                          <p:spTgt spid="3585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p:cTn id="51" dur="1000" fill="hold"/>
                                        <p:tgtEl>
                                          <p:spTgt spid="2"/>
                                        </p:tgtEl>
                                        <p:attrNameLst>
                                          <p:attrName>ppt_w</p:attrName>
                                        </p:attrNameLst>
                                      </p:cBhvr>
                                      <p:tavLst>
                                        <p:tav tm="0">
                                          <p:val>
                                            <p:strVal val="#ppt_w*0.70"/>
                                          </p:val>
                                        </p:tav>
                                        <p:tav tm="100000">
                                          <p:val>
                                            <p:strVal val="#ppt_w"/>
                                          </p:val>
                                        </p:tav>
                                      </p:tavLst>
                                    </p:anim>
                                    <p:anim calcmode="lin" valueType="num">
                                      <p:cBhvr>
                                        <p:cTn id="52" dur="1000" fill="hold"/>
                                        <p:tgtEl>
                                          <p:spTgt spid="2"/>
                                        </p:tgtEl>
                                        <p:attrNameLst>
                                          <p:attrName>ppt_h</p:attrName>
                                        </p:attrNameLst>
                                      </p:cBhvr>
                                      <p:tavLst>
                                        <p:tav tm="0">
                                          <p:val>
                                            <p:strVal val="#ppt_h"/>
                                          </p:val>
                                        </p:tav>
                                        <p:tav tm="100000">
                                          <p:val>
                                            <p:strVal val="#ppt_h"/>
                                          </p:val>
                                        </p:tav>
                                      </p:tavLst>
                                    </p:anim>
                                    <p:animEffect transition="in" filter="fade">
                                      <p:cBhvr>
                                        <p:cTn id="53" dur="1000"/>
                                        <p:tgtEl>
                                          <p:spTgt spid="2"/>
                                        </p:tgtEl>
                                      </p:cBhvr>
                                    </p:animEffect>
                                  </p:childTnLst>
                                </p:cTn>
                              </p:par>
                              <p:par>
                                <p:cTn id="54" presetID="55" presetClass="entr" presetSubtype="0"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p:cTn id="56" dur="1000" fill="hold"/>
                                        <p:tgtEl>
                                          <p:spTgt spid="20"/>
                                        </p:tgtEl>
                                        <p:attrNameLst>
                                          <p:attrName>ppt_w</p:attrName>
                                        </p:attrNameLst>
                                      </p:cBhvr>
                                      <p:tavLst>
                                        <p:tav tm="0">
                                          <p:val>
                                            <p:strVal val="#ppt_w*0.70"/>
                                          </p:val>
                                        </p:tav>
                                        <p:tav tm="100000">
                                          <p:val>
                                            <p:strVal val="#ppt_w"/>
                                          </p:val>
                                        </p:tav>
                                      </p:tavLst>
                                    </p:anim>
                                    <p:anim calcmode="lin" valueType="num">
                                      <p:cBhvr>
                                        <p:cTn id="57" dur="1000" fill="hold"/>
                                        <p:tgtEl>
                                          <p:spTgt spid="20"/>
                                        </p:tgtEl>
                                        <p:attrNameLst>
                                          <p:attrName>ppt_h</p:attrName>
                                        </p:attrNameLst>
                                      </p:cBhvr>
                                      <p:tavLst>
                                        <p:tav tm="0">
                                          <p:val>
                                            <p:strVal val="#ppt_h"/>
                                          </p:val>
                                        </p:tav>
                                        <p:tav tm="100000">
                                          <p:val>
                                            <p:strVal val="#ppt_h"/>
                                          </p:val>
                                        </p:tav>
                                      </p:tavLst>
                                    </p:anim>
                                    <p:animEffect transition="in" filter="fade">
                                      <p:cBhvr>
                                        <p:cTn id="58"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animBg="1"/>
      <p:bldP spid="35844" grpId="1" animBg="1"/>
      <p:bldP spid="35845" grpId="0" animBg="1"/>
      <p:bldP spid="35846" grpId="0"/>
      <p:bldP spid="35847" grpId="0"/>
      <p:bldP spid="35848" grpId="0"/>
      <p:bldP spid="35849" grpId="0" animBg="1"/>
      <p:bldP spid="3585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3"/>
          <p:cNvGrpSpPr>
            <a:grpSpLocks/>
          </p:cNvGrpSpPr>
          <p:nvPr/>
        </p:nvGrpSpPr>
        <p:grpSpPr bwMode="auto">
          <a:xfrm>
            <a:off x="867103" y="2286000"/>
            <a:ext cx="1357942" cy="588963"/>
            <a:chOff x="595" y="1609"/>
            <a:chExt cx="634" cy="283"/>
          </a:xfrm>
        </p:grpSpPr>
        <p:sp>
          <p:nvSpPr>
            <p:cNvPr id="144423"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4424"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4" name="Group 14"/>
          <p:cNvGrpSpPr>
            <a:grpSpLocks/>
          </p:cNvGrpSpPr>
          <p:nvPr/>
        </p:nvGrpSpPr>
        <p:grpSpPr bwMode="auto">
          <a:xfrm>
            <a:off x="599091" y="2946400"/>
            <a:ext cx="2112578" cy="1814786"/>
            <a:chOff x="600" y="1856"/>
            <a:chExt cx="1072" cy="816"/>
          </a:xfrm>
        </p:grpSpPr>
        <p:sp>
          <p:nvSpPr>
            <p:cNvPr id="144412"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5" name="Group 16"/>
            <p:cNvGrpSpPr>
              <a:grpSpLocks/>
            </p:cNvGrpSpPr>
            <p:nvPr/>
          </p:nvGrpSpPr>
          <p:grpSpPr bwMode="auto">
            <a:xfrm>
              <a:off x="816" y="1856"/>
              <a:ext cx="608" cy="470"/>
              <a:chOff x="816" y="1856"/>
              <a:chExt cx="608" cy="470"/>
            </a:xfrm>
          </p:grpSpPr>
          <p:sp>
            <p:nvSpPr>
              <p:cNvPr id="144416"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144417"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144418"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144414" name="Text Box 20"/>
            <p:cNvSpPr txBox="1">
              <a:spLocks noChangeArrowheads="1"/>
            </p:cNvSpPr>
            <p:nvPr/>
          </p:nvSpPr>
          <p:spPr bwMode="auto">
            <a:xfrm>
              <a:off x="600" y="2296"/>
              <a:ext cx="1048" cy="291"/>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144415"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6" name="Group 22"/>
          <p:cNvGrpSpPr>
            <a:grpSpLocks/>
          </p:cNvGrpSpPr>
          <p:nvPr/>
        </p:nvGrpSpPr>
        <p:grpSpPr bwMode="auto">
          <a:xfrm>
            <a:off x="2538250" y="2995446"/>
            <a:ext cx="2270234" cy="1800000"/>
            <a:chOff x="1808" y="2152"/>
            <a:chExt cx="1112" cy="792"/>
          </a:xfrm>
        </p:grpSpPr>
        <p:sp>
          <p:nvSpPr>
            <p:cNvPr id="144406"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144407"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144408"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144409"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144410"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144411"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Geta</a:t>
              </a:r>
              <a:endParaRPr lang="en-US" b="1" dirty="0">
                <a:solidFill>
                  <a:schemeClr val="bg1"/>
                </a:solidFill>
                <a:latin typeface="Arial" pitchFamily="34" charset="0"/>
                <a:cs typeface="Arial" pitchFamily="34" charset="0"/>
              </a:endParaRPr>
            </a:p>
          </p:txBody>
        </p:sp>
      </p:grpSp>
      <p:sp>
        <p:nvSpPr>
          <p:cNvPr id="24" name="Rectangle 23"/>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5" name="Group 3"/>
          <p:cNvGrpSpPr>
            <a:grpSpLocks/>
          </p:cNvGrpSpPr>
          <p:nvPr/>
        </p:nvGrpSpPr>
        <p:grpSpPr bwMode="auto">
          <a:xfrm>
            <a:off x="3042745" y="2065283"/>
            <a:ext cx="1357942" cy="588963"/>
            <a:chOff x="595" y="1609"/>
            <a:chExt cx="634" cy="283"/>
          </a:xfrm>
        </p:grpSpPr>
        <p:sp>
          <p:nvSpPr>
            <p:cNvPr id="26"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7"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Blood</a:t>
              </a:r>
              <a:endParaRPr lang="en-US" sz="2000" b="1" dirty="0">
                <a:solidFill>
                  <a:srgbClr val="000000"/>
                </a:solidFill>
                <a:latin typeface="Arial" charset="0"/>
              </a:endParaRP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Red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41989" name="Text Box 5"/>
          <p:cNvSpPr txBox="1">
            <a:spLocks noChangeArrowheads="1"/>
          </p:cNvSpPr>
          <p:nvPr/>
        </p:nvSpPr>
        <p:spPr bwMode="auto">
          <a:xfrm>
            <a:off x="6570663" y="6140450"/>
            <a:ext cx="1379537"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31yrs</a:t>
            </a:r>
          </a:p>
        </p:txBody>
      </p:sp>
      <p:sp>
        <p:nvSpPr>
          <p:cNvPr id="41990" name="Line 6"/>
          <p:cNvSpPr>
            <a:spLocks noChangeShapeType="1"/>
          </p:cNvSpPr>
          <p:nvPr/>
        </p:nvSpPr>
        <p:spPr bwMode="auto">
          <a:xfrm>
            <a:off x="6321425" y="6459538"/>
            <a:ext cx="260350"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7" name="Rectangle 7"/>
          <p:cNvSpPr>
            <a:spLocks noChangeArrowheads="1"/>
          </p:cNvSpPr>
          <p:nvPr/>
        </p:nvSpPr>
        <p:spPr bwMode="auto">
          <a:xfrm>
            <a:off x="1782763" y="4308475"/>
            <a:ext cx="2556000"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6" name="Rectangle 5"/>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p:cTn id="7" dur="2000" fill="hold"/>
                                        <p:tgtEl>
                                          <p:spTgt spid="41989"/>
                                        </p:tgtEl>
                                        <p:attrNameLst>
                                          <p:attrName>ppt_w</p:attrName>
                                        </p:attrNameLst>
                                      </p:cBhvr>
                                      <p:tavLst>
                                        <p:tav tm="0">
                                          <p:val>
                                            <p:strVal val="#ppt_w*0.70"/>
                                          </p:val>
                                        </p:tav>
                                        <p:tav tm="100000">
                                          <p:val>
                                            <p:strVal val="#ppt_w"/>
                                          </p:val>
                                        </p:tav>
                                      </p:tavLst>
                                    </p:anim>
                                    <p:anim calcmode="lin" valueType="num">
                                      <p:cBhvr>
                                        <p:cTn id="8" dur="2000" fill="hold"/>
                                        <p:tgtEl>
                                          <p:spTgt spid="41989"/>
                                        </p:tgtEl>
                                        <p:attrNameLst>
                                          <p:attrName>ppt_h</p:attrName>
                                        </p:attrNameLst>
                                      </p:cBhvr>
                                      <p:tavLst>
                                        <p:tav tm="0">
                                          <p:val>
                                            <p:strVal val="#ppt_h"/>
                                          </p:val>
                                        </p:tav>
                                        <p:tav tm="100000">
                                          <p:val>
                                            <p:strVal val="#ppt_h"/>
                                          </p:val>
                                        </p:tav>
                                      </p:tavLst>
                                    </p:anim>
                                    <p:animEffect transition="in" filter="fade">
                                      <p:cBhvr>
                                        <p:cTn id="9" dur="2000"/>
                                        <p:tgtEl>
                                          <p:spTgt spid="4198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1990"/>
                                        </p:tgtEl>
                                        <p:attrNameLst>
                                          <p:attrName>style.visibility</p:attrName>
                                        </p:attrNameLst>
                                      </p:cBhvr>
                                      <p:to>
                                        <p:strVal val="visible"/>
                                      </p:to>
                                    </p:set>
                                    <p:anim calcmode="lin" valueType="num">
                                      <p:cBhvr>
                                        <p:cTn id="12" dur="2000" fill="hold"/>
                                        <p:tgtEl>
                                          <p:spTgt spid="41990"/>
                                        </p:tgtEl>
                                        <p:attrNameLst>
                                          <p:attrName>ppt_w</p:attrName>
                                        </p:attrNameLst>
                                      </p:cBhvr>
                                      <p:tavLst>
                                        <p:tav tm="0">
                                          <p:val>
                                            <p:strVal val="#ppt_w*0.70"/>
                                          </p:val>
                                        </p:tav>
                                        <p:tav tm="100000">
                                          <p:val>
                                            <p:strVal val="#ppt_w"/>
                                          </p:val>
                                        </p:tav>
                                      </p:tavLst>
                                    </p:anim>
                                    <p:anim calcmode="lin" valueType="num">
                                      <p:cBhvr>
                                        <p:cTn id="13" dur="2000" fill="hold"/>
                                        <p:tgtEl>
                                          <p:spTgt spid="41990"/>
                                        </p:tgtEl>
                                        <p:attrNameLst>
                                          <p:attrName>ppt_h</p:attrName>
                                        </p:attrNameLst>
                                      </p:cBhvr>
                                      <p:tavLst>
                                        <p:tav tm="0">
                                          <p:val>
                                            <p:strVal val="#ppt_h"/>
                                          </p:val>
                                        </p:tav>
                                        <p:tav tm="100000">
                                          <p:val>
                                            <p:strVal val="#ppt_h"/>
                                          </p:val>
                                        </p:tav>
                                      </p:tavLst>
                                    </p:anim>
                                    <p:animEffect transition="in" filter="fade">
                                      <p:cBhvr>
                                        <p:cTn id="14" dur="2000"/>
                                        <p:tgtEl>
                                          <p:spTgt spid="4199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p:bldP spid="41990"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oman Machaira"/>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459" name="Rectangle 3"/>
          <p:cNvSpPr>
            <a:spLocks noChangeArrowheads="1"/>
          </p:cNvSpPr>
          <p:nvPr/>
        </p:nvSpPr>
        <p:spPr bwMode="auto">
          <a:xfrm>
            <a:off x="-333818" y="552450"/>
            <a:ext cx="5436000" cy="5429250"/>
          </a:xfrm>
          <a:prstGeom prst="rect">
            <a:avLst/>
          </a:prstGeom>
          <a:solidFill>
            <a:schemeClr val="bg1"/>
          </a:solidFill>
          <a:ln w="9525">
            <a:noFill/>
            <a:miter lim="800000"/>
            <a:headEnd/>
            <a:tailEnd/>
          </a:ln>
          <a:effectLst>
            <a:softEdge rad="635000"/>
          </a:effectLst>
        </p:spPr>
        <p:txBody>
          <a:bodyPr wrap="none" anchor="ct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9460" name="Rectangle 4"/>
          <p:cNvSpPr>
            <a:spLocks noChangeArrowheads="1"/>
          </p:cNvSpPr>
          <p:nvPr/>
        </p:nvSpPr>
        <p:spPr bwMode="auto">
          <a:xfrm>
            <a:off x="2119313" y="1436688"/>
            <a:ext cx="855662" cy="2032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9461" name="Text Box 5"/>
          <p:cNvSpPr txBox="1">
            <a:spLocks noChangeArrowheads="1"/>
          </p:cNvSpPr>
          <p:nvPr/>
        </p:nvSpPr>
        <p:spPr bwMode="auto">
          <a:xfrm>
            <a:off x="609600" y="2700338"/>
            <a:ext cx="3563938" cy="13843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800" dirty="0">
                <a:solidFill>
                  <a:srgbClr val="000000"/>
                </a:solidFill>
                <a:effectLst>
                  <a:outerShdw blurRad="38100" dist="38100" dir="2700000" algn="tl">
                    <a:srgbClr val="C0C0C0"/>
                  </a:outerShdw>
                </a:effectLst>
                <a:latin typeface="Cooper Black" pitchFamily="18" charset="0"/>
              </a:rPr>
              <a:t>Note contrast</a:t>
            </a:r>
            <a:r>
              <a:rPr lang="en-US" sz="2800" dirty="0">
                <a:solidFill>
                  <a:srgbClr val="000000"/>
                </a:solidFill>
                <a:latin typeface="Cooper Black" pitchFamily="18" charset="0"/>
              </a:rPr>
              <a:t> between </a:t>
            </a:r>
            <a:r>
              <a:rPr lang="en-US" sz="2800" dirty="0">
                <a:solidFill>
                  <a:srgbClr val="BC0000"/>
                </a:solidFill>
                <a:latin typeface="Cooper Black" pitchFamily="18" charset="0"/>
              </a:rPr>
              <a:t>v4</a:t>
            </a:r>
            <a:r>
              <a:rPr lang="en-US" sz="2800" dirty="0">
                <a:solidFill>
                  <a:srgbClr val="000000"/>
                </a:solidFill>
                <a:latin typeface="Cooper Black" pitchFamily="18" charset="0"/>
              </a:rPr>
              <a:t> and </a:t>
            </a:r>
            <a:r>
              <a:rPr lang="en-US" sz="2800" dirty="0">
                <a:solidFill>
                  <a:srgbClr val="BC0000"/>
                </a:solidFill>
                <a:latin typeface="Cooper Black" pitchFamily="18" charset="0"/>
              </a:rPr>
              <a:t>v8</a:t>
            </a:r>
          </a:p>
        </p:txBody>
      </p:sp>
      <p:sp>
        <p:nvSpPr>
          <p:cNvPr id="6" name="Rectangle 5"/>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2000"/>
                                        <p:tgtEl>
                                          <p:spTgt spid="194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fade">
                                      <p:cBhvr>
                                        <p:cTn id="10" dur="2000"/>
                                        <p:tgtEl>
                                          <p:spTgt spid="19460"/>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animEffect transition="in" filter="fade">
                                      <p:cBhvr>
                                        <p:cTn id="14" dur="20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Romphia"/>
          <p:cNvPicPr>
            <a:picLocks noChangeAspect="1" noChangeArrowheads="1"/>
          </p:cNvPicPr>
          <p:nvPr/>
        </p:nvPicPr>
        <p:blipFill>
          <a:blip r:embed="rId3" cstate="print"/>
          <a:srcRect/>
          <a:stretch>
            <a:fillRect/>
          </a:stretch>
        </p:blipFill>
        <p:spPr bwMode="auto">
          <a:xfrm>
            <a:off x="0" y="-299545"/>
            <a:ext cx="9144000" cy="7481395"/>
          </a:xfrm>
          <a:prstGeom prst="rect">
            <a:avLst/>
          </a:prstGeom>
          <a:noFill/>
          <a:ln w="9525">
            <a:noFill/>
            <a:miter lim="800000"/>
            <a:headEnd/>
            <a:tailEnd/>
          </a:ln>
          <a:scene3d>
            <a:camera prst="orthographicFront"/>
            <a:lightRig rig="threePt" dir="t"/>
          </a:scene3d>
          <a:sp3d>
            <a:bevelT w="152400" h="50800" prst="softRound"/>
          </a:sp3d>
        </p:spPr>
      </p:pic>
      <p:sp>
        <p:nvSpPr>
          <p:cNvPr id="46083" name="Rectangle 3"/>
          <p:cNvSpPr>
            <a:spLocks noChangeArrowheads="1"/>
          </p:cNvSpPr>
          <p:nvPr/>
        </p:nvSpPr>
        <p:spPr bwMode="auto">
          <a:xfrm>
            <a:off x="2003425" y="2554288"/>
            <a:ext cx="2379663" cy="304800"/>
          </a:xfrm>
          <a:prstGeom prst="rect">
            <a:avLst/>
          </a:prstGeom>
          <a:solidFill>
            <a:srgbClr val="00CC99">
              <a:alpha val="30196"/>
            </a:srgbClr>
          </a:solidFill>
          <a:ln w="9525">
            <a:solidFill>
              <a:srgbClr val="00CC99"/>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6084" name="Rectangle 4"/>
          <p:cNvSpPr>
            <a:spLocks noChangeArrowheads="1"/>
          </p:cNvSpPr>
          <p:nvPr/>
        </p:nvSpPr>
        <p:spPr bwMode="auto">
          <a:xfrm>
            <a:off x="3905250" y="5094288"/>
            <a:ext cx="3119438" cy="304800"/>
          </a:xfrm>
          <a:prstGeom prst="rect">
            <a:avLst/>
          </a:prstGeom>
          <a:solidFill>
            <a:srgbClr val="00CC99">
              <a:alpha val="30196"/>
            </a:srgbClr>
          </a:solidFill>
          <a:ln w="9525">
            <a:solidFill>
              <a:srgbClr val="00CC99"/>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6088" name="Rectangle 8"/>
          <p:cNvSpPr>
            <a:spLocks noChangeArrowheads="1"/>
          </p:cNvSpPr>
          <p:nvPr/>
        </p:nvSpPr>
        <p:spPr bwMode="auto">
          <a:xfrm>
            <a:off x="457200" y="1800225"/>
            <a:ext cx="8258175" cy="41148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2" name="Group 7"/>
          <p:cNvGrpSpPr>
            <a:grpSpLocks/>
          </p:cNvGrpSpPr>
          <p:nvPr/>
        </p:nvGrpSpPr>
        <p:grpSpPr bwMode="auto">
          <a:xfrm>
            <a:off x="2035175" y="1714500"/>
            <a:ext cx="4959350" cy="4065588"/>
            <a:chOff x="-1384" y="602"/>
            <a:chExt cx="3124" cy="2561"/>
          </a:xfrm>
        </p:grpSpPr>
        <p:pic>
          <p:nvPicPr>
            <p:cNvPr id="46085" name="Picture 5" descr="roman"/>
            <p:cNvPicPr>
              <a:picLocks noChangeAspect="1" noChangeArrowheads="1"/>
            </p:cNvPicPr>
            <p:nvPr/>
          </p:nvPicPr>
          <p:blipFill>
            <a:blip r:embed="rId4" cstate="print"/>
            <a:srcRect t="3502" r="30769" b="7817"/>
            <a:stretch>
              <a:fillRect/>
            </a:stretch>
          </p:blipFill>
          <p:spPr bwMode="auto">
            <a:xfrm>
              <a:off x="-1384" y="602"/>
              <a:ext cx="3124" cy="2561"/>
            </a:xfrm>
            <a:prstGeom prst="rect">
              <a:avLst/>
            </a:prstGeom>
            <a:ln>
              <a:solidFill>
                <a:schemeClr val="tx1"/>
              </a:solidFill>
            </a:ln>
            <a:effectLst>
              <a:outerShdw blurRad="292100" dist="139700" dir="2700000" algn="tl" rotWithShape="0">
                <a:srgbClr val="333333">
                  <a:alpha val="65000"/>
                </a:srgbClr>
              </a:outerShdw>
            </a:effectLst>
          </p:spPr>
        </p:pic>
        <p:sp>
          <p:nvSpPr>
            <p:cNvPr id="137224" name="Oval 6"/>
            <p:cNvSpPr>
              <a:spLocks noChangeArrowheads="1"/>
            </p:cNvSpPr>
            <p:nvPr/>
          </p:nvSpPr>
          <p:spPr bwMode="auto">
            <a:xfrm rot="527262">
              <a:off x="-36" y="1621"/>
              <a:ext cx="403" cy="247"/>
            </a:xfrm>
            <a:prstGeom prst="ellipse">
              <a:avLst/>
            </a:prstGeom>
            <a:noFill/>
            <a:ln w="2857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pic>
        <p:nvPicPr>
          <p:cNvPr id="9" name="Picture 8" descr="cap046.bmp"/>
          <p:cNvPicPr>
            <a:picLocks noChangeAspect="1"/>
          </p:cNvPicPr>
          <p:nvPr/>
        </p:nvPicPr>
        <p:blipFill>
          <a:blip r:embed="rId5" cstate="print"/>
          <a:stretch>
            <a:fillRect/>
          </a:stretch>
        </p:blipFill>
        <p:spPr>
          <a:xfrm>
            <a:off x="1809750" y="3371850"/>
            <a:ext cx="3200400" cy="2400300"/>
          </a:xfrm>
          <a:prstGeom prst="rect">
            <a:avLst/>
          </a:prstGeom>
          <a:ln>
            <a:noFill/>
          </a:ln>
          <a:effectLst>
            <a:softEdge rad="635000"/>
          </a:effectLst>
        </p:spPr>
      </p:pic>
      <p:pic>
        <p:nvPicPr>
          <p:cNvPr id="12" name="Picture 2" descr="Pale Horse"/>
          <p:cNvPicPr>
            <a:picLocks noChangeAspect="1" noChangeArrowheads="1"/>
          </p:cNvPicPr>
          <p:nvPr/>
        </p:nvPicPr>
        <p:blipFill>
          <a:blip r:embed="rId6" cstate="print"/>
          <a:srcRect l="2016" t="87984" r="27553" b="-4112"/>
          <a:stretch>
            <a:fillRect/>
          </a:stretch>
        </p:blipFill>
        <p:spPr bwMode="auto">
          <a:xfrm>
            <a:off x="2057400" y="1733546"/>
            <a:ext cx="4932000" cy="602382"/>
          </a:xfrm>
          <a:prstGeom prst="rect">
            <a:avLst/>
          </a:prstGeom>
          <a:ln>
            <a:noFill/>
          </a:ln>
          <a:effectLst/>
          <a:scene3d>
            <a:camera prst="orthographicFront"/>
            <a:lightRig rig="threePt" dir="t"/>
          </a:scene3d>
          <a:sp3d>
            <a:bevelT w="152400" h="50800" prst="softRound"/>
          </a:sp3d>
        </p:spPr>
      </p:pic>
      <p:pic>
        <p:nvPicPr>
          <p:cNvPr id="10" name="Picture 2" descr="4thSeal Emperors"/>
          <p:cNvPicPr>
            <a:picLocks noChangeAspect="1" noChangeArrowheads="1"/>
          </p:cNvPicPr>
          <p:nvPr/>
        </p:nvPicPr>
        <p:blipFill>
          <a:blip r:embed="rId7" cstate="print"/>
          <a:srcRect t="13056" r="85625" b="68333"/>
          <a:stretch>
            <a:fillRect/>
          </a:stretch>
        </p:blipFill>
        <p:spPr bwMode="auto">
          <a:xfrm>
            <a:off x="4876800" y="2057400"/>
            <a:ext cx="1733550" cy="1683302"/>
          </a:xfrm>
          <a:prstGeom prst="ellipse">
            <a:avLst/>
          </a:prstGeom>
          <a:ln>
            <a:noFill/>
          </a:ln>
          <a:effectLst>
            <a:softEdge rad="127000"/>
          </a:effectLst>
        </p:spPr>
      </p:pic>
      <p:sp>
        <p:nvSpPr>
          <p:cNvPr id="13" name="Rectangle 12"/>
          <p:cNvSpPr/>
          <p:nvPr/>
        </p:nvSpPr>
        <p:spPr>
          <a:xfrm>
            <a:off x="-20778" y="-268013"/>
            <a:ext cx="9164777" cy="7380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8"/>
                                        </p:tgtEl>
                                        <p:attrNameLst>
                                          <p:attrName>style.visibility</p:attrName>
                                        </p:attrNameLst>
                                      </p:cBhvr>
                                      <p:to>
                                        <p:strVal val="visible"/>
                                      </p:to>
                                    </p:set>
                                    <p:animEffect transition="in" filter="fade">
                                      <p:cBhvr>
                                        <p:cTn id="7" dur="2000"/>
                                        <p:tgtEl>
                                          <p:spTgt spid="4608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Red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38243" name="Rectangle 3"/>
          <p:cNvSpPr>
            <a:spLocks noChangeArrowheads="1"/>
          </p:cNvSpPr>
          <p:nvPr/>
        </p:nvSpPr>
        <p:spPr bwMode="auto">
          <a:xfrm>
            <a:off x="174625" y="1335088"/>
            <a:ext cx="6370638" cy="11176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8132" name="Line 4"/>
          <p:cNvSpPr>
            <a:spLocks noChangeShapeType="1"/>
          </p:cNvSpPr>
          <p:nvPr/>
        </p:nvSpPr>
        <p:spPr bwMode="auto">
          <a:xfrm>
            <a:off x="3810000" y="3548063"/>
            <a:ext cx="2266950" cy="0"/>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8133" name="Line 5"/>
          <p:cNvSpPr>
            <a:spLocks noChangeShapeType="1"/>
          </p:cNvSpPr>
          <p:nvPr/>
        </p:nvSpPr>
        <p:spPr bwMode="auto">
          <a:xfrm>
            <a:off x="223838" y="3910013"/>
            <a:ext cx="2413000" cy="0"/>
          </a:xfrm>
          <a:prstGeom prst="line">
            <a:avLst/>
          </a:prstGeom>
          <a:noFill/>
          <a:ln w="38100">
            <a:solidFill>
              <a:srgbClr val="0080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8134" name="Rectangle 6"/>
          <p:cNvSpPr>
            <a:spLocks noChangeArrowheads="1"/>
          </p:cNvSpPr>
          <p:nvPr/>
        </p:nvSpPr>
        <p:spPr bwMode="auto">
          <a:xfrm>
            <a:off x="176213" y="3933825"/>
            <a:ext cx="2846387" cy="377825"/>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8135" name="Rectangle 7"/>
          <p:cNvSpPr>
            <a:spLocks noChangeArrowheads="1"/>
          </p:cNvSpPr>
          <p:nvPr/>
        </p:nvSpPr>
        <p:spPr bwMode="auto">
          <a:xfrm>
            <a:off x="3573463" y="3584575"/>
            <a:ext cx="2874962"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9" name="Rectangle 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2000"/>
                                        <p:tgtEl>
                                          <p:spTgt spid="481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133"/>
                                        </p:tgtEl>
                                        <p:attrNameLst>
                                          <p:attrName>style.visibility</p:attrName>
                                        </p:attrNameLst>
                                      </p:cBhvr>
                                      <p:to>
                                        <p:strVal val="visible"/>
                                      </p:to>
                                    </p:set>
                                    <p:animEffect transition="in" filter="fade">
                                      <p:cBhvr>
                                        <p:cTn id="10" dur="2000"/>
                                        <p:tgtEl>
                                          <p:spTgt spid="481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8134"/>
                                        </p:tgtEl>
                                        <p:attrNameLst>
                                          <p:attrName>style.visibility</p:attrName>
                                        </p:attrNameLst>
                                      </p:cBhvr>
                                      <p:to>
                                        <p:strVal val="visible"/>
                                      </p:to>
                                    </p:set>
                                    <p:animEffect transition="in" filter="fade">
                                      <p:cBhvr>
                                        <p:cTn id="15" dur="1000"/>
                                        <p:tgtEl>
                                          <p:spTgt spid="481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135"/>
                                        </p:tgtEl>
                                        <p:attrNameLst>
                                          <p:attrName>style.visibility</p:attrName>
                                        </p:attrNameLst>
                                      </p:cBhvr>
                                      <p:to>
                                        <p:strVal val="visible"/>
                                      </p:to>
                                    </p:set>
                                    <p:animEffect transition="in" filter="fade">
                                      <p:cBhvr>
                                        <p:cTn id="18" dur="10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animBg="1"/>
      <p:bldP spid="48133" grpId="0" animBg="1"/>
      <p:bldP spid="48134" grpId="0" animBg="1"/>
      <p:bldP spid="481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2n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50179" name="Rectangle 3"/>
          <p:cNvSpPr>
            <a:spLocks noChangeArrowheads="1"/>
          </p:cNvSpPr>
          <p:nvPr/>
        </p:nvSpPr>
        <p:spPr bwMode="auto">
          <a:xfrm>
            <a:off x="219075" y="4895850"/>
            <a:ext cx="2119313" cy="1347788"/>
          </a:xfrm>
          <a:prstGeom prst="rect">
            <a:avLst/>
          </a:prstGeom>
          <a:solidFill>
            <a:srgbClr val="FFFFFF">
              <a:alpha val="59999"/>
            </a:srgbClr>
          </a:solidFill>
          <a:ln w="9525">
            <a:noFill/>
            <a:miter lim="800000"/>
            <a:headEnd/>
            <a:tailEnd/>
          </a:ln>
          <a:effectLst>
            <a:softEdge rad="127000"/>
          </a:effectLst>
        </p:spPr>
        <p:txBody>
          <a:bodyPr wrap="none" anchor="ctr"/>
          <a:lstStyle/>
          <a:p>
            <a:pPr fontAlgn="base">
              <a:spcBef>
                <a:spcPct val="0"/>
              </a:spcBef>
              <a:spcAft>
                <a:spcPct val="0"/>
              </a:spcAft>
            </a:pPr>
            <a:endParaRPr lang="en-AU">
              <a:solidFill>
                <a:srgbClr val="000000"/>
              </a:solidFill>
              <a:latin typeface="Arial" charset="0"/>
            </a:endParaRPr>
          </a:p>
        </p:txBody>
      </p:sp>
      <p:sp>
        <p:nvSpPr>
          <p:cNvPr id="50180" name="Text Box 4"/>
          <p:cNvSpPr txBox="1">
            <a:spLocks noChangeArrowheads="1"/>
          </p:cNvSpPr>
          <p:nvPr/>
        </p:nvSpPr>
        <p:spPr bwMode="auto">
          <a:xfrm>
            <a:off x="277813" y="4751388"/>
            <a:ext cx="2032000"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Blood</a:t>
            </a:r>
          </a:p>
        </p:txBody>
      </p:sp>
      <p:sp>
        <p:nvSpPr>
          <p:cNvPr id="50181" name="Text Box 5"/>
          <p:cNvSpPr txBox="1">
            <a:spLocks noChangeArrowheads="1"/>
          </p:cNvSpPr>
          <p:nvPr/>
        </p:nvSpPr>
        <p:spPr bwMode="auto">
          <a:xfrm>
            <a:off x="196850" y="5494338"/>
            <a:ext cx="2220913"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Empire descends into civil war  </a:t>
            </a:r>
          </a:p>
        </p:txBody>
      </p:sp>
      <p:sp>
        <p:nvSpPr>
          <p:cNvPr id="50182" name="Rectangle 6"/>
          <p:cNvSpPr>
            <a:spLocks noChangeArrowheads="1"/>
          </p:cNvSpPr>
          <p:nvPr/>
        </p:nvSpPr>
        <p:spPr bwMode="auto">
          <a:xfrm>
            <a:off x="5038725" y="217488"/>
            <a:ext cx="3933825" cy="1335087"/>
          </a:xfrm>
          <a:prstGeom prst="rect">
            <a:avLst/>
          </a:prstGeom>
          <a:solidFill>
            <a:srgbClr val="FACAD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0185" name="Text Box 9"/>
          <p:cNvSpPr txBox="1">
            <a:spLocks noChangeArrowheads="1"/>
          </p:cNvSpPr>
          <p:nvPr/>
        </p:nvSpPr>
        <p:spPr bwMode="auto">
          <a:xfrm>
            <a:off x="4640481" y="395458"/>
            <a:ext cx="4529137" cy="923330"/>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“Three years before his death, Marcus Aurelius had named as his successor his </a:t>
            </a:r>
            <a:r>
              <a:rPr lang="en-US" dirty="0" smtClean="0">
                <a:solidFill>
                  <a:srgbClr val="000000"/>
                </a:solidFill>
                <a:latin typeface="Arial" charset="0"/>
              </a:rPr>
              <a:t>son Commodus.</a:t>
            </a:r>
            <a:endParaRPr lang="en-US" dirty="0">
              <a:solidFill>
                <a:srgbClr val="000000"/>
              </a:solidFill>
              <a:latin typeface="Arial" charset="0"/>
            </a:endParaRPr>
          </a:p>
        </p:txBody>
      </p:sp>
      <p:sp>
        <p:nvSpPr>
          <p:cNvPr id="50186" name="Text Box 10"/>
          <p:cNvSpPr txBox="1">
            <a:spLocks noChangeArrowheads="1"/>
          </p:cNvSpPr>
          <p:nvPr/>
        </p:nvSpPr>
        <p:spPr bwMode="auto">
          <a:xfrm>
            <a:off x="6496442" y="1150499"/>
            <a:ext cx="2624137" cy="366712"/>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p.210</a:t>
            </a:r>
          </a:p>
        </p:txBody>
      </p:sp>
      <p:sp>
        <p:nvSpPr>
          <p:cNvPr id="50187" name="Rectangle 11"/>
          <p:cNvSpPr>
            <a:spLocks noChangeArrowheads="1"/>
          </p:cNvSpPr>
          <p:nvPr/>
        </p:nvSpPr>
        <p:spPr bwMode="auto">
          <a:xfrm>
            <a:off x="711200" y="6088063"/>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31ys</a:t>
            </a:r>
          </a:p>
        </p:txBody>
      </p:sp>
      <p:sp>
        <p:nvSpPr>
          <p:cNvPr id="13" name="Rectangle 1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p:cTn id="7" dur="1000" fill="hold"/>
                                        <p:tgtEl>
                                          <p:spTgt spid="50180"/>
                                        </p:tgtEl>
                                        <p:attrNameLst>
                                          <p:attrName>ppt_w</p:attrName>
                                        </p:attrNameLst>
                                      </p:cBhvr>
                                      <p:tavLst>
                                        <p:tav tm="0">
                                          <p:val>
                                            <p:strVal val="#ppt_w*0.70"/>
                                          </p:val>
                                        </p:tav>
                                        <p:tav tm="100000">
                                          <p:val>
                                            <p:strVal val="#ppt_w"/>
                                          </p:val>
                                        </p:tav>
                                      </p:tavLst>
                                    </p:anim>
                                    <p:anim calcmode="lin" valueType="num">
                                      <p:cBhvr>
                                        <p:cTn id="8" dur="1000" fill="hold"/>
                                        <p:tgtEl>
                                          <p:spTgt spid="50180"/>
                                        </p:tgtEl>
                                        <p:attrNameLst>
                                          <p:attrName>ppt_h</p:attrName>
                                        </p:attrNameLst>
                                      </p:cBhvr>
                                      <p:tavLst>
                                        <p:tav tm="0">
                                          <p:val>
                                            <p:strVal val="#ppt_h"/>
                                          </p:val>
                                        </p:tav>
                                        <p:tav tm="100000">
                                          <p:val>
                                            <p:strVal val="#ppt_h"/>
                                          </p:val>
                                        </p:tav>
                                      </p:tavLst>
                                    </p:anim>
                                    <p:animEffect transition="in" filter="fade">
                                      <p:cBhvr>
                                        <p:cTn id="9" dur="1000"/>
                                        <p:tgtEl>
                                          <p:spTgt spid="50180"/>
                                        </p:tgtEl>
                                      </p:cBhvr>
                                    </p:animEffect>
                                  </p:childTnLst>
                                </p:cTn>
                              </p:par>
                            </p:childTnLst>
                          </p:cTn>
                        </p:par>
                        <p:par>
                          <p:cTn id="10" fill="hold">
                            <p:stCondLst>
                              <p:cond delay="1000"/>
                            </p:stCondLst>
                            <p:childTnLst>
                              <p:par>
                                <p:cTn id="11" presetID="8" presetClass="entr" presetSubtype="16" fill="hold" grpId="0" nodeType="afterEffect">
                                  <p:stCondLst>
                                    <p:cond delay="0"/>
                                  </p:stCondLst>
                                  <p:childTnLst>
                                    <p:set>
                                      <p:cBhvr>
                                        <p:cTn id="12" dur="1" fill="hold">
                                          <p:stCondLst>
                                            <p:cond delay="0"/>
                                          </p:stCondLst>
                                        </p:cTn>
                                        <p:tgtEl>
                                          <p:spTgt spid="50181"/>
                                        </p:tgtEl>
                                        <p:attrNameLst>
                                          <p:attrName>style.visibility</p:attrName>
                                        </p:attrNameLst>
                                      </p:cBhvr>
                                      <p:to>
                                        <p:strVal val="visible"/>
                                      </p:to>
                                    </p:set>
                                    <p:animEffect transition="in" filter="diamond(in)">
                                      <p:cBhvr>
                                        <p:cTn id="13" dur="1000"/>
                                        <p:tgtEl>
                                          <p:spTgt spid="50181"/>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50187"/>
                                        </p:tgtEl>
                                        <p:attrNameLst>
                                          <p:attrName>style.visibility</p:attrName>
                                        </p:attrNameLst>
                                      </p:cBhvr>
                                      <p:to>
                                        <p:strVal val="visible"/>
                                      </p:to>
                                    </p:set>
                                    <p:anim calcmode="lin" valueType="num">
                                      <p:cBhvr>
                                        <p:cTn id="16" dur="1000" fill="hold"/>
                                        <p:tgtEl>
                                          <p:spTgt spid="50187"/>
                                        </p:tgtEl>
                                        <p:attrNameLst>
                                          <p:attrName>ppt_w</p:attrName>
                                        </p:attrNameLst>
                                      </p:cBhvr>
                                      <p:tavLst>
                                        <p:tav tm="0">
                                          <p:val>
                                            <p:strVal val="#ppt_w*0.70"/>
                                          </p:val>
                                        </p:tav>
                                        <p:tav tm="100000">
                                          <p:val>
                                            <p:strVal val="#ppt_w"/>
                                          </p:val>
                                        </p:tav>
                                      </p:tavLst>
                                    </p:anim>
                                    <p:anim calcmode="lin" valueType="num">
                                      <p:cBhvr>
                                        <p:cTn id="17" dur="1000" fill="hold"/>
                                        <p:tgtEl>
                                          <p:spTgt spid="50187"/>
                                        </p:tgtEl>
                                        <p:attrNameLst>
                                          <p:attrName>ppt_h</p:attrName>
                                        </p:attrNameLst>
                                      </p:cBhvr>
                                      <p:tavLst>
                                        <p:tav tm="0">
                                          <p:val>
                                            <p:strVal val="#ppt_h"/>
                                          </p:val>
                                        </p:tav>
                                        <p:tav tm="100000">
                                          <p:val>
                                            <p:strVal val="#ppt_h"/>
                                          </p:val>
                                        </p:tav>
                                      </p:tavLst>
                                    </p:anim>
                                    <p:animEffect transition="in" filter="fade">
                                      <p:cBhvr>
                                        <p:cTn id="18" dur="1000"/>
                                        <p:tgtEl>
                                          <p:spTgt spid="5018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0179"/>
                                        </p:tgtEl>
                                        <p:attrNameLst>
                                          <p:attrName>style.visibility</p:attrName>
                                        </p:attrNameLst>
                                      </p:cBhvr>
                                      <p:to>
                                        <p:strVal val="visible"/>
                                      </p:to>
                                    </p:set>
                                    <p:animEffect transition="in" filter="fade">
                                      <p:cBhvr>
                                        <p:cTn id="21" dur="2000"/>
                                        <p:tgtEl>
                                          <p:spTgt spid="5017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0182"/>
                                        </p:tgtEl>
                                        <p:attrNameLst>
                                          <p:attrName>style.visibility</p:attrName>
                                        </p:attrNameLst>
                                      </p:cBhvr>
                                      <p:to>
                                        <p:strVal val="visible"/>
                                      </p:to>
                                    </p:set>
                                    <p:animEffect transition="in" filter="fade">
                                      <p:cBhvr>
                                        <p:cTn id="26" dur="2000"/>
                                        <p:tgtEl>
                                          <p:spTgt spid="50182"/>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50185"/>
                                        </p:tgtEl>
                                        <p:attrNameLst>
                                          <p:attrName>style.visibility</p:attrName>
                                        </p:attrNameLst>
                                      </p:cBhvr>
                                      <p:to>
                                        <p:strVal val="visible"/>
                                      </p:to>
                                    </p:set>
                                    <p:animEffect transition="in" filter="fade">
                                      <p:cBhvr>
                                        <p:cTn id="30" dur="2000"/>
                                        <p:tgtEl>
                                          <p:spTgt spid="50185"/>
                                        </p:tgtEl>
                                      </p:cBhvr>
                                    </p:animEffect>
                                  </p:childTnLst>
                                </p:cTn>
                              </p:par>
                              <p:par>
                                <p:cTn id="31" presetID="5" presetClass="entr" presetSubtype="5" fill="hold" grpId="0" nodeType="withEffect">
                                  <p:stCondLst>
                                    <p:cond delay="0"/>
                                  </p:stCondLst>
                                  <p:childTnLst>
                                    <p:set>
                                      <p:cBhvr>
                                        <p:cTn id="32" dur="1" fill="hold">
                                          <p:stCondLst>
                                            <p:cond delay="0"/>
                                          </p:stCondLst>
                                        </p:cTn>
                                        <p:tgtEl>
                                          <p:spTgt spid="50186"/>
                                        </p:tgtEl>
                                        <p:attrNameLst>
                                          <p:attrName>style.visibility</p:attrName>
                                        </p:attrNameLst>
                                      </p:cBhvr>
                                      <p:to>
                                        <p:strVal val="visible"/>
                                      </p:to>
                                    </p:set>
                                    <p:animEffect transition="in" filter="checkerboard(down)">
                                      <p:cBhvr>
                                        <p:cTn id="33" dur="1000"/>
                                        <p:tgtEl>
                                          <p:spTgt spid="50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nimBg="1"/>
      <p:bldP spid="50180" grpId="0"/>
      <p:bldP spid="50181" grpId="0"/>
      <p:bldP spid="50182" grpId="0" animBg="1"/>
      <p:bldP spid="50185" grpId="0"/>
      <p:bldP spid="50186" grpId="0"/>
      <p:bldP spid="5018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DDDDDD"/>
            </a:gs>
            <a:gs pos="100000">
              <a:srgbClr val="666666"/>
            </a:gs>
          </a:gsLst>
          <a:lin ang="5400000" scaled="1"/>
        </a:gradFill>
        <a:effectLst/>
      </p:bgPr>
    </p:bg>
    <p:spTree>
      <p:nvGrpSpPr>
        <p:cNvPr id="1" name=""/>
        <p:cNvGrpSpPr/>
        <p:nvPr/>
      </p:nvGrpSpPr>
      <p:grpSpPr>
        <a:xfrm>
          <a:off x="0" y="0"/>
          <a:ext cx="0" cy="0"/>
          <a:chOff x="0" y="0"/>
          <a:chExt cx="0" cy="0"/>
        </a:xfrm>
      </p:grpSpPr>
      <p:pic>
        <p:nvPicPr>
          <p:cNvPr id="54274" name="Picture 2" descr="1st Seal Emperors"/>
          <p:cNvPicPr>
            <a:picLocks noChangeAspect="1" noChangeArrowheads="1"/>
          </p:cNvPicPr>
          <p:nvPr/>
        </p:nvPicPr>
        <p:blipFill>
          <a:blip r:embed="rId3" cstate="print"/>
          <a:srcRect/>
          <a:stretch>
            <a:fillRect/>
          </a:stretch>
        </p:blipFill>
        <p:spPr bwMode="auto">
          <a:xfrm>
            <a:off x="98425" y="-314326"/>
            <a:ext cx="5692498" cy="3857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4275" name="Picture 3" descr="2nd Seal Emperors"/>
          <p:cNvPicPr>
            <a:picLocks noChangeAspect="1" noChangeArrowheads="1"/>
          </p:cNvPicPr>
          <p:nvPr/>
        </p:nvPicPr>
        <p:blipFill>
          <a:blip r:embed="rId4" cstate="print"/>
          <a:srcRect/>
          <a:stretch>
            <a:fillRect/>
          </a:stretch>
        </p:blipFill>
        <p:spPr bwMode="auto">
          <a:xfrm>
            <a:off x="3009901" y="2857391"/>
            <a:ext cx="5727700" cy="392440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3" descr="cap046.bmp"/>
          <p:cNvPicPr>
            <a:picLocks noChangeAspect="1"/>
          </p:cNvPicPr>
          <p:nvPr/>
        </p:nvPicPr>
        <p:blipFill>
          <a:blip r:embed="rId5" cstate="print"/>
          <a:stretch>
            <a:fillRect/>
          </a:stretch>
        </p:blipFill>
        <p:spPr>
          <a:xfrm>
            <a:off x="5943600" y="590550"/>
            <a:ext cx="3200400" cy="2400300"/>
          </a:xfrm>
          <a:prstGeom prst="rect">
            <a:avLst/>
          </a:prstGeom>
          <a:ln>
            <a:noFill/>
          </a:ln>
          <a:effectLst>
            <a:softEdge rad="635000"/>
          </a:effectLst>
        </p:spPr>
      </p:pic>
      <p:pic>
        <p:nvPicPr>
          <p:cNvPr id="5" name="Picture 4" descr="cap271.bmp"/>
          <p:cNvPicPr>
            <a:picLocks noChangeAspect="1"/>
          </p:cNvPicPr>
          <p:nvPr/>
        </p:nvPicPr>
        <p:blipFill>
          <a:blip r:embed="rId6" cstate="print"/>
          <a:srcRect l="16666" t="14584" r="2344" b="12500"/>
          <a:stretch>
            <a:fillRect/>
          </a:stretch>
        </p:blipFill>
        <p:spPr>
          <a:xfrm>
            <a:off x="-171450" y="3810000"/>
            <a:ext cx="3470094" cy="2343150"/>
          </a:xfrm>
          <a:prstGeom prst="rect">
            <a:avLst/>
          </a:prstGeom>
          <a:ln>
            <a:noFill/>
          </a:ln>
          <a:effectLst>
            <a:softEdge rad="635000"/>
          </a:effectLst>
        </p:spPr>
      </p:pic>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2nd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41315" name="Rectangle 3"/>
          <p:cNvSpPr>
            <a:spLocks noChangeArrowheads="1"/>
          </p:cNvSpPr>
          <p:nvPr/>
        </p:nvSpPr>
        <p:spPr bwMode="auto">
          <a:xfrm>
            <a:off x="219075" y="4895850"/>
            <a:ext cx="2119313" cy="1347788"/>
          </a:xfrm>
          <a:prstGeom prst="rect">
            <a:avLst/>
          </a:prstGeom>
          <a:solidFill>
            <a:srgbClr val="FFFFFF">
              <a:alpha val="59999"/>
            </a:srgbClr>
          </a:solidFill>
          <a:ln w="9525">
            <a:noFill/>
            <a:miter lim="800000"/>
            <a:headEnd/>
            <a:tailEnd/>
          </a:ln>
          <a:effectLst>
            <a:softEdge rad="63500"/>
          </a:effectLst>
        </p:spPr>
        <p:txBody>
          <a:bodyPr wrap="none" anchor="ctr"/>
          <a:lstStyle/>
          <a:p>
            <a:pPr fontAlgn="base">
              <a:spcBef>
                <a:spcPct val="0"/>
              </a:spcBef>
              <a:spcAft>
                <a:spcPct val="0"/>
              </a:spcAft>
            </a:pPr>
            <a:endParaRPr lang="en-AU">
              <a:solidFill>
                <a:srgbClr val="000000"/>
              </a:solidFill>
              <a:latin typeface="Arial" charset="0"/>
            </a:endParaRPr>
          </a:p>
        </p:txBody>
      </p:sp>
      <p:sp>
        <p:nvSpPr>
          <p:cNvPr id="159748" name="Text Box 4"/>
          <p:cNvSpPr txBox="1">
            <a:spLocks noChangeArrowheads="1"/>
          </p:cNvSpPr>
          <p:nvPr/>
        </p:nvSpPr>
        <p:spPr bwMode="auto">
          <a:xfrm>
            <a:off x="277813" y="4751388"/>
            <a:ext cx="2032000" cy="9144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5400" b="1" i="1">
                <a:solidFill>
                  <a:srgbClr val="000000"/>
                </a:solidFill>
                <a:effectLst>
                  <a:outerShdw blurRad="38100" dist="38100" dir="2700000" algn="tl">
                    <a:srgbClr val="C0C0C0"/>
                  </a:outerShdw>
                </a:effectLst>
              </a:rPr>
              <a:t>Blood</a:t>
            </a:r>
          </a:p>
        </p:txBody>
      </p:sp>
      <p:sp>
        <p:nvSpPr>
          <p:cNvPr id="141317" name="Text Box 5"/>
          <p:cNvSpPr txBox="1">
            <a:spLocks noChangeArrowheads="1"/>
          </p:cNvSpPr>
          <p:nvPr/>
        </p:nvSpPr>
        <p:spPr bwMode="auto">
          <a:xfrm>
            <a:off x="196850" y="5494338"/>
            <a:ext cx="2220913"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a:solidFill>
                  <a:srgbClr val="000000"/>
                </a:solidFill>
                <a:latin typeface="Arial" charset="0"/>
              </a:rPr>
              <a:t>Empire descends into civil war  </a:t>
            </a:r>
          </a:p>
        </p:txBody>
      </p:sp>
      <p:sp>
        <p:nvSpPr>
          <p:cNvPr id="141318" name="Rectangle 6"/>
          <p:cNvSpPr>
            <a:spLocks noChangeArrowheads="1"/>
          </p:cNvSpPr>
          <p:nvPr/>
        </p:nvSpPr>
        <p:spPr bwMode="auto">
          <a:xfrm>
            <a:off x="5210175" y="217488"/>
            <a:ext cx="3744000" cy="1335087"/>
          </a:xfrm>
          <a:prstGeom prst="rect">
            <a:avLst/>
          </a:prstGeom>
          <a:solidFill>
            <a:srgbClr val="FACADF"/>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19" name="Rectangle 7"/>
          <p:cNvSpPr>
            <a:spLocks noChangeArrowheads="1"/>
          </p:cNvSpPr>
          <p:nvPr/>
        </p:nvSpPr>
        <p:spPr bwMode="auto">
          <a:xfrm>
            <a:off x="5210175" y="1552575"/>
            <a:ext cx="3744000" cy="1263650"/>
          </a:xfrm>
          <a:prstGeom prst="rect">
            <a:avLst/>
          </a:prstGeom>
          <a:solidFill>
            <a:srgbClr val="B9E3DC"/>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20" name="Rectangle 8"/>
          <p:cNvSpPr>
            <a:spLocks noChangeArrowheads="1"/>
          </p:cNvSpPr>
          <p:nvPr/>
        </p:nvSpPr>
        <p:spPr bwMode="auto">
          <a:xfrm>
            <a:off x="4686300" y="2800350"/>
            <a:ext cx="4248000" cy="1263650"/>
          </a:xfrm>
          <a:prstGeom prst="rect">
            <a:avLst/>
          </a:prstGeom>
          <a:solidFill>
            <a:srgbClr val="D8ECBE"/>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41321" name="Text Box 9"/>
          <p:cNvSpPr txBox="1">
            <a:spLocks noChangeArrowheads="1"/>
          </p:cNvSpPr>
          <p:nvPr/>
        </p:nvSpPr>
        <p:spPr bwMode="auto">
          <a:xfrm>
            <a:off x="4633913" y="285096"/>
            <a:ext cx="4529137" cy="3693319"/>
          </a:xfrm>
          <a:prstGeom prst="rect">
            <a:avLst/>
          </a:prstGeom>
          <a:noFill/>
          <a:ln w="9525">
            <a:noFill/>
            <a:miter lim="800000"/>
            <a:headEnd/>
            <a:tailEnd/>
          </a:ln>
        </p:spPr>
        <p:txBody>
          <a:bodyPr>
            <a:spAutoFit/>
          </a:bodyPr>
          <a:lstStyle/>
          <a:p>
            <a:pPr fontAlgn="base">
              <a:spcBef>
                <a:spcPct val="50000"/>
              </a:spcBef>
              <a:spcAft>
                <a:spcPct val="0"/>
              </a:spcAft>
            </a:pPr>
            <a:r>
              <a:rPr lang="en-US" dirty="0" smtClean="0">
                <a:solidFill>
                  <a:srgbClr val="000000"/>
                </a:solidFill>
                <a:latin typeface="Arial" charset="0"/>
              </a:rPr>
              <a:t>		But he was </a:t>
            </a:r>
            <a:r>
              <a:rPr lang="en-US" dirty="0">
                <a:solidFill>
                  <a:srgbClr val="000000"/>
                </a:solidFill>
                <a:latin typeface="Arial" charset="0"/>
              </a:rPr>
              <a:t>incapable, a drunkard and a profligate. </a:t>
            </a:r>
          </a:p>
          <a:p>
            <a:pPr fontAlgn="base">
              <a:spcBef>
                <a:spcPct val="50000"/>
              </a:spcBef>
              <a:spcAft>
                <a:spcPct val="0"/>
              </a:spcAft>
            </a:pPr>
            <a:r>
              <a:rPr lang="en-US" dirty="0">
                <a:solidFill>
                  <a:srgbClr val="000000"/>
                </a:solidFill>
                <a:latin typeface="Arial" charset="0"/>
              </a:rPr>
              <a:t>Power at once went to his head and he demanded recognition and worship as a god. </a:t>
            </a:r>
            <a:r>
              <a:rPr lang="en-US" dirty="0" smtClean="0">
                <a:solidFill>
                  <a:srgbClr val="000000"/>
                </a:solidFill>
                <a:latin typeface="Arial" charset="0"/>
              </a:rPr>
              <a:t>                                                        He </a:t>
            </a:r>
            <a:r>
              <a:rPr lang="en-US" dirty="0">
                <a:solidFill>
                  <a:srgbClr val="000000"/>
                </a:solidFill>
                <a:latin typeface="Arial" charset="0"/>
              </a:rPr>
              <a:t>abandoned the reigns of government </a:t>
            </a:r>
            <a:r>
              <a:rPr lang="en-US" dirty="0" smtClean="0">
                <a:solidFill>
                  <a:srgbClr val="000000"/>
                </a:solidFill>
                <a:latin typeface="Arial" charset="0"/>
              </a:rPr>
              <a:t> to </a:t>
            </a:r>
            <a:r>
              <a:rPr lang="en-US" dirty="0">
                <a:solidFill>
                  <a:srgbClr val="000000"/>
                </a:solidFill>
                <a:latin typeface="Arial" charset="0"/>
              </a:rPr>
              <a:t>his licentious favorites and renounced the energetic defensive policy of his father. </a:t>
            </a:r>
            <a:endParaRPr lang="en-US" sz="800" dirty="0">
              <a:solidFill>
                <a:srgbClr val="000000"/>
              </a:solidFill>
              <a:latin typeface="Arial" charset="0"/>
            </a:endParaRPr>
          </a:p>
          <a:p>
            <a:pPr fontAlgn="base">
              <a:spcBef>
                <a:spcPct val="50000"/>
              </a:spcBef>
              <a:spcAft>
                <a:spcPct val="0"/>
              </a:spcAft>
            </a:pPr>
            <a:r>
              <a:rPr lang="en-US" dirty="0">
                <a:solidFill>
                  <a:srgbClr val="000000"/>
                </a:solidFill>
                <a:latin typeface="Arial" charset="0"/>
              </a:rPr>
              <a:t>He pillaged the treasury and persecuted the senate without mercy. </a:t>
            </a:r>
            <a:r>
              <a:rPr lang="en-US" dirty="0" smtClean="0">
                <a:solidFill>
                  <a:srgbClr val="000000"/>
                </a:solidFill>
                <a:latin typeface="Arial" charset="0"/>
              </a:rPr>
              <a:t>                      Not </a:t>
            </a:r>
            <a:r>
              <a:rPr lang="en-US" dirty="0">
                <a:solidFill>
                  <a:srgbClr val="000000"/>
                </a:solidFill>
                <a:latin typeface="Arial" charset="0"/>
              </a:rPr>
              <a:t>unexpectedly, plots against his life were numerous.”</a:t>
            </a:r>
          </a:p>
        </p:txBody>
      </p:sp>
      <p:sp>
        <p:nvSpPr>
          <p:cNvPr id="141322" name="Text Box 10"/>
          <p:cNvSpPr txBox="1">
            <a:spLocks noChangeArrowheads="1"/>
          </p:cNvSpPr>
          <p:nvPr/>
        </p:nvSpPr>
        <p:spPr bwMode="auto">
          <a:xfrm>
            <a:off x="6535629" y="3720281"/>
            <a:ext cx="2624137" cy="338554"/>
          </a:xfrm>
          <a:prstGeom prst="rect">
            <a:avLst/>
          </a:prstGeom>
          <a:noFill/>
          <a:ln w="9525">
            <a:noFill/>
            <a:miter lim="800000"/>
            <a:headEnd/>
            <a:tailEnd/>
          </a:ln>
        </p:spPr>
        <p:txBody>
          <a:bodyPr>
            <a:spAutoFit/>
          </a:bodyPr>
          <a:lstStyle/>
          <a:p>
            <a:pPr fontAlgn="base">
              <a:spcBef>
                <a:spcPct val="50000"/>
              </a:spcBef>
              <a:spcAft>
                <a:spcPct val="0"/>
              </a:spcAft>
            </a:pPr>
            <a:r>
              <a:rPr lang="en-US" sz="1600" b="1" dirty="0">
                <a:solidFill>
                  <a:srgbClr val="0033CC"/>
                </a:solidFill>
                <a:latin typeface="Arial" charset="0"/>
              </a:rPr>
              <a:t>Larousse History p.210</a:t>
            </a:r>
          </a:p>
        </p:txBody>
      </p:sp>
      <p:sp>
        <p:nvSpPr>
          <p:cNvPr id="141323" name="Rectangle 11"/>
          <p:cNvSpPr>
            <a:spLocks noChangeArrowheads="1"/>
          </p:cNvSpPr>
          <p:nvPr/>
        </p:nvSpPr>
        <p:spPr bwMode="auto">
          <a:xfrm>
            <a:off x="711200" y="6088063"/>
            <a:ext cx="1200150" cy="641350"/>
          </a:xfrm>
          <a:prstGeom prst="rect">
            <a:avLst/>
          </a:prstGeom>
          <a:noFill/>
          <a:ln w="9525">
            <a:noFill/>
            <a:miter lim="800000"/>
            <a:headEnd/>
            <a:tailEnd/>
          </a:ln>
        </p:spPr>
        <p:txBody>
          <a:bodyPr wrap="none">
            <a:spAutoFit/>
          </a:bodyPr>
          <a:lstStyle/>
          <a:p>
            <a:pPr fontAlgn="base">
              <a:spcBef>
                <a:spcPct val="50000"/>
              </a:spcBef>
              <a:spcAft>
                <a:spcPct val="0"/>
              </a:spcAft>
            </a:pPr>
            <a:r>
              <a:rPr lang="en-US" sz="3600" b="1">
                <a:solidFill>
                  <a:srgbClr val="000000"/>
                </a:solidFill>
                <a:latin typeface="Arial" charset="0"/>
              </a:rPr>
              <a:t>31ys</a:t>
            </a:r>
          </a:p>
        </p:txBody>
      </p:sp>
      <p:sp>
        <p:nvSpPr>
          <p:cNvPr id="14" name="Rectangle 1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59756" name="Text Box 12"/>
          <p:cNvSpPr txBox="1">
            <a:spLocks noChangeArrowheads="1"/>
          </p:cNvSpPr>
          <p:nvPr/>
        </p:nvSpPr>
        <p:spPr bwMode="auto">
          <a:xfrm>
            <a:off x="6546850" y="5586413"/>
            <a:ext cx="2597150" cy="701675"/>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000000"/>
                </a:solidFill>
                <a:latin typeface="Arial" charset="0"/>
              </a:rPr>
              <a:t>“That they should kill one another”</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59756"/>
                                        </p:tgtEl>
                                        <p:attrNameLst>
                                          <p:attrName>style.visibility</p:attrName>
                                        </p:attrNameLst>
                                      </p:cBhvr>
                                      <p:to>
                                        <p:strVal val="visible"/>
                                      </p:to>
                                    </p:set>
                                    <p:anim calcmode="lin" valueType="num">
                                      <p:cBhvr>
                                        <p:cTn id="7" dur="1000" fill="hold"/>
                                        <p:tgtEl>
                                          <p:spTgt spid="159756"/>
                                        </p:tgtEl>
                                        <p:attrNameLst>
                                          <p:attrName>ppt_w</p:attrName>
                                        </p:attrNameLst>
                                      </p:cBhvr>
                                      <p:tavLst>
                                        <p:tav tm="0">
                                          <p:val>
                                            <p:strVal val="#ppt_w*0.70"/>
                                          </p:val>
                                        </p:tav>
                                        <p:tav tm="100000">
                                          <p:val>
                                            <p:strVal val="#ppt_w"/>
                                          </p:val>
                                        </p:tav>
                                      </p:tavLst>
                                    </p:anim>
                                    <p:anim calcmode="lin" valueType="num">
                                      <p:cBhvr>
                                        <p:cTn id="8" dur="1000" fill="hold"/>
                                        <p:tgtEl>
                                          <p:spTgt spid="159756"/>
                                        </p:tgtEl>
                                        <p:attrNameLst>
                                          <p:attrName>ppt_h</p:attrName>
                                        </p:attrNameLst>
                                      </p:cBhvr>
                                      <p:tavLst>
                                        <p:tav tm="0">
                                          <p:val>
                                            <p:strVal val="#ppt_h"/>
                                          </p:val>
                                        </p:tav>
                                        <p:tav tm="100000">
                                          <p:val>
                                            <p:strVal val="#ppt_h"/>
                                          </p:val>
                                        </p:tav>
                                      </p:tavLst>
                                    </p:anim>
                                    <p:animEffect transition="in" filter="fade">
                                      <p:cBhvr>
                                        <p:cTn id="9" dur="1000"/>
                                        <p:tgtEl>
                                          <p:spTgt spid="159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32" name="Group 4"/>
          <p:cNvGrpSpPr>
            <a:grpSpLocks/>
          </p:cNvGrpSpPr>
          <p:nvPr/>
        </p:nvGrpSpPr>
        <p:grpSpPr bwMode="auto">
          <a:xfrm>
            <a:off x="3846796" y="2506725"/>
            <a:ext cx="5533695" cy="4266953"/>
            <a:chOff x="503" y="512"/>
            <a:chExt cx="2539" cy="2304"/>
          </a:xfrm>
        </p:grpSpPr>
        <p:pic>
          <p:nvPicPr>
            <p:cNvPr id="33" name="Picture 5"/>
            <p:cNvPicPr>
              <a:picLocks noChangeAspect="1" noChangeArrowheads="1"/>
            </p:cNvPicPr>
            <p:nvPr/>
          </p:nvPicPr>
          <p:blipFill>
            <a:blip r:embed="rId4" cstate="print"/>
            <a:srcRect l="6875" t="5254" b="7500"/>
            <a:stretch>
              <a:fillRect/>
            </a:stretch>
          </p:blipFill>
          <p:spPr bwMode="auto">
            <a:xfrm>
              <a:off x="1057" y="980"/>
              <a:ext cx="1985" cy="1694"/>
            </a:xfrm>
            <a:prstGeom prst="rect">
              <a:avLst/>
            </a:prstGeom>
            <a:ln>
              <a:noFill/>
            </a:ln>
            <a:effectLst>
              <a:softEdge rad="635000"/>
            </a:effectLst>
          </p:spPr>
        </p:pic>
        <p:sp>
          <p:nvSpPr>
            <p:cNvPr id="34" name="Rectangle 6"/>
            <p:cNvSpPr>
              <a:spLocks noChangeArrowheads="1"/>
            </p:cNvSpPr>
            <p:nvPr/>
          </p:nvSpPr>
          <p:spPr bwMode="auto">
            <a:xfrm>
              <a:off x="503" y="512"/>
              <a:ext cx="2523" cy="2304"/>
            </a:xfrm>
            <a:prstGeom prst="rect">
              <a:avLst/>
            </a:prstGeom>
            <a:noFill/>
            <a:ln w="76200">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
        <p:nvSpPr>
          <p:cNvPr id="27" name="Rectangle 2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8" name="Group 3"/>
          <p:cNvGrpSpPr>
            <a:grpSpLocks/>
          </p:cNvGrpSpPr>
          <p:nvPr/>
        </p:nvGrpSpPr>
        <p:grpSpPr bwMode="auto">
          <a:xfrm>
            <a:off x="867103" y="2286000"/>
            <a:ext cx="1357942" cy="588963"/>
            <a:chOff x="595" y="1609"/>
            <a:chExt cx="634" cy="283"/>
          </a:xfrm>
        </p:grpSpPr>
        <p:sp>
          <p:nvSpPr>
            <p:cNvPr id="29"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0"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31" name="Group 14"/>
          <p:cNvGrpSpPr>
            <a:grpSpLocks/>
          </p:cNvGrpSpPr>
          <p:nvPr/>
        </p:nvGrpSpPr>
        <p:grpSpPr bwMode="auto">
          <a:xfrm>
            <a:off x="599091" y="2946400"/>
            <a:ext cx="2112578" cy="1814786"/>
            <a:chOff x="600" y="1856"/>
            <a:chExt cx="1072" cy="816"/>
          </a:xfrm>
        </p:grpSpPr>
        <p:sp>
          <p:nvSpPr>
            <p:cNvPr id="35" name="Rectangle 15"/>
            <p:cNvSpPr>
              <a:spLocks noChangeArrowheads="1"/>
            </p:cNvSpPr>
            <p:nvPr/>
          </p:nvSpPr>
          <p:spPr bwMode="auto">
            <a:xfrm>
              <a:off x="640" y="1880"/>
              <a:ext cx="976" cy="792"/>
            </a:xfrm>
            <a:prstGeom prst="rect">
              <a:avLst/>
            </a:prstGeom>
            <a:solidFill>
              <a:srgbClr val="FFFFFF">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grpSp>
          <p:nvGrpSpPr>
            <p:cNvPr id="36" name="Group 16"/>
            <p:cNvGrpSpPr>
              <a:grpSpLocks/>
            </p:cNvGrpSpPr>
            <p:nvPr/>
          </p:nvGrpSpPr>
          <p:grpSpPr bwMode="auto">
            <a:xfrm>
              <a:off x="816" y="1856"/>
              <a:ext cx="608" cy="470"/>
              <a:chOff x="816" y="1856"/>
              <a:chExt cx="608" cy="470"/>
            </a:xfrm>
          </p:grpSpPr>
          <p:sp>
            <p:nvSpPr>
              <p:cNvPr id="39" name="Text Box 17"/>
              <p:cNvSpPr txBox="1">
                <a:spLocks noChangeArrowheads="1"/>
              </p:cNvSpPr>
              <p:nvPr/>
            </p:nvSpPr>
            <p:spPr bwMode="auto">
              <a:xfrm>
                <a:off x="816" y="200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Trajan</a:t>
                </a:r>
              </a:p>
            </p:txBody>
          </p:sp>
          <p:sp>
            <p:nvSpPr>
              <p:cNvPr id="40" name="Text Box 18"/>
              <p:cNvSpPr txBox="1">
                <a:spLocks noChangeArrowheads="1"/>
              </p:cNvSpPr>
              <p:nvPr/>
            </p:nvSpPr>
            <p:spPr bwMode="auto">
              <a:xfrm>
                <a:off x="816" y="1856"/>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Nerva</a:t>
                </a:r>
                <a:endParaRPr lang="en-US" b="1" dirty="0">
                  <a:solidFill>
                    <a:srgbClr val="000000"/>
                  </a:solidFill>
                  <a:latin typeface="Arial" pitchFamily="34" charset="0"/>
                  <a:cs typeface="Arial" pitchFamily="34" charset="0"/>
                </a:endParaRPr>
              </a:p>
            </p:txBody>
          </p:sp>
          <p:sp>
            <p:nvSpPr>
              <p:cNvPr id="41" name="Text Box 19"/>
              <p:cNvSpPr txBox="1">
                <a:spLocks noChangeArrowheads="1"/>
              </p:cNvSpPr>
              <p:nvPr/>
            </p:nvSpPr>
            <p:spPr bwMode="auto">
              <a:xfrm>
                <a:off x="824" y="2160"/>
                <a:ext cx="600"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Hadrian</a:t>
                </a:r>
              </a:p>
            </p:txBody>
          </p:sp>
        </p:grpSp>
        <p:sp>
          <p:nvSpPr>
            <p:cNvPr id="37" name="Text Box 20"/>
            <p:cNvSpPr txBox="1">
              <a:spLocks noChangeArrowheads="1"/>
            </p:cNvSpPr>
            <p:nvPr/>
          </p:nvSpPr>
          <p:spPr bwMode="auto">
            <a:xfrm>
              <a:off x="600" y="2296"/>
              <a:ext cx="1048" cy="291"/>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rgbClr val="000000"/>
                  </a:solidFill>
                  <a:latin typeface="Arial" pitchFamily="34" charset="0"/>
                  <a:cs typeface="Arial" pitchFamily="34" charset="0"/>
                </a:rPr>
                <a:t>Antonious</a:t>
              </a:r>
              <a:r>
                <a:rPr lang="en-US" b="1" dirty="0">
                  <a:solidFill>
                    <a:srgbClr val="000000"/>
                  </a:solidFill>
                  <a:latin typeface="Arial" pitchFamily="34" charset="0"/>
                  <a:cs typeface="Arial" pitchFamily="34" charset="0"/>
                </a:rPr>
                <a:t> Pious</a:t>
              </a:r>
              <a:r>
                <a:rPr lang="en-US" b="1" i="1" dirty="0">
                  <a:solidFill>
                    <a:srgbClr val="000000"/>
                  </a:solidFill>
                  <a:latin typeface="Arial" pitchFamily="34" charset="0"/>
                  <a:cs typeface="Arial" pitchFamily="34" charset="0"/>
                </a:rPr>
                <a:t> </a:t>
              </a:r>
            </a:p>
          </p:txBody>
        </p:sp>
        <p:sp>
          <p:nvSpPr>
            <p:cNvPr id="38" name="Text Box 21"/>
            <p:cNvSpPr txBox="1">
              <a:spLocks noChangeArrowheads="1"/>
            </p:cNvSpPr>
            <p:nvPr/>
          </p:nvSpPr>
          <p:spPr bwMode="auto">
            <a:xfrm>
              <a:off x="600" y="2456"/>
              <a:ext cx="1072" cy="166"/>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a:solidFill>
                    <a:srgbClr val="000000"/>
                  </a:solidFill>
                  <a:latin typeface="Arial" pitchFamily="34" charset="0"/>
                  <a:cs typeface="Arial" pitchFamily="34" charset="0"/>
                </a:rPr>
                <a:t>Marcus Aurelius</a:t>
              </a:r>
            </a:p>
          </p:txBody>
        </p:sp>
      </p:grpSp>
      <p:grpSp>
        <p:nvGrpSpPr>
          <p:cNvPr id="42" name="Group 22"/>
          <p:cNvGrpSpPr>
            <a:grpSpLocks/>
          </p:cNvGrpSpPr>
          <p:nvPr/>
        </p:nvGrpSpPr>
        <p:grpSpPr bwMode="auto">
          <a:xfrm>
            <a:off x="2538250" y="2995446"/>
            <a:ext cx="2270234" cy="1800000"/>
            <a:chOff x="1808" y="2152"/>
            <a:chExt cx="1112" cy="792"/>
          </a:xfrm>
        </p:grpSpPr>
        <p:sp>
          <p:nvSpPr>
            <p:cNvPr id="43" name="Rectangle 23"/>
            <p:cNvSpPr>
              <a:spLocks noChangeArrowheads="1"/>
            </p:cNvSpPr>
            <p:nvPr/>
          </p:nvSpPr>
          <p:spPr bwMode="auto">
            <a:xfrm>
              <a:off x="1856" y="2152"/>
              <a:ext cx="976" cy="792"/>
            </a:xfrm>
            <a:prstGeom prst="rect">
              <a:avLst/>
            </a:prstGeom>
            <a:solidFill>
              <a:srgbClr val="990000">
                <a:alpha val="50195"/>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sp>
          <p:nvSpPr>
            <p:cNvPr id="44" name="Text Box 24"/>
            <p:cNvSpPr txBox="1">
              <a:spLocks noChangeArrowheads="1"/>
            </p:cNvSpPr>
            <p:nvPr/>
          </p:nvSpPr>
          <p:spPr bwMode="auto">
            <a:xfrm>
              <a:off x="2032" y="2304"/>
              <a:ext cx="600" cy="163"/>
            </a:xfrm>
            <a:prstGeom prst="rect">
              <a:avLst/>
            </a:prstGeom>
            <a:noFill/>
            <a:ln w="9525">
              <a:noFill/>
              <a:miter lim="800000"/>
              <a:headEnd/>
              <a:tailEnd/>
            </a:ln>
          </p:spPr>
          <p:txBody>
            <a:bodyPr>
              <a:spAutoFit/>
            </a:bodyPr>
            <a:lstStyle/>
            <a:p>
              <a:pPr algn="ctr" fontAlgn="base">
                <a:spcBef>
                  <a:spcPct val="50000"/>
                </a:spcBef>
                <a:spcAft>
                  <a:spcPct val="0"/>
                </a:spcAft>
              </a:pPr>
              <a:r>
                <a:rPr lang="en-US" b="1" dirty="0" err="1">
                  <a:solidFill>
                    <a:schemeClr val="bg1"/>
                  </a:solidFill>
                  <a:latin typeface="Arial" pitchFamily="34" charset="0"/>
                  <a:cs typeface="Arial" pitchFamily="34" charset="0"/>
                </a:rPr>
                <a:t>Pertinax</a:t>
              </a:r>
              <a:endParaRPr lang="en-US" b="1" dirty="0">
                <a:solidFill>
                  <a:schemeClr val="bg1"/>
                </a:solidFill>
                <a:latin typeface="Arial" pitchFamily="34" charset="0"/>
                <a:cs typeface="Arial" pitchFamily="34" charset="0"/>
              </a:endParaRPr>
            </a:p>
          </p:txBody>
        </p:sp>
        <p:sp>
          <p:nvSpPr>
            <p:cNvPr id="45" name="Text Box 25"/>
            <p:cNvSpPr txBox="1">
              <a:spLocks noChangeArrowheads="1"/>
            </p:cNvSpPr>
            <p:nvPr/>
          </p:nvSpPr>
          <p:spPr bwMode="auto">
            <a:xfrm>
              <a:off x="1976" y="2168"/>
              <a:ext cx="75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Commodus</a:t>
              </a:r>
            </a:p>
          </p:txBody>
        </p:sp>
        <p:sp>
          <p:nvSpPr>
            <p:cNvPr id="46" name="Text Box 26"/>
            <p:cNvSpPr txBox="1">
              <a:spLocks noChangeArrowheads="1"/>
            </p:cNvSpPr>
            <p:nvPr/>
          </p:nvSpPr>
          <p:spPr bwMode="auto">
            <a:xfrm>
              <a:off x="2088" y="2448"/>
              <a:ext cx="600"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a:solidFill>
                    <a:schemeClr val="bg1"/>
                  </a:solidFill>
                  <a:latin typeface="Arial" pitchFamily="34" charset="0"/>
                  <a:cs typeface="Arial" pitchFamily="34" charset="0"/>
                </a:rPr>
                <a:t>Julian</a:t>
              </a:r>
            </a:p>
          </p:txBody>
        </p:sp>
        <p:sp>
          <p:nvSpPr>
            <p:cNvPr id="47" name="Text Box 27"/>
            <p:cNvSpPr txBox="1">
              <a:spLocks noChangeArrowheads="1"/>
            </p:cNvSpPr>
            <p:nvPr/>
          </p:nvSpPr>
          <p:spPr bwMode="auto">
            <a:xfrm>
              <a:off x="1808" y="2576"/>
              <a:ext cx="111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latin typeface="Arial" pitchFamily="34" charset="0"/>
                  <a:cs typeface="Arial" pitchFamily="34" charset="0"/>
                </a:rPr>
                <a:t>Septimus</a:t>
              </a:r>
              <a:r>
                <a:rPr lang="en-US" b="1" dirty="0">
                  <a:solidFill>
                    <a:srgbClr val="000000"/>
                  </a:solidFill>
                  <a:latin typeface="Arial" pitchFamily="34" charset="0"/>
                  <a:cs typeface="Arial" pitchFamily="34" charset="0"/>
                </a:rPr>
                <a:t> </a:t>
              </a:r>
              <a:r>
                <a:rPr lang="en-US" b="1" dirty="0">
                  <a:solidFill>
                    <a:schemeClr val="bg1"/>
                  </a:solidFill>
                  <a:latin typeface="Arial" pitchFamily="34" charset="0"/>
                  <a:cs typeface="Arial" pitchFamily="34" charset="0"/>
                </a:rPr>
                <a:t>Severus</a:t>
              </a:r>
              <a:r>
                <a:rPr lang="en-US" b="1" i="1" dirty="0">
                  <a:solidFill>
                    <a:schemeClr val="bg1"/>
                  </a:solidFill>
                  <a:latin typeface="Arial" pitchFamily="34" charset="0"/>
                  <a:cs typeface="Arial" pitchFamily="34" charset="0"/>
                </a:rPr>
                <a:t> </a:t>
              </a:r>
            </a:p>
          </p:txBody>
        </p:sp>
        <p:sp>
          <p:nvSpPr>
            <p:cNvPr id="48" name="Text Box 28"/>
            <p:cNvSpPr txBox="1">
              <a:spLocks noChangeArrowheads="1"/>
            </p:cNvSpPr>
            <p:nvPr/>
          </p:nvSpPr>
          <p:spPr bwMode="auto">
            <a:xfrm>
              <a:off x="2120" y="2728"/>
              <a:ext cx="392" cy="163"/>
            </a:xfrm>
            <a:prstGeom prst="rect">
              <a:avLst/>
            </a:prstGeom>
            <a:noFill/>
            <a:ln w="9525">
              <a:noFill/>
              <a:miter lim="800000"/>
              <a:headEnd/>
              <a:tailEnd/>
            </a:ln>
          </p:spPr>
          <p:txBody>
            <a:bodyPr>
              <a:spAutoFit/>
            </a:bodyPr>
            <a:lstStyle/>
            <a:p>
              <a:pPr fontAlgn="base">
                <a:spcBef>
                  <a:spcPct val="50000"/>
                </a:spcBef>
                <a:spcAft>
                  <a:spcPct val="0"/>
                </a:spcAft>
              </a:pPr>
              <a:r>
                <a:rPr lang="en-US" b="1" dirty="0" err="1">
                  <a:solidFill>
                    <a:schemeClr val="bg1"/>
                  </a:solidFill>
                  <a:effectLst>
                    <a:outerShdw blurRad="38100" dist="38100" dir="2700000" algn="tl">
                      <a:srgbClr val="000000">
                        <a:alpha val="43137"/>
                      </a:srgbClr>
                    </a:outerShdw>
                  </a:effectLst>
                  <a:latin typeface="Arial" pitchFamily="34" charset="0"/>
                  <a:cs typeface="Arial" pitchFamily="34" charset="0"/>
                </a:rPr>
                <a:t>Geta</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49" name="Group 3"/>
          <p:cNvGrpSpPr>
            <a:grpSpLocks/>
          </p:cNvGrpSpPr>
          <p:nvPr/>
        </p:nvGrpSpPr>
        <p:grpSpPr bwMode="auto">
          <a:xfrm>
            <a:off x="3042745" y="2065283"/>
            <a:ext cx="1357942" cy="588963"/>
            <a:chOff x="595" y="1609"/>
            <a:chExt cx="634" cy="283"/>
          </a:xfrm>
        </p:grpSpPr>
        <p:sp>
          <p:nvSpPr>
            <p:cNvPr id="50" name="Oval 4"/>
            <p:cNvSpPr>
              <a:spLocks noChangeArrowheads="1"/>
            </p:cNvSpPr>
            <p:nvPr/>
          </p:nvSpPr>
          <p:spPr bwMode="auto">
            <a:xfrm>
              <a:off x="595" y="1609"/>
              <a:ext cx="558" cy="283"/>
            </a:xfrm>
            <a:prstGeom prst="ellipse">
              <a:avLst/>
            </a:prstGeom>
            <a:gradFill rotWithShape="1">
              <a:gsLst>
                <a:gs pos="0">
                  <a:srgbClr val="FFFF00"/>
                </a:gs>
                <a:gs pos="100000">
                  <a:srgbClr val="C3C300"/>
                </a:gs>
              </a:gsLst>
              <a:path path="shape">
                <a:fillToRect l="50000" t="50000" r="50000" b="50000"/>
              </a:path>
            </a:gra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51" name="Text Box 5"/>
            <p:cNvSpPr txBox="1">
              <a:spLocks noChangeArrowheads="1"/>
            </p:cNvSpPr>
            <p:nvPr/>
          </p:nvSpPr>
          <p:spPr bwMode="auto">
            <a:xfrm>
              <a:off x="671" y="1652"/>
              <a:ext cx="558" cy="192"/>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smtClean="0">
                  <a:solidFill>
                    <a:srgbClr val="000000"/>
                  </a:solidFill>
                  <a:latin typeface="Arial" charset="0"/>
                </a:rPr>
                <a:t>Blood</a:t>
              </a:r>
              <a:endParaRPr lang="en-US" sz="2000" b="1" dirty="0">
                <a:solidFill>
                  <a:srgbClr val="000000"/>
                </a:solidFill>
                <a:latin typeface="Arial" charset="0"/>
              </a:endParaRPr>
            </a:p>
          </p:txBody>
        </p:sp>
      </p:grpSp>
    </p:spTree>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18" name="Picture 2" descr="Invitation To U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4" name="Rectangle 8"/>
          <p:cNvSpPr>
            <a:spLocks noChangeArrowheads="1"/>
          </p:cNvSpPr>
          <p:nvPr/>
        </p:nvSpPr>
        <p:spPr bwMode="auto">
          <a:xfrm>
            <a:off x="203200" y="276225"/>
            <a:ext cx="8562975" cy="4572000"/>
          </a:xfrm>
          <a:prstGeom prst="rect">
            <a:avLst/>
          </a:prstGeom>
          <a:solidFill>
            <a:srgbClr val="FFFFFF"/>
          </a:solidFill>
          <a:ln w="9525">
            <a:solidFill>
              <a:srgbClr val="FFFFFF"/>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25" name="Text Box 9"/>
          <p:cNvSpPr txBox="1">
            <a:spLocks noChangeArrowheads="1"/>
          </p:cNvSpPr>
          <p:nvPr/>
        </p:nvSpPr>
        <p:spPr bwMode="auto">
          <a:xfrm>
            <a:off x="1358900" y="1398588"/>
            <a:ext cx="3178175" cy="519112"/>
          </a:xfrm>
          <a:prstGeom prst="rect">
            <a:avLst/>
          </a:prstGeom>
          <a:noFill/>
          <a:ln w="9525">
            <a:noFill/>
            <a:miter lim="800000"/>
            <a:headEnd/>
            <a:tailEnd/>
          </a:ln>
        </p:spPr>
        <p:txBody>
          <a:bodyPr>
            <a:spAutoFit/>
          </a:bodyPr>
          <a:lstStyle/>
          <a:p>
            <a:pPr>
              <a:spcBef>
                <a:spcPct val="50000"/>
              </a:spcBef>
              <a:defRPr/>
            </a:pPr>
            <a:r>
              <a:rPr lang="en-US" sz="2800" b="1" kern="0" dirty="0">
                <a:solidFill>
                  <a:srgbClr val="000000"/>
                </a:solidFill>
                <a:latin typeface="Arial" charset="0"/>
              </a:rPr>
              <a:t>Study objectives:</a:t>
            </a:r>
          </a:p>
        </p:txBody>
      </p:sp>
      <p:sp>
        <p:nvSpPr>
          <p:cNvPr id="26" name="Text Box 10"/>
          <p:cNvSpPr txBox="1">
            <a:spLocks noChangeArrowheads="1"/>
          </p:cNvSpPr>
          <p:nvPr/>
        </p:nvSpPr>
        <p:spPr bwMode="auto">
          <a:xfrm>
            <a:off x="1909763" y="1970088"/>
            <a:ext cx="6621462" cy="830997"/>
          </a:xfrm>
          <a:prstGeom prst="rect">
            <a:avLst/>
          </a:prstGeom>
          <a:noFill/>
          <a:ln w="9525">
            <a:noFill/>
            <a:miter lim="800000"/>
            <a:headEnd/>
            <a:tailEnd/>
          </a:ln>
        </p:spPr>
        <p:txBody>
          <a:bodyPr>
            <a:spAutoFit/>
          </a:bodyPr>
          <a:lstStyle/>
          <a:p>
            <a:pPr>
              <a:spcBef>
                <a:spcPct val="50000"/>
              </a:spcBef>
              <a:defRPr/>
            </a:pPr>
            <a:r>
              <a:rPr lang="en-US" sz="2400" b="1" kern="0" dirty="0">
                <a:solidFill>
                  <a:srgbClr val="000082"/>
                </a:solidFill>
                <a:latin typeface="Arial" charset="0"/>
              </a:rPr>
              <a:t>Reinforce  the continuous historical inter- </a:t>
            </a:r>
            <a:r>
              <a:rPr lang="en-US" sz="2400" b="1" kern="0" dirty="0" err="1">
                <a:solidFill>
                  <a:srgbClr val="000082"/>
                </a:solidFill>
                <a:latin typeface="Arial" charset="0"/>
              </a:rPr>
              <a:t>pretation</a:t>
            </a:r>
            <a:r>
              <a:rPr lang="en-US" sz="2400" b="1" kern="0" dirty="0">
                <a:solidFill>
                  <a:srgbClr val="000082"/>
                </a:solidFill>
                <a:latin typeface="Arial" charset="0"/>
              </a:rPr>
              <a:t>, by context and relevant verses:</a:t>
            </a:r>
          </a:p>
        </p:txBody>
      </p:sp>
      <p:sp>
        <p:nvSpPr>
          <p:cNvPr id="27" name="Text Box 11"/>
          <p:cNvSpPr txBox="1">
            <a:spLocks noChangeArrowheads="1"/>
          </p:cNvSpPr>
          <p:nvPr/>
        </p:nvSpPr>
        <p:spPr bwMode="auto">
          <a:xfrm>
            <a:off x="1909763" y="2898775"/>
            <a:ext cx="6621462" cy="822325"/>
          </a:xfrm>
          <a:prstGeom prst="rect">
            <a:avLst/>
          </a:prstGeom>
          <a:noFill/>
          <a:ln w="9525">
            <a:noFill/>
            <a:miter lim="800000"/>
            <a:headEnd/>
            <a:tailEnd/>
          </a:ln>
        </p:spPr>
        <p:txBody>
          <a:bodyPr>
            <a:spAutoFit/>
          </a:bodyPr>
          <a:lstStyle/>
          <a:p>
            <a:pPr>
              <a:spcBef>
                <a:spcPct val="50000"/>
              </a:spcBef>
              <a:defRPr/>
            </a:pPr>
            <a:r>
              <a:rPr lang="en-US" sz="2400" b="1" kern="0" dirty="0">
                <a:solidFill>
                  <a:srgbClr val="000082"/>
                </a:solidFill>
                <a:latin typeface="Arial" charset="0"/>
              </a:rPr>
              <a:t>Show vital need for saints to be informed of their historical circumstances.</a:t>
            </a:r>
          </a:p>
        </p:txBody>
      </p:sp>
      <p:sp>
        <p:nvSpPr>
          <p:cNvPr id="28" name="Text Box 12"/>
          <p:cNvSpPr txBox="1">
            <a:spLocks noChangeArrowheads="1"/>
          </p:cNvSpPr>
          <p:nvPr/>
        </p:nvSpPr>
        <p:spPr bwMode="auto">
          <a:xfrm>
            <a:off x="1909763" y="3843338"/>
            <a:ext cx="6621462" cy="1187450"/>
          </a:xfrm>
          <a:prstGeom prst="rect">
            <a:avLst/>
          </a:prstGeom>
          <a:noFill/>
          <a:ln w="9525">
            <a:noFill/>
            <a:miter lim="800000"/>
            <a:headEnd/>
            <a:tailEnd/>
          </a:ln>
        </p:spPr>
        <p:txBody>
          <a:bodyPr>
            <a:spAutoFit/>
          </a:bodyPr>
          <a:lstStyle/>
          <a:p>
            <a:pPr>
              <a:spcBef>
                <a:spcPct val="50000"/>
              </a:spcBef>
              <a:defRPr/>
            </a:pPr>
            <a:r>
              <a:rPr lang="en-US" sz="2400" b="1" kern="0" dirty="0">
                <a:solidFill>
                  <a:srgbClr val="000082"/>
                </a:solidFill>
                <a:latin typeface="Arial" charset="0"/>
              </a:rPr>
              <a:t>To be inspired, reassured and convinced that God is in control of world and personal affairs.</a:t>
            </a:r>
          </a:p>
        </p:txBody>
      </p:sp>
      <p:sp>
        <p:nvSpPr>
          <p:cNvPr id="29" name="Oval 13"/>
          <p:cNvSpPr>
            <a:spLocks noChangeArrowheads="1"/>
          </p:cNvSpPr>
          <p:nvPr/>
        </p:nvSpPr>
        <p:spPr bwMode="auto">
          <a:xfrm>
            <a:off x="1698625" y="2119313"/>
            <a:ext cx="160338" cy="160337"/>
          </a:xfrm>
          <a:prstGeom prst="ellipse">
            <a:avLst/>
          </a:prstGeom>
          <a:solidFill>
            <a:srgbClr val="3399FF"/>
          </a:solidFill>
          <a:ln w="9525">
            <a:solidFill>
              <a:srgbClr val="FFFFFF"/>
            </a:solidFill>
            <a:round/>
            <a:headEnd/>
            <a:tailEnd/>
          </a:ln>
        </p:spPr>
        <p:txBody>
          <a:bodyPr wrap="none" anchor="ctr"/>
          <a:lstStyle/>
          <a:p>
            <a:pPr>
              <a:defRPr/>
            </a:pPr>
            <a:endParaRPr lang="en-AU" kern="0">
              <a:solidFill>
                <a:sysClr val="windowText" lastClr="000000"/>
              </a:solidFill>
              <a:latin typeface="Arial" charset="0"/>
            </a:endParaRPr>
          </a:p>
        </p:txBody>
      </p:sp>
      <p:sp>
        <p:nvSpPr>
          <p:cNvPr id="30" name="Oval 14"/>
          <p:cNvSpPr>
            <a:spLocks noChangeArrowheads="1"/>
          </p:cNvSpPr>
          <p:nvPr/>
        </p:nvSpPr>
        <p:spPr bwMode="auto">
          <a:xfrm>
            <a:off x="1697038" y="3046413"/>
            <a:ext cx="160337" cy="160337"/>
          </a:xfrm>
          <a:prstGeom prst="ellipse">
            <a:avLst/>
          </a:prstGeom>
          <a:solidFill>
            <a:srgbClr val="3399FF"/>
          </a:solidFill>
          <a:ln w="9525">
            <a:solidFill>
              <a:srgbClr val="FFFFFF"/>
            </a:solidFill>
            <a:round/>
            <a:headEnd/>
            <a:tailEnd/>
          </a:ln>
        </p:spPr>
        <p:txBody>
          <a:bodyPr wrap="none" anchor="ctr"/>
          <a:lstStyle/>
          <a:p>
            <a:pPr>
              <a:defRPr/>
            </a:pPr>
            <a:endParaRPr lang="en-AU" kern="0">
              <a:solidFill>
                <a:sysClr val="windowText" lastClr="000000"/>
              </a:solidFill>
              <a:latin typeface="Arial" charset="0"/>
            </a:endParaRPr>
          </a:p>
        </p:txBody>
      </p:sp>
      <p:sp>
        <p:nvSpPr>
          <p:cNvPr id="31" name="Oval 15"/>
          <p:cNvSpPr>
            <a:spLocks noChangeArrowheads="1"/>
          </p:cNvSpPr>
          <p:nvPr/>
        </p:nvSpPr>
        <p:spPr bwMode="auto">
          <a:xfrm>
            <a:off x="1695450" y="3987800"/>
            <a:ext cx="160338" cy="160338"/>
          </a:xfrm>
          <a:prstGeom prst="ellipse">
            <a:avLst/>
          </a:prstGeom>
          <a:solidFill>
            <a:srgbClr val="3399FF"/>
          </a:solidFill>
          <a:ln w="9525">
            <a:solidFill>
              <a:srgbClr val="FFFFFF"/>
            </a:solidFill>
            <a:round/>
            <a:headEnd/>
            <a:tailEnd/>
          </a:ln>
        </p:spPr>
        <p:txBody>
          <a:bodyPr wrap="none" anchor="ctr"/>
          <a:lstStyle/>
          <a:p>
            <a:pPr>
              <a:defRPr/>
            </a:pPr>
            <a:endParaRPr lang="en-AU" kern="0">
              <a:solidFill>
                <a:sysClr val="windowText" lastClr="000000"/>
              </a:solidFill>
              <a:latin typeface="Arial" charset="0"/>
            </a:endParaRPr>
          </a:p>
        </p:txBody>
      </p:sp>
      <p:sp>
        <p:nvSpPr>
          <p:cNvPr id="32" name="Text Box 18"/>
          <p:cNvSpPr txBox="1">
            <a:spLocks noChangeArrowheads="1"/>
          </p:cNvSpPr>
          <p:nvPr/>
        </p:nvSpPr>
        <p:spPr bwMode="auto">
          <a:xfrm>
            <a:off x="539750" y="279400"/>
            <a:ext cx="8208963" cy="762000"/>
          </a:xfrm>
          <a:prstGeom prst="rect">
            <a:avLst/>
          </a:prstGeom>
          <a:noFill/>
          <a:ln w="9525">
            <a:noFill/>
            <a:miter lim="800000"/>
            <a:headEnd/>
            <a:tailEnd/>
          </a:ln>
        </p:spPr>
        <p:txBody>
          <a:bodyPr>
            <a:spAutoFit/>
          </a:bodyPr>
          <a:lstStyle/>
          <a:p>
            <a:pPr fontAlgn="base">
              <a:spcBef>
                <a:spcPct val="50000"/>
              </a:spcBef>
              <a:spcAft>
                <a:spcPct val="0"/>
              </a:spcAft>
            </a:pPr>
            <a:r>
              <a:rPr lang="en-US" sz="4400" b="1" dirty="0">
                <a:solidFill>
                  <a:srgbClr val="333399"/>
                </a:solidFill>
                <a:latin typeface="Arial Black" pitchFamily="34" charset="0"/>
              </a:rPr>
              <a:t>Unsealed!</a:t>
            </a:r>
            <a:r>
              <a:rPr lang="en-US" sz="4000" b="1" dirty="0">
                <a:solidFill>
                  <a:srgbClr val="333399"/>
                </a:solidFill>
                <a:latin typeface="Arial Black" pitchFamily="34" charset="0"/>
              </a:rPr>
              <a:t> – </a:t>
            </a:r>
            <a:r>
              <a:rPr lang="en-US" sz="4000" b="1" i="1" dirty="0">
                <a:solidFill>
                  <a:srgbClr val="333399"/>
                </a:solidFill>
                <a:latin typeface="Arial Black" pitchFamily="34" charset="0"/>
              </a:rPr>
              <a:t>‘come and see!’</a:t>
            </a:r>
          </a:p>
        </p:txBody>
      </p:sp>
      <p:sp>
        <p:nvSpPr>
          <p:cNvPr id="35" name="Text Box 18"/>
          <p:cNvSpPr txBox="1">
            <a:spLocks noChangeArrowheads="1"/>
          </p:cNvSpPr>
          <p:nvPr/>
        </p:nvSpPr>
        <p:spPr bwMode="auto">
          <a:xfrm>
            <a:off x="2901950" y="869949"/>
            <a:ext cx="3312000" cy="504000"/>
          </a:xfrm>
          <a:prstGeom prst="rect">
            <a:avLst/>
          </a:prstGeom>
          <a:noFill/>
          <a:ln w="9525">
            <a:noFill/>
            <a:miter lim="800000"/>
            <a:headEnd/>
            <a:tailEnd/>
          </a:ln>
        </p:spPr>
        <p:txBody>
          <a:bodyPr wrap="square">
            <a:spAutoFit/>
          </a:bodyPr>
          <a:lstStyle/>
          <a:p>
            <a:pPr fontAlgn="base">
              <a:spcBef>
                <a:spcPct val="50000"/>
              </a:spcBef>
              <a:spcAft>
                <a:spcPct val="0"/>
              </a:spcAft>
            </a:pPr>
            <a:r>
              <a:rPr lang="en-US" sz="3600" b="1" i="1" dirty="0">
                <a:solidFill>
                  <a:srgbClr val="333399"/>
                </a:solidFill>
                <a:latin typeface="Arabic Typesetting" pitchFamily="66" charset="-78"/>
                <a:cs typeface="Arabic Typesetting" pitchFamily="66" charset="-78"/>
              </a:rPr>
              <a:t>(Witnessing for Christ )</a:t>
            </a:r>
          </a:p>
        </p:txBody>
      </p:sp>
      <p:sp>
        <p:nvSpPr>
          <p:cNvPr id="33" name="Text Box 3"/>
          <p:cNvSpPr txBox="1">
            <a:spLocks noChangeArrowheads="1"/>
          </p:cNvSpPr>
          <p:nvPr/>
        </p:nvSpPr>
        <p:spPr bwMode="auto">
          <a:xfrm>
            <a:off x="6453150" y="6436764"/>
            <a:ext cx="2592000"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solidFill>
                  <a:srgbClr val="000000"/>
                </a:solidFill>
                <a:latin typeface="Arial" charset="0"/>
              </a:rPr>
              <a:t>Mid Atlantic </a:t>
            </a:r>
            <a:r>
              <a:rPr lang="en-US" sz="1400" dirty="0">
                <a:solidFill>
                  <a:srgbClr val="000000"/>
                </a:solidFill>
                <a:latin typeface="Arial" charset="0"/>
              </a:rPr>
              <a:t>Bible School </a:t>
            </a:r>
            <a:r>
              <a:rPr lang="en-US" sz="1400" dirty="0" smtClean="0">
                <a:solidFill>
                  <a:srgbClr val="000000"/>
                </a:solidFill>
                <a:latin typeface="Arial" charset="0"/>
              </a:rPr>
              <a:t>2015</a:t>
            </a:r>
            <a:endParaRPr lang="en-US" sz="1400" dirty="0">
              <a:solidFill>
                <a:srgbClr val="000000"/>
              </a:solidFill>
              <a:latin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strVal val="#ppt_w*0.70"/>
                                          </p:val>
                                        </p:tav>
                                        <p:tav tm="100000">
                                          <p:val>
                                            <p:strVal val="#ppt_w"/>
                                          </p:val>
                                        </p:tav>
                                      </p:tavLst>
                                    </p:anim>
                                    <p:anim calcmode="lin" valueType="num">
                                      <p:cBhvr>
                                        <p:cTn id="8" dur="1000" fill="hold"/>
                                        <p:tgtEl>
                                          <p:spTgt spid="25"/>
                                        </p:tgtEl>
                                        <p:attrNameLst>
                                          <p:attrName>ppt_h</p:attrName>
                                        </p:attrNameLst>
                                      </p:cBhvr>
                                      <p:tavLst>
                                        <p:tav tm="0">
                                          <p:val>
                                            <p:strVal val="#ppt_h"/>
                                          </p:val>
                                        </p:tav>
                                        <p:tav tm="100000">
                                          <p:val>
                                            <p:strVal val="#ppt_h"/>
                                          </p:val>
                                        </p:tav>
                                      </p:tavLst>
                                    </p:anim>
                                    <p:animEffect transition="in" filter="fade">
                                      <p:cBhvr>
                                        <p:cTn id="9" dur="10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1000" fill="hold"/>
                                        <p:tgtEl>
                                          <p:spTgt spid="26"/>
                                        </p:tgtEl>
                                        <p:attrNameLst>
                                          <p:attrName>ppt_w</p:attrName>
                                        </p:attrNameLst>
                                      </p:cBhvr>
                                      <p:tavLst>
                                        <p:tav tm="0">
                                          <p:val>
                                            <p:strVal val="#ppt_w*0.70"/>
                                          </p:val>
                                        </p:tav>
                                        <p:tav tm="100000">
                                          <p:val>
                                            <p:strVal val="#ppt_w"/>
                                          </p:val>
                                        </p:tav>
                                      </p:tavLst>
                                    </p:anim>
                                    <p:anim calcmode="lin" valueType="num">
                                      <p:cBhvr>
                                        <p:cTn id="15" dur="1000" fill="hold"/>
                                        <p:tgtEl>
                                          <p:spTgt spid="26"/>
                                        </p:tgtEl>
                                        <p:attrNameLst>
                                          <p:attrName>ppt_h</p:attrName>
                                        </p:attrNameLst>
                                      </p:cBhvr>
                                      <p:tavLst>
                                        <p:tav tm="0">
                                          <p:val>
                                            <p:strVal val="#ppt_h"/>
                                          </p:val>
                                        </p:tav>
                                        <p:tav tm="100000">
                                          <p:val>
                                            <p:strVal val="#ppt_h"/>
                                          </p:val>
                                        </p:tav>
                                      </p:tavLst>
                                    </p:anim>
                                    <p:animEffect transition="in" filter="fade">
                                      <p:cBhvr>
                                        <p:cTn id="16" dur="1000"/>
                                        <p:tgtEl>
                                          <p:spTgt spid="26"/>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1000" fill="hold"/>
                                        <p:tgtEl>
                                          <p:spTgt spid="29"/>
                                        </p:tgtEl>
                                        <p:attrNameLst>
                                          <p:attrName>ppt_w</p:attrName>
                                        </p:attrNameLst>
                                      </p:cBhvr>
                                      <p:tavLst>
                                        <p:tav tm="0">
                                          <p:val>
                                            <p:strVal val="#ppt_w*0.70"/>
                                          </p:val>
                                        </p:tav>
                                        <p:tav tm="100000">
                                          <p:val>
                                            <p:strVal val="#ppt_w"/>
                                          </p:val>
                                        </p:tav>
                                      </p:tavLst>
                                    </p:anim>
                                    <p:anim calcmode="lin" valueType="num">
                                      <p:cBhvr>
                                        <p:cTn id="20" dur="1000" fill="hold"/>
                                        <p:tgtEl>
                                          <p:spTgt spid="29"/>
                                        </p:tgtEl>
                                        <p:attrNameLst>
                                          <p:attrName>ppt_h</p:attrName>
                                        </p:attrNameLst>
                                      </p:cBhvr>
                                      <p:tavLst>
                                        <p:tav tm="0">
                                          <p:val>
                                            <p:strVal val="#ppt_h"/>
                                          </p:val>
                                        </p:tav>
                                        <p:tav tm="100000">
                                          <p:val>
                                            <p:strVal val="#ppt_h"/>
                                          </p:val>
                                        </p:tav>
                                      </p:tavLst>
                                    </p:anim>
                                    <p:animEffect transition="in" filter="fade">
                                      <p:cBhvr>
                                        <p:cTn id="21" dur="10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20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20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2000"/>
                                        <p:tgtEl>
                                          <p:spTgt spid="2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animBg="1"/>
      <p:bldP spid="30" grpId="0" animBg="1"/>
      <p:bldP spid="3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DIOCLETIA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92163" name="Oval 3"/>
          <p:cNvSpPr>
            <a:spLocks noChangeArrowheads="1"/>
          </p:cNvSpPr>
          <p:nvPr/>
        </p:nvSpPr>
        <p:spPr bwMode="auto">
          <a:xfrm rot="-1723705">
            <a:off x="485775" y="-3175"/>
            <a:ext cx="3616325" cy="5408613"/>
          </a:xfrm>
          <a:prstGeom prst="ellipse">
            <a:avLst/>
          </a:prstGeom>
          <a:solidFill>
            <a:schemeClr val="tx1"/>
          </a:solidFill>
          <a:ln w="9525">
            <a:solidFill>
              <a:schemeClr val="tx1"/>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92167" name="Rectangle 7"/>
          <p:cNvSpPr>
            <a:spLocks noChangeArrowheads="1"/>
          </p:cNvSpPr>
          <p:nvPr/>
        </p:nvSpPr>
        <p:spPr bwMode="auto">
          <a:xfrm>
            <a:off x="3790950" y="114300"/>
            <a:ext cx="5162550" cy="5616575"/>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4" name="Rectangle 10"/>
          <p:cNvSpPr>
            <a:spLocks noChangeArrowheads="1"/>
          </p:cNvSpPr>
          <p:nvPr/>
        </p:nvSpPr>
        <p:spPr bwMode="auto">
          <a:xfrm>
            <a:off x="2044700" y="5219700"/>
            <a:ext cx="1371600" cy="3937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57705" name="WordArt 11"/>
          <p:cNvSpPr>
            <a:spLocks noChangeArrowheads="1" noChangeShapeType="1" noTextEdit="1"/>
          </p:cNvSpPr>
          <p:nvPr/>
        </p:nvSpPr>
        <p:spPr bwMode="auto">
          <a:xfrm>
            <a:off x="2128838" y="5276850"/>
            <a:ext cx="1339850" cy="2921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b="1" kern="10">
                <a:ln w="9525">
                  <a:solidFill>
                    <a:srgbClr val="000000"/>
                  </a:solidFill>
                  <a:round/>
                  <a:headEnd/>
                  <a:tailEnd/>
                </a:ln>
                <a:gradFill rotWithShape="1">
                  <a:gsLst>
                    <a:gs pos="0">
                      <a:srgbClr val="767600"/>
                    </a:gs>
                    <a:gs pos="50000">
                      <a:srgbClr val="FFFF00"/>
                    </a:gs>
                    <a:gs pos="100000">
                      <a:srgbClr val="767600"/>
                    </a:gs>
                  </a:gsLst>
                  <a:lin ang="5400000" scaled="1"/>
                </a:gradFill>
                <a:latin typeface="Franklin Gothic Medium Cond"/>
              </a:rPr>
              <a:t>285 - 305</a:t>
            </a:r>
          </a:p>
        </p:txBody>
      </p:sp>
      <p:grpSp>
        <p:nvGrpSpPr>
          <p:cNvPr id="2" name="Group 4"/>
          <p:cNvGrpSpPr>
            <a:grpSpLocks/>
          </p:cNvGrpSpPr>
          <p:nvPr/>
        </p:nvGrpSpPr>
        <p:grpSpPr bwMode="auto">
          <a:xfrm>
            <a:off x="4276725" y="428625"/>
            <a:ext cx="4048125" cy="3933825"/>
            <a:chOff x="503" y="512"/>
            <a:chExt cx="2539" cy="2313"/>
          </a:xfrm>
        </p:grpSpPr>
        <p:pic>
          <p:nvPicPr>
            <p:cNvPr id="157706" name="Picture 5"/>
            <p:cNvPicPr>
              <a:picLocks noChangeAspect="1" noChangeArrowheads="1"/>
            </p:cNvPicPr>
            <p:nvPr/>
          </p:nvPicPr>
          <p:blipFill>
            <a:blip r:embed="rId4" cstate="print"/>
            <a:srcRect/>
            <a:stretch>
              <a:fillRect/>
            </a:stretch>
          </p:blipFill>
          <p:spPr bwMode="auto">
            <a:xfrm>
              <a:off x="503" y="512"/>
              <a:ext cx="2539" cy="23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7707" name="Rectangle 6"/>
            <p:cNvSpPr>
              <a:spLocks noChangeArrowheads="1"/>
            </p:cNvSpPr>
            <p:nvPr/>
          </p:nvSpPr>
          <p:spPr bwMode="auto">
            <a:xfrm>
              <a:off x="503" y="512"/>
              <a:ext cx="2523" cy="2304"/>
            </a:xfrm>
            <a:prstGeom prst="rect">
              <a:avLst/>
            </a:prstGeom>
            <a:noFill/>
            <a:ln w="76200">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grpSp>
      <p:sp>
        <p:nvSpPr>
          <p:cNvPr id="12" name="Rectangle 11"/>
          <p:cNvSpPr/>
          <p:nvPr/>
        </p:nvSpPr>
        <p:spPr>
          <a:xfrm>
            <a:off x="-38100" y="1888436"/>
            <a:ext cx="4572000" cy="1569660"/>
          </a:xfrm>
          <a:prstGeom prst="rect">
            <a:avLst/>
          </a:prstGeom>
        </p:spPr>
        <p:txBody>
          <a:bodyPr>
            <a:spAutoFit/>
          </a:bodyPr>
          <a:lstStyle/>
          <a:p>
            <a:pPr algn="ctr" fontAlgn="base">
              <a:spcBef>
                <a:spcPct val="50000"/>
              </a:spcBef>
              <a:spcAft>
                <a:spcPct val="0"/>
              </a:spcAft>
            </a:pPr>
            <a:r>
              <a:rPr lang="en-US" sz="2400" dirty="0">
                <a:solidFill>
                  <a:srgbClr val="FFFFFF"/>
                </a:solidFill>
                <a:latin typeface="Comic Sans MS" pitchFamily="66" charset="0"/>
              </a:rPr>
              <a:t>Next  session – Seals 3-5. </a:t>
            </a:r>
          </a:p>
          <a:p>
            <a:pPr algn="ctr" fontAlgn="base">
              <a:spcBef>
                <a:spcPct val="50000"/>
              </a:spcBef>
              <a:spcAft>
                <a:spcPct val="0"/>
              </a:spcAft>
            </a:pPr>
            <a:r>
              <a:rPr lang="en-US" sz="2400" dirty="0">
                <a:solidFill>
                  <a:srgbClr val="FFFFFF"/>
                </a:solidFill>
                <a:latin typeface="Comic Sans MS" pitchFamily="66" charset="0"/>
              </a:rPr>
              <a:t>Theme “How long, O Lord,”</a:t>
            </a:r>
          </a:p>
          <a:p>
            <a:pPr algn="ctr" fontAlgn="base">
              <a:spcBef>
                <a:spcPct val="50000"/>
              </a:spcBef>
              <a:spcAft>
                <a:spcPct val="0"/>
              </a:spcAft>
            </a:pPr>
            <a:r>
              <a:rPr lang="en-US" sz="2400" dirty="0">
                <a:solidFill>
                  <a:srgbClr val="FFFFFF"/>
                </a:solidFill>
                <a:latin typeface="Comic Sans MS" pitchFamily="66" charset="0"/>
              </a:rPr>
              <a:t>Christ’s Brethren slain</a:t>
            </a:r>
          </a:p>
        </p:txBody>
      </p:sp>
      <p:sp>
        <p:nvSpPr>
          <p:cNvPr id="13" name="Rectangle 1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ale Horse"/>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29027" name="Rectangle 3"/>
          <p:cNvSpPr>
            <a:spLocks noChangeArrowheads="1"/>
          </p:cNvSpPr>
          <p:nvPr/>
        </p:nvSpPr>
        <p:spPr bwMode="auto">
          <a:xfrm>
            <a:off x="0" y="0"/>
            <a:ext cx="6457950" cy="6008688"/>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pic>
        <p:nvPicPr>
          <p:cNvPr id="27652" name="Picture 4" descr="roman"/>
          <p:cNvPicPr>
            <a:picLocks noChangeAspect="1" noChangeArrowheads="1"/>
          </p:cNvPicPr>
          <p:nvPr/>
        </p:nvPicPr>
        <p:blipFill>
          <a:blip r:embed="rId4" cstate="print"/>
          <a:srcRect t="3502" r="30769" b="7817"/>
          <a:stretch>
            <a:fillRect/>
          </a:stretch>
        </p:blipFill>
        <p:spPr bwMode="auto">
          <a:xfrm>
            <a:off x="-4762" y="749300"/>
            <a:ext cx="6629401" cy="5278438"/>
          </a:xfrm>
          <a:prstGeom prst="rect">
            <a:avLst/>
          </a:prstGeom>
          <a:ln>
            <a:noFill/>
          </a:ln>
          <a:effectLst>
            <a:softEdge rad="635000"/>
          </a:effectLst>
        </p:spPr>
      </p:pic>
      <p:sp>
        <p:nvSpPr>
          <p:cNvPr id="129029" name="Oval 5"/>
          <p:cNvSpPr>
            <a:spLocks noChangeArrowheads="1"/>
          </p:cNvSpPr>
          <p:nvPr/>
        </p:nvSpPr>
        <p:spPr bwMode="auto">
          <a:xfrm>
            <a:off x="2174875" y="2981325"/>
            <a:ext cx="88900" cy="88900"/>
          </a:xfrm>
          <a:prstGeom prst="ellipse">
            <a:avLst/>
          </a:prstGeom>
          <a:solidFill>
            <a:srgbClr val="FF0000"/>
          </a:solidFill>
          <a:ln w="9525">
            <a:solidFill>
              <a:schemeClr val="tx1"/>
            </a:solidFill>
            <a:round/>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30" name="Oval 6"/>
          <p:cNvSpPr>
            <a:spLocks noChangeArrowheads="1"/>
          </p:cNvSpPr>
          <p:nvPr/>
        </p:nvSpPr>
        <p:spPr bwMode="auto">
          <a:xfrm>
            <a:off x="3476625" y="3163888"/>
            <a:ext cx="88900" cy="88900"/>
          </a:xfrm>
          <a:prstGeom prst="ellipse">
            <a:avLst/>
          </a:prstGeom>
          <a:solidFill>
            <a:srgbClr val="FF0000"/>
          </a:solidFill>
          <a:ln w="9525">
            <a:solidFill>
              <a:schemeClr val="tx1"/>
            </a:solidFill>
            <a:round/>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27655" name="Rectangle 7"/>
          <p:cNvSpPr>
            <a:spLocks noChangeArrowheads="1"/>
          </p:cNvSpPr>
          <p:nvPr/>
        </p:nvSpPr>
        <p:spPr bwMode="auto">
          <a:xfrm>
            <a:off x="0" y="2"/>
            <a:ext cx="9144000" cy="741363"/>
          </a:xfrm>
          <a:prstGeom prst="rect">
            <a:avLst/>
          </a:prstGeom>
          <a:solidFill>
            <a:srgbClr val="990000"/>
          </a:solidFill>
          <a:ln w="9525">
            <a:solidFill>
              <a:schemeClr val="tx1"/>
            </a:solidFill>
            <a:miter lim="800000"/>
            <a:headEnd/>
            <a:tailEnd/>
          </a:ln>
          <a:effectLst>
            <a:softEdge rad="127000"/>
          </a:effectLst>
        </p:spPr>
        <p:txBody>
          <a:bodyPr wrap="none" anchor="ct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29034" name="Text Box 8"/>
          <p:cNvSpPr txBox="1">
            <a:spLocks noChangeArrowheads="1"/>
          </p:cNvSpPr>
          <p:nvPr/>
        </p:nvSpPr>
        <p:spPr bwMode="auto">
          <a:xfrm>
            <a:off x="0" y="114300"/>
            <a:ext cx="91440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FFFF00"/>
                </a:solidFill>
                <a:latin typeface="Arial" charset="0"/>
              </a:rPr>
              <a:t>‘and power was given unto them over the fourth part of the earth”</a:t>
            </a:r>
          </a:p>
        </p:txBody>
      </p:sp>
      <p:sp>
        <p:nvSpPr>
          <p:cNvPr id="101385" name="Freeform 9"/>
          <p:cNvSpPr>
            <a:spLocks/>
          </p:cNvSpPr>
          <p:nvPr/>
        </p:nvSpPr>
        <p:spPr bwMode="auto">
          <a:xfrm>
            <a:off x="66675" y="1636715"/>
            <a:ext cx="2147888" cy="1393825"/>
          </a:xfrm>
          <a:custGeom>
            <a:avLst/>
            <a:gdLst>
              <a:gd name="T0" fmla="*/ 1175 w 1353"/>
              <a:gd name="T1" fmla="*/ 24 h 878"/>
              <a:gd name="T2" fmla="*/ 1215 w 1353"/>
              <a:gd name="T3" fmla="*/ 16 h 878"/>
              <a:gd name="T4" fmla="*/ 1305 w 1353"/>
              <a:gd name="T5" fmla="*/ 24 h 878"/>
              <a:gd name="T6" fmla="*/ 1248 w 1353"/>
              <a:gd name="T7" fmla="*/ 218 h 878"/>
              <a:gd name="T8" fmla="*/ 1240 w 1353"/>
              <a:gd name="T9" fmla="*/ 324 h 878"/>
              <a:gd name="T10" fmla="*/ 1215 w 1353"/>
              <a:gd name="T11" fmla="*/ 340 h 878"/>
              <a:gd name="T12" fmla="*/ 1207 w 1353"/>
              <a:gd name="T13" fmla="*/ 364 h 878"/>
              <a:gd name="T14" fmla="*/ 1191 w 1353"/>
              <a:gd name="T15" fmla="*/ 381 h 878"/>
              <a:gd name="T16" fmla="*/ 1126 w 1353"/>
              <a:gd name="T17" fmla="*/ 575 h 878"/>
              <a:gd name="T18" fmla="*/ 1094 w 1353"/>
              <a:gd name="T19" fmla="*/ 592 h 878"/>
              <a:gd name="T20" fmla="*/ 1069 w 1353"/>
              <a:gd name="T21" fmla="*/ 600 h 878"/>
              <a:gd name="T22" fmla="*/ 956 w 1353"/>
              <a:gd name="T23" fmla="*/ 616 h 878"/>
              <a:gd name="T24" fmla="*/ 891 w 1353"/>
              <a:gd name="T25" fmla="*/ 583 h 878"/>
              <a:gd name="T26" fmla="*/ 850 w 1353"/>
              <a:gd name="T27" fmla="*/ 543 h 878"/>
              <a:gd name="T28" fmla="*/ 802 w 1353"/>
              <a:gd name="T29" fmla="*/ 559 h 878"/>
              <a:gd name="T30" fmla="*/ 753 w 1353"/>
              <a:gd name="T31" fmla="*/ 624 h 878"/>
              <a:gd name="T32" fmla="*/ 607 w 1353"/>
              <a:gd name="T33" fmla="*/ 656 h 878"/>
              <a:gd name="T34" fmla="*/ 591 w 1353"/>
              <a:gd name="T35" fmla="*/ 673 h 878"/>
              <a:gd name="T36" fmla="*/ 542 w 1353"/>
              <a:gd name="T37" fmla="*/ 689 h 878"/>
              <a:gd name="T38" fmla="*/ 526 w 1353"/>
              <a:gd name="T39" fmla="*/ 713 h 878"/>
              <a:gd name="T40" fmla="*/ 477 w 1353"/>
              <a:gd name="T41" fmla="*/ 729 h 878"/>
              <a:gd name="T42" fmla="*/ 461 w 1353"/>
              <a:gd name="T43" fmla="*/ 794 h 878"/>
              <a:gd name="T44" fmla="*/ 420 w 1353"/>
              <a:gd name="T45" fmla="*/ 802 h 878"/>
              <a:gd name="T46" fmla="*/ 315 w 1353"/>
              <a:gd name="T47" fmla="*/ 851 h 878"/>
              <a:gd name="T48" fmla="*/ 307 w 1353"/>
              <a:gd name="T49" fmla="*/ 875 h 878"/>
              <a:gd name="T50" fmla="*/ 234 w 1353"/>
              <a:gd name="T51" fmla="*/ 843 h 878"/>
              <a:gd name="T52" fmla="*/ 104 w 1353"/>
              <a:gd name="T53" fmla="*/ 827 h 878"/>
              <a:gd name="T54" fmla="*/ 72 w 1353"/>
              <a:gd name="T55" fmla="*/ 754 h 878"/>
              <a:gd name="T56" fmla="*/ 63 w 1353"/>
              <a:gd name="T57" fmla="*/ 729 h 878"/>
              <a:gd name="T58" fmla="*/ 15 w 1353"/>
              <a:gd name="T59" fmla="*/ 713 h 878"/>
              <a:gd name="T60" fmla="*/ 55 w 1353"/>
              <a:gd name="T61" fmla="*/ 632 h 878"/>
              <a:gd name="T62" fmla="*/ 63 w 1353"/>
              <a:gd name="T63" fmla="*/ 567 h 878"/>
              <a:gd name="T64" fmla="*/ 104 w 1353"/>
              <a:gd name="T65" fmla="*/ 543 h 878"/>
              <a:gd name="T66" fmla="*/ 145 w 1353"/>
              <a:gd name="T67" fmla="*/ 510 h 878"/>
              <a:gd name="T68" fmla="*/ 185 w 1353"/>
              <a:gd name="T69" fmla="*/ 454 h 878"/>
              <a:gd name="T70" fmla="*/ 234 w 1353"/>
              <a:gd name="T71" fmla="*/ 389 h 878"/>
              <a:gd name="T72" fmla="*/ 266 w 1353"/>
              <a:gd name="T73" fmla="*/ 348 h 878"/>
              <a:gd name="T74" fmla="*/ 299 w 1353"/>
              <a:gd name="T75" fmla="*/ 316 h 878"/>
              <a:gd name="T76" fmla="*/ 453 w 1353"/>
              <a:gd name="T77" fmla="*/ 356 h 878"/>
              <a:gd name="T78" fmla="*/ 461 w 1353"/>
              <a:gd name="T79" fmla="*/ 389 h 878"/>
              <a:gd name="T80" fmla="*/ 485 w 1353"/>
              <a:gd name="T81" fmla="*/ 397 h 878"/>
              <a:gd name="T82" fmla="*/ 534 w 1353"/>
              <a:gd name="T83" fmla="*/ 421 h 878"/>
              <a:gd name="T84" fmla="*/ 607 w 1353"/>
              <a:gd name="T85" fmla="*/ 446 h 878"/>
              <a:gd name="T86" fmla="*/ 615 w 1353"/>
              <a:gd name="T87" fmla="*/ 413 h 878"/>
              <a:gd name="T88" fmla="*/ 639 w 1353"/>
              <a:gd name="T89" fmla="*/ 405 h 878"/>
              <a:gd name="T90" fmla="*/ 672 w 1353"/>
              <a:gd name="T91" fmla="*/ 372 h 878"/>
              <a:gd name="T92" fmla="*/ 704 w 1353"/>
              <a:gd name="T93" fmla="*/ 324 h 878"/>
              <a:gd name="T94" fmla="*/ 712 w 1353"/>
              <a:gd name="T95" fmla="*/ 299 h 878"/>
              <a:gd name="T96" fmla="*/ 729 w 1353"/>
              <a:gd name="T97" fmla="*/ 283 h 878"/>
              <a:gd name="T98" fmla="*/ 745 w 1353"/>
              <a:gd name="T99" fmla="*/ 235 h 878"/>
              <a:gd name="T100" fmla="*/ 696 w 1353"/>
              <a:gd name="T101" fmla="*/ 113 h 878"/>
              <a:gd name="T102" fmla="*/ 777 w 1353"/>
              <a:gd name="T103" fmla="*/ 89 h 878"/>
              <a:gd name="T104" fmla="*/ 850 w 1353"/>
              <a:gd name="T105" fmla="*/ 97 h 878"/>
              <a:gd name="T106" fmla="*/ 867 w 1353"/>
              <a:gd name="T107" fmla="*/ 80 h 878"/>
              <a:gd name="T108" fmla="*/ 875 w 1353"/>
              <a:gd name="T109" fmla="*/ 56 h 878"/>
              <a:gd name="T110" fmla="*/ 883 w 1353"/>
              <a:gd name="T111" fmla="*/ 80 h 878"/>
              <a:gd name="T112" fmla="*/ 907 w 1353"/>
              <a:gd name="T113" fmla="*/ 89 h 878"/>
              <a:gd name="T114" fmla="*/ 1053 w 1353"/>
              <a:gd name="T115" fmla="*/ 80 h 878"/>
              <a:gd name="T116" fmla="*/ 1061 w 1353"/>
              <a:gd name="T117" fmla="*/ 56 h 878"/>
              <a:gd name="T118" fmla="*/ 1159 w 1353"/>
              <a:gd name="T119" fmla="*/ 40 h 878"/>
              <a:gd name="T120" fmla="*/ 1297 w 1353"/>
              <a:gd name="T121" fmla="*/ 16 h 8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53"/>
              <a:gd name="T184" fmla="*/ 0 h 878"/>
              <a:gd name="T185" fmla="*/ 1353 w 1353"/>
              <a:gd name="T186" fmla="*/ 878 h 8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53" h="878">
                <a:moveTo>
                  <a:pt x="1175" y="24"/>
                </a:moveTo>
                <a:cubicBezTo>
                  <a:pt x="1188" y="21"/>
                  <a:pt x="1201" y="16"/>
                  <a:pt x="1215" y="16"/>
                </a:cubicBezTo>
                <a:cubicBezTo>
                  <a:pt x="1245" y="16"/>
                  <a:pt x="1287" y="0"/>
                  <a:pt x="1305" y="24"/>
                </a:cubicBezTo>
                <a:cubicBezTo>
                  <a:pt x="1353" y="91"/>
                  <a:pt x="1266" y="164"/>
                  <a:pt x="1248" y="218"/>
                </a:cubicBezTo>
                <a:cubicBezTo>
                  <a:pt x="1245" y="253"/>
                  <a:pt x="1249" y="290"/>
                  <a:pt x="1240" y="324"/>
                </a:cubicBezTo>
                <a:cubicBezTo>
                  <a:pt x="1237" y="334"/>
                  <a:pt x="1221" y="332"/>
                  <a:pt x="1215" y="340"/>
                </a:cubicBezTo>
                <a:cubicBezTo>
                  <a:pt x="1210" y="347"/>
                  <a:pt x="1211" y="357"/>
                  <a:pt x="1207" y="364"/>
                </a:cubicBezTo>
                <a:cubicBezTo>
                  <a:pt x="1203" y="371"/>
                  <a:pt x="1196" y="375"/>
                  <a:pt x="1191" y="381"/>
                </a:cubicBezTo>
                <a:cubicBezTo>
                  <a:pt x="1170" y="445"/>
                  <a:pt x="1206" y="549"/>
                  <a:pt x="1126" y="575"/>
                </a:cubicBezTo>
                <a:cubicBezTo>
                  <a:pt x="1077" y="559"/>
                  <a:pt x="1121" y="565"/>
                  <a:pt x="1094" y="592"/>
                </a:cubicBezTo>
                <a:cubicBezTo>
                  <a:pt x="1088" y="598"/>
                  <a:pt x="1077" y="597"/>
                  <a:pt x="1069" y="600"/>
                </a:cubicBezTo>
                <a:cubicBezTo>
                  <a:pt x="1028" y="586"/>
                  <a:pt x="992" y="592"/>
                  <a:pt x="956" y="616"/>
                </a:cubicBezTo>
                <a:cubicBezTo>
                  <a:pt x="930" y="607"/>
                  <a:pt x="917" y="593"/>
                  <a:pt x="891" y="583"/>
                </a:cubicBezTo>
                <a:cubicBezTo>
                  <a:pt x="883" y="571"/>
                  <a:pt x="869" y="543"/>
                  <a:pt x="850" y="543"/>
                </a:cubicBezTo>
                <a:cubicBezTo>
                  <a:pt x="833" y="543"/>
                  <a:pt x="802" y="559"/>
                  <a:pt x="802" y="559"/>
                </a:cubicBezTo>
                <a:cubicBezTo>
                  <a:pt x="769" y="590"/>
                  <a:pt x="799" y="609"/>
                  <a:pt x="753" y="624"/>
                </a:cubicBezTo>
                <a:cubicBezTo>
                  <a:pt x="695" y="682"/>
                  <a:pt x="759" y="628"/>
                  <a:pt x="607" y="656"/>
                </a:cubicBezTo>
                <a:cubicBezTo>
                  <a:pt x="599" y="657"/>
                  <a:pt x="598" y="669"/>
                  <a:pt x="591" y="673"/>
                </a:cubicBezTo>
                <a:cubicBezTo>
                  <a:pt x="576" y="681"/>
                  <a:pt x="542" y="689"/>
                  <a:pt x="542" y="689"/>
                </a:cubicBezTo>
                <a:cubicBezTo>
                  <a:pt x="537" y="697"/>
                  <a:pt x="534" y="708"/>
                  <a:pt x="526" y="713"/>
                </a:cubicBezTo>
                <a:cubicBezTo>
                  <a:pt x="511" y="722"/>
                  <a:pt x="477" y="729"/>
                  <a:pt x="477" y="729"/>
                </a:cubicBezTo>
                <a:cubicBezTo>
                  <a:pt x="470" y="750"/>
                  <a:pt x="477" y="778"/>
                  <a:pt x="461" y="794"/>
                </a:cubicBezTo>
                <a:cubicBezTo>
                  <a:pt x="451" y="804"/>
                  <a:pt x="434" y="799"/>
                  <a:pt x="420" y="802"/>
                </a:cubicBezTo>
                <a:cubicBezTo>
                  <a:pt x="371" y="855"/>
                  <a:pt x="433" y="839"/>
                  <a:pt x="315" y="851"/>
                </a:cubicBezTo>
                <a:cubicBezTo>
                  <a:pt x="312" y="859"/>
                  <a:pt x="315" y="871"/>
                  <a:pt x="307" y="875"/>
                </a:cubicBezTo>
                <a:cubicBezTo>
                  <a:pt x="301" y="878"/>
                  <a:pt x="255" y="849"/>
                  <a:pt x="234" y="843"/>
                </a:cubicBezTo>
                <a:cubicBezTo>
                  <a:pt x="164" y="823"/>
                  <a:pt x="263" y="839"/>
                  <a:pt x="104" y="827"/>
                </a:cubicBezTo>
                <a:cubicBezTo>
                  <a:pt x="87" y="705"/>
                  <a:pt x="116" y="809"/>
                  <a:pt x="72" y="754"/>
                </a:cubicBezTo>
                <a:cubicBezTo>
                  <a:pt x="66" y="747"/>
                  <a:pt x="70" y="734"/>
                  <a:pt x="63" y="729"/>
                </a:cubicBezTo>
                <a:cubicBezTo>
                  <a:pt x="49" y="719"/>
                  <a:pt x="15" y="713"/>
                  <a:pt x="15" y="713"/>
                </a:cubicBezTo>
                <a:cubicBezTo>
                  <a:pt x="0" y="667"/>
                  <a:pt x="18" y="656"/>
                  <a:pt x="55" y="632"/>
                </a:cubicBezTo>
                <a:cubicBezTo>
                  <a:pt x="58" y="610"/>
                  <a:pt x="57" y="588"/>
                  <a:pt x="63" y="567"/>
                </a:cubicBezTo>
                <a:cubicBezTo>
                  <a:pt x="68" y="549"/>
                  <a:pt x="92" y="549"/>
                  <a:pt x="104" y="543"/>
                </a:cubicBezTo>
                <a:cubicBezTo>
                  <a:pt x="124" y="533"/>
                  <a:pt x="130" y="525"/>
                  <a:pt x="145" y="510"/>
                </a:cubicBezTo>
                <a:cubicBezTo>
                  <a:pt x="164" y="454"/>
                  <a:pt x="145" y="467"/>
                  <a:pt x="185" y="454"/>
                </a:cubicBezTo>
                <a:cubicBezTo>
                  <a:pt x="200" y="408"/>
                  <a:pt x="182" y="402"/>
                  <a:pt x="234" y="389"/>
                </a:cubicBezTo>
                <a:cubicBezTo>
                  <a:pt x="254" y="327"/>
                  <a:pt x="225" y="399"/>
                  <a:pt x="266" y="348"/>
                </a:cubicBezTo>
                <a:cubicBezTo>
                  <a:pt x="297" y="309"/>
                  <a:pt x="245" y="333"/>
                  <a:pt x="299" y="316"/>
                </a:cubicBezTo>
                <a:cubicBezTo>
                  <a:pt x="356" y="324"/>
                  <a:pt x="396" y="347"/>
                  <a:pt x="453" y="356"/>
                </a:cubicBezTo>
                <a:cubicBezTo>
                  <a:pt x="456" y="367"/>
                  <a:pt x="454" y="380"/>
                  <a:pt x="461" y="389"/>
                </a:cubicBezTo>
                <a:cubicBezTo>
                  <a:pt x="466" y="396"/>
                  <a:pt x="478" y="393"/>
                  <a:pt x="485" y="397"/>
                </a:cubicBezTo>
                <a:cubicBezTo>
                  <a:pt x="537" y="427"/>
                  <a:pt x="457" y="402"/>
                  <a:pt x="534" y="421"/>
                </a:cubicBezTo>
                <a:cubicBezTo>
                  <a:pt x="573" y="447"/>
                  <a:pt x="559" y="458"/>
                  <a:pt x="607" y="446"/>
                </a:cubicBezTo>
                <a:cubicBezTo>
                  <a:pt x="610" y="435"/>
                  <a:pt x="608" y="422"/>
                  <a:pt x="615" y="413"/>
                </a:cubicBezTo>
                <a:cubicBezTo>
                  <a:pt x="620" y="406"/>
                  <a:pt x="632" y="409"/>
                  <a:pt x="639" y="405"/>
                </a:cubicBezTo>
                <a:cubicBezTo>
                  <a:pt x="643" y="403"/>
                  <a:pt x="669" y="376"/>
                  <a:pt x="672" y="372"/>
                </a:cubicBezTo>
                <a:cubicBezTo>
                  <a:pt x="683" y="357"/>
                  <a:pt x="704" y="324"/>
                  <a:pt x="704" y="324"/>
                </a:cubicBezTo>
                <a:cubicBezTo>
                  <a:pt x="707" y="316"/>
                  <a:pt x="707" y="306"/>
                  <a:pt x="712" y="299"/>
                </a:cubicBezTo>
                <a:cubicBezTo>
                  <a:pt x="716" y="292"/>
                  <a:pt x="725" y="290"/>
                  <a:pt x="729" y="283"/>
                </a:cubicBezTo>
                <a:cubicBezTo>
                  <a:pt x="737" y="268"/>
                  <a:pt x="745" y="235"/>
                  <a:pt x="745" y="235"/>
                </a:cubicBezTo>
                <a:cubicBezTo>
                  <a:pt x="737" y="188"/>
                  <a:pt x="722" y="152"/>
                  <a:pt x="696" y="113"/>
                </a:cubicBezTo>
                <a:cubicBezTo>
                  <a:pt x="711" y="68"/>
                  <a:pt x="734" y="81"/>
                  <a:pt x="777" y="89"/>
                </a:cubicBezTo>
                <a:cubicBezTo>
                  <a:pt x="793" y="136"/>
                  <a:pt x="813" y="109"/>
                  <a:pt x="850" y="97"/>
                </a:cubicBezTo>
                <a:cubicBezTo>
                  <a:pt x="856" y="91"/>
                  <a:pt x="863" y="87"/>
                  <a:pt x="867" y="80"/>
                </a:cubicBezTo>
                <a:cubicBezTo>
                  <a:pt x="871" y="73"/>
                  <a:pt x="867" y="56"/>
                  <a:pt x="875" y="56"/>
                </a:cubicBezTo>
                <a:cubicBezTo>
                  <a:pt x="883" y="56"/>
                  <a:pt x="877" y="74"/>
                  <a:pt x="883" y="80"/>
                </a:cubicBezTo>
                <a:cubicBezTo>
                  <a:pt x="889" y="86"/>
                  <a:pt x="899" y="86"/>
                  <a:pt x="907" y="89"/>
                </a:cubicBezTo>
                <a:cubicBezTo>
                  <a:pt x="956" y="86"/>
                  <a:pt x="1005" y="90"/>
                  <a:pt x="1053" y="80"/>
                </a:cubicBezTo>
                <a:cubicBezTo>
                  <a:pt x="1061" y="78"/>
                  <a:pt x="1054" y="61"/>
                  <a:pt x="1061" y="56"/>
                </a:cubicBezTo>
                <a:cubicBezTo>
                  <a:pt x="1089" y="38"/>
                  <a:pt x="1126" y="45"/>
                  <a:pt x="1159" y="40"/>
                </a:cubicBezTo>
                <a:cubicBezTo>
                  <a:pt x="1221" y="19"/>
                  <a:pt x="1231" y="16"/>
                  <a:pt x="1297" y="16"/>
                </a:cubicBezTo>
              </a:path>
            </a:pathLst>
          </a:custGeom>
          <a:solidFill>
            <a:srgbClr val="990000">
              <a:alpha val="63921"/>
            </a:srgbClr>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6" name="Freeform 10"/>
          <p:cNvSpPr>
            <a:spLocks/>
          </p:cNvSpPr>
          <p:nvPr/>
        </p:nvSpPr>
        <p:spPr bwMode="auto">
          <a:xfrm>
            <a:off x="1290639" y="1163638"/>
            <a:ext cx="649287" cy="520700"/>
          </a:xfrm>
          <a:custGeom>
            <a:avLst/>
            <a:gdLst>
              <a:gd name="T0" fmla="*/ 298 w 409"/>
              <a:gd name="T1" fmla="*/ 21 h 328"/>
              <a:gd name="T2" fmla="*/ 388 w 409"/>
              <a:gd name="T3" fmla="*/ 62 h 328"/>
              <a:gd name="T4" fmla="*/ 380 w 409"/>
              <a:gd name="T5" fmla="*/ 168 h 328"/>
              <a:gd name="T6" fmla="*/ 339 w 409"/>
              <a:gd name="T7" fmla="*/ 176 h 328"/>
              <a:gd name="T8" fmla="*/ 331 w 409"/>
              <a:gd name="T9" fmla="*/ 200 h 328"/>
              <a:gd name="T10" fmla="*/ 355 w 409"/>
              <a:gd name="T11" fmla="*/ 216 h 328"/>
              <a:gd name="T12" fmla="*/ 380 w 409"/>
              <a:gd name="T13" fmla="*/ 200 h 328"/>
              <a:gd name="T14" fmla="*/ 404 w 409"/>
              <a:gd name="T15" fmla="*/ 208 h 328"/>
              <a:gd name="T16" fmla="*/ 380 w 409"/>
              <a:gd name="T17" fmla="*/ 224 h 328"/>
              <a:gd name="T18" fmla="*/ 371 w 409"/>
              <a:gd name="T19" fmla="*/ 249 h 328"/>
              <a:gd name="T20" fmla="*/ 331 w 409"/>
              <a:gd name="T21" fmla="*/ 257 h 328"/>
              <a:gd name="T22" fmla="*/ 298 w 409"/>
              <a:gd name="T23" fmla="*/ 297 h 328"/>
              <a:gd name="T24" fmla="*/ 307 w 409"/>
              <a:gd name="T25" fmla="*/ 322 h 328"/>
              <a:gd name="T26" fmla="*/ 217 w 409"/>
              <a:gd name="T27" fmla="*/ 314 h 328"/>
              <a:gd name="T28" fmla="*/ 104 w 409"/>
              <a:gd name="T29" fmla="*/ 281 h 328"/>
              <a:gd name="T30" fmla="*/ 23 w 409"/>
              <a:gd name="T31" fmla="*/ 273 h 328"/>
              <a:gd name="T32" fmla="*/ 6 w 409"/>
              <a:gd name="T33" fmla="*/ 257 h 328"/>
              <a:gd name="T34" fmla="*/ 55 w 409"/>
              <a:gd name="T35" fmla="*/ 241 h 328"/>
              <a:gd name="T36" fmla="*/ 152 w 409"/>
              <a:gd name="T37" fmla="*/ 232 h 328"/>
              <a:gd name="T38" fmla="*/ 144 w 409"/>
              <a:gd name="T39" fmla="*/ 208 h 328"/>
              <a:gd name="T40" fmla="*/ 120 w 409"/>
              <a:gd name="T41" fmla="*/ 200 h 328"/>
              <a:gd name="T42" fmla="*/ 161 w 409"/>
              <a:gd name="T43" fmla="*/ 151 h 328"/>
              <a:gd name="T44" fmla="*/ 201 w 409"/>
              <a:gd name="T45" fmla="*/ 94 h 328"/>
              <a:gd name="T46" fmla="*/ 250 w 409"/>
              <a:gd name="T47" fmla="*/ 111 h 328"/>
              <a:gd name="T48" fmla="*/ 258 w 409"/>
              <a:gd name="T49" fmla="*/ 86 h 328"/>
              <a:gd name="T50" fmla="*/ 298 w 409"/>
              <a:gd name="T51" fmla="*/ 21 h 3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9"/>
              <a:gd name="T79" fmla="*/ 0 h 328"/>
              <a:gd name="T80" fmla="*/ 409 w 409"/>
              <a:gd name="T81" fmla="*/ 328 h 3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9" h="328">
                <a:moveTo>
                  <a:pt x="298" y="21"/>
                </a:moveTo>
                <a:cubicBezTo>
                  <a:pt x="344" y="37"/>
                  <a:pt x="409" y="0"/>
                  <a:pt x="388" y="62"/>
                </a:cubicBezTo>
                <a:cubicBezTo>
                  <a:pt x="385" y="97"/>
                  <a:pt x="394" y="135"/>
                  <a:pt x="380" y="168"/>
                </a:cubicBezTo>
                <a:cubicBezTo>
                  <a:pt x="375" y="181"/>
                  <a:pt x="351" y="168"/>
                  <a:pt x="339" y="176"/>
                </a:cubicBezTo>
                <a:cubicBezTo>
                  <a:pt x="332" y="181"/>
                  <a:pt x="334" y="192"/>
                  <a:pt x="331" y="200"/>
                </a:cubicBezTo>
                <a:cubicBezTo>
                  <a:pt x="339" y="205"/>
                  <a:pt x="345" y="216"/>
                  <a:pt x="355" y="216"/>
                </a:cubicBezTo>
                <a:cubicBezTo>
                  <a:pt x="365" y="216"/>
                  <a:pt x="370" y="202"/>
                  <a:pt x="380" y="200"/>
                </a:cubicBezTo>
                <a:cubicBezTo>
                  <a:pt x="388" y="199"/>
                  <a:pt x="396" y="205"/>
                  <a:pt x="404" y="208"/>
                </a:cubicBezTo>
                <a:cubicBezTo>
                  <a:pt x="396" y="213"/>
                  <a:pt x="386" y="217"/>
                  <a:pt x="380" y="224"/>
                </a:cubicBezTo>
                <a:cubicBezTo>
                  <a:pt x="374" y="231"/>
                  <a:pt x="378" y="244"/>
                  <a:pt x="371" y="249"/>
                </a:cubicBezTo>
                <a:cubicBezTo>
                  <a:pt x="360" y="257"/>
                  <a:pt x="344" y="254"/>
                  <a:pt x="331" y="257"/>
                </a:cubicBezTo>
                <a:cubicBezTo>
                  <a:pt x="314" y="268"/>
                  <a:pt x="298" y="272"/>
                  <a:pt x="298" y="297"/>
                </a:cubicBezTo>
                <a:cubicBezTo>
                  <a:pt x="298" y="306"/>
                  <a:pt x="316" y="320"/>
                  <a:pt x="307" y="322"/>
                </a:cubicBezTo>
                <a:cubicBezTo>
                  <a:pt x="278" y="328"/>
                  <a:pt x="247" y="317"/>
                  <a:pt x="217" y="314"/>
                </a:cubicBezTo>
                <a:cubicBezTo>
                  <a:pt x="180" y="300"/>
                  <a:pt x="142" y="294"/>
                  <a:pt x="104" y="281"/>
                </a:cubicBezTo>
                <a:cubicBezTo>
                  <a:pt x="76" y="239"/>
                  <a:pt x="65" y="259"/>
                  <a:pt x="23" y="273"/>
                </a:cubicBezTo>
                <a:cubicBezTo>
                  <a:pt x="17" y="268"/>
                  <a:pt x="0" y="263"/>
                  <a:pt x="6" y="257"/>
                </a:cubicBezTo>
                <a:cubicBezTo>
                  <a:pt x="18" y="245"/>
                  <a:pt x="55" y="241"/>
                  <a:pt x="55" y="241"/>
                </a:cubicBezTo>
                <a:cubicBezTo>
                  <a:pt x="99" y="194"/>
                  <a:pt x="30" y="259"/>
                  <a:pt x="152" y="232"/>
                </a:cubicBezTo>
                <a:cubicBezTo>
                  <a:pt x="160" y="230"/>
                  <a:pt x="150" y="214"/>
                  <a:pt x="144" y="208"/>
                </a:cubicBezTo>
                <a:cubicBezTo>
                  <a:pt x="138" y="202"/>
                  <a:pt x="128" y="203"/>
                  <a:pt x="120" y="200"/>
                </a:cubicBezTo>
                <a:cubicBezTo>
                  <a:pt x="101" y="142"/>
                  <a:pt x="63" y="163"/>
                  <a:pt x="161" y="151"/>
                </a:cubicBezTo>
                <a:cubicBezTo>
                  <a:pt x="175" y="108"/>
                  <a:pt x="187" y="138"/>
                  <a:pt x="201" y="94"/>
                </a:cubicBezTo>
                <a:cubicBezTo>
                  <a:pt x="203" y="95"/>
                  <a:pt x="248" y="112"/>
                  <a:pt x="250" y="111"/>
                </a:cubicBezTo>
                <a:cubicBezTo>
                  <a:pt x="258" y="107"/>
                  <a:pt x="254" y="94"/>
                  <a:pt x="258" y="86"/>
                </a:cubicBezTo>
                <a:cubicBezTo>
                  <a:pt x="269" y="63"/>
                  <a:pt x="285" y="43"/>
                  <a:pt x="298" y="21"/>
                </a:cubicBezTo>
                <a:close/>
              </a:path>
            </a:pathLst>
          </a:custGeom>
          <a:solidFill>
            <a:srgbClr val="990000">
              <a:alpha val="63921"/>
            </a:srgbClr>
          </a:solidFill>
          <a:ln w="28575" cmpd="sng">
            <a:solidFill>
              <a:schemeClr val="tx1"/>
            </a:solidFill>
            <a:round/>
            <a:headEnd/>
            <a:tailEnd/>
          </a:ln>
          <a:effectLst>
            <a:softEdge rad="3175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7" name="Freeform 11"/>
          <p:cNvSpPr>
            <a:spLocks/>
          </p:cNvSpPr>
          <p:nvPr/>
        </p:nvSpPr>
        <p:spPr bwMode="auto">
          <a:xfrm>
            <a:off x="1898651" y="2047875"/>
            <a:ext cx="963613" cy="1352550"/>
          </a:xfrm>
          <a:custGeom>
            <a:avLst/>
            <a:gdLst>
              <a:gd name="T0" fmla="*/ 94 w 607"/>
              <a:gd name="T1" fmla="*/ 0 h 852"/>
              <a:gd name="T2" fmla="*/ 143 w 607"/>
              <a:gd name="T3" fmla="*/ 8 h 852"/>
              <a:gd name="T4" fmla="*/ 151 w 607"/>
              <a:gd name="T5" fmla="*/ 32 h 852"/>
              <a:gd name="T6" fmla="*/ 305 w 607"/>
              <a:gd name="T7" fmla="*/ 40 h 852"/>
              <a:gd name="T8" fmla="*/ 345 w 607"/>
              <a:gd name="T9" fmla="*/ 89 h 852"/>
              <a:gd name="T10" fmla="*/ 402 w 607"/>
              <a:gd name="T11" fmla="*/ 105 h 852"/>
              <a:gd name="T12" fmla="*/ 402 w 607"/>
              <a:gd name="T13" fmla="*/ 154 h 852"/>
              <a:gd name="T14" fmla="*/ 475 w 607"/>
              <a:gd name="T15" fmla="*/ 162 h 852"/>
              <a:gd name="T16" fmla="*/ 491 w 607"/>
              <a:gd name="T17" fmla="*/ 211 h 852"/>
              <a:gd name="T18" fmla="*/ 508 w 607"/>
              <a:gd name="T19" fmla="*/ 187 h 852"/>
              <a:gd name="T20" fmla="*/ 540 w 607"/>
              <a:gd name="T21" fmla="*/ 235 h 852"/>
              <a:gd name="T22" fmla="*/ 564 w 607"/>
              <a:gd name="T23" fmla="*/ 243 h 852"/>
              <a:gd name="T24" fmla="*/ 581 w 607"/>
              <a:gd name="T25" fmla="*/ 397 h 852"/>
              <a:gd name="T26" fmla="*/ 548 w 607"/>
              <a:gd name="T27" fmla="*/ 438 h 852"/>
              <a:gd name="T28" fmla="*/ 540 w 607"/>
              <a:gd name="T29" fmla="*/ 511 h 852"/>
              <a:gd name="T30" fmla="*/ 491 w 607"/>
              <a:gd name="T31" fmla="*/ 527 h 852"/>
              <a:gd name="T32" fmla="*/ 475 w 607"/>
              <a:gd name="T33" fmla="*/ 576 h 852"/>
              <a:gd name="T34" fmla="*/ 451 w 607"/>
              <a:gd name="T35" fmla="*/ 568 h 852"/>
              <a:gd name="T36" fmla="*/ 402 w 607"/>
              <a:gd name="T37" fmla="*/ 543 h 852"/>
              <a:gd name="T38" fmla="*/ 362 w 607"/>
              <a:gd name="T39" fmla="*/ 487 h 852"/>
              <a:gd name="T40" fmla="*/ 321 w 607"/>
              <a:gd name="T41" fmla="*/ 430 h 852"/>
              <a:gd name="T42" fmla="*/ 313 w 607"/>
              <a:gd name="T43" fmla="*/ 365 h 852"/>
              <a:gd name="T44" fmla="*/ 305 w 607"/>
              <a:gd name="T45" fmla="*/ 341 h 852"/>
              <a:gd name="T46" fmla="*/ 281 w 607"/>
              <a:gd name="T47" fmla="*/ 357 h 852"/>
              <a:gd name="T48" fmla="*/ 272 w 607"/>
              <a:gd name="T49" fmla="*/ 316 h 852"/>
              <a:gd name="T50" fmla="*/ 281 w 607"/>
              <a:gd name="T51" fmla="*/ 292 h 852"/>
              <a:gd name="T52" fmla="*/ 216 w 607"/>
              <a:gd name="T53" fmla="*/ 300 h 852"/>
              <a:gd name="T54" fmla="*/ 175 w 607"/>
              <a:gd name="T55" fmla="*/ 373 h 852"/>
              <a:gd name="T56" fmla="*/ 199 w 607"/>
              <a:gd name="T57" fmla="*/ 462 h 852"/>
              <a:gd name="T58" fmla="*/ 207 w 607"/>
              <a:gd name="T59" fmla="*/ 503 h 852"/>
              <a:gd name="T60" fmla="*/ 232 w 607"/>
              <a:gd name="T61" fmla="*/ 511 h 852"/>
              <a:gd name="T62" fmla="*/ 224 w 607"/>
              <a:gd name="T63" fmla="*/ 543 h 852"/>
              <a:gd name="T64" fmla="*/ 232 w 607"/>
              <a:gd name="T65" fmla="*/ 568 h 852"/>
              <a:gd name="T66" fmla="*/ 281 w 607"/>
              <a:gd name="T67" fmla="*/ 584 h 852"/>
              <a:gd name="T68" fmla="*/ 329 w 607"/>
              <a:gd name="T69" fmla="*/ 633 h 852"/>
              <a:gd name="T70" fmla="*/ 337 w 607"/>
              <a:gd name="T71" fmla="*/ 657 h 852"/>
              <a:gd name="T72" fmla="*/ 362 w 607"/>
              <a:gd name="T73" fmla="*/ 649 h 852"/>
              <a:gd name="T74" fmla="*/ 354 w 607"/>
              <a:gd name="T75" fmla="*/ 706 h 852"/>
              <a:gd name="T76" fmla="*/ 370 w 607"/>
              <a:gd name="T77" fmla="*/ 754 h 852"/>
              <a:gd name="T78" fmla="*/ 345 w 607"/>
              <a:gd name="T79" fmla="*/ 746 h 852"/>
              <a:gd name="T80" fmla="*/ 289 w 607"/>
              <a:gd name="T81" fmla="*/ 722 h 852"/>
              <a:gd name="T82" fmla="*/ 264 w 607"/>
              <a:gd name="T83" fmla="*/ 803 h 852"/>
              <a:gd name="T84" fmla="*/ 232 w 607"/>
              <a:gd name="T85" fmla="*/ 811 h 852"/>
              <a:gd name="T86" fmla="*/ 159 w 607"/>
              <a:gd name="T87" fmla="*/ 852 h 852"/>
              <a:gd name="T88" fmla="*/ 232 w 607"/>
              <a:gd name="T89" fmla="*/ 795 h 852"/>
              <a:gd name="T90" fmla="*/ 199 w 607"/>
              <a:gd name="T91" fmla="*/ 706 h 852"/>
              <a:gd name="T92" fmla="*/ 126 w 607"/>
              <a:gd name="T93" fmla="*/ 608 h 852"/>
              <a:gd name="T94" fmla="*/ 61 w 607"/>
              <a:gd name="T95" fmla="*/ 552 h 852"/>
              <a:gd name="T96" fmla="*/ 45 w 607"/>
              <a:gd name="T97" fmla="*/ 479 h 852"/>
              <a:gd name="T98" fmla="*/ 29 w 607"/>
              <a:gd name="T99" fmla="*/ 430 h 852"/>
              <a:gd name="T100" fmla="*/ 21 w 607"/>
              <a:gd name="T101" fmla="*/ 349 h 852"/>
              <a:gd name="T102" fmla="*/ 5 w 607"/>
              <a:gd name="T103" fmla="*/ 324 h 852"/>
              <a:gd name="T104" fmla="*/ 29 w 607"/>
              <a:gd name="T105" fmla="*/ 251 h 852"/>
              <a:gd name="T106" fmla="*/ 70 w 607"/>
              <a:gd name="T107" fmla="*/ 97 h 852"/>
              <a:gd name="T108" fmla="*/ 94 w 607"/>
              <a:gd name="T109" fmla="*/ 16 h 852"/>
              <a:gd name="T110" fmla="*/ 118 w 607"/>
              <a:gd name="T111" fmla="*/ 8 h 852"/>
              <a:gd name="T112" fmla="*/ 94 w 607"/>
              <a:gd name="T113" fmla="*/ 0 h 8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07"/>
              <a:gd name="T172" fmla="*/ 0 h 852"/>
              <a:gd name="T173" fmla="*/ 607 w 607"/>
              <a:gd name="T174" fmla="*/ 852 h 8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07" h="852">
                <a:moveTo>
                  <a:pt x="94" y="0"/>
                </a:moveTo>
                <a:cubicBezTo>
                  <a:pt x="110" y="3"/>
                  <a:pt x="129" y="0"/>
                  <a:pt x="143" y="8"/>
                </a:cubicBezTo>
                <a:cubicBezTo>
                  <a:pt x="150" y="12"/>
                  <a:pt x="143" y="30"/>
                  <a:pt x="151" y="32"/>
                </a:cubicBezTo>
                <a:cubicBezTo>
                  <a:pt x="201" y="42"/>
                  <a:pt x="254" y="37"/>
                  <a:pt x="305" y="40"/>
                </a:cubicBezTo>
                <a:cubicBezTo>
                  <a:pt x="375" y="60"/>
                  <a:pt x="304" y="29"/>
                  <a:pt x="345" y="89"/>
                </a:cubicBezTo>
                <a:cubicBezTo>
                  <a:pt x="356" y="105"/>
                  <a:pt x="383" y="100"/>
                  <a:pt x="402" y="105"/>
                </a:cubicBezTo>
                <a:cubicBezTo>
                  <a:pt x="422" y="44"/>
                  <a:pt x="371" y="133"/>
                  <a:pt x="402" y="154"/>
                </a:cubicBezTo>
                <a:cubicBezTo>
                  <a:pt x="422" y="168"/>
                  <a:pt x="451" y="159"/>
                  <a:pt x="475" y="162"/>
                </a:cubicBezTo>
                <a:cubicBezTo>
                  <a:pt x="480" y="178"/>
                  <a:pt x="491" y="211"/>
                  <a:pt x="491" y="211"/>
                </a:cubicBezTo>
                <a:cubicBezTo>
                  <a:pt x="497" y="203"/>
                  <a:pt x="499" y="191"/>
                  <a:pt x="508" y="187"/>
                </a:cubicBezTo>
                <a:cubicBezTo>
                  <a:pt x="542" y="174"/>
                  <a:pt x="535" y="228"/>
                  <a:pt x="540" y="235"/>
                </a:cubicBezTo>
                <a:cubicBezTo>
                  <a:pt x="545" y="242"/>
                  <a:pt x="556" y="240"/>
                  <a:pt x="564" y="243"/>
                </a:cubicBezTo>
                <a:cubicBezTo>
                  <a:pt x="607" y="286"/>
                  <a:pt x="594" y="331"/>
                  <a:pt x="581" y="397"/>
                </a:cubicBezTo>
                <a:cubicBezTo>
                  <a:pt x="578" y="414"/>
                  <a:pt x="558" y="423"/>
                  <a:pt x="548" y="438"/>
                </a:cubicBezTo>
                <a:cubicBezTo>
                  <a:pt x="545" y="462"/>
                  <a:pt x="553" y="490"/>
                  <a:pt x="540" y="511"/>
                </a:cubicBezTo>
                <a:cubicBezTo>
                  <a:pt x="531" y="525"/>
                  <a:pt x="491" y="527"/>
                  <a:pt x="491" y="527"/>
                </a:cubicBezTo>
                <a:cubicBezTo>
                  <a:pt x="486" y="543"/>
                  <a:pt x="480" y="560"/>
                  <a:pt x="475" y="576"/>
                </a:cubicBezTo>
                <a:cubicBezTo>
                  <a:pt x="472" y="584"/>
                  <a:pt x="459" y="572"/>
                  <a:pt x="451" y="568"/>
                </a:cubicBezTo>
                <a:cubicBezTo>
                  <a:pt x="382" y="534"/>
                  <a:pt x="470" y="568"/>
                  <a:pt x="402" y="543"/>
                </a:cubicBezTo>
                <a:cubicBezTo>
                  <a:pt x="383" y="487"/>
                  <a:pt x="402" y="500"/>
                  <a:pt x="362" y="487"/>
                </a:cubicBezTo>
                <a:cubicBezTo>
                  <a:pt x="348" y="442"/>
                  <a:pt x="336" y="474"/>
                  <a:pt x="321" y="430"/>
                </a:cubicBezTo>
                <a:cubicBezTo>
                  <a:pt x="318" y="408"/>
                  <a:pt x="317" y="386"/>
                  <a:pt x="313" y="365"/>
                </a:cubicBezTo>
                <a:cubicBezTo>
                  <a:pt x="312" y="357"/>
                  <a:pt x="313" y="343"/>
                  <a:pt x="305" y="341"/>
                </a:cubicBezTo>
                <a:cubicBezTo>
                  <a:pt x="296" y="339"/>
                  <a:pt x="289" y="352"/>
                  <a:pt x="281" y="357"/>
                </a:cubicBezTo>
                <a:cubicBezTo>
                  <a:pt x="258" y="336"/>
                  <a:pt x="261" y="348"/>
                  <a:pt x="272" y="316"/>
                </a:cubicBezTo>
                <a:cubicBezTo>
                  <a:pt x="275" y="308"/>
                  <a:pt x="289" y="294"/>
                  <a:pt x="281" y="292"/>
                </a:cubicBezTo>
                <a:cubicBezTo>
                  <a:pt x="260" y="286"/>
                  <a:pt x="238" y="297"/>
                  <a:pt x="216" y="300"/>
                </a:cubicBezTo>
                <a:cubicBezTo>
                  <a:pt x="172" y="314"/>
                  <a:pt x="188" y="333"/>
                  <a:pt x="175" y="373"/>
                </a:cubicBezTo>
                <a:cubicBezTo>
                  <a:pt x="185" y="402"/>
                  <a:pt x="192" y="432"/>
                  <a:pt x="199" y="462"/>
                </a:cubicBezTo>
                <a:cubicBezTo>
                  <a:pt x="202" y="476"/>
                  <a:pt x="199" y="491"/>
                  <a:pt x="207" y="503"/>
                </a:cubicBezTo>
                <a:cubicBezTo>
                  <a:pt x="212" y="510"/>
                  <a:pt x="224" y="508"/>
                  <a:pt x="232" y="511"/>
                </a:cubicBezTo>
                <a:cubicBezTo>
                  <a:pt x="191" y="537"/>
                  <a:pt x="207" y="515"/>
                  <a:pt x="224" y="543"/>
                </a:cubicBezTo>
                <a:cubicBezTo>
                  <a:pt x="229" y="550"/>
                  <a:pt x="225" y="563"/>
                  <a:pt x="232" y="568"/>
                </a:cubicBezTo>
                <a:cubicBezTo>
                  <a:pt x="246" y="578"/>
                  <a:pt x="281" y="584"/>
                  <a:pt x="281" y="584"/>
                </a:cubicBezTo>
                <a:cubicBezTo>
                  <a:pt x="291" y="615"/>
                  <a:pt x="298" y="623"/>
                  <a:pt x="329" y="633"/>
                </a:cubicBezTo>
                <a:cubicBezTo>
                  <a:pt x="332" y="641"/>
                  <a:pt x="329" y="653"/>
                  <a:pt x="337" y="657"/>
                </a:cubicBezTo>
                <a:cubicBezTo>
                  <a:pt x="345" y="661"/>
                  <a:pt x="359" y="641"/>
                  <a:pt x="362" y="649"/>
                </a:cubicBezTo>
                <a:cubicBezTo>
                  <a:pt x="368" y="667"/>
                  <a:pt x="357" y="687"/>
                  <a:pt x="354" y="706"/>
                </a:cubicBezTo>
                <a:cubicBezTo>
                  <a:pt x="372" y="712"/>
                  <a:pt x="410" y="716"/>
                  <a:pt x="370" y="754"/>
                </a:cubicBezTo>
                <a:cubicBezTo>
                  <a:pt x="364" y="760"/>
                  <a:pt x="353" y="749"/>
                  <a:pt x="345" y="746"/>
                </a:cubicBezTo>
                <a:cubicBezTo>
                  <a:pt x="334" y="712"/>
                  <a:pt x="322" y="711"/>
                  <a:pt x="289" y="722"/>
                </a:cubicBezTo>
                <a:cubicBezTo>
                  <a:pt x="233" y="774"/>
                  <a:pt x="337" y="670"/>
                  <a:pt x="264" y="803"/>
                </a:cubicBezTo>
                <a:cubicBezTo>
                  <a:pt x="259" y="813"/>
                  <a:pt x="243" y="808"/>
                  <a:pt x="232" y="811"/>
                </a:cubicBezTo>
                <a:cubicBezTo>
                  <a:pt x="211" y="844"/>
                  <a:pt x="197" y="843"/>
                  <a:pt x="159" y="852"/>
                </a:cubicBezTo>
                <a:cubicBezTo>
                  <a:pt x="199" y="791"/>
                  <a:pt x="172" y="807"/>
                  <a:pt x="232" y="795"/>
                </a:cubicBezTo>
                <a:cubicBezTo>
                  <a:pt x="226" y="755"/>
                  <a:pt x="227" y="733"/>
                  <a:pt x="199" y="706"/>
                </a:cubicBezTo>
                <a:cubicBezTo>
                  <a:pt x="186" y="664"/>
                  <a:pt x="169" y="622"/>
                  <a:pt x="126" y="608"/>
                </a:cubicBezTo>
                <a:cubicBezTo>
                  <a:pt x="100" y="590"/>
                  <a:pt x="88" y="569"/>
                  <a:pt x="61" y="552"/>
                </a:cubicBezTo>
                <a:cubicBezTo>
                  <a:pt x="37" y="478"/>
                  <a:pt x="75" y="599"/>
                  <a:pt x="45" y="479"/>
                </a:cubicBezTo>
                <a:cubicBezTo>
                  <a:pt x="41" y="462"/>
                  <a:pt x="29" y="430"/>
                  <a:pt x="29" y="430"/>
                </a:cubicBezTo>
                <a:cubicBezTo>
                  <a:pt x="26" y="403"/>
                  <a:pt x="27" y="375"/>
                  <a:pt x="21" y="349"/>
                </a:cubicBezTo>
                <a:cubicBezTo>
                  <a:pt x="19" y="339"/>
                  <a:pt x="6" y="334"/>
                  <a:pt x="5" y="324"/>
                </a:cubicBezTo>
                <a:cubicBezTo>
                  <a:pt x="0" y="275"/>
                  <a:pt x="6" y="276"/>
                  <a:pt x="29" y="251"/>
                </a:cubicBezTo>
                <a:cubicBezTo>
                  <a:pt x="37" y="135"/>
                  <a:pt x="15" y="149"/>
                  <a:pt x="70" y="97"/>
                </a:cubicBezTo>
                <a:cubicBezTo>
                  <a:pt x="73" y="85"/>
                  <a:pt x="89" y="18"/>
                  <a:pt x="94" y="16"/>
                </a:cubicBezTo>
                <a:cubicBezTo>
                  <a:pt x="102" y="13"/>
                  <a:pt x="118" y="16"/>
                  <a:pt x="118" y="8"/>
                </a:cubicBezTo>
                <a:cubicBezTo>
                  <a:pt x="118" y="0"/>
                  <a:pt x="102" y="3"/>
                  <a:pt x="94" y="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8" name="Freeform 12"/>
          <p:cNvSpPr>
            <a:spLocks/>
          </p:cNvSpPr>
          <p:nvPr/>
        </p:nvSpPr>
        <p:spPr bwMode="auto">
          <a:xfrm>
            <a:off x="1816100" y="3309938"/>
            <a:ext cx="295275" cy="241300"/>
          </a:xfrm>
          <a:custGeom>
            <a:avLst/>
            <a:gdLst>
              <a:gd name="T0" fmla="*/ 32 w 186"/>
              <a:gd name="T1" fmla="*/ 0 h 152"/>
              <a:gd name="T2" fmla="*/ 89 w 186"/>
              <a:gd name="T3" fmla="*/ 16 h 152"/>
              <a:gd name="T4" fmla="*/ 113 w 186"/>
              <a:gd name="T5" fmla="*/ 32 h 152"/>
              <a:gd name="T6" fmla="*/ 186 w 186"/>
              <a:gd name="T7" fmla="*/ 49 h 152"/>
              <a:gd name="T8" fmla="*/ 154 w 186"/>
              <a:gd name="T9" fmla="*/ 130 h 152"/>
              <a:gd name="T10" fmla="*/ 130 w 186"/>
              <a:gd name="T11" fmla="*/ 138 h 152"/>
              <a:gd name="T12" fmla="*/ 89 w 186"/>
              <a:gd name="T13" fmla="*/ 114 h 152"/>
              <a:gd name="T14" fmla="*/ 32 w 186"/>
              <a:gd name="T15" fmla="*/ 65 h 152"/>
              <a:gd name="T16" fmla="*/ 16 w 186"/>
              <a:gd name="T17" fmla="*/ 16 h 152"/>
              <a:gd name="T18" fmla="*/ 32 w 186"/>
              <a:gd name="T19" fmla="*/ 0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52"/>
              <a:gd name="T32" fmla="*/ 186 w 186"/>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52">
                <a:moveTo>
                  <a:pt x="32" y="0"/>
                </a:moveTo>
                <a:cubicBezTo>
                  <a:pt x="43" y="3"/>
                  <a:pt x="77" y="10"/>
                  <a:pt x="89" y="16"/>
                </a:cubicBezTo>
                <a:cubicBezTo>
                  <a:pt x="98" y="20"/>
                  <a:pt x="104" y="29"/>
                  <a:pt x="113" y="32"/>
                </a:cubicBezTo>
                <a:cubicBezTo>
                  <a:pt x="137" y="40"/>
                  <a:pt x="162" y="41"/>
                  <a:pt x="186" y="49"/>
                </a:cubicBezTo>
                <a:cubicBezTo>
                  <a:pt x="173" y="68"/>
                  <a:pt x="160" y="123"/>
                  <a:pt x="154" y="130"/>
                </a:cubicBezTo>
                <a:cubicBezTo>
                  <a:pt x="149" y="137"/>
                  <a:pt x="138" y="135"/>
                  <a:pt x="130" y="138"/>
                </a:cubicBezTo>
                <a:cubicBezTo>
                  <a:pt x="80" y="91"/>
                  <a:pt x="149" y="152"/>
                  <a:pt x="89" y="114"/>
                </a:cubicBezTo>
                <a:cubicBezTo>
                  <a:pt x="59" y="96"/>
                  <a:pt x="72" y="78"/>
                  <a:pt x="32" y="65"/>
                </a:cubicBezTo>
                <a:cubicBezTo>
                  <a:pt x="27" y="49"/>
                  <a:pt x="0" y="21"/>
                  <a:pt x="16" y="16"/>
                </a:cubicBezTo>
                <a:cubicBezTo>
                  <a:pt x="44" y="7"/>
                  <a:pt x="46" y="14"/>
                  <a:pt x="32" y="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89" name="Freeform 13"/>
          <p:cNvSpPr>
            <a:spLocks/>
          </p:cNvSpPr>
          <p:nvPr/>
        </p:nvSpPr>
        <p:spPr bwMode="auto">
          <a:xfrm>
            <a:off x="1499191" y="2806995"/>
            <a:ext cx="278809" cy="323555"/>
          </a:xfrm>
          <a:custGeom>
            <a:avLst/>
            <a:gdLst>
              <a:gd name="T0" fmla="*/ 134 w 159"/>
              <a:gd name="T1" fmla="*/ 25 h 180"/>
              <a:gd name="T2" fmla="*/ 159 w 159"/>
              <a:gd name="T3" fmla="*/ 33 h 180"/>
              <a:gd name="T4" fmla="*/ 134 w 159"/>
              <a:gd name="T5" fmla="*/ 41 h 180"/>
              <a:gd name="T6" fmla="*/ 102 w 159"/>
              <a:gd name="T7" fmla="*/ 131 h 180"/>
              <a:gd name="T8" fmla="*/ 45 w 159"/>
              <a:gd name="T9" fmla="*/ 179 h 180"/>
              <a:gd name="T10" fmla="*/ 13 w 159"/>
              <a:gd name="T11" fmla="*/ 171 h 180"/>
              <a:gd name="T12" fmla="*/ 45 w 159"/>
              <a:gd name="T13" fmla="*/ 131 h 180"/>
              <a:gd name="T14" fmla="*/ 86 w 159"/>
              <a:gd name="T15" fmla="*/ 50 h 180"/>
              <a:gd name="T16" fmla="*/ 126 w 159"/>
              <a:gd name="T17" fmla="*/ 82 h 1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80"/>
              <a:gd name="T29" fmla="*/ 159 w 159"/>
              <a:gd name="T30" fmla="*/ 180 h 1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80">
                <a:moveTo>
                  <a:pt x="134" y="25"/>
                </a:moveTo>
                <a:cubicBezTo>
                  <a:pt x="142" y="28"/>
                  <a:pt x="159" y="24"/>
                  <a:pt x="159" y="33"/>
                </a:cubicBezTo>
                <a:cubicBezTo>
                  <a:pt x="159" y="42"/>
                  <a:pt x="138" y="33"/>
                  <a:pt x="134" y="41"/>
                </a:cubicBezTo>
                <a:cubicBezTo>
                  <a:pt x="110" y="82"/>
                  <a:pt x="137" y="93"/>
                  <a:pt x="102" y="131"/>
                </a:cubicBezTo>
                <a:cubicBezTo>
                  <a:pt x="90" y="168"/>
                  <a:pt x="77" y="158"/>
                  <a:pt x="45" y="179"/>
                </a:cubicBezTo>
                <a:cubicBezTo>
                  <a:pt x="34" y="176"/>
                  <a:pt x="20" y="180"/>
                  <a:pt x="13" y="171"/>
                </a:cubicBezTo>
                <a:cubicBezTo>
                  <a:pt x="0" y="154"/>
                  <a:pt x="41" y="133"/>
                  <a:pt x="45" y="131"/>
                </a:cubicBezTo>
                <a:cubicBezTo>
                  <a:pt x="58" y="90"/>
                  <a:pt x="39" y="65"/>
                  <a:pt x="86" y="50"/>
                </a:cubicBezTo>
                <a:cubicBezTo>
                  <a:pt x="133" y="0"/>
                  <a:pt x="126" y="18"/>
                  <a:pt x="126" y="82"/>
                </a:cubicBezTo>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0" name="Freeform 14"/>
          <p:cNvSpPr>
            <a:spLocks/>
          </p:cNvSpPr>
          <p:nvPr/>
        </p:nvSpPr>
        <p:spPr bwMode="auto">
          <a:xfrm>
            <a:off x="566738" y="3151188"/>
            <a:ext cx="1581150" cy="1295400"/>
          </a:xfrm>
          <a:custGeom>
            <a:avLst/>
            <a:gdLst>
              <a:gd name="T0" fmla="*/ 0 w 996"/>
              <a:gd name="T1" fmla="*/ 100 h 816"/>
              <a:gd name="T2" fmla="*/ 97 w 996"/>
              <a:gd name="T3" fmla="*/ 116 h 816"/>
              <a:gd name="T4" fmla="*/ 105 w 996"/>
              <a:gd name="T5" fmla="*/ 141 h 816"/>
              <a:gd name="T6" fmla="*/ 162 w 996"/>
              <a:gd name="T7" fmla="*/ 149 h 816"/>
              <a:gd name="T8" fmla="*/ 227 w 996"/>
              <a:gd name="T9" fmla="*/ 197 h 816"/>
              <a:gd name="T10" fmla="*/ 276 w 996"/>
              <a:gd name="T11" fmla="*/ 246 h 816"/>
              <a:gd name="T12" fmla="*/ 381 w 996"/>
              <a:gd name="T13" fmla="*/ 351 h 816"/>
              <a:gd name="T14" fmla="*/ 414 w 996"/>
              <a:gd name="T15" fmla="*/ 392 h 816"/>
              <a:gd name="T16" fmla="*/ 446 w 996"/>
              <a:gd name="T17" fmla="*/ 424 h 816"/>
              <a:gd name="T18" fmla="*/ 479 w 996"/>
              <a:gd name="T19" fmla="*/ 457 h 816"/>
              <a:gd name="T20" fmla="*/ 519 w 996"/>
              <a:gd name="T21" fmla="*/ 530 h 816"/>
              <a:gd name="T22" fmla="*/ 552 w 996"/>
              <a:gd name="T23" fmla="*/ 538 h 816"/>
              <a:gd name="T24" fmla="*/ 600 w 996"/>
              <a:gd name="T25" fmla="*/ 554 h 816"/>
              <a:gd name="T26" fmla="*/ 641 w 996"/>
              <a:gd name="T27" fmla="*/ 587 h 816"/>
              <a:gd name="T28" fmla="*/ 657 w 996"/>
              <a:gd name="T29" fmla="*/ 652 h 816"/>
              <a:gd name="T30" fmla="*/ 698 w 996"/>
              <a:gd name="T31" fmla="*/ 684 h 816"/>
              <a:gd name="T32" fmla="*/ 876 w 996"/>
              <a:gd name="T33" fmla="*/ 757 h 816"/>
              <a:gd name="T34" fmla="*/ 900 w 996"/>
              <a:gd name="T35" fmla="*/ 773 h 816"/>
              <a:gd name="T36" fmla="*/ 925 w 996"/>
              <a:gd name="T37" fmla="*/ 781 h 816"/>
              <a:gd name="T38" fmla="*/ 965 w 996"/>
              <a:gd name="T39" fmla="*/ 806 h 816"/>
              <a:gd name="T40" fmla="*/ 949 w 996"/>
              <a:gd name="T41" fmla="*/ 684 h 816"/>
              <a:gd name="T42" fmla="*/ 876 w 996"/>
              <a:gd name="T43" fmla="*/ 652 h 816"/>
              <a:gd name="T44" fmla="*/ 852 w 996"/>
              <a:gd name="T45" fmla="*/ 644 h 816"/>
              <a:gd name="T46" fmla="*/ 811 w 996"/>
              <a:gd name="T47" fmla="*/ 554 h 816"/>
              <a:gd name="T48" fmla="*/ 763 w 996"/>
              <a:gd name="T49" fmla="*/ 522 h 816"/>
              <a:gd name="T50" fmla="*/ 600 w 996"/>
              <a:gd name="T51" fmla="*/ 465 h 816"/>
              <a:gd name="T52" fmla="*/ 584 w 996"/>
              <a:gd name="T53" fmla="*/ 441 h 816"/>
              <a:gd name="T54" fmla="*/ 576 w 996"/>
              <a:gd name="T55" fmla="*/ 416 h 816"/>
              <a:gd name="T56" fmla="*/ 535 w 996"/>
              <a:gd name="T57" fmla="*/ 343 h 816"/>
              <a:gd name="T58" fmla="*/ 657 w 996"/>
              <a:gd name="T59" fmla="*/ 295 h 816"/>
              <a:gd name="T60" fmla="*/ 641 w 996"/>
              <a:gd name="T61" fmla="*/ 246 h 816"/>
              <a:gd name="T62" fmla="*/ 633 w 996"/>
              <a:gd name="T63" fmla="*/ 222 h 816"/>
              <a:gd name="T64" fmla="*/ 673 w 996"/>
              <a:gd name="T65" fmla="*/ 214 h 816"/>
              <a:gd name="T66" fmla="*/ 657 w 996"/>
              <a:gd name="T67" fmla="*/ 141 h 816"/>
              <a:gd name="T68" fmla="*/ 600 w 996"/>
              <a:gd name="T69" fmla="*/ 92 h 816"/>
              <a:gd name="T70" fmla="*/ 503 w 996"/>
              <a:gd name="T71" fmla="*/ 100 h 816"/>
              <a:gd name="T72" fmla="*/ 341 w 996"/>
              <a:gd name="T73" fmla="*/ 76 h 816"/>
              <a:gd name="T74" fmla="*/ 300 w 996"/>
              <a:gd name="T75" fmla="*/ 43 h 816"/>
              <a:gd name="T76" fmla="*/ 195 w 996"/>
              <a:gd name="T77" fmla="*/ 27 h 816"/>
              <a:gd name="T78" fmla="*/ 24 w 996"/>
              <a:gd name="T79" fmla="*/ 43 h 816"/>
              <a:gd name="T80" fmla="*/ 0 w 996"/>
              <a:gd name="T81" fmla="*/ 100 h 8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6"/>
              <a:gd name="T124" fmla="*/ 0 h 816"/>
              <a:gd name="T125" fmla="*/ 996 w 996"/>
              <a:gd name="T126" fmla="*/ 816 h 8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6" h="816">
                <a:moveTo>
                  <a:pt x="0" y="100"/>
                </a:moveTo>
                <a:cubicBezTo>
                  <a:pt x="31" y="110"/>
                  <a:pt x="67" y="104"/>
                  <a:pt x="97" y="116"/>
                </a:cubicBezTo>
                <a:cubicBezTo>
                  <a:pt x="105" y="119"/>
                  <a:pt x="97" y="137"/>
                  <a:pt x="105" y="141"/>
                </a:cubicBezTo>
                <a:cubicBezTo>
                  <a:pt x="122" y="150"/>
                  <a:pt x="143" y="146"/>
                  <a:pt x="162" y="149"/>
                </a:cubicBezTo>
                <a:cubicBezTo>
                  <a:pt x="189" y="166"/>
                  <a:pt x="196" y="187"/>
                  <a:pt x="227" y="197"/>
                </a:cubicBezTo>
                <a:cubicBezTo>
                  <a:pt x="253" y="225"/>
                  <a:pt x="263" y="207"/>
                  <a:pt x="276" y="246"/>
                </a:cubicBezTo>
                <a:cubicBezTo>
                  <a:pt x="289" y="328"/>
                  <a:pt x="306" y="332"/>
                  <a:pt x="381" y="351"/>
                </a:cubicBezTo>
                <a:cubicBezTo>
                  <a:pt x="401" y="432"/>
                  <a:pt x="371" y="350"/>
                  <a:pt x="414" y="392"/>
                </a:cubicBezTo>
                <a:cubicBezTo>
                  <a:pt x="459" y="435"/>
                  <a:pt x="380" y="402"/>
                  <a:pt x="446" y="424"/>
                </a:cubicBezTo>
                <a:cubicBezTo>
                  <a:pt x="457" y="435"/>
                  <a:pt x="471" y="444"/>
                  <a:pt x="479" y="457"/>
                </a:cubicBezTo>
                <a:cubicBezTo>
                  <a:pt x="497" y="486"/>
                  <a:pt x="480" y="514"/>
                  <a:pt x="519" y="530"/>
                </a:cubicBezTo>
                <a:cubicBezTo>
                  <a:pt x="529" y="534"/>
                  <a:pt x="541" y="535"/>
                  <a:pt x="552" y="538"/>
                </a:cubicBezTo>
                <a:cubicBezTo>
                  <a:pt x="568" y="543"/>
                  <a:pt x="600" y="554"/>
                  <a:pt x="600" y="554"/>
                </a:cubicBezTo>
                <a:cubicBezTo>
                  <a:pt x="613" y="566"/>
                  <a:pt x="630" y="573"/>
                  <a:pt x="641" y="587"/>
                </a:cubicBezTo>
                <a:cubicBezTo>
                  <a:pt x="650" y="598"/>
                  <a:pt x="653" y="646"/>
                  <a:pt x="657" y="652"/>
                </a:cubicBezTo>
                <a:cubicBezTo>
                  <a:pt x="665" y="667"/>
                  <a:pt x="684" y="673"/>
                  <a:pt x="698" y="684"/>
                </a:cubicBezTo>
                <a:cubicBezTo>
                  <a:pt x="775" y="744"/>
                  <a:pt x="771" y="747"/>
                  <a:pt x="876" y="757"/>
                </a:cubicBezTo>
                <a:cubicBezTo>
                  <a:pt x="884" y="762"/>
                  <a:pt x="891" y="769"/>
                  <a:pt x="900" y="773"/>
                </a:cubicBezTo>
                <a:cubicBezTo>
                  <a:pt x="908" y="777"/>
                  <a:pt x="918" y="776"/>
                  <a:pt x="925" y="781"/>
                </a:cubicBezTo>
                <a:cubicBezTo>
                  <a:pt x="982" y="816"/>
                  <a:pt x="895" y="783"/>
                  <a:pt x="965" y="806"/>
                </a:cubicBezTo>
                <a:cubicBezTo>
                  <a:pt x="974" y="740"/>
                  <a:pt x="996" y="731"/>
                  <a:pt x="949" y="684"/>
                </a:cubicBezTo>
                <a:cubicBezTo>
                  <a:pt x="930" y="665"/>
                  <a:pt x="900" y="660"/>
                  <a:pt x="876" y="652"/>
                </a:cubicBezTo>
                <a:cubicBezTo>
                  <a:pt x="868" y="649"/>
                  <a:pt x="852" y="644"/>
                  <a:pt x="852" y="644"/>
                </a:cubicBezTo>
                <a:cubicBezTo>
                  <a:pt x="827" y="617"/>
                  <a:pt x="823" y="590"/>
                  <a:pt x="811" y="554"/>
                </a:cubicBezTo>
                <a:cubicBezTo>
                  <a:pt x="805" y="536"/>
                  <a:pt x="779" y="533"/>
                  <a:pt x="763" y="522"/>
                </a:cubicBezTo>
                <a:cubicBezTo>
                  <a:pt x="707" y="485"/>
                  <a:pt x="662" y="485"/>
                  <a:pt x="600" y="465"/>
                </a:cubicBezTo>
                <a:cubicBezTo>
                  <a:pt x="595" y="457"/>
                  <a:pt x="588" y="450"/>
                  <a:pt x="584" y="441"/>
                </a:cubicBezTo>
                <a:cubicBezTo>
                  <a:pt x="580" y="433"/>
                  <a:pt x="580" y="424"/>
                  <a:pt x="576" y="416"/>
                </a:cubicBezTo>
                <a:cubicBezTo>
                  <a:pt x="526" y="326"/>
                  <a:pt x="556" y="402"/>
                  <a:pt x="535" y="343"/>
                </a:cubicBezTo>
                <a:cubicBezTo>
                  <a:pt x="605" y="336"/>
                  <a:pt x="623" y="347"/>
                  <a:pt x="657" y="295"/>
                </a:cubicBezTo>
                <a:cubicBezTo>
                  <a:pt x="652" y="279"/>
                  <a:pt x="646" y="262"/>
                  <a:pt x="641" y="246"/>
                </a:cubicBezTo>
                <a:cubicBezTo>
                  <a:pt x="638" y="238"/>
                  <a:pt x="633" y="222"/>
                  <a:pt x="633" y="222"/>
                </a:cubicBezTo>
                <a:cubicBezTo>
                  <a:pt x="646" y="219"/>
                  <a:pt x="662" y="222"/>
                  <a:pt x="673" y="214"/>
                </a:cubicBezTo>
                <a:cubicBezTo>
                  <a:pt x="699" y="196"/>
                  <a:pt x="666" y="155"/>
                  <a:pt x="657" y="141"/>
                </a:cubicBezTo>
                <a:cubicBezTo>
                  <a:pt x="646" y="107"/>
                  <a:pt x="633" y="102"/>
                  <a:pt x="600" y="92"/>
                </a:cubicBezTo>
                <a:cubicBezTo>
                  <a:pt x="536" y="113"/>
                  <a:pt x="569" y="111"/>
                  <a:pt x="503" y="100"/>
                </a:cubicBezTo>
                <a:cubicBezTo>
                  <a:pt x="434" y="54"/>
                  <a:pt x="519" y="105"/>
                  <a:pt x="341" y="76"/>
                </a:cubicBezTo>
                <a:cubicBezTo>
                  <a:pt x="324" y="73"/>
                  <a:pt x="316" y="51"/>
                  <a:pt x="300" y="43"/>
                </a:cubicBezTo>
                <a:cubicBezTo>
                  <a:pt x="271" y="28"/>
                  <a:pt x="218" y="29"/>
                  <a:pt x="195" y="27"/>
                </a:cubicBezTo>
                <a:cubicBezTo>
                  <a:pt x="138" y="9"/>
                  <a:pt x="69" y="0"/>
                  <a:pt x="24" y="43"/>
                </a:cubicBezTo>
                <a:cubicBezTo>
                  <a:pt x="18" y="61"/>
                  <a:pt x="0" y="83"/>
                  <a:pt x="0" y="100"/>
                </a:cubicBezTo>
                <a:close/>
              </a:path>
            </a:pathLst>
          </a:custGeom>
          <a:solidFill>
            <a:srgbClr val="FF99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1" name="Freeform 15"/>
          <p:cNvSpPr>
            <a:spLocks/>
          </p:cNvSpPr>
          <p:nvPr/>
        </p:nvSpPr>
        <p:spPr bwMode="auto">
          <a:xfrm>
            <a:off x="2614613" y="2498727"/>
            <a:ext cx="642937" cy="1304925"/>
          </a:xfrm>
          <a:custGeom>
            <a:avLst/>
            <a:gdLst>
              <a:gd name="T0" fmla="*/ 146 w 405"/>
              <a:gd name="T1" fmla="*/ 0 h 822"/>
              <a:gd name="T2" fmla="*/ 219 w 405"/>
              <a:gd name="T3" fmla="*/ 57 h 822"/>
              <a:gd name="T4" fmla="*/ 316 w 405"/>
              <a:gd name="T5" fmla="*/ 97 h 822"/>
              <a:gd name="T6" fmla="*/ 324 w 405"/>
              <a:gd name="T7" fmla="*/ 138 h 822"/>
              <a:gd name="T8" fmla="*/ 357 w 405"/>
              <a:gd name="T9" fmla="*/ 146 h 822"/>
              <a:gd name="T10" fmla="*/ 381 w 405"/>
              <a:gd name="T11" fmla="*/ 162 h 822"/>
              <a:gd name="T12" fmla="*/ 373 w 405"/>
              <a:gd name="T13" fmla="*/ 308 h 822"/>
              <a:gd name="T14" fmla="*/ 365 w 405"/>
              <a:gd name="T15" fmla="*/ 365 h 822"/>
              <a:gd name="T16" fmla="*/ 341 w 405"/>
              <a:gd name="T17" fmla="*/ 381 h 822"/>
              <a:gd name="T18" fmla="*/ 284 w 405"/>
              <a:gd name="T19" fmla="*/ 487 h 822"/>
              <a:gd name="T20" fmla="*/ 300 w 405"/>
              <a:gd name="T21" fmla="*/ 511 h 822"/>
              <a:gd name="T22" fmla="*/ 276 w 405"/>
              <a:gd name="T23" fmla="*/ 519 h 822"/>
              <a:gd name="T24" fmla="*/ 235 w 405"/>
              <a:gd name="T25" fmla="*/ 511 h 822"/>
              <a:gd name="T26" fmla="*/ 235 w 405"/>
              <a:gd name="T27" fmla="*/ 479 h 822"/>
              <a:gd name="T28" fmla="*/ 211 w 405"/>
              <a:gd name="T29" fmla="*/ 560 h 822"/>
              <a:gd name="T30" fmla="*/ 235 w 405"/>
              <a:gd name="T31" fmla="*/ 616 h 822"/>
              <a:gd name="T32" fmla="*/ 219 w 405"/>
              <a:gd name="T33" fmla="*/ 673 h 822"/>
              <a:gd name="T34" fmla="*/ 170 w 405"/>
              <a:gd name="T35" fmla="*/ 722 h 822"/>
              <a:gd name="T36" fmla="*/ 146 w 405"/>
              <a:gd name="T37" fmla="*/ 714 h 822"/>
              <a:gd name="T38" fmla="*/ 113 w 405"/>
              <a:gd name="T39" fmla="*/ 779 h 822"/>
              <a:gd name="T40" fmla="*/ 97 w 405"/>
              <a:gd name="T41" fmla="*/ 762 h 822"/>
              <a:gd name="T42" fmla="*/ 89 w 405"/>
              <a:gd name="T43" fmla="*/ 738 h 822"/>
              <a:gd name="T44" fmla="*/ 81 w 405"/>
              <a:gd name="T45" fmla="*/ 722 h 822"/>
              <a:gd name="T46" fmla="*/ 65 w 405"/>
              <a:gd name="T47" fmla="*/ 698 h 822"/>
              <a:gd name="T48" fmla="*/ 49 w 405"/>
              <a:gd name="T49" fmla="*/ 649 h 822"/>
              <a:gd name="T50" fmla="*/ 65 w 405"/>
              <a:gd name="T51" fmla="*/ 616 h 822"/>
              <a:gd name="T52" fmla="*/ 24 w 405"/>
              <a:gd name="T53" fmla="*/ 543 h 822"/>
              <a:gd name="T54" fmla="*/ 16 w 405"/>
              <a:gd name="T55" fmla="*/ 495 h 822"/>
              <a:gd name="T56" fmla="*/ 0 w 405"/>
              <a:gd name="T57" fmla="*/ 446 h 822"/>
              <a:gd name="T58" fmla="*/ 40 w 405"/>
              <a:gd name="T59" fmla="*/ 381 h 822"/>
              <a:gd name="T60" fmla="*/ 65 w 405"/>
              <a:gd name="T61" fmla="*/ 259 h 822"/>
              <a:gd name="T62" fmla="*/ 97 w 405"/>
              <a:gd name="T63" fmla="*/ 211 h 822"/>
              <a:gd name="T64" fmla="*/ 130 w 405"/>
              <a:gd name="T65" fmla="*/ 146 h 822"/>
              <a:gd name="T66" fmla="*/ 146 w 405"/>
              <a:gd name="T67" fmla="*/ 0 h 8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822"/>
              <a:gd name="T104" fmla="*/ 405 w 405"/>
              <a:gd name="T105" fmla="*/ 822 h 8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822">
                <a:moveTo>
                  <a:pt x="146" y="0"/>
                </a:moveTo>
                <a:cubicBezTo>
                  <a:pt x="181" y="53"/>
                  <a:pt x="145" y="45"/>
                  <a:pt x="219" y="57"/>
                </a:cubicBezTo>
                <a:cubicBezTo>
                  <a:pt x="255" y="69"/>
                  <a:pt x="281" y="85"/>
                  <a:pt x="316" y="97"/>
                </a:cubicBezTo>
                <a:cubicBezTo>
                  <a:pt x="319" y="111"/>
                  <a:pt x="315" y="127"/>
                  <a:pt x="324" y="138"/>
                </a:cubicBezTo>
                <a:cubicBezTo>
                  <a:pt x="331" y="147"/>
                  <a:pt x="347" y="142"/>
                  <a:pt x="357" y="146"/>
                </a:cubicBezTo>
                <a:cubicBezTo>
                  <a:pt x="366" y="150"/>
                  <a:pt x="373" y="157"/>
                  <a:pt x="381" y="162"/>
                </a:cubicBezTo>
                <a:cubicBezTo>
                  <a:pt x="399" y="217"/>
                  <a:pt x="405" y="260"/>
                  <a:pt x="373" y="308"/>
                </a:cubicBezTo>
                <a:cubicBezTo>
                  <a:pt x="370" y="327"/>
                  <a:pt x="373" y="347"/>
                  <a:pt x="365" y="365"/>
                </a:cubicBezTo>
                <a:cubicBezTo>
                  <a:pt x="361" y="374"/>
                  <a:pt x="344" y="372"/>
                  <a:pt x="341" y="381"/>
                </a:cubicBezTo>
                <a:cubicBezTo>
                  <a:pt x="307" y="499"/>
                  <a:pt x="376" y="472"/>
                  <a:pt x="284" y="487"/>
                </a:cubicBezTo>
                <a:cubicBezTo>
                  <a:pt x="289" y="495"/>
                  <a:pt x="302" y="502"/>
                  <a:pt x="300" y="511"/>
                </a:cubicBezTo>
                <a:cubicBezTo>
                  <a:pt x="298" y="519"/>
                  <a:pt x="284" y="519"/>
                  <a:pt x="276" y="519"/>
                </a:cubicBezTo>
                <a:cubicBezTo>
                  <a:pt x="262" y="519"/>
                  <a:pt x="249" y="514"/>
                  <a:pt x="235" y="511"/>
                </a:cubicBezTo>
                <a:cubicBezTo>
                  <a:pt x="226" y="483"/>
                  <a:pt x="221" y="493"/>
                  <a:pt x="235" y="479"/>
                </a:cubicBezTo>
                <a:cubicBezTo>
                  <a:pt x="180" y="458"/>
                  <a:pt x="206" y="520"/>
                  <a:pt x="211" y="560"/>
                </a:cubicBezTo>
                <a:cubicBezTo>
                  <a:pt x="200" y="593"/>
                  <a:pt x="201" y="605"/>
                  <a:pt x="235" y="616"/>
                </a:cubicBezTo>
                <a:cubicBezTo>
                  <a:pt x="264" y="647"/>
                  <a:pt x="257" y="660"/>
                  <a:pt x="219" y="673"/>
                </a:cubicBezTo>
                <a:cubicBezTo>
                  <a:pt x="172" y="657"/>
                  <a:pt x="178" y="679"/>
                  <a:pt x="170" y="722"/>
                </a:cubicBezTo>
                <a:cubicBezTo>
                  <a:pt x="162" y="719"/>
                  <a:pt x="149" y="706"/>
                  <a:pt x="146" y="714"/>
                </a:cubicBezTo>
                <a:cubicBezTo>
                  <a:pt x="121" y="770"/>
                  <a:pt x="167" y="822"/>
                  <a:pt x="113" y="779"/>
                </a:cubicBezTo>
                <a:cubicBezTo>
                  <a:pt x="107" y="774"/>
                  <a:pt x="102" y="768"/>
                  <a:pt x="97" y="762"/>
                </a:cubicBezTo>
                <a:cubicBezTo>
                  <a:pt x="94" y="754"/>
                  <a:pt x="96" y="743"/>
                  <a:pt x="89" y="738"/>
                </a:cubicBezTo>
                <a:cubicBezTo>
                  <a:pt x="68" y="721"/>
                  <a:pt x="32" y="738"/>
                  <a:pt x="81" y="722"/>
                </a:cubicBezTo>
                <a:cubicBezTo>
                  <a:pt x="76" y="714"/>
                  <a:pt x="69" y="707"/>
                  <a:pt x="65" y="698"/>
                </a:cubicBezTo>
                <a:cubicBezTo>
                  <a:pt x="58" y="682"/>
                  <a:pt x="49" y="649"/>
                  <a:pt x="49" y="649"/>
                </a:cubicBezTo>
                <a:cubicBezTo>
                  <a:pt x="140" y="638"/>
                  <a:pt x="123" y="638"/>
                  <a:pt x="65" y="616"/>
                </a:cubicBezTo>
                <a:cubicBezTo>
                  <a:pt x="56" y="573"/>
                  <a:pt x="52" y="572"/>
                  <a:pt x="24" y="543"/>
                </a:cubicBezTo>
                <a:cubicBezTo>
                  <a:pt x="38" y="502"/>
                  <a:pt x="34" y="535"/>
                  <a:pt x="16" y="495"/>
                </a:cubicBezTo>
                <a:cubicBezTo>
                  <a:pt x="9" y="479"/>
                  <a:pt x="0" y="446"/>
                  <a:pt x="0" y="446"/>
                </a:cubicBezTo>
                <a:cubicBezTo>
                  <a:pt x="16" y="422"/>
                  <a:pt x="31" y="408"/>
                  <a:pt x="40" y="381"/>
                </a:cubicBezTo>
                <a:cubicBezTo>
                  <a:pt x="30" y="331"/>
                  <a:pt x="1" y="282"/>
                  <a:pt x="65" y="259"/>
                </a:cubicBezTo>
                <a:cubicBezTo>
                  <a:pt x="76" y="243"/>
                  <a:pt x="86" y="227"/>
                  <a:pt x="97" y="211"/>
                </a:cubicBezTo>
                <a:cubicBezTo>
                  <a:pt x="167" y="106"/>
                  <a:pt x="77" y="196"/>
                  <a:pt x="130" y="146"/>
                </a:cubicBezTo>
                <a:cubicBezTo>
                  <a:pt x="146" y="97"/>
                  <a:pt x="159" y="51"/>
                  <a:pt x="146" y="0"/>
                </a:cubicBezTo>
                <a:close/>
              </a:path>
            </a:pathLst>
          </a:custGeom>
          <a:solidFill>
            <a:schemeClr val="accent6">
              <a:lumMod val="75000"/>
            </a:schemeClr>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2" name="Freeform 16"/>
          <p:cNvSpPr>
            <a:spLocks/>
          </p:cNvSpPr>
          <p:nvPr/>
        </p:nvSpPr>
        <p:spPr bwMode="auto">
          <a:xfrm>
            <a:off x="3128963" y="2762252"/>
            <a:ext cx="684212" cy="576263"/>
          </a:xfrm>
          <a:custGeom>
            <a:avLst/>
            <a:gdLst>
              <a:gd name="T0" fmla="*/ 73 w 431"/>
              <a:gd name="T1" fmla="*/ 4 h 363"/>
              <a:gd name="T2" fmla="*/ 195 w 431"/>
              <a:gd name="T3" fmla="*/ 53 h 363"/>
              <a:gd name="T4" fmla="*/ 317 w 431"/>
              <a:gd name="T5" fmla="*/ 45 h 363"/>
              <a:gd name="T6" fmla="*/ 357 w 431"/>
              <a:gd name="T7" fmla="*/ 37 h 363"/>
              <a:gd name="T8" fmla="*/ 365 w 431"/>
              <a:gd name="T9" fmla="*/ 4 h 363"/>
              <a:gd name="T10" fmla="*/ 406 w 431"/>
              <a:gd name="T11" fmla="*/ 12 h 363"/>
              <a:gd name="T12" fmla="*/ 374 w 431"/>
              <a:gd name="T13" fmla="*/ 61 h 363"/>
              <a:gd name="T14" fmla="*/ 341 w 431"/>
              <a:gd name="T15" fmla="*/ 126 h 363"/>
              <a:gd name="T16" fmla="*/ 317 w 431"/>
              <a:gd name="T17" fmla="*/ 134 h 363"/>
              <a:gd name="T18" fmla="*/ 284 w 431"/>
              <a:gd name="T19" fmla="*/ 142 h 363"/>
              <a:gd name="T20" fmla="*/ 276 w 431"/>
              <a:gd name="T21" fmla="*/ 183 h 363"/>
              <a:gd name="T22" fmla="*/ 236 w 431"/>
              <a:gd name="T23" fmla="*/ 191 h 363"/>
              <a:gd name="T24" fmla="*/ 276 w 431"/>
              <a:gd name="T25" fmla="*/ 313 h 363"/>
              <a:gd name="T26" fmla="*/ 163 w 431"/>
              <a:gd name="T27" fmla="*/ 345 h 363"/>
              <a:gd name="T28" fmla="*/ 138 w 431"/>
              <a:gd name="T29" fmla="*/ 353 h 363"/>
              <a:gd name="T30" fmla="*/ 98 w 431"/>
              <a:gd name="T31" fmla="*/ 321 h 363"/>
              <a:gd name="T32" fmla="*/ 0 w 431"/>
              <a:gd name="T33" fmla="*/ 304 h 363"/>
              <a:gd name="T34" fmla="*/ 33 w 431"/>
              <a:gd name="T35" fmla="*/ 215 h 363"/>
              <a:gd name="T36" fmla="*/ 41 w 431"/>
              <a:gd name="T37" fmla="*/ 191 h 363"/>
              <a:gd name="T38" fmla="*/ 65 w 431"/>
              <a:gd name="T39" fmla="*/ 183 h 363"/>
              <a:gd name="T40" fmla="*/ 73 w 431"/>
              <a:gd name="T41" fmla="*/ 93 h 363"/>
              <a:gd name="T42" fmla="*/ 73 w 431"/>
              <a:gd name="T43" fmla="*/ 4 h 36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31"/>
              <a:gd name="T67" fmla="*/ 0 h 363"/>
              <a:gd name="T68" fmla="*/ 431 w 431"/>
              <a:gd name="T69" fmla="*/ 363 h 36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31" h="363">
                <a:moveTo>
                  <a:pt x="73" y="4"/>
                </a:moveTo>
                <a:cubicBezTo>
                  <a:pt x="106" y="35"/>
                  <a:pt x="153" y="39"/>
                  <a:pt x="195" y="53"/>
                </a:cubicBezTo>
                <a:cubicBezTo>
                  <a:pt x="236" y="50"/>
                  <a:pt x="276" y="49"/>
                  <a:pt x="317" y="45"/>
                </a:cubicBezTo>
                <a:cubicBezTo>
                  <a:pt x="331" y="44"/>
                  <a:pt x="347" y="46"/>
                  <a:pt x="357" y="37"/>
                </a:cubicBezTo>
                <a:cubicBezTo>
                  <a:pt x="366" y="30"/>
                  <a:pt x="362" y="15"/>
                  <a:pt x="365" y="4"/>
                </a:cubicBezTo>
                <a:cubicBezTo>
                  <a:pt x="379" y="7"/>
                  <a:pt x="398" y="0"/>
                  <a:pt x="406" y="12"/>
                </a:cubicBezTo>
                <a:cubicBezTo>
                  <a:pt x="431" y="50"/>
                  <a:pt x="390" y="56"/>
                  <a:pt x="374" y="61"/>
                </a:cubicBezTo>
                <a:cubicBezTo>
                  <a:pt x="344" y="89"/>
                  <a:pt x="359" y="70"/>
                  <a:pt x="341" y="126"/>
                </a:cubicBezTo>
                <a:cubicBezTo>
                  <a:pt x="338" y="134"/>
                  <a:pt x="325" y="132"/>
                  <a:pt x="317" y="134"/>
                </a:cubicBezTo>
                <a:cubicBezTo>
                  <a:pt x="306" y="137"/>
                  <a:pt x="295" y="139"/>
                  <a:pt x="284" y="142"/>
                </a:cubicBezTo>
                <a:cubicBezTo>
                  <a:pt x="281" y="156"/>
                  <a:pt x="286" y="173"/>
                  <a:pt x="276" y="183"/>
                </a:cubicBezTo>
                <a:cubicBezTo>
                  <a:pt x="266" y="193"/>
                  <a:pt x="242" y="179"/>
                  <a:pt x="236" y="191"/>
                </a:cubicBezTo>
                <a:cubicBezTo>
                  <a:pt x="223" y="217"/>
                  <a:pt x="254" y="290"/>
                  <a:pt x="276" y="313"/>
                </a:cubicBezTo>
                <a:cubicBezTo>
                  <a:pt x="239" y="325"/>
                  <a:pt x="201" y="333"/>
                  <a:pt x="163" y="345"/>
                </a:cubicBezTo>
                <a:cubicBezTo>
                  <a:pt x="155" y="348"/>
                  <a:pt x="138" y="353"/>
                  <a:pt x="138" y="353"/>
                </a:cubicBezTo>
                <a:cubicBezTo>
                  <a:pt x="76" y="332"/>
                  <a:pt x="152" y="363"/>
                  <a:pt x="98" y="321"/>
                </a:cubicBezTo>
                <a:cubicBezTo>
                  <a:pt x="72" y="301"/>
                  <a:pt x="33" y="308"/>
                  <a:pt x="0" y="304"/>
                </a:cubicBezTo>
                <a:cubicBezTo>
                  <a:pt x="8" y="265"/>
                  <a:pt x="16" y="249"/>
                  <a:pt x="33" y="215"/>
                </a:cubicBezTo>
                <a:cubicBezTo>
                  <a:pt x="37" y="207"/>
                  <a:pt x="35" y="197"/>
                  <a:pt x="41" y="191"/>
                </a:cubicBezTo>
                <a:cubicBezTo>
                  <a:pt x="47" y="185"/>
                  <a:pt x="57" y="186"/>
                  <a:pt x="65" y="183"/>
                </a:cubicBezTo>
                <a:cubicBezTo>
                  <a:pt x="54" y="150"/>
                  <a:pt x="63" y="126"/>
                  <a:pt x="73" y="93"/>
                </a:cubicBezTo>
                <a:cubicBezTo>
                  <a:pt x="83" y="20"/>
                  <a:pt x="89" y="49"/>
                  <a:pt x="73" y="4"/>
                </a:cubicBezTo>
                <a:close/>
              </a:path>
            </a:pathLst>
          </a:custGeom>
          <a:solidFill>
            <a:srgbClr val="FFFF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01393" name="Freeform 17"/>
          <p:cNvSpPr>
            <a:spLocks/>
          </p:cNvSpPr>
          <p:nvPr/>
        </p:nvSpPr>
        <p:spPr bwMode="auto">
          <a:xfrm>
            <a:off x="2078039" y="3190875"/>
            <a:ext cx="2886075" cy="2559050"/>
          </a:xfrm>
          <a:custGeom>
            <a:avLst/>
            <a:gdLst>
              <a:gd name="T0" fmla="*/ 979 w 1818"/>
              <a:gd name="T1" fmla="*/ 43 h 1612"/>
              <a:gd name="T2" fmla="*/ 1173 w 1818"/>
              <a:gd name="T3" fmla="*/ 75 h 1612"/>
              <a:gd name="T4" fmla="*/ 1287 w 1818"/>
              <a:gd name="T5" fmla="*/ 34 h 1612"/>
              <a:gd name="T6" fmla="*/ 1474 w 1818"/>
              <a:gd name="T7" fmla="*/ 99 h 1612"/>
              <a:gd name="T8" fmla="*/ 1693 w 1818"/>
              <a:gd name="T9" fmla="*/ 116 h 1612"/>
              <a:gd name="T10" fmla="*/ 1806 w 1818"/>
              <a:gd name="T11" fmla="*/ 99 h 1612"/>
              <a:gd name="T12" fmla="*/ 1741 w 1818"/>
              <a:gd name="T13" fmla="*/ 343 h 1612"/>
              <a:gd name="T14" fmla="*/ 1758 w 1818"/>
              <a:gd name="T15" fmla="*/ 456 h 1612"/>
              <a:gd name="T16" fmla="*/ 1660 w 1818"/>
              <a:gd name="T17" fmla="*/ 627 h 1612"/>
              <a:gd name="T18" fmla="*/ 1530 w 1818"/>
              <a:gd name="T19" fmla="*/ 716 h 1612"/>
              <a:gd name="T20" fmla="*/ 1490 w 1818"/>
              <a:gd name="T21" fmla="*/ 756 h 1612"/>
              <a:gd name="T22" fmla="*/ 1482 w 1818"/>
              <a:gd name="T23" fmla="*/ 756 h 1612"/>
              <a:gd name="T24" fmla="*/ 1417 w 1818"/>
              <a:gd name="T25" fmla="*/ 797 h 1612"/>
              <a:gd name="T26" fmla="*/ 1376 w 1818"/>
              <a:gd name="T27" fmla="*/ 886 h 1612"/>
              <a:gd name="T28" fmla="*/ 1263 w 1818"/>
              <a:gd name="T29" fmla="*/ 935 h 1612"/>
              <a:gd name="T30" fmla="*/ 1230 w 1818"/>
              <a:gd name="T31" fmla="*/ 975 h 1612"/>
              <a:gd name="T32" fmla="*/ 1165 w 1818"/>
              <a:gd name="T33" fmla="*/ 1073 h 1612"/>
              <a:gd name="T34" fmla="*/ 1084 w 1818"/>
              <a:gd name="T35" fmla="*/ 935 h 1612"/>
              <a:gd name="T36" fmla="*/ 1076 w 1818"/>
              <a:gd name="T37" fmla="*/ 1032 h 1612"/>
              <a:gd name="T38" fmla="*/ 1125 w 1818"/>
              <a:gd name="T39" fmla="*/ 1113 h 1612"/>
              <a:gd name="T40" fmla="*/ 1165 w 1818"/>
              <a:gd name="T41" fmla="*/ 1170 h 1612"/>
              <a:gd name="T42" fmla="*/ 1190 w 1818"/>
              <a:gd name="T43" fmla="*/ 1235 h 1612"/>
              <a:gd name="T44" fmla="*/ 1246 w 1818"/>
              <a:gd name="T45" fmla="*/ 1349 h 1612"/>
              <a:gd name="T46" fmla="*/ 1287 w 1818"/>
              <a:gd name="T47" fmla="*/ 1422 h 1612"/>
              <a:gd name="T48" fmla="*/ 1279 w 1818"/>
              <a:gd name="T49" fmla="*/ 1454 h 1612"/>
              <a:gd name="T50" fmla="*/ 1336 w 1818"/>
              <a:gd name="T51" fmla="*/ 1600 h 1612"/>
              <a:gd name="T52" fmla="*/ 906 w 1818"/>
              <a:gd name="T53" fmla="*/ 1568 h 1612"/>
              <a:gd name="T54" fmla="*/ 760 w 1818"/>
              <a:gd name="T55" fmla="*/ 1438 h 1612"/>
              <a:gd name="T56" fmla="*/ 670 w 1818"/>
              <a:gd name="T57" fmla="*/ 1308 h 1612"/>
              <a:gd name="T58" fmla="*/ 622 w 1818"/>
              <a:gd name="T59" fmla="*/ 1162 h 1612"/>
              <a:gd name="T60" fmla="*/ 597 w 1818"/>
              <a:gd name="T61" fmla="*/ 1113 h 1612"/>
              <a:gd name="T62" fmla="*/ 541 w 1818"/>
              <a:gd name="T63" fmla="*/ 975 h 1612"/>
              <a:gd name="T64" fmla="*/ 192 w 1818"/>
              <a:gd name="T65" fmla="*/ 821 h 1612"/>
              <a:gd name="T66" fmla="*/ 30 w 1818"/>
              <a:gd name="T67" fmla="*/ 740 h 1612"/>
              <a:gd name="T68" fmla="*/ 103 w 1818"/>
              <a:gd name="T69" fmla="*/ 724 h 1612"/>
              <a:gd name="T70" fmla="*/ 200 w 1818"/>
              <a:gd name="T71" fmla="*/ 619 h 1612"/>
              <a:gd name="T72" fmla="*/ 362 w 1818"/>
              <a:gd name="T73" fmla="*/ 594 h 1612"/>
              <a:gd name="T74" fmla="*/ 403 w 1818"/>
              <a:gd name="T75" fmla="*/ 643 h 1612"/>
              <a:gd name="T76" fmla="*/ 638 w 1818"/>
              <a:gd name="T77" fmla="*/ 732 h 1612"/>
              <a:gd name="T78" fmla="*/ 719 w 1818"/>
              <a:gd name="T79" fmla="*/ 756 h 1612"/>
              <a:gd name="T80" fmla="*/ 744 w 1818"/>
              <a:gd name="T81" fmla="*/ 805 h 1612"/>
              <a:gd name="T82" fmla="*/ 914 w 1818"/>
              <a:gd name="T83" fmla="*/ 773 h 1612"/>
              <a:gd name="T84" fmla="*/ 1060 w 1818"/>
              <a:gd name="T85" fmla="*/ 805 h 1612"/>
              <a:gd name="T86" fmla="*/ 1222 w 1818"/>
              <a:gd name="T87" fmla="*/ 805 h 1612"/>
              <a:gd name="T88" fmla="*/ 1246 w 1818"/>
              <a:gd name="T89" fmla="*/ 756 h 1612"/>
              <a:gd name="T90" fmla="*/ 1328 w 1818"/>
              <a:gd name="T91" fmla="*/ 635 h 1612"/>
              <a:gd name="T92" fmla="*/ 1384 w 1818"/>
              <a:gd name="T93" fmla="*/ 472 h 1612"/>
              <a:gd name="T94" fmla="*/ 1368 w 1818"/>
              <a:gd name="T95" fmla="*/ 408 h 1612"/>
              <a:gd name="T96" fmla="*/ 1198 w 1818"/>
              <a:gd name="T97" fmla="*/ 448 h 1612"/>
              <a:gd name="T98" fmla="*/ 1092 w 1818"/>
              <a:gd name="T99" fmla="*/ 408 h 1612"/>
              <a:gd name="T100" fmla="*/ 995 w 1818"/>
              <a:gd name="T101" fmla="*/ 424 h 1612"/>
              <a:gd name="T102" fmla="*/ 857 w 1818"/>
              <a:gd name="T103" fmla="*/ 359 h 1612"/>
              <a:gd name="T104" fmla="*/ 784 w 1818"/>
              <a:gd name="T105" fmla="*/ 270 h 1612"/>
              <a:gd name="T106" fmla="*/ 784 w 1818"/>
              <a:gd name="T107" fmla="*/ 237 h 1612"/>
              <a:gd name="T108" fmla="*/ 776 w 1818"/>
              <a:gd name="T109" fmla="*/ 164 h 1612"/>
              <a:gd name="T110" fmla="*/ 954 w 1818"/>
              <a:gd name="T111" fmla="*/ 99 h 1612"/>
              <a:gd name="T112" fmla="*/ 987 w 1818"/>
              <a:gd name="T113" fmla="*/ 67 h 16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18"/>
              <a:gd name="T172" fmla="*/ 0 h 1612"/>
              <a:gd name="T173" fmla="*/ 1818 w 1818"/>
              <a:gd name="T174" fmla="*/ 1612 h 16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18" h="1612">
                <a:moveTo>
                  <a:pt x="938" y="10"/>
                </a:moveTo>
                <a:cubicBezTo>
                  <a:pt x="1019" y="30"/>
                  <a:pt x="937" y="0"/>
                  <a:pt x="979" y="43"/>
                </a:cubicBezTo>
                <a:cubicBezTo>
                  <a:pt x="996" y="61"/>
                  <a:pt x="1027" y="55"/>
                  <a:pt x="1052" y="59"/>
                </a:cubicBezTo>
                <a:cubicBezTo>
                  <a:pt x="1070" y="114"/>
                  <a:pt x="1059" y="105"/>
                  <a:pt x="1173" y="75"/>
                </a:cubicBezTo>
                <a:cubicBezTo>
                  <a:pt x="1181" y="73"/>
                  <a:pt x="1176" y="57"/>
                  <a:pt x="1182" y="51"/>
                </a:cubicBezTo>
                <a:cubicBezTo>
                  <a:pt x="1207" y="26"/>
                  <a:pt x="1252" y="38"/>
                  <a:pt x="1287" y="34"/>
                </a:cubicBezTo>
                <a:cubicBezTo>
                  <a:pt x="1361" y="9"/>
                  <a:pt x="1403" y="47"/>
                  <a:pt x="1466" y="67"/>
                </a:cubicBezTo>
                <a:cubicBezTo>
                  <a:pt x="1469" y="78"/>
                  <a:pt x="1465" y="93"/>
                  <a:pt x="1474" y="99"/>
                </a:cubicBezTo>
                <a:cubicBezTo>
                  <a:pt x="1490" y="109"/>
                  <a:pt x="1511" y="106"/>
                  <a:pt x="1530" y="107"/>
                </a:cubicBezTo>
                <a:cubicBezTo>
                  <a:pt x="1584" y="111"/>
                  <a:pt x="1639" y="113"/>
                  <a:pt x="1693" y="116"/>
                </a:cubicBezTo>
                <a:cubicBezTo>
                  <a:pt x="1712" y="113"/>
                  <a:pt x="1731" y="113"/>
                  <a:pt x="1749" y="107"/>
                </a:cubicBezTo>
                <a:cubicBezTo>
                  <a:pt x="1806" y="88"/>
                  <a:pt x="1706" y="79"/>
                  <a:pt x="1806" y="99"/>
                </a:cubicBezTo>
                <a:cubicBezTo>
                  <a:pt x="1803" y="178"/>
                  <a:pt x="1818" y="259"/>
                  <a:pt x="1798" y="335"/>
                </a:cubicBezTo>
                <a:cubicBezTo>
                  <a:pt x="1793" y="354"/>
                  <a:pt x="1758" y="335"/>
                  <a:pt x="1741" y="343"/>
                </a:cubicBezTo>
                <a:cubicBezTo>
                  <a:pt x="1733" y="347"/>
                  <a:pt x="1736" y="359"/>
                  <a:pt x="1733" y="367"/>
                </a:cubicBezTo>
                <a:cubicBezTo>
                  <a:pt x="1753" y="429"/>
                  <a:pt x="1745" y="399"/>
                  <a:pt x="1758" y="456"/>
                </a:cubicBezTo>
                <a:cubicBezTo>
                  <a:pt x="1750" y="492"/>
                  <a:pt x="1736" y="512"/>
                  <a:pt x="1725" y="545"/>
                </a:cubicBezTo>
                <a:cubicBezTo>
                  <a:pt x="1751" y="627"/>
                  <a:pt x="1734" y="618"/>
                  <a:pt x="1660" y="627"/>
                </a:cubicBezTo>
                <a:cubicBezTo>
                  <a:pt x="1647" y="667"/>
                  <a:pt x="1628" y="667"/>
                  <a:pt x="1587" y="675"/>
                </a:cubicBezTo>
                <a:cubicBezTo>
                  <a:pt x="1579" y="684"/>
                  <a:pt x="1540" y="712"/>
                  <a:pt x="1530" y="716"/>
                </a:cubicBezTo>
                <a:cubicBezTo>
                  <a:pt x="1517" y="721"/>
                  <a:pt x="1500" y="714"/>
                  <a:pt x="1490" y="724"/>
                </a:cubicBezTo>
                <a:cubicBezTo>
                  <a:pt x="1482" y="732"/>
                  <a:pt x="1490" y="745"/>
                  <a:pt x="1490" y="756"/>
                </a:cubicBezTo>
                <a:cubicBezTo>
                  <a:pt x="1493" y="748"/>
                  <a:pt x="1506" y="732"/>
                  <a:pt x="1498" y="732"/>
                </a:cubicBezTo>
                <a:cubicBezTo>
                  <a:pt x="1488" y="732"/>
                  <a:pt x="1488" y="748"/>
                  <a:pt x="1482" y="756"/>
                </a:cubicBezTo>
                <a:cubicBezTo>
                  <a:pt x="1465" y="778"/>
                  <a:pt x="1468" y="772"/>
                  <a:pt x="1441" y="781"/>
                </a:cubicBezTo>
                <a:cubicBezTo>
                  <a:pt x="1433" y="786"/>
                  <a:pt x="1421" y="788"/>
                  <a:pt x="1417" y="797"/>
                </a:cubicBezTo>
                <a:cubicBezTo>
                  <a:pt x="1385" y="870"/>
                  <a:pt x="1438" y="845"/>
                  <a:pt x="1384" y="862"/>
                </a:cubicBezTo>
                <a:cubicBezTo>
                  <a:pt x="1381" y="870"/>
                  <a:pt x="1383" y="882"/>
                  <a:pt x="1376" y="886"/>
                </a:cubicBezTo>
                <a:cubicBezTo>
                  <a:pt x="1368" y="891"/>
                  <a:pt x="1298" y="904"/>
                  <a:pt x="1279" y="911"/>
                </a:cubicBezTo>
                <a:cubicBezTo>
                  <a:pt x="1274" y="919"/>
                  <a:pt x="1271" y="929"/>
                  <a:pt x="1263" y="935"/>
                </a:cubicBezTo>
                <a:cubicBezTo>
                  <a:pt x="1256" y="940"/>
                  <a:pt x="1244" y="936"/>
                  <a:pt x="1238" y="943"/>
                </a:cubicBezTo>
                <a:cubicBezTo>
                  <a:pt x="1231" y="951"/>
                  <a:pt x="1235" y="965"/>
                  <a:pt x="1230" y="975"/>
                </a:cubicBezTo>
                <a:cubicBezTo>
                  <a:pt x="1227" y="982"/>
                  <a:pt x="1219" y="986"/>
                  <a:pt x="1214" y="992"/>
                </a:cubicBezTo>
                <a:cubicBezTo>
                  <a:pt x="1206" y="1046"/>
                  <a:pt x="1213" y="1058"/>
                  <a:pt x="1165" y="1073"/>
                </a:cubicBezTo>
                <a:cubicBezTo>
                  <a:pt x="1149" y="1049"/>
                  <a:pt x="1141" y="1024"/>
                  <a:pt x="1125" y="1000"/>
                </a:cubicBezTo>
                <a:cubicBezTo>
                  <a:pt x="1115" y="970"/>
                  <a:pt x="1098" y="962"/>
                  <a:pt x="1084" y="935"/>
                </a:cubicBezTo>
                <a:cubicBezTo>
                  <a:pt x="1071" y="908"/>
                  <a:pt x="1086" y="911"/>
                  <a:pt x="1068" y="911"/>
                </a:cubicBezTo>
                <a:cubicBezTo>
                  <a:pt x="1056" y="946"/>
                  <a:pt x="1051" y="1001"/>
                  <a:pt x="1076" y="1032"/>
                </a:cubicBezTo>
                <a:cubicBezTo>
                  <a:pt x="1087" y="1046"/>
                  <a:pt x="1105" y="1053"/>
                  <a:pt x="1117" y="1065"/>
                </a:cubicBezTo>
                <a:cubicBezTo>
                  <a:pt x="1120" y="1081"/>
                  <a:pt x="1117" y="1099"/>
                  <a:pt x="1125" y="1113"/>
                </a:cubicBezTo>
                <a:cubicBezTo>
                  <a:pt x="1129" y="1120"/>
                  <a:pt x="1144" y="1114"/>
                  <a:pt x="1149" y="1121"/>
                </a:cubicBezTo>
                <a:cubicBezTo>
                  <a:pt x="1159" y="1135"/>
                  <a:pt x="1165" y="1170"/>
                  <a:pt x="1165" y="1170"/>
                </a:cubicBezTo>
                <a:cubicBezTo>
                  <a:pt x="1168" y="1186"/>
                  <a:pt x="1167" y="1204"/>
                  <a:pt x="1173" y="1219"/>
                </a:cubicBezTo>
                <a:cubicBezTo>
                  <a:pt x="1176" y="1226"/>
                  <a:pt x="1187" y="1228"/>
                  <a:pt x="1190" y="1235"/>
                </a:cubicBezTo>
                <a:cubicBezTo>
                  <a:pt x="1196" y="1250"/>
                  <a:pt x="1192" y="1269"/>
                  <a:pt x="1198" y="1284"/>
                </a:cubicBezTo>
                <a:cubicBezTo>
                  <a:pt x="1210" y="1312"/>
                  <a:pt x="1227" y="1329"/>
                  <a:pt x="1246" y="1349"/>
                </a:cubicBezTo>
                <a:cubicBezTo>
                  <a:pt x="1249" y="1371"/>
                  <a:pt x="1244" y="1395"/>
                  <a:pt x="1255" y="1414"/>
                </a:cubicBezTo>
                <a:cubicBezTo>
                  <a:pt x="1260" y="1424"/>
                  <a:pt x="1287" y="1411"/>
                  <a:pt x="1287" y="1422"/>
                </a:cubicBezTo>
                <a:cubicBezTo>
                  <a:pt x="1287" y="1433"/>
                  <a:pt x="1255" y="1430"/>
                  <a:pt x="1255" y="1430"/>
                </a:cubicBezTo>
                <a:cubicBezTo>
                  <a:pt x="1284" y="1385"/>
                  <a:pt x="1263" y="1405"/>
                  <a:pt x="1279" y="1454"/>
                </a:cubicBezTo>
                <a:cubicBezTo>
                  <a:pt x="1288" y="1481"/>
                  <a:pt x="1297" y="1479"/>
                  <a:pt x="1320" y="1487"/>
                </a:cubicBezTo>
                <a:cubicBezTo>
                  <a:pt x="1332" y="1548"/>
                  <a:pt x="1347" y="1534"/>
                  <a:pt x="1336" y="1600"/>
                </a:cubicBezTo>
                <a:cubicBezTo>
                  <a:pt x="1171" y="1568"/>
                  <a:pt x="1411" y="1612"/>
                  <a:pt x="954" y="1584"/>
                </a:cubicBezTo>
                <a:cubicBezTo>
                  <a:pt x="937" y="1583"/>
                  <a:pt x="906" y="1568"/>
                  <a:pt x="906" y="1568"/>
                </a:cubicBezTo>
                <a:cubicBezTo>
                  <a:pt x="888" y="1549"/>
                  <a:pt x="821" y="1520"/>
                  <a:pt x="792" y="1511"/>
                </a:cubicBezTo>
                <a:cubicBezTo>
                  <a:pt x="766" y="1473"/>
                  <a:pt x="779" y="1496"/>
                  <a:pt x="760" y="1438"/>
                </a:cubicBezTo>
                <a:cubicBezTo>
                  <a:pt x="757" y="1429"/>
                  <a:pt x="748" y="1423"/>
                  <a:pt x="744" y="1414"/>
                </a:cubicBezTo>
                <a:cubicBezTo>
                  <a:pt x="723" y="1372"/>
                  <a:pt x="704" y="1340"/>
                  <a:pt x="670" y="1308"/>
                </a:cubicBezTo>
                <a:cubicBezTo>
                  <a:pt x="654" y="1260"/>
                  <a:pt x="653" y="1232"/>
                  <a:pt x="630" y="1186"/>
                </a:cubicBezTo>
                <a:cubicBezTo>
                  <a:pt x="626" y="1178"/>
                  <a:pt x="626" y="1170"/>
                  <a:pt x="622" y="1162"/>
                </a:cubicBezTo>
                <a:cubicBezTo>
                  <a:pt x="618" y="1153"/>
                  <a:pt x="610" y="1147"/>
                  <a:pt x="606" y="1138"/>
                </a:cubicBezTo>
                <a:cubicBezTo>
                  <a:pt x="602" y="1130"/>
                  <a:pt x="597" y="1113"/>
                  <a:pt x="597" y="1113"/>
                </a:cubicBezTo>
                <a:cubicBezTo>
                  <a:pt x="591" y="1096"/>
                  <a:pt x="579" y="1082"/>
                  <a:pt x="573" y="1065"/>
                </a:cubicBezTo>
                <a:cubicBezTo>
                  <a:pt x="559" y="1024"/>
                  <a:pt x="570" y="1006"/>
                  <a:pt x="541" y="975"/>
                </a:cubicBezTo>
                <a:cubicBezTo>
                  <a:pt x="514" y="893"/>
                  <a:pt x="332" y="870"/>
                  <a:pt x="257" y="862"/>
                </a:cubicBezTo>
                <a:cubicBezTo>
                  <a:pt x="222" y="851"/>
                  <a:pt x="216" y="833"/>
                  <a:pt x="192" y="821"/>
                </a:cubicBezTo>
                <a:cubicBezTo>
                  <a:pt x="152" y="801"/>
                  <a:pt x="105" y="795"/>
                  <a:pt x="62" y="789"/>
                </a:cubicBezTo>
                <a:cubicBezTo>
                  <a:pt x="42" y="782"/>
                  <a:pt x="0" y="770"/>
                  <a:pt x="30" y="740"/>
                </a:cubicBezTo>
                <a:cubicBezTo>
                  <a:pt x="36" y="734"/>
                  <a:pt x="46" y="735"/>
                  <a:pt x="54" y="732"/>
                </a:cubicBezTo>
                <a:cubicBezTo>
                  <a:pt x="36" y="679"/>
                  <a:pt x="74" y="715"/>
                  <a:pt x="103" y="724"/>
                </a:cubicBezTo>
                <a:cubicBezTo>
                  <a:pt x="112" y="722"/>
                  <a:pt x="161" y="723"/>
                  <a:pt x="168" y="700"/>
                </a:cubicBezTo>
                <a:cubicBezTo>
                  <a:pt x="192" y="613"/>
                  <a:pt x="147" y="637"/>
                  <a:pt x="200" y="619"/>
                </a:cubicBezTo>
                <a:cubicBezTo>
                  <a:pt x="227" y="591"/>
                  <a:pt x="261" y="598"/>
                  <a:pt x="297" y="586"/>
                </a:cubicBezTo>
                <a:cubicBezTo>
                  <a:pt x="319" y="589"/>
                  <a:pt x="340" y="594"/>
                  <a:pt x="362" y="594"/>
                </a:cubicBezTo>
                <a:cubicBezTo>
                  <a:pt x="371" y="594"/>
                  <a:pt x="387" y="586"/>
                  <a:pt x="387" y="586"/>
                </a:cubicBezTo>
                <a:cubicBezTo>
                  <a:pt x="388" y="588"/>
                  <a:pt x="398" y="637"/>
                  <a:pt x="403" y="643"/>
                </a:cubicBezTo>
                <a:cubicBezTo>
                  <a:pt x="423" y="668"/>
                  <a:pt x="464" y="666"/>
                  <a:pt x="492" y="675"/>
                </a:cubicBezTo>
                <a:cubicBezTo>
                  <a:pt x="543" y="729"/>
                  <a:pt x="565" y="725"/>
                  <a:pt x="638" y="732"/>
                </a:cubicBezTo>
                <a:cubicBezTo>
                  <a:pt x="646" y="737"/>
                  <a:pt x="653" y="745"/>
                  <a:pt x="662" y="748"/>
                </a:cubicBezTo>
                <a:cubicBezTo>
                  <a:pt x="680" y="753"/>
                  <a:pt x="703" y="746"/>
                  <a:pt x="719" y="756"/>
                </a:cubicBezTo>
                <a:cubicBezTo>
                  <a:pt x="729" y="762"/>
                  <a:pt x="722" y="779"/>
                  <a:pt x="727" y="789"/>
                </a:cubicBezTo>
                <a:cubicBezTo>
                  <a:pt x="731" y="796"/>
                  <a:pt x="738" y="800"/>
                  <a:pt x="744" y="805"/>
                </a:cubicBezTo>
                <a:cubicBezTo>
                  <a:pt x="798" y="802"/>
                  <a:pt x="853" y="807"/>
                  <a:pt x="906" y="797"/>
                </a:cubicBezTo>
                <a:cubicBezTo>
                  <a:pt x="914" y="795"/>
                  <a:pt x="906" y="774"/>
                  <a:pt x="914" y="773"/>
                </a:cubicBezTo>
                <a:cubicBezTo>
                  <a:pt x="965" y="768"/>
                  <a:pt x="1017" y="778"/>
                  <a:pt x="1068" y="781"/>
                </a:cubicBezTo>
                <a:cubicBezTo>
                  <a:pt x="1065" y="789"/>
                  <a:pt x="1056" y="797"/>
                  <a:pt x="1060" y="805"/>
                </a:cubicBezTo>
                <a:cubicBezTo>
                  <a:pt x="1064" y="813"/>
                  <a:pt x="1076" y="813"/>
                  <a:pt x="1084" y="813"/>
                </a:cubicBezTo>
                <a:cubicBezTo>
                  <a:pt x="1130" y="813"/>
                  <a:pt x="1176" y="808"/>
                  <a:pt x="1222" y="805"/>
                </a:cubicBezTo>
                <a:cubicBezTo>
                  <a:pt x="1225" y="797"/>
                  <a:pt x="1226" y="789"/>
                  <a:pt x="1230" y="781"/>
                </a:cubicBezTo>
                <a:cubicBezTo>
                  <a:pt x="1234" y="772"/>
                  <a:pt x="1243" y="765"/>
                  <a:pt x="1246" y="756"/>
                </a:cubicBezTo>
                <a:cubicBezTo>
                  <a:pt x="1266" y="696"/>
                  <a:pt x="1234" y="715"/>
                  <a:pt x="1279" y="700"/>
                </a:cubicBezTo>
                <a:cubicBezTo>
                  <a:pt x="1290" y="654"/>
                  <a:pt x="1297" y="665"/>
                  <a:pt x="1328" y="635"/>
                </a:cubicBezTo>
                <a:cubicBezTo>
                  <a:pt x="1338" y="604"/>
                  <a:pt x="1354" y="569"/>
                  <a:pt x="1376" y="545"/>
                </a:cubicBezTo>
                <a:cubicBezTo>
                  <a:pt x="1379" y="521"/>
                  <a:pt x="1375" y="495"/>
                  <a:pt x="1384" y="472"/>
                </a:cubicBezTo>
                <a:cubicBezTo>
                  <a:pt x="1387" y="464"/>
                  <a:pt x="1408" y="473"/>
                  <a:pt x="1409" y="464"/>
                </a:cubicBezTo>
                <a:cubicBezTo>
                  <a:pt x="1417" y="416"/>
                  <a:pt x="1395" y="417"/>
                  <a:pt x="1368" y="408"/>
                </a:cubicBezTo>
                <a:cubicBezTo>
                  <a:pt x="1343" y="445"/>
                  <a:pt x="1341" y="436"/>
                  <a:pt x="1311" y="408"/>
                </a:cubicBezTo>
                <a:cubicBezTo>
                  <a:pt x="1280" y="455"/>
                  <a:pt x="1247" y="432"/>
                  <a:pt x="1198" y="448"/>
                </a:cubicBezTo>
                <a:cubicBezTo>
                  <a:pt x="1165" y="444"/>
                  <a:pt x="1124" y="455"/>
                  <a:pt x="1100" y="432"/>
                </a:cubicBezTo>
                <a:cubicBezTo>
                  <a:pt x="1094" y="426"/>
                  <a:pt x="1096" y="415"/>
                  <a:pt x="1092" y="408"/>
                </a:cubicBezTo>
                <a:cubicBezTo>
                  <a:pt x="1083" y="393"/>
                  <a:pt x="1065" y="384"/>
                  <a:pt x="1052" y="375"/>
                </a:cubicBezTo>
                <a:cubicBezTo>
                  <a:pt x="1019" y="385"/>
                  <a:pt x="1006" y="390"/>
                  <a:pt x="995" y="424"/>
                </a:cubicBezTo>
                <a:cubicBezTo>
                  <a:pt x="987" y="423"/>
                  <a:pt x="931" y="419"/>
                  <a:pt x="914" y="408"/>
                </a:cubicBezTo>
                <a:cubicBezTo>
                  <a:pt x="893" y="395"/>
                  <a:pt x="883" y="368"/>
                  <a:pt x="857" y="359"/>
                </a:cubicBezTo>
                <a:cubicBezTo>
                  <a:pt x="841" y="354"/>
                  <a:pt x="824" y="354"/>
                  <a:pt x="808" y="351"/>
                </a:cubicBezTo>
                <a:cubicBezTo>
                  <a:pt x="748" y="331"/>
                  <a:pt x="823" y="325"/>
                  <a:pt x="784" y="270"/>
                </a:cubicBezTo>
                <a:cubicBezTo>
                  <a:pt x="778" y="261"/>
                  <a:pt x="763" y="265"/>
                  <a:pt x="752" y="262"/>
                </a:cubicBezTo>
                <a:cubicBezTo>
                  <a:pt x="716" y="226"/>
                  <a:pt x="742" y="261"/>
                  <a:pt x="784" y="237"/>
                </a:cubicBezTo>
                <a:cubicBezTo>
                  <a:pt x="791" y="233"/>
                  <a:pt x="789" y="221"/>
                  <a:pt x="792" y="213"/>
                </a:cubicBezTo>
                <a:cubicBezTo>
                  <a:pt x="787" y="197"/>
                  <a:pt x="781" y="180"/>
                  <a:pt x="776" y="164"/>
                </a:cubicBezTo>
                <a:cubicBezTo>
                  <a:pt x="773" y="156"/>
                  <a:pt x="768" y="140"/>
                  <a:pt x="768" y="140"/>
                </a:cubicBezTo>
                <a:cubicBezTo>
                  <a:pt x="849" y="86"/>
                  <a:pt x="774" y="109"/>
                  <a:pt x="954" y="99"/>
                </a:cubicBezTo>
                <a:cubicBezTo>
                  <a:pt x="962" y="96"/>
                  <a:pt x="973" y="97"/>
                  <a:pt x="979" y="91"/>
                </a:cubicBezTo>
                <a:cubicBezTo>
                  <a:pt x="985" y="85"/>
                  <a:pt x="979" y="69"/>
                  <a:pt x="987" y="67"/>
                </a:cubicBezTo>
                <a:cubicBezTo>
                  <a:pt x="1011" y="61"/>
                  <a:pt x="1036" y="75"/>
                  <a:pt x="1060" y="75"/>
                </a:cubicBezTo>
              </a:path>
            </a:pathLst>
          </a:custGeom>
          <a:solidFill>
            <a:srgbClr val="FFFF00"/>
          </a:solidFill>
          <a:ln w="28575" cmpd="sng">
            <a:solidFill>
              <a:schemeClr val="tx1"/>
            </a:solidFill>
            <a:round/>
            <a:headEnd/>
            <a:tailEnd/>
          </a:ln>
          <a:effectLst>
            <a:softEdge rad="63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grpSp>
        <p:nvGrpSpPr>
          <p:cNvPr id="2" name="Group 18"/>
          <p:cNvGrpSpPr>
            <a:grpSpLocks/>
          </p:cNvGrpSpPr>
          <p:nvPr/>
        </p:nvGrpSpPr>
        <p:grpSpPr bwMode="auto">
          <a:xfrm rot="-1882992">
            <a:off x="784225" y="2246313"/>
            <a:ext cx="723900" cy="366712"/>
            <a:chOff x="2350" y="996"/>
            <a:chExt cx="456" cy="231"/>
          </a:xfrm>
        </p:grpSpPr>
        <p:sp>
          <p:nvSpPr>
            <p:cNvPr id="129075" name="Rectangle 19"/>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6" name="Text Box 20"/>
            <p:cNvSpPr txBox="1">
              <a:spLocks noChangeArrowheads="1"/>
            </p:cNvSpPr>
            <p:nvPr/>
          </p:nvSpPr>
          <p:spPr bwMode="auto">
            <a:xfrm>
              <a:off x="2358" y="996"/>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Gaul</a:t>
              </a:r>
            </a:p>
          </p:txBody>
        </p:sp>
      </p:grpSp>
      <p:grpSp>
        <p:nvGrpSpPr>
          <p:cNvPr id="3" name="Group 21"/>
          <p:cNvGrpSpPr>
            <a:grpSpLocks/>
          </p:cNvGrpSpPr>
          <p:nvPr/>
        </p:nvGrpSpPr>
        <p:grpSpPr bwMode="auto">
          <a:xfrm>
            <a:off x="2001838" y="2322513"/>
            <a:ext cx="723900" cy="366712"/>
            <a:chOff x="2350" y="994"/>
            <a:chExt cx="456" cy="231"/>
          </a:xfrm>
        </p:grpSpPr>
        <p:sp>
          <p:nvSpPr>
            <p:cNvPr id="129073" name="Rectangle 22"/>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4" name="Text Box 23"/>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Italy</a:t>
              </a:r>
            </a:p>
          </p:txBody>
        </p:sp>
      </p:grpSp>
      <p:grpSp>
        <p:nvGrpSpPr>
          <p:cNvPr id="4" name="Group 24"/>
          <p:cNvGrpSpPr>
            <a:grpSpLocks/>
          </p:cNvGrpSpPr>
          <p:nvPr/>
        </p:nvGrpSpPr>
        <p:grpSpPr bwMode="auto">
          <a:xfrm rot="-2218100">
            <a:off x="2862263" y="2206625"/>
            <a:ext cx="1231900" cy="366713"/>
            <a:chOff x="2350" y="994"/>
            <a:chExt cx="456" cy="231"/>
          </a:xfrm>
        </p:grpSpPr>
        <p:sp>
          <p:nvSpPr>
            <p:cNvPr id="129071" name="Rectangle 25"/>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2" name="Text Box 26"/>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0000"/>
                  </a:solidFill>
                  <a:latin typeface="Arial" charset="0"/>
                </a:rPr>
                <a:t>Illyricum</a:t>
              </a:r>
            </a:p>
          </p:txBody>
        </p:sp>
      </p:grpSp>
      <p:grpSp>
        <p:nvGrpSpPr>
          <p:cNvPr id="5" name="Group 27"/>
          <p:cNvGrpSpPr>
            <a:grpSpLocks/>
          </p:cNvGrpSpPr>
          <p:nvPr/>
        </p:nvGrpSpPr>
        <p:grpSpPr bwMode="auto">
          <a:xfrm>
            <a:off x="3830638" y="3425825"/>
            <a:ext cx="723900" cy="366713"/>
            <a:chOff x="2350" y="994"/>
            <a:chExt cx="456" cy="231"/>
          </a:xfrm>
        </p:grpSpPr>
        <p:sp>
          <p:nvSpPr>
            <p:cNvPr id="129069" name="Rectangle 28"/>
            <p:cNvSpPr>
              <a:spLocks noChangeArrowheads="1"/>
            </p:cNvSpPr>
            <p:nvPr/>
          </p:nvSpPr>
          <p:spPr bwMode="auto">
            <a:xfrm>
              <a:off x="2350" y="1024"/>
              <a:ext cx="430" cy="174"/>
            </a:xfrm>
            <a:prstGeom prst="rect">
              <a:avLst/>
            </a:prstGeom>
            <a:solidFill>
              <a:schemeClr val="bg1"/>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29070" name="Text Box 29"/>
            <p:cNvSpPr txBox="1">
              <a:spLocks noChangeArrowheads="1"/>
            </p:cNvSpPr>
            <p:nvPr/>
          </p:nvSpPr>
          <p:spPr bwMode="auto">
            <a:xfrm>
              <a:off x="2358" y="994"/>
              <a:ext cx="448" cy="231"/>
            </a:xfrm>
            <a:prstGeom prst="rect">
              <a:avLst/>
            </a:prstGeom>
            <a:noFill/>
            <a:ln w="9525">
              <a:noFill/>
              <a:miter lim="800000"/>
              <a:headEnd/>
              <a:tailEnd/>
            </a:ln>
          </p:spPr>
          <p:txBody>
            <a:bodyPr>
              <a:spAutoFit/>
            </a:bodyPr>
            <a:lstStyle/>
            <a:p>
              <a:pPr fontAlgn="base">
                <a:spcBef>
                  <a:spcPct val="50000"/>
                </a:spcBef>
                <a:spcAft>
                  <a:spcPct val="0"/>
                </a:spcAft>
              </a:pPr>
              <a:r>
                <a:rPr lang="en-US">
                  <a:solidFill>
                    <a:srgbClr val="000000"/>
                  </a:solidFill>
                  <a:latin typeface="Arial" charset="0"/>
                </a:rPr>
                <a:t>East</a:t>
              </a:r>
            </a:p>
          </p:txBody>
        </p:sp>
      </p:grpSp>
      <p:sp>
        <p:nvSpPr>
          <p:cNvPr id="101406" name="AutoShape 30"/>
          <p:cNvSpPr>
            <a:spLocks noChangeArrowheads="1"/>
          </p:cNvSpPr>
          <p:nvPr/>
        </p:nvSpPr>
        <p:spPr bwMode="auto">
          <a:xfrm rot="19838535" flipV="1">
            <a:off x="2370138" y="1368425"/>
            <a:ext cx="3821112" cy="161925"/>
          </a:xfrm>
          <a:prstGeom prst="leftArrow">
            <a:avLst>
              <a:gd name="adj1" fmla="val 50000"/>
              <a:gd name="adj2" fmla="val 589951"/>
            </a:avLst>
          </a:prstGeom>
          <a:solidFill>
            <a:srgbClr val="FF0000"/>
          </a:solidFill>
          <a:ln w="9525">
            <a:solidFill>
              <a:schemeClr val="tx1"/>
            </a:solid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01407" name="Text Box 31"/>
          <p:cNvSpPr txBox="1">
            <a:spLocks noChangeArrowheads="1"/>
          </p:cNvSpPr>
          <p:nvPr/>
        </p:nvSpPr>
        <p:spPr bwMode="auto">
          <a:xfrm>
            <a:off x="3632200" y="962025"/>
            <a:ext cx="2941638" cy="4572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a:solidFill>
                  <a:srgbClr val="000000"/>
                </a:solidFill>
                <a:effectLst>
                  <a:outerShdw blurRad="38100" dist="38100" dir="2700000" algn="tl">
                    <a:srgbClr val="C0C0C0"/>
                  </a:outerShdw>
                </a:effectLst>
                <a:latin typeface="Tahoma" pitchFamily="34" charset="0"/>
              </a:rPr>
              <a:t>Four Prefectures</a:t>
            </a:r>
            <a:r>
              <a:rPr lang="en-US" sz="2000" b="1">
                <a:solidFill>
                  <a:srgbClr val="3333CC"/>
                </a:solidFill>
                <a:effectLst>
                  <a:outerShdw blurRad="38100" dist="38100" dir="2700000" algn="tl">
                    <a:srgbClr val="C0C0C0"/>
                  </a:outerShdw>
                </a:effectLst>
                <a:latin typeface="Tahoma" pitchFamily="34" charset="0"/>
              </a:rPr>
              <a:t> </a:t>
            </a:r>
          </a:p>
        </p:txBody>
      </p:sp>
      <p:sp>
        <p:nvSpPr>
          <p:cNvPr id="129068" name="Text Box 32"/>
          <p:cNvSpPr txBox="1">
            <a:spLocks noChangeArrowheads="1"/>
          </p:cNvSpPr>
          <p:nvPr/>
        </p:nvSpPr>
        <p:spPr bwMode="auto">
          <a:xfrm>
            <a:off x="6473825" y="6138863"/>
            <a:ext cx="1568450" cy="641350"/>
          </a:xfrm>
          <a:prstGeom prst="rect">
            <a:avLst/>
          </a:prstGeom>
          <a:noFill/>
          <a:ln w="9525">
            <a:noFill/>
            <a:miter lim="800000"/>
            <a:headEnd/>
            <a:tailEnd/>
          </a:ln>
        </p:spPr>
        <p:txBody>
          <a:bodyPr>
            <a:spAutoFit/>
          </a:bodyPr>
          <a:lstStyle/>
          <a:p>
            <a:pPr fontAlgn="base">
              <a:spcBef>
                <a:spcPct val="50000"/>
              </a:spcBef>
              <a:spcAft>
                <a:spcPct val="0"/>
              </a:spcAft>
            </a:pPr>
            <a:r>
              <a:rPr lang="en-US" sz="3600" b="1">
                <a:solidFill>
                  <a:srgbClr val="FFFF00"/>
                </a:solidFill>
                <a:latin typeface="Arial" charset="0"/>
              </a:rPr>
              <a:t>Ch6:8</a:t>
            </a:r>
          </a:p>
        </p:txBody>
      </p:sp>
      <p:sp>
        <p:nvSpPr>
          <p:cNvPr id="34" name="Rectangle 3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1407"/>
                                        </p:tgtEl>
                                        <p:attrNameLst>
                                          <p:attrName>style.visibility</p:attrName>
                                        </p:attrNameLst>
                                      </p:cBhvr>
                                      <p:to>
                                        <p:strVal val="visible"/>
                                      </p:to>
                                    </p:set>
                                    <p:anim calcmode="lin" valueType="num">
                                      <p:cBhvr>
                                        <p:cTn id="7" dur="1000" fill="hold"/>
                                        <p:tgtEl>
                                          <p:spTgt spid="101407"/>
                                        </p:tgtEl>
                                        <p:attrNameLst>
                                          <p:attrName>ppt_w</p:attrName>
                                        </p:attrNameLst>
                                      </p:cBhvr>
                                      <p:tavLst>
                                        <p:tav tm="0">
                                          <p:val>
                                            <p:strVal val="#ppt_w*0.70"/>
                                          </p:val>
                                        </p:tav>
                                        <p:tav tm="100000">
                                          <p:val>
                                            <p:strVal val="#ppt_w"/>
                                          </p:val>
                                        </p:tav>
                                      </p:tavLst>
                                    </p:anim>
                                    <p:anim calcmode="lin" valueType="num">
                                      <p:cBhvr>
                                        <p:cTn id="8" dur="1000" fill="hold"/>
                                        <p:tgtEl>
                                          <p:spTgt spid="101407"/>
                                        </p:tgtEl>
                                        <p:attrNameLst>
                                          <p:attrName>ppt_h</p:attrName>
                                        </p:attrNameLst>
                                      </p:cBhvr>
                                      <p:tavLst>
                                        <p:tav tm="0">
                                          <p:val>
                                            <p:strVal val="#ppt_h"/>
                                          </p:val>
                                        </p:tav>
                                        <p:tav tm="100000">
                                          <p:val>
                                            <p:strVal val="#ppt_h"/>
                                          </p:val>
                                        </p:tav>
                                      </p:tavLst>
                                    </p:anim>
                                    <p:animEffect transition="in" filter="fade">
                                      <p:cBhvr>
                                        <p:cTn id="9" dur="1000"/>
                                        <p:tgtEl>
                                          <p:spTgt spid="101407"/>
                                        </p:tgtEl>
                                      </p:cBhvr>
                                    </p:animEffect>
                                  </p:childTnLst>
                                </p:cTn>
                              </p:par>
                              <p:par>
                                <p:cTn id="10" presetID="10" presetClass="entr" presetSubtype="0" fill="hold" nodeType="withEffect">
                                  <p:stCondLst>
                                    <p:cond delay="0"/>
                                  </p:stCondLst>
                                  <p:childTnLst>
                                    <p:set>
                                      <p:cBhvr>
                                        <p:cTn id="11" dur="1" fill="hold">
                                          <p:stCondLst>
                                            <p:cond delay="0"/>
                                          </p:stCondLst>
                                        </p:cTn>
                                        <p:tgtEl>
                                          <p:spTgt spid="101385"/>
                                        </p:tgtEl>
                                        <p:attrNameLst>
                                          <p:attrName>style.visibility</p:attrName>
                                        </p:attrNameLst>
                                      </p:cBhvr>
                                      <p:to>
                                        <p:strVal val="visible"/>
                                      </p:to>
                                    </p:set>
                                    <p:animEffect transition="in" filter="fade">
                                      <p:cBhvr>
                                        <p:cTn id="12" dur="1000"/>
                                        <p:tgtEl>
                                          <p:spTgt spid="101385"/>
                                        </p:tgtEl>
                                      </p:cBhvr>
                                    </p:animEffect>
                                  </p:childTnLst>
                                </p:cTn>
                              </p:par>
                              <p:par>
                                <p:cTn id="13" presetID="10" presetClass="entr" presetSubtype="0" fill="hold" nodeType="withEffect">
                                  <p:stCondLst>
                                    <p:cond delay="0"/>
                                  </p:stCondLst>
                                  <p:childTnLst>
                                    <p:set>
                                      <p:cBhvr>
                                        <p:cTn id="14" dur="1" fill="hold">
                                          <p:stCondLst>
                                            <p:cond delay="0"/>
                                          </p:stCondLst>
                                        </p:cTn>
                                        <p:tgtEl>
                                          <p:spTgt spid="101386"/>
                                        </p:tgtEl>
                                        <p:attrNameLst>
                                          <p:attrName>style.visibility</p:attrName>
                                        </p:attrNameLst>
                                      </p:cBhvr>
                                      <p:to>
                                        <p:strVal val="visible"/>
                                      </p:to>
                                    </p:set>
                                    <p:animEffect transition="in" filter="fade">
                                      <p:cBhvr>
                                        <p:cTn id="15" dur="2000"/>
                                        <p:tgtEl>
                                          <p:spTgt spid="101386"/>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01387"/>
                                        </p:tgtEl>
                                        <p:attrNameLst>
                                          <p:attrName>style.visibility</p:attrName>
                                        </p:attrNameLst>
                                      </p:cBhvr>
                                      <p:to>
                                        <p:strVal val="visible"/>
                                      </p:to>
                                    </p:set>
                                    <p:animEffect transition="in" filter="fade">
                                      <p:cBhvr>
                                        <p:cTn id="22" dur="1000"/>
                                        <p:tgtEl>
                                          <p:spTgt spid="101387"/>
                                        </p:tgtEl>
                                      </p:cBhvr>
                                    </p:animEffect>
                                  </p:childTnLst>
                                </p:cTn>
                              </p:par>
                              <p:par>
                                <p:cTn id="23" presetID="10" presetClass="entr" presetSubtype="0" fill="hold" nodeType="withEffect">
                                  <p:stCondLst>
                                    <p:cond delay="0"/>
                                  </p:stCondLst>
                                  <p:childTnLst>
                                    <p:set>
                                      <p:cBhvr>
                                        <p:cTn id="24" dur="1" fill="hold">
                                          <p:stCondLst>
                                            <p:cond delay="0"/>
                                          </p:stCondLst>
                                        </p:cTn>
                                        <p:tgtEl>
                                          <p:spTgt spid="101390"/>
                                        </p:tgtEl>
                                        <p:attrNameLst>
                                          <p:attrName>style.visibility</p:attrName>
                                        </p:attrNameLst>
                                      </p:cBhvr>
                                      <p:to>
                                        <p:strVal val="visible"/>
                                      </p:to>
                                    </p:set>
                                    <p:animEffect transition="in" filter="fade">
                                      <p:cBhvr>
                                        <p:cTn id="25" dur="1000"/>
                                        <p:tgtEl>
                                          <p:spTgt spid="101390"/>
                                        </p:tgtEl>
                                      </p:cBhvr>
                                    </p:animEffect>
                                  </p:childTnLst>
                                </p:cTn>
                              </p:par>
                              <p:par>
                                <p:cTn id="26" presetID="10" presetClass="entr" presetSubtype="0" fill="hold" nodeType="withEffect">
                                  <p:stCondLst>
                                    <p:cond delay="0"/>
                                  </p:stCondLst>
                                  <p:childTnLst>
                                    <p:set>
                                      <p:cBhvr>
                                        <p:cTn id="27" dur="1" fill="hold">
                                          <p:stCondLst>
                                            <p:cond delay="0"/>
                                          </p:stCondLst>
                                        </p:cTn>
                                        <p:tgtEl>
                                          <p:spTgt spid="101388"/>
                                        </p:tgtEl>
                                        <p:attrNameLst>
                                          <p:attrName>style.visibility</p:attrName>
                                        </p:attrNameLst>
                                      </p:cBhvr>
                                      <p:to>
                                        <p:strVal val="visible"/>
                                      </p:to>
                                    </p:set>
                                    <p:animEffect transition="in" filter="fade">
                                      <p:cBhvr>
                                        <p:cTn id="28" dur="2000"/>
                                        <p:tgtEl>
                                          <p:spTgt spid="101388"/>
                                        </p:tgtEl>
                                      </p:cBhvr>
                                    </p:animEffect>
                                  </p:childTnLst>
                                </p:cTn>
                              </p:par>
                              <p:par>
                                <p:cTn id="29" presetID="10" presetClass="entr" presetSubtype="0" fill="hold" nodeType="withEffect">
                                  <p:stCondLst>
                                    <p:cond delay="0"/>
                                  </p:stCondLst>
                                  <p:childTnLst>
                                    <p:set>
                                      <p:cBhvr>
                                        <p:cTn id="30" dur="1" fill="hold">
                                          <p:stCondLst>
                                            <p:cond delay="0"/>
                                          </p:stCondLst>
                                        </p:cTn>
                                        <p:tgtEl>
                                          <p:spTgt spid="101389"/>
                                        </p:tgtEl>
                                        <p:attrNameLst>
                                          <p:attrName>style.visibility</p:attrName>
                                        </p:attrNameLst>
                                      </p:cBhvr>
                                      <p:to>
                                        <p:strVal val="visible"/>
                                      </p:to>
                                    </p:set>
                                    <p:animEffect transition="in" filter="fade">
                                      <p:cBhvr>
                                        <p:cTn id="31" dur="2000"/>
                                        <p:tgtEl>
                                          <p:spTgt spid="101389"/>
                                        </p:tgtEl>
                                      </p:cBhvr>
                                    </p:animEffec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01391"/>
                                        </p:tgtEl>
                                        <p:attrNameLst>
                                          <p:attrName>style.visibility</p:attrName>
                                        </p:attrNameLst>
                                      </p:cBhvr>
                                      <p:to>
                                        <p:strVal val="visible"/>
                                      </p:to>
                                    </p:set>
                                    <p:animEffect transition="in" filter="fade">
                                      <p:cBhvr>
                                        <p:cTn id="38" dur="1000"/>
                                        <p:tgtEl>
                                          <p:spTgt spid="101391"/>
                                        </p:tgtEl>
                                      </p:cBhvr>
                                    </p:animEffect>
                                  </p:childTnLst>
                                </p:cTn>
                              </p:par>
                              <p:par>
                                <p:cTn id="39" presetID="10"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101392"/>
                                        </p:tgtEl>
                                        <p:attrNameLst>
                                          <p:attrName>style.visibility</p:attrName>
                                        </p:attrNameLst>
                                      </p:cBhvr>
                                      <p:to>
                                        <p:strVal val="visible"/>
                                      </p:to>
                                    </p:set>
                                    <p:animEffect transition="in" filter="fade">
                                      <p:cBhvr>
                                        <p:cTn id="45" dur="2000"/>
                                        <p:tgtEl>
                                          <p:spTgt spid="101392"/>
                                        </p:tgtEl>
                                      </p:cBhvr>
                                    </p:animEffect>
                                  </p:childTnLst>
                                </p:cTn>
                              </p:par>
                              <p:par>
                                <p:cTn id="46" presetID="10" presetClass="entr" presetSubtype="0" fill="hold" nodeType="withEffect">
                                  <p:stCondLst>
                                    <p:cond delay="0"/>
                                  </p:stCondLst>
                                  <p:childTnLst>
                                    <p:set>
                                      <p:cBhvr>
                                        <p:cTn id="47" dur="1" fill="hold">
                                          <p:stCondLst>
                                            <p:cond delay="0"/>
                                          </p:stCondLst>
                                        </p:cTn>
                                        <p:tgtEl>
                                          <p:spTgt spid="101393"/>
                                        </p:tgtEl>
                                        <p:attrNameLst>
                                          <p:attrName>style.visibility</p:attrName>
                                        </p:attrNameLst>
                                      </p:cBhvr>
                                      <p:to>
                                        <p:strVal val="visible"/>
                                      </p:to>
                                    </p:set>
                                    <p:animEffect transition="in" filter="fade">
                                      <p:cBhvr>
                                        <p:cTn id="48" dur="1000"/>
                                        <p:tgtEl>
                                          <p:spTgt spid="101393"/>
                                        </p:tgtEl>
                                      </p:cBhvr>
                                    </p:animEffect>
                                  </p:childTnLst>
                                </p:cTn>
                              </p:par>
                              <p:par>
                                <p:cTn id="49" presetID="10" presetClass="entr" presetSubtype="0"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childTnLst>
                                </p:cTn>
                              </p:par>
                            </p:childTnLst>
                          </p:cTn>
                        </p:par>
                        <p:par>
                          <p:cTn id="52" fill="hold">
                            <p:stCondLst>
                              <p:cond delay="7000"/>
                            </p:stCondLst>
                            <p:childTnLst>
                              <p:par>
                                <p:cTn id="53" presetID="55" presetClass="entr" presetSubtype="0" fill="hold" grpId="0" nodeType="afterEffect">
                                  <p:stCondLst>
                                    <p:cond delay="0"/>
                                  </p:stCondLst>
                                  <p:childTnLst>
                                    <p:set>
                                      <p:cBhvr>
                                        <p:cTn id="54" dur="1" fill="hold">
                                          <p:stCondLst>
                                            <p:cond delay="0"/>
                                          </p:stCondLst>
                                        </p:cTn>
                                        <p:tgtEl>
                                          <p:spTgt spid="101406"/>
                                        </p:tgtEl>
                                        <p:attrNameLst>
                                          <p:attrName>style.visibility</p:attrName>
                                        </p:attrNameLst>
                                      </p:cBhvr>
                                      <p:to>
                                        <p:strVal val="visible"/>
                                      </p:to>
                                    </p:set>
                                    <p:anim calcmode="lin" valueType="num">
                                      <p:cBhvr>
                                        <p:cTn id="55" dur="1000" fill="hold"/>
                                        <p:tgtEl>
                                          <p:spTgt spid="101406"/>
                                        </p:tgtEl>
                                        <p:attrNameLst>
                                          <p:attrName>ppt_w</p:attrName>
                                        </p:attrNameLst>
                                      </p:cBhvr>
                                      <p:tavLst>
                                        <p:tav tm="0">
                                          <p:val>
                                            <p:strVal val="#ppt_w*0.70"/>
                                          </p:val>
                                        </p:tav>
                                        <p:tav tm="100000">
                                          <p:val>
                                            <p:strVal val="#ppt_w"/>
                                          </p:val>
                                        </p:tav>
                                      </p:tavLst>
                                    </p:anim>
                                    <p:anim calcmode="lin" valueType="num">
                                      <p:cBhvr>
                                        <p:cTn id="56" dur="1000" fill="hold"/>
                                        <p:tgtEl>
                                          <p:spTgt spid="101406"/>
                                        </p:tgtEl>
                                        <p:attrNameLst>
                                          <p:attrName>ppt_h</p:attrName>
                                        </p:attrNameLst>
                                      </p:cBhvr>
                                      <p:tavLst>
                                        <p:tav tm="0">
                                          <p:val>
                                            <p:strVal val="#ppt_h"/>
                                          </p:val>
                                        </p:tav>
                                        <p:tav tm="100000">
                                          <p:val>
                                            <p:strVal val="#ppt_h"/>
                                          </p:val>
                                        </p:tav>
                                      </p:tavLst>
                                    </p:anim>
                                    <p:animEffect transition="in" filter="fade">
                                      <p:cBhvr>
                                        <p:cTn id="57" dur="1000"/>
                                        <p:tgtEl>
                                          <p:spTgt spid="101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06" grpId="0" animBg="1"/>
      <p:bldP spid="10140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Whit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grpSp>
        <p:nvGrpSpPr>
          <p:cNvPr id="2" name="Group 10"/>
          <p:cNvGrpSpPr>
            <a:grpSpLocks/>
          </p:cNvGrpSpPr>
          <p:nvPr/>
        </p:nvGrpSpPr>
        <p:grpSpPr bwMode="auto">
          <a:xfrm>
            <a:off x="5892800" y="6140450"/>
            <a:ext cx="1628775" cy="641350"/>
            <a:chOff x="3712" y="3868"/>
            <a:chExt cx="1026" cy="404"/>
          </a:xfrm>
        </p:grpSpPr>
        <p:sp>
          <p:nvSpPr>
            <p:cNvPr id="130063" name="Text Box 11"/>
            <p:cNvSpPr txBox="1">
              <a:spLocks noChangeArrowheads="1"/>
            </p:cNvSpPr>
            <p:nvPr/>
          </p:nvSpPr>
          <p:spPr bwMode="auto">
            <a:xfrm>
              <a:off x="3869" y="3868"/>
              <a:ext cx="869" cy="40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600" b="1" dirty="0">
                  <a:solidFill>
                    <a:srgbClr val="FFFF00"/>
                  </a:solidFill>
                  <a:latin typeface="Arial" charset="0"/>
                </a:rPr>
                <a:t>84yrs</a:t>
              </a:r>
            </a:p>
          </p:txBody>
        </p:sp>
        <p:sp>
          <p:nvSpPr>
            <p:cNvPr id="130064" name="Line 12"/>
            <p:cNvSpPr>
              <a:spLocks noChangeShapeType="1"/>
            </p:cNvSpPr>
            <p:nvPr/>
          </p:nvSpPr>
          <p:spPr bwMode="auto">
            <a:xfrm>
              <a:off x="371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grpSp>
      <p:sp>
        <p:nvSpPr>
          <p:cNvPr id="18" name="Rectangle 17"/>
          <p:cNvSpPr/>
          <p:nvPr/>
        </p:nvSpPr>
        <p:spPr>
          <a:xfrm>
            <a:off x="133350" y="1409700"/>
            <a:ext cx="6696000" cy="3543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20" name="Picture 2" descr="White Horse"/>
          <p:cNvPicPr>
            <a:picLocks noChangeAspect="1" noChangeArrowheads="1"/>
          </p:cNvPicPr>
          <p:nvPr/>
        </p:nvPicPr>
        <p:blipFill>
          <a:blip r:embed="rId3" cstate="print"/>
          <a:srcRect t="19444" r="26250" b="57223"/>
          <a:stretch>
            <a:fillRect/>
          </a:stretch>
        </p:blipFill>
        <p:spPr bwMode="auto">
          <a:xfrm>
            <a:off x="133350" y="971550"/>
            <a:ext cx="6743700" cy="1600200"/>
          </a:xfrm>
          <a:prstGeom prst="rect">
            <a:avLst/>
          </a:prstGeom>
          <a:noFill/>
          <a:ln w="9525">
            <a:noFill/>
            <a:miter lim="800000"/>
            <a:headEnd/>
            <a:tailEnd/>
          </a:ln>
        </p:spPr>
      </p:pic>
      <p:sp>
        <p:nvSpPr>
          <p:cNvPr id="21" name="Rectangle 20"/>
          <p:cNvSpPr/>
          <p:nvPr/>
        </p:nvSpPr>
        <p:spPr>
          <a:xfrm>
            <a:off x="4457700" y="4953000"/>
            <a:ext cx="55245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2" name="Rectangle 7"/>
          <p:cNvSpPr>
            <a:spLocks noChangeArrowheads="1"/>
          </p:cNvSpPr>
          <p:nvPr/>
        </p:nvSpPr>
        <p:spPr bwMode="auto">
          <a:xfrm>
            <a:off x="2030413" y="1870075"/>
            <a:ext cx="2952000" cy="381000"/>
          </a:xfrm>
          <a:prstGeom prst="rect">
            <a:avLst/>
          </a:prstGeom>
          <a:solidFill>
            <a:srgbClr val="FF3300">
              <a:alpha val="34901"/>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AU">
              <a:solidFill>
                <a:srgbClr val="000000"/>
              </a:solidFill>
              <a:latin typeface="Arial" charset="0"/>
            </a:endParaRPr>
          </a:p>
        </p:txBody>
      </p:sp>
      <p:pic>
        <p:nvPicPr>
          <p:cNvPr id="19" name="Picture 2" descr="1st Seal Emperors"/>
          <p:cNvPicPr>
            <a:picLocks noChangeAspect="1" noChangeArrowheads="1"/>
          </p:cNvPicPr>
          <p:nvPr/>
        </p:nvPicPr>
        <p:blipFill>
          <a:blip r:embed="rId4" cstate="print"/>
          <a:srcRect/>
          <a:stretch>
            <a:fillRect/>
          </a:stretch>
        </p:blipFill>
        <p:spPr bwMode="auto">
          <a:xfrm>
            <a:off x="876300" y="2514601"/>
            <a:ext cx="4954857" cy="3543299"/>
          </a:xfrm>
          <a:prstGeom prst="rect">
            <a:avLst/>
          </a:prstGeom>
          <a:ln>
            <a:noFill/>
          </a:ln>
          <a:effectLst>
            <a:softEdge rad="127000"/>
          </a:effectLst>
        </p:spPr>
      </p:pic>
      <p:sp>
        <p:nvSpPr>
          <p:cNvPr id="11" name="Text Box 16"/>
          <p:cNvSpPr txBox="1">
            <a:spLocks noChangeArrowheads="1"/>
          </p:cNvSpPr>
          <p:nvPr/>
        </p:nvSpPr>
        <p:spPr bwMode="auto">
          <a:xfrm>
            <a:off x="1198179" y="2996773"/>
            <a:ext cx="4382813" cy="1200329"/>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sz="2400" dirty="0">
                <a:solidFill>
                  <a:srgbClr val="3333CC"/>
                </a:solidFill>
                <a:latin typeface="Arial Rounded MT Bold" pitchFamily="34" charset="0"/>
              </a:rPr>
              <a:t>‘</a:t>
            </a:r>
            <a:r>
              <a:rPr lang="en-US" sz="2400" b="1" dirty="0">
                <a:solidFill>
                  <a:srgbClr val="3333CC"/>
                </a:solidFill>
                <a:latin typeface="Arial" pitchFamily="34" charset="0"/>
                <a:cs typeface="Arial" pitchFamily="34" charset="0"/>
              </a:rPr>
              <a:t>I </a:t>
            </a:r>
            <a:r>
              <a:rPr lang="en-US" sz="2400" b="1" dirty="0" smtClean="0">
                <a:solidFill>
                  <a:srgbClr val="3333CC"/>
                </a:solidFill>
                <a:latin typeface="Arial" pitchFamily="34" charset="0"/>
                <a:cs typeface="Arial" pitchFamily="34" charset="0"/>
              </a:rPr>
              <a:t>heard one of the four living ones saying as with a voice  of thunder.’   </a:t>
            </a:r>
            <a:r>
              <a:rPr lang="en-US" sz="2000" i="1" dirty="0" err="1" smtClean="0">
                <a:latin typeface="Arial" pitchFamily="34" charset="0"/>
                <a:cs typeface="Arial" pitchFamily="34" charset="0"/>
              </a:rPr>
              <a:t>Diaglott</a:t>
            </a:r>
            <a:endParaRPr lang="en-US" sz="2000" i="1" dirty="0">
              <a:latin typeface="Arial" pitchFamily="34" charset="0"/>
              <a:cs typeface="Arial" pitchFamily="34" charset="0"/>
            </a:endParaRPr>
          </a:p>
        </p:txBody>
      </p:sp>
      <p:sp>
        <p:nvSpPr>
          <p:cNvPr id="12" name="Rectangle 11"/>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2000"/>
                                        <p:tgtEl>
                                          <p:spTgt spid="11"/>
                                        </p:tgtEl>
                                      </p:cBhvr>
                                    </p:animEffect>
                                    <p:set>
                                      <p:cBhvr>
                                        <p:cTn id="17" dur="1" fill="hold">
                                          <p:stCondLst>
                                            <p:cond delay="1999"/>
                                          </p:stCondLst>
                                        </p:cTn>
                                        <p:tgtEl>
                                          <p:spTgt spid="11"/>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749925" y="2542717"/>
            <a:ext cx="3276600" cy="2257425"/>
            <a:chOff x="3622" y="1009"/>
            <a:chExt cx="2064" cy="1422"/>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22" y="1164"/>
              <a:ext cx="2009" cy="1267"/>
              <a:chOff x="3622" y="1164"/>
              <a:chExt cx="2009" cy="1267"/>
            </a:xfrm>
          </p:grpSpPr>
          <p:sp>
            <p:nvSpPr>
              <p:cNvPr id="8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89" name="Text Box 10"/>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latin typeface="Arial" charset="0"/>
                  </a:rPr>
                  <a:t>1 2 3 4 5 6</a:t>
                </a:r>
                <a:r>
                  <a:rPr lang="en-AU" sz="4400" dirty="0">
                    <a:solidFill>
                      <a:srgbClr val="F2F3CD"/>
                    </a:solidFill>
                    <a:latin typeface="Arial" charset="0"/>
                  </a:rPr>
                  <a:t> </a:t>
                </a:r>
              </a:p>
            </p:txBody>
          </p:sp>
          <p:sp>
            <p:nvSpPr>
              <p:cNvPr id="9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1" name="Text Box 12"/>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a:solidFill>
                      <a:srgbClr val="E5FFFF"/>
                    </a:solidFill>
                    <a:effectLst>
                      <a:outerShdw blurRad="38100" dist="38100" dir="2700000" algn="tl">
                        <a:srgbClr val="000000"/>
                      </a:outerShdw>
                    </a:effectLst>
                    <a:latin typeface="Arial" charset="0"/>
                  </a:rPr>
                  <a:t>Vials</a:t>
                </a:r>
              </a:p>
            </p:txBody>
          </p:sp>
        </p:grpSp>
        <p:sp>
          <p:nvSpPr>
            <p:cNvPr id="82" name="Text Box 13"/>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4" name="Group 14"/>
          <p:cNvGrpSpPr>
            <a:grpSpLocks/>
          </p:cNvGrpSpPr>
          <p:nvPr/>
        </p:nvGrpSpPr>
        <p:grpSpPr bwMode="auto">
          <a:xfrm>
            <a:off x="5361030" y="4019016"/>
            <a:ext cx="2916239" cy="792163"/>
            <a:chOff x="3386" y="1968"/>
            <a:chExt cx="1837" cy="499"/>
          </a:xfrm>
          <a:scene3d>
            <a:camera prst="orthographicFront">
              <a:rot lat="0" lon="0" rev="0"/>
            </a:camera>
            <a:lightRig rig="contrasting" dir="t">
              <a:rot lat="0" lon="0" rev="1500000"/>
            </a:lightRig>
          </a:scene3d>
        </p:grpSpPr>
        <p:sp>
          <p:nvSpPr>
            <p:cNvPr id="93" name="Rectangle 15"/>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4" name="Text Box 16"/>
            <p:cNvSpPr txBox="1">
              <a:spLocks noChangeArrowheads="1"/>
            </p:cNvSpPr>
            <p:nvPr/>
          </p:nvSpPr>
          <p:spPr bwMode="auto">
            <a:xfrm>
              <a:off x="3386"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Holy Roman Empire</a:t>
              </a:r>
            </a:p>
          </p:txBody>
        </p:sp>
      </p:grpSp>
      <p:grpSp>
        <p:nvGrpSpPr>
          <p:cNvPr id="5" name="Group 17"/>
          <p:cNvGrpSpPr>
            <a:grpSpLocks/>
          </p:cNvGrpSpPr>
          <p:nvPr/>
        </p:nvGrpSpPr>
        <p:grpSpPr bwMode="auto">
          <a:xfrm>
            <a:off x="2990892" y="2125205"/>
            <a:ext cx="5951539" cy="2251075"/>
            <a:chOff x="1884" y="746"/>
            <a:chExt cx="3749" cy="1418"/>
          </a:xfrm>
          <a:scene3d>
            <a:camera prst="orthographicFront">
              <a:rot lat="0" lon="0" rev="0"/>
            </a:camera>
            <a:lightRig rig="contrasting" dir="t">
              <a:rot lat="0" lon="0" rev="1500000"/>
            </a:lightRig>
          </a:scene3d>
        </p:grpSpPr>
        <p:grpSp>
          <p:nvGrpSpPr>
            <p:cNvPr id="6" name="Group 18"/>
            <p:cNvGrpSpPr>
              <a:grpSpLocks/>
            </p:cNvGrpSpPr>
            <p:nvPr/>
          </p:nvGrpSpPr>
          <p:grpSpPr bwMode="auto">
            <a:xfrm>
              <a:off x="1884" y="868"/>
              <a:ext cx="3749" cy="1296"/>
              <a:chOff x="1874" y="2255"/>
              <a:chExt cx="3749" cy="1296"/>
            </a:xfrm>
          </p:grpSpPr>
          <p:sp>
            <p:nvSpPr>
              <p:cNvPr id="98"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99"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0"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1"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2"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3"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4" name="Text Box 25"/>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F2F3CD"/>
                    </a:solidFill>
                    <a:effectLst>
                      <a:outerShdw blurRad="38100" dist="38100" dir="2700000" algn="tl">
                        <a:srgbClr val="000000">
                          <a:alpha val="43137"/>
                        </a:srgbClr>
                      </a:outerShdw>
                    </a:effectLst>
                    <a:latin typeface="Arial" charset="0"/>
                  </a:rPr>
                  <a:t>1 2 3 4 5 6</a:t>
                </a:r>
                <a:r>
                  <a:rPr lang="en-AU" sz="4400" dirty="0">
                    <a:solidFill>
                      <a:srgbClr val="F2F3CD"/>
                    </a:solidFill>
                    <a:effectLst>
                      <a:outerShdw blurRad="38100" dist="38100" dir="2700000" algn="tl">
                        <a:srgbClr val="000000">
                          <a:alpha val="43137"/>
                        </a:srgbClr>
                      </a:outerShdw>
                    </a:effectLst>
                    <a:latin typeface="Arial" charset="0"/>
                  </a:rPr>
                  <a:t> </a:t>
                </a:r>
              </a:p>
            </p:txBody>
          </p:sp>
          <p:sp>
            <p:nvSpPr>
              <p:cNvPr id="105"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6" name="Text Box 27"/>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Trumpets</a:t>
                </a:r>
              </a:p>
            </p:txBody>
          </p:sp>
        </p:grpSp>
        <p:sp>
          <p:nvSpPr>
            <p:cNvPr id="97" name="Text Box 28"/>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dirty="0">
                  <a:solidFill>
                    <a:srgbClr val="F2F3CD"/>
                  </a:solidFill>
                  <a:latin typeface="Arial" charset="0"/>
                </a:rPr>
                <a:t>7 </a:t>
              </a:r>
              <a:r>
                <a:rPr lang="en-AU" sz="4400" dirty="0">
                  <a:solidFill>
                    <a:srgbClr val="FFFFFF"/>
                  </a:solidFill>
                  <a:latin typeface="Arial" charset="0"/>
                </a:rPr>
                <a:t> </a:t>
              </a:r>
            </a:p>
          </p:txBody>
        </p:sp>
      </p:grpSp>
      <p:grpSp>
        <p:nvGrpSpPr>
          <p:cNvPr id="7" name="Group 29"/>
          <p:cNvGrpSpPr>
            <a:grpSpLocks/>
          </p:cNvGrpSpPr>
          <p:nvPr/>
        </p:nvGrpSpPr>
        <p:grpSpPr bwMode="auto">
          <a:xfrm>
            <a:off x="195272" y="1690143"/>
            <a:ext cx="8750300" cy="2238375"/>
            <a:chOff x="123" y="472"/>
            <a:chExt cx="5512" cy="1410"/>
          </a:xfrm>
          <a:scene3d>
            <a:camera prst="orthographicFront">
              <a:rot lat="0" lon="0" rev="0"/>
            </a:camera>
            <a:lightRig rig="contrasting" dir="t">
              <a:rot lat="0" lon="0" rev="1500000"/>
            </a:lightRig>
          </a:scene3d>
        </p:grpSpPr>
        <p:sp>
          <p:nvSpPr>
            <p:cNvPr id="10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0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15" name="Text Box 37"/>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E5FFFF"/>
                  </a:solidFill>
                  <a:effectLst>
                    <a:outerShdw blurRad="38100" dist="38100" dir="2700000" algn="tl">
                      <a:srgbClr val="000000"/>
                    </a:outerShdw>
                  </a:effectLst>
                  <a:latin typeface="Arial" charset="0"/>
                </a:rPr>
                <a:t>Seals</a:t>
              </a:r>
            </a:p>
          </p:txBody>
        </p:sp>
        <p:sp>
          <p:nvSpPr>
            <p:cNvPr id="116" name="Text Box 38"/>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4000" dirty="0">
                  <a:solidFill>
                    <a:srgbClr val="000000"/>
                  </a:solidFill>
                  <a:latin typeface="Arial" charset="0"/>
                </a:rPr>
                <a:t>1 2 3 4 5 6</a:t>
              </a:r>
              <a:r>
                <a:rPr lang="en-AU" sz="4400" dirty="0">
                  <a:solidFill>
                    <a:srgbClr val="FFFFFF"/>
                  </a:solidFill>
                  <a:latin typeface="Arial" charset="0"/>
                </a:rPr>
                <a:t> </a:t>
              </a:r>
            </a:p>
          </p:txBody>
        </p:sp>
        <p:sp>
          <p:nvSpPr>
            <p:cNvPr id="117" name="Text Box 39"/>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base">
                <a:spcBef>
                  <a:spcPct val="50000"/>
                </a:spcBef>
                <a:spcAft>
                  <a:spcPct val="0"/>
                </a:spcAft>
                <a:defRPr/>
              </a:pPr>
              <a:r>
                <a:rPr lang="en-AU" sz="3600">
                  <a:solidFill>
                    <a:srgbClr val="000000"/>
                  </a:solidFill>
                  <a:latin typeface="Arial" charset="0"/>
                </a:rPr>
                <a:t>7 </a:t>
              </a:r>
              <a:r>
                <a:rPr lang="en-AU" sz="4400">
                  <a:solidFill>
                    <a:srgbClr val="FFFFFF"/>
                  </a:solidFill>
                  <a:latin typeface="Arial" charset="0"/>
                </a:rPr>
                <a:t> </a:t>
              </a:r>
            </a:p>
          </p:txBody>
        </p:sp>
      </p:grpSp>
      <p:grpSp>
        <p:nvGrpSpPr>
          <p:cNvPr id="8" name="Group 40"/>
          <p:cNvGrpSpPr>
            <a:grpSpLocks/>
          </p:cNvGrpSpPr>
          <p:nvPr/>
        </p:nvGrpSpPr>
        <p:grpSpPr bwMode="auto">
          <a:xfrm>
            <a:off x="201535" y="3177703"/>
            <a:ext cx="2525723" cy="769939"/>
            <a:chOff x="137" y="1409"/>
            <a:chExt cx="1582" cy="485"/>
          </a:xfrm>
          <a:scene3d>
            <a:camera prst="orthographicFront">
              <a:rot lat="0" lon="0" rev="0"/>
            </a:camera>
            <a:lightRig rig="contrasting" dir="t">
              <a:rot lat="0" lon="0" rev="1500000"/>
            </a:lightRig>
          </a:scene3d>
        </p:grpSpPr>
        <p:sp>
          <p:nvSpPr>
            <p:cNvPr id="119" name="Rectangle 41"/>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20" name="Text Box 42"/>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Pagan Rome</a:t>
              </a:r>
            </a:p>
          </p:txBody>
        </p:sp>
      </p:grpSp>
      <p:sp>
        <p:nvSpPr>
          <p:cNvPr id="121" name="Text Box 43"/>
          <p:cNvSpPr txBox="1">
            <a:spLocks noChangeArrowheads="1"/>
          </p:cNvSpPr>
          <p:nvPr/>
        </p:nvSpPr>
        <p:spPr bwMode="auto">
          <a:xfrm>
            <a:off x="1011238" y="4035548"/>
            <a:ext cx="1017587"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alpha val="43137"/>
                    </a:srgbClr>
                  </a:outerShdw>
                </a:effectLst>
                <a:latin typeface="Arial" charset="0"/>
              </a:rPr>
              <a:t>Rev.6</a:t>
            </a:r>
          </a:p>
        </p:txBody>
      </p:sp>
      <p:sp>
        <p:nvSpPr>
          <p:cNvPr id="122" name="Text Box 49"/>
          <p:cNvSpPr txBox="1">
            <a:spLocks noChangeArrowheads="1"/>
          </p:cNvSpPr>
          <p:nvPr/>
        </p:nvSpPr>
        <p:spPr bwMode="auto">
          <a:xfrm>
            <a:off x="3619500" y="4426073"/>
            <a:ext cx="1582738"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Rev.8 &amp; 9</a:t>
            </a:r>
          </a:p>
        </p:txBody>
      </p:sp>
      <p:sp>
        <p:nvSpPr>
          <p:cNvPr id="123" name="Text Box 55"/>
          <p:cNvSpPr txBox="1">
            <a:spLocks noChangeArrowheads="1"/>
          </p:cNvSpPr>
          <p:nvPr/>
        </p:nvSpPr>
        <p:spPr bwMode="auto">
          <a:xfrm>
            <a:off x="6326188" y="4864223"/>
            <a:ext cx="1133475" cy="4000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000" b="1" dirty="0">
                <a:solidFill>
                  <a:srgbClr val="FF9900"/>
                </a:solidFill>
                <a:effectLst>
                  <a:outerShdw blurRad="38100" dist="38100" dir="2700000" algn="tl">
                    <a:srgbClr val="000000"/>
                  </a:outerShdw>
                </a:effectLst>
                <a:latin typeface="Arial" charset="0"/>
              </a:rPr>
              <a:t>Rev.16</a:t>
            </a:r>
          </a:p>
        </p:txBody>
      </p:sp>
      <p:grpSp>
        <p:nvGrpSpPr>
          <p:cNvPr id="9" name="Group 69"/>
          <p:cNvGrpSpPr>
            <a:grpSpLocks/>
          </p:cNvGrpSpPr>
          <p:nvPr/>
        </p:nvGrpSpPr>
        <p:grpSpPr bwMode="auto">
          <a:xfrm>
            <a:off x="3001974" y="3585637"/>
            <a:ext cx="2554287" cy="804864"/>
            <a:chOff x="1874" y="1666"/>
            <a:chExt cx="1609" cy="507"/>
          </a:xfrm>
          <a:scene3d>
            <a:camera prst="orthographicFront">
              <a:rot lat="0" lon="0" rev="0"/>
            </a:camera>
            <a:lightRig rig="contrasting" dir="t">
              <a:rot lat="0" lon="0" rev="1500000"/>
            </a:lightRig>
          </a:scene3d>
        </p:grpSpPr>
        <p:sp>
          <p:nvSpPr>
            <p:cNvPr id="125" name="Rectangle 70"/>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base">
                <a:spcBef>
                  <a:spcPct val="0"/>
                </a:spcBef>
                <a:spcAft>
                  <a:spcPct val="0"/>
                </a:spcAft>
                <a:defRPr/>
              </a:pPr>
              <a:endParaRPr lang="en-US">
                <a:solidFill>
                  <a:srgbClr val="FFFFFF"/>
                </a:solidFill>
                <a:latin typeface="Arial" charset="0"/>
              </a:endParaRPr>
            </a:p>
          </p:txBody>
        </p:sp>
        <p:sp>
          <p:nvSpPr>
            <p:cNvPr id="126"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fontAlgn="base">
                <a:spcBef>
                  <a:spcPct val="50000"/>
                </a:spcBef>
                <a:spcAft>
                  <a:spcPct val="0"/>
                </a:spcAft>
                <a:defRPr/>
              </a:pPr>
              <a:r>
                <a:rPr lang="en-AU" sz="2200" dirty="0">
                  <a:solidFill>
                    <a:srgbClr val="FFFFFF"/>
                  </a:solidFill>
                  <a:latin typeface="Arial" charset="0"/>
                </a:rPr>
                <a:t>Judgement -  Christian Rome</a:t>
              </a:r>
            </a:p>
          </p:txBody>
        </p:sp>
      </p:grpSp>
      <p:grpSp>
        <p:nvGrpSpPr>
          <p:cNvPr id="10" name="Group 44"/>
          <p:cNvGrpSpPr>
            <a:grpSpLocks/>
          </p:cNvGrpSpPr>
          <p:nvPr/>
        </p:nvGrpSpPr>
        <p:grpSpPr bwMode="auto">
          <a:xfrm>
            <a:off x="203200" y="3975223"/>
            <a:ext cx="2540000" cy="1182688"/>
            <a:chOff x="128" y="2226"/>
            <a:chExt cx="1600" cy="745"/>
          </a:xfrm>
        </p:grpSpPr>
        <p:sp>
          <p:nvSpPr>
            <p:cNvPr id="131" name="Line 45"/>
            <p:cNvSpPr>
              <a:spLocks noChangeShapeType="1"/>
            </p:cNvSpPr>
            <p:nvPr/>
          </p:nvSpPr>
          <p:spPr bwMode="auto">
            <a:xfrm>
              <a:off x="1728" y="2226"/>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ln>
                  <a:solidFill>
                    <a:sysClr val="windowText" lastClr="000000"/>
                  </a:solidFill>
                </a:ln>
                <a:solidFill>
                  <a:srgbClr val="FFFFFF"/>
                </a:solidFill>
                <a:latin typeface="Arial" charset="0"/>
              </a:endParaRPr>
            </a:p>
          </p:txBody>
        </p:sp>
        <p:sp>
          <p:nvSpPr>
            <p:cNvPr id="132" name="Line 46"/>
            <p:cNvSpPr>
              <a:spLocks noChangeShapeType="1"/>
            </p:cNvSpPr>
            <p:nvPr/>
          </p:nvSpPr>
          <p:spPr bwMode="auto">
            <a:xfrm>
              <a:off x="137" y="2236"/>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3" name="Line 47"/>
            <p:cNvSpPr>
              <a:spLocks noChangeShapeType="1"/>
            </p:cNvSpPr>
            <p:nvPr/>
          </p:nvSpPr>
          <p:spPr bwMode="auto">
            <a:xfrm>
              <a:off x="128" y="2717"/>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4" name="Text Box 48"/>
            <p:cNvSpPr txBox="1">
              <a:spLocks noChangeArrowheads="1"/>
            </p:cNvSpPr>
            <p:nvPr/>
          </p:nvSpPr>
          <p:spPr bwMode="auto">
            <a:xfrm>
              <a:off x="292" y="2738"/>
              <a:ext cx="1326"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a:solidFill>
                    <a:srgbClr val="FFFF00"/>
                  </a:solidFill>
                  <a:effectLst>
                    <a:outerShdw blurRad="38100" dist="38100" dir="2700000" algn="tl">
                      <a:srgbClr val="000000"/>
                    </a:outerShdw>
                  </a:effectLst>
                  <a:latin typeface="Arial" charset="0"/>
                </a:rPr>
                <a:t>AD 96 – AD 324</a:t>
              </a:r>
            </a:p>
          </p:txBody>
        </p:sp>
      </p:grpSp>
      <p:grpSp>
        <p:nvGrpSpPr>
          <p:cNvPr id="11" name="Group 50"/>
          <p:cNvGrpSpPr>
            <a:grpSpLocks/>
          </p:cNvGrpSpPr>
          <p:nvPr/>
        </p:nvGrpSpPr>
        <p:grpSpPr bwMode="auto">
          <a:xfrm>
            <a:off x="3005138" y="4426073"/>
            <a:ext cx="2659062" cy="1182688"/>
            <a:chOff x="1893" y="2195"/>
            <a:chExt cx="1675" cy="745"/>
          </a:xfrm>
        </p:grpSpPr>
        <p:sp>
          <p:nvSpPr>
            <p:cNvPr id="136" name="Line 51"/>
            <p:cNvSpPr>
              <a:spLocks noChangeShapeType="1"/>
            </p:cNvSpPr>
            <p:nvPr/>
          </p:nvSpPr>
          <p:spPr bwMode="auto">
            <a:xfrm>
              <a:off x="3502" y="2195"/>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7" name="Line 52"/>
            <p:cNvSpPr>
              <a:spLocks noChangeShapeType="1"/>
            </p:cNvSpPr>
            <p:nvPr/>
          </p:nvSpPr>
          <p:spPr bwMode="auto">
            <a:xfrm>
              <a:off x="1893" y="2205"/>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38" name="Line 53"/>
            <p:cNvSpPr>
              <a:spLocks noChangeShapeType="1"/>
            </p:cNvSpPr>
            <p:nvPr/>
          </p:nvSpPr>
          <p:spPr bwMode="auto">
            <a:xfrm>
              <a:off x="1893" y="2686"/>
              <a:ext cx="1600"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sp>
          <p:nvSpPr>
            <p:cNvPr id="139" name="Text Box 54"/>
            <p:cNvSpPr txBox="1">
              <a:spLocks noChangeArrowheads="1"/>
            </p:cNvSpPr>
            <p:nvPr/>
          </p:nvSpPr>
          <p:spPr bwMode="auto">
            <a:xfrm>
              <a:off x="1995" y="2707"/>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395 – AD 1685</a:t>
              </a:r>
            </a:p>
          </p:txBody>
        </p:sp>
      </p:grpSp>
      <p:grpSp>
        <p:nvGrpSpPr>
          <p:cNvPr id="12" name="Group 56"/>
          <p:cNvGrpSpPr>
            <a:grpSpLocks/>
          </p:cNvGrpSpPr>
          <p:nvPr/>
        </p:nvGrpSpPr>
        <p:grpSpPr bwMode="auto">
          <a:xfrm>
            <a:off x="5715000" y="4846761"/>
            <a:ext cx="2497138" cy="1225550"/>
            <a:chOff x="3600" y="2460"/>
            <a:chExt cx="1573" cy="772"/>
          </a:xfrm>
        </p:grpSpPr>
        <p:grpSp>
          <p:nvGrpSpPr>
            <p:cNvPr id="13" name="Group 57"/>
            <p:cNvGrpSpPr>
              <a:grpSpLocks/>
            </p:cNvGrpSpPr>
            <p:nvPr/>
          </p:nvGrpSpPr>
          <p:grpSpPr bwMode="auto">
            <a:xfrm>
              <a:off x="3621" y="2460"/>
              <a:ext cx="1384" cy="612"/>
              <a:chOff x="3621" y="2460"/>
              <a:chExt cx="1384" cy="612"/>
            </a:xfrm>
          </p:grpSpPr>
          <p:sp>
            <p:nvSpPr>
              <p:cNvPr id="143" name="Line 58"/>
              <p:cNvSpPr>
                <a:spLocks noChangeShapeType="1"/>
              </p:cNvSpPr>
              <p:nvPr/>
            </p:nvSpPr>
            <p:spPr bwMode="auto">
              <a:xfrm>
                <a:off x="5005" y="2460"/>
                <a:ext cx="0" cy="612"/>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4" name="Line 59"/>
              <p:cNvSpPr>
                <a:spLocks noChangeShapeType="1"/>
              </p:cNvSpPr>
              <p:nvPr/>
            </p:nvSpPr>
            <p:spPr bwMode="auto">
              <a:xfrm>
                <a:off x="3621" y="2470"/>
                <a:ext cx="0" cy="576"/>
              </a:xfrm>
              <a:prstGeom prst="line">
                <a:avLst/>
              </a:prstGeom>
              <a:noFill/>
              <a:ln w="19050">
                <a:solidFill>
                  <a:srgbClr val="808080">
                    <a:lumMod val="50000"/>
                  </a:srgbClr>
                </a:solidFill>
                <a:round/>
                <a:headEnd/>
                <a:tailEnd/>
              </a:ln>
            </p:spPr>
            <p:txBody>
              <a:bodyPr/>
              <a:lstStyle/>
              <a:p>
                <a:pPr fontAlgn="base">
                  <a:spcBef>
                    <a:spcPct val="0"/>
                  </a:spcBef>
                  <a:spcAft>
                    <a:spcPct val="0"/>
                  </a:spcAft>
                  <a:defRPr/>
                </a:pPr>
                <a:endParaRPr lang="en-AU" kern="0">
                  <a:solidFill>
                    <a:srgbClr val="FFFFFF"/>
                  </a:solidFill>
                  <a:latin typeface="Arial" charset="0"/>
                </a:endParaRPr>
              </a:p>
            </p:txBody>
          </p:sp>
          <p:sp>
            <p:nvSpPr>
              <p:cNvPr id="145" name="Line 60"/>
              <p:cNvSpPr>
                <a:spLocks noChangeShapeType="1"/>
              </p:cNvSpPr>
              <p:nvPr/>
            </p:nvSpPr>
            <p:spPr bwMode="auto">
              <a:xfrm>
                <a:off x="3621" y="2951"/>
                <a:ext cx="1344" cy="0"/>
              </a:xfrm>
              <a:prstGeom prst="line">
                <a:avLst/>
              </a:prstGeom>
              <a:noFill/>
              <a:ln w="19050">
                <a:solidFill>
                  <a:srgbClr val="808080">
                    <a:lumMod val="50000"/>
                  </a:srgbClr>
                </a:solidFill>
                <a:round/>
                <a:headEnd type="triangle" w="med" len="med"/>
                <a:tailEnd type="triangle" w="med" len="med"/>
              </a:ln>
            </p:spPr>
            <p:txBody>
              <a:bodyPr/>
              <a:lstStyle/>
              <a:p>
                <a:pPr fontAlgn="base">
                  <a:spcBef>
                    <a:spcPct val="0"/>
                  </a:spcBef>
                  <a:spcAft>
                    <a:spcPct val="0"/>
                  </a:spcAft>
                  <a:defRPr/>
                </a:pPr>
                <a:endParaRPr lang="en-AU" kern="0">
                  <a:solidFill>
                    <a:srgbClr val="FFFFFF"/>
                  </a:solidFill>
                  <a:latin typeface="Arial" charset="0"/>
                </a:endParaRPr>
              </a:p>
            </p:txBody>
          </p:sp>
        </p:grpSp>
        <p:sp>
          <p:nvSpPr>
            <p:cNvPr id="142" name="Text Box 61"/>
            <p:cNvSpPr txBox="1">
              <a:spLocks noChangeArrowheads="1"/>
            </p:cNvSpPr>
            <p:nvPr/>
          </p:nvSpPr>
          <p:spPr bwMode="auto">
            <a:xfrm>
              <a:off x="3600" y="2999"/>
              <a:ext cx="1573" cy="23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b="1" kern="0" dirty="0">
                  <a:solidFill>
                    <a:srgbClr val="FFFF00"/>
                  </a:solidFill>
                  <a:effectLst>
                    <a:outerShdw blurRad="38100" dist="38100" dir="2700000" algn="tl">
                      <a:srgbClr val="000000"/>
                    </a:outerShdw>
                  </a:effectLst>
                  <a:latin typeface="Arial" charset="0"/>
                </a:rPr>
                <a:t>AD 1789 – AD 1820</a:t>
              </a:r>
            </a:p>
          </p:txBody>
        </p:sp>
      </p:grpSp>
      <p:sp>
        <p:nvSpPr>
          <p:cNvPr id="122897" name="Rectangle 68"/>
          <p:cNvSpPr>
            <a:spLocks noChangeArrowheads="1"/>
          </p:cNvSpPr>
          <p:nvPr/>
        </p:nvSpPr>
        <p:spPr bwMode="auto">
          <a:xfrm>
            <a:off x="0" y="0"/>
            <a:ext cx="9144000" cy="6858000"/>
          </a:xfrm>
          <a:prstGeom prst="rect">
            <a:avLst/>
          </a:prstGeom>
          <a:noFill/>
          <a:ln w="76200" algn="ctr">
            <a:solidFill>
              <a:schemeClr val="tx1"/>
            </a:solidFill>
            <a:round/>
            <a:headEnd/>
            <a:tailEnd/>
          </a:ln>
        </p:spPr>
        <p:txBody>
          <a:bodyPr/>
          <a:lstStyle/>
          <a:p>
            <a:pPr fontAlgn="base">
              <a:spcBef>
                <a:spcPct val="0"/>
              </a:spcBef>
              <a:spcAft>
                <a:spcPct val="0"/>
              </a:spcAft>
            </a:pPr>
            <a:endParaRPr lang="en-AU" i="1">
              <a:solidFill>
                <a:srgbClr val="FFFFFF"/>
              </a:solidFill>
              <a:latin typeface="Arial" charset="0"/>
            </a:endParaRPr>
          </a:p>
        </p:txBody>
      </p:sp>
      <p:sp>
        <p:nvSpPr>
          <p:cNvPr id="71" name="Text Box 78"/>
          <p:cNvSpPr txBox="1">
            <a:spLocks noChangeArrowheads="1"/>
          </p:cNvSpPr>
          <p:nvPr/>
        </p:nvSpPr>
        <p:spPr bwMode="auto">
          <a:xfrm>
            <a:off x="2642598" y="407067"/>
            <a:ext cx="6465282" cy="707886"/>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AU" sz="4000" b="1" i="1" dirty="0">
                <a:solidFill>
                  <a:srgbClr val="FFFFFF"/>
                </a:solidFill>
                <a:effectLst>
                  <a:outerShdw blurRad="38100" dist="38100" dir="2700000" algn="tl">
                    <a:srgbClr val="000000"/>
                  </a:outerShdw>
                </a:effectLst>
                <a:latin typeface="Times New Roman" pitchFamily="18" charset="0"/>
              </a:rPr>
              <a:t>Unsealed - “Come and See!”</a:t>
            </a:r>
          </a:p>
        </p:txBody>
      </p:sp>
      <p:pic>
        <p:nvPicPr>
          <p:cNvPr id="67" name="Picture 66" descr="scroll.png"/>
          <p:cNvPicPr>
            <a:picLocks noChangeAspect="1"/>
          </p:cNvPicPr>
          <p:nvPr/>
        </p:nvPicPr>
        <p:blipFill>
          <a:blip r:embed="rId4" cstate="print"/>
          <a:srcRect l="23667" t="14490" r="12559" b="17754"/>
          <a:stretch>
            <a:fillRect/>
          </a:stretch>
        </p:blipFill>
        <p:spPr>
          <a:xfrm rot="21172116">
            <a:off x="245890" y="203750"/>
            <a:ext cx="2261669" cy="1590464"/>
          </a:xfrm>
          <a:prstGeom prst="rect">
            <a:avLst/>
          </a:prstGeom>
        </p:spPr>
      </p:pic>
      <p:sp>
        <p:nvSpPr>
          <p:cNvPr id="68" name="Rectangle 67"/>
          <p:cNvSpPr/>
          <p:nvPr/>
        </p:nvSpPr>
        <p:spPr>
          <a:xfrm>
            <a:off x="197726" y="1860353"/>
            <a:ext cx="4464000" cy="3780000"/>
          </a:xfrm>
          <a:prstGeom prst="rect">
            <a:avLst/>
          </a:prstGeom>
          <a:solidFill>
            <a:srgbClr val="FFFFFF">
              <a:alpha val="5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70" name="Text Box 78"/>
          <p:cNvSpPr txBox="1">
            <a:spLocks noChangeArrowheads="1"/>
          </p:cNvSpPr>
          <p:nvPr/>
        </p:nvSpPr>
        <p:spPr bwMode="auto">
          <a:xfrm>
            <a:off x="3714668" y="1010555"/>
            <a:ext cx="3947393" cy="584775"/>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AU" sz="3200" b="1" i="1" dirty="0" smtClean="0">
                <a:solidFill>
                  <a:srgbClr val="FFFFFF"/>
                </a:solidFill>
                <a:effectLst>
                  <a:outerShdw blurRad="38100" dist="38100" dir="2700000" algn="tl">
                    <a:srgbClr val="000000"/>
                  </a:outerShdw>
                </a:effectLst>
                <a:latin typeface="Times New Roman" pitchFamily="18" charset="0"/>
              </a:rPr>
              <a:t>Witnessing for Christ</a:t>
            </a:r>
            <a:endParaRPr lang="en-AU" sz="3200" b="1" i="1" dirty="0">
              <a:solidFill>
                <a:srgbClr val="FFFFFF"/>
              </a:solidFill>
              <a:effectLst>
                <a:outerShdw blurRad="38100" dist="38100" dir="2700000" algn="tl">
                  <a:srgbClr val="000000"/>
                </a:outerShdw>
              </a:effectLst>
              <a:latin typeface="Times New Roman" pitchFamily="18" charset="0"/>
            </a:endParaRPr>
          </a:p>
        </p:txBody>
      </p:sp>
      <p:sp>
        <p:nvSpPr>
          <p:cNvPr id="73" name="Rectangle 7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74" name="Text Box 3"/>
          <p:cNvSpPr txBox="1">
            <a:spLocks noChangeArrowheads="1"/>
          </p:cNvSpPr>
          <p:nvPr/>
        </p:nvSpPr>
        <p:spPr bwMode="auto">
          <a:xfrm>
            <a:off x="6329196" y="6396686"/>
            <a:ext cx="2814803"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solidFill>
                  <a:srgbClr val="FFFFFF"/>
                </a:solidFill>
                <a:latin typeface="Arial" charset="0"/>
                <a:cs typeface="Arial" charset="0"/>
              </a:rPr>
              <a:t>South West  </a:t>
            </a:r>
            <a:r>
              <a:rPr lang="en-US" sz="1400" dirty="0">
                <a:solidFill>
                  <a:srgbClr val="FFFFFF"/>
                </a:solidFill>
                <a:latin typeface="Arial" charset="0"/>
                <a:cs typeface="Arial" charset="0"/>
              </a:rPr>
              <a:t>Bible School </a:t>
            </a:r>
            <a:r>
              <a:rPr lang="en-US" sz="1400" dirty="0" smtClean="0">
                <a:solidFill>
                  <a:srgbClr val="FFFFFF"/>
                </a:solidFill>
                <a:latin typeface="Arial" charset="0"/>
                <a:cs typeface="Arial" charset="0"/>
              </a:rPr>
              <a:t>2015</a:t>
            </a:r>
            <a:endParaRPr lang="en-US" sz="1400" dirty="0">
              <a:solidFill>
                <a:srgbClr val="FFFFFF"/>
              </a:solidFill>
              <a:latin typeface="Arial" charset="0"/>
              <a:cs typeface="Arial" charset="0"/>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1000" fill="hold"/>
                                        <p:tgtEl>
                                          <p:spTgt spid="68"/>
                                        </p:tgtEl>
                                        <p:attrNameLst>
                                          <p:attrName>ppt_w</p:attrName>
                                        </p:attrNameLst>
                                      </p:cBhvr>
                                      <p:tavLst>
                                        <p:tav tm="0">
                                          <p:val>
                                            <p:strVal val="#ppt_w*0.70"/>
                                          </p:val>
                                        </p:tav>
                                        <p:tav tm="100000">
                                          <p:val>
                                            <p:strVal val="#ppt_w"/>
                                          </p:val>
                                        </p:tav>
                                      </p:tavLst>
                                    </p:anim>
                                    <p:anim calcmode="lin" valueType="num">
                                      <p:cBhvr>
                                        <p:cTn id="8" dur="1000" fill="hold"/>
                                        <p:tgtEl>
                                          <p:spTgt spid="68"/>
                                        </p:tgtEl>
                                        <p:attrNameLst>
                                          <p:attrName>ppt_h</p:attrName>
                                        </p:attrNameLst>
                                      </p:cBhvr>
                                      <p:tavLst>
                                        <p:tav tm="0">
                                          <p:val>
                                            <p:strVal val="#ppt_h"/>
                                          </p:val>
                                        </p:tav>
                                        <p:tav tm="100000">
                                          <p:val>
                                            <p:strVal val="#ppt_h"/>
                                          </p:val>
                                        </p:tav>
                                      </p:tavLst>
                                    </p:anim>
                                    <p:animEffect transition="in" filter="fade">
                                      <p:cBhvr>
                                        <p:cTn id="9" dur="1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Invitation To 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9" name="Rectangle 28"/>
          <p:cNvSpPr/>
          <p:nvPr/>
        </p:nvSpPr>
        <p:spPr>
          <a:xfrm>
            <a:off x="2622055" y="2417104"/>
            <a:ext cx="3641834"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25955" name="Rectangle 3"/>
          <p:cNvSpPr>
            <a:spLocks noChangeArrowheads="1"/>
          </p:cNvSpPr>
          <p:nvPr/>
        </p:nvSpPr>
        <p:spPr bwMode="auto">
          <a:xfrm>
            <a:off x="0" y="2308477"/>
            <a:ext cx="9144000" cy="4573588"/>
          </a:xfrm>
          <a:prstGeom prst="rect">
            <a:avLst/>
          </a:prstGeom>
          <a:solidFill>
            <a:schemeClr val="accent1"/>
          </a:solidFill>
          <a:ln w="9525">
            <a:noFill/>
            <a:miter lim="800000"/>
            <a:headEnd/>
            <a:tailEnd/>
          </a:ln>
          <a:effectLst>
            <a:outerShdw blurRad="149987" dist="250190" dir="8460000" algn="ctr">
              <a:srgbClr val="000000">
                <a:alpha val="28000"/>
              </a:srgbClr>
            </a:outerShdw>
            <a:softEdge rad="317500"/>
          </a:effectLst>
        </p:spPr>
        <p:txBody>
          <a:bodyPr wrap="none" anchor="ctr"/>
          <a:lstStyle/>
          <a:p>
            <a:pPr fontAlgn="base">
              <a:spcBef>
                <a:spcPct val="0"/>
              </a:spcBef>
              <a:spcAft>
                <a:spcPct val="0"/>
              </a:spcAft>
            </a:pPr>
            <a:endParaRPr lang="en-AU">
              <a:solidFill>
                <a:srgbClr val="FFFFFF"/>
              </a:solidFill>
            </a:endParaRPr>
          </a:p>
        </p:txBody>
      </p:sp>
      <p:sp>
        <p:nvSpPr>
          <p:cNvPr id="8196" name="WordArt 4"/>
          <p:cNvSpPr>
            <a:spLocks noChangeArrowheads="1" noChangeShapeType="1" noTextEdit="1"/>
          </p:cNvSpPr>
          <p:nvPr/>
        </p:nvSpPr>
        <p:spPr bwMode="auto">
          <a:xfrm>
            <a:off x="2335044" y="2828089"/>
            <a:ext cx="4465638" cy="3365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kern="10" dirty="0">
                <a:ln w="9525">
                  <a:solidFill>
                    <a:srgbClr val="000000"/>
                  </a:solidFill>
                  <a:round/>
                  <a:headEnd/>
                  <a:tailEnd/>
                </a:ln>
                <a:solidFill>
                  <a:schemeClr val="bg1"/>
                </a:solidFill>
                <a:latin typeface="Franklin Gothic Demi"/>
              </a:rPr>
              <a:t>"Come and see"</a:t>
            </a:r>
          </a:p>
        </p:txBody>
      </p:sp>
      <p:sp>
        <p:nvSpPr>
          <p:cNvPr id="8197" name="WordArt 5"/>
          <p:cNvSpPr>
            <a:spLocks noChangeArrowheads="1" noChangeShapeType="1" noTextEdit="1"/>
          </p:cNvSpPr>
          <p:nvPr/>
        </p:nvSpPr>
        <p:spPr bwMode="auto">
          <a:xfrm>
            <a:off x="2335044" y="3667877"/>
            <a:ext cx="4465638" cy="3365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kern="10" dirty="0">
                <a:ln w="9525">
                  <a:solidFill>
                    <a:srgbClr val="000000"/>
                  </a:solidFill>
                  <a:round/>
                  <a:headEnd/>
                  <a:tailEnd/>
                </a:ln>
                <a:solidFill>
                  <a:schemeClr val="bg1"/>
                </a:solidFill>
                <a:latin typeface="Franklin Gothic Demi"/>
              </a:rPr>
              <a:t>"Come and see"</a:t>
            </a:r>
          </a:p>
        </p:txBody>
      </p:sp>
      <p:sp>
        <p:nvSpPr>
          <p:cNvPr id="8198" name="WordArt 6"/>
          <p:cNvSpPr>
            <a:spLocks noChangeArrowheads="1" noChangeShapeType="1" noTextEdit="1"/>
          </p:cNvSpPr>
          <p:nvPr/>
        </p:nvSpPr>
        <p:spPr bwMode="auto">
          <a:xfrm>
            <a:off x="2335044" y="4460039"/>
            <a:ext cx="4465638" cy="3365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kern="10" dirty="0">
                <a:ln w="9525">
                  <a:solidFill>
                    <a:srgbClr val="000000"/>
                  </a:solidFill>
                  <a:round/>
                  <a:headEnd/>
                  <a:tailEnd/>
                </a:ln>
                <a:solidFill>
                  <a:schemeClr val="bg1"/>
                </a:solidFill>
                <a:latin typeface="Franklin Gothic Demi"/>
              </a:rPr>
              <a:t>"Come and see"</a:t>
            </a:r>
          </a:p>
        </p:txBody>
      </p:sp>
      <p:sp>
        <p:nvSpPr>
          <p:cNvPr id="8199" name="WordArt 7"/>
          <p:cNvSpPr>
            <a:spLocks noChangeArrowheads="1" noChangeShapeType="1" noTextEdit="1"/>
          </p:cNvSpPr>
          <p:nvPr/>
        </p:nvSpPr>
        <p:spPr bwMode="auto">
          <a:xfrm>
            <a:off x="2335044" y="5276014"/>
            <a:ext cx="4465638" cy="33655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1600" kern="10" dirty="0">
                <a:ln w="9525">
                  <a:solidFill>
                    <a:srgbClr val="000000"/>
                  </a:solidFill>
                  <a:round/>
                  <a:headEnd/>
                  <a:tailEnd/>
                </a:ln>
                <a:solidFill>
                  <a:schemeClr val="bg1"/>
                </a:solidFill>
                <a:latin typeface="Franklin Gothic Demi"/>
              </a:rPr>
              <a:t>"Come and see"</a:t>
            </a:r>
          </a:p>
        </p:txBody>
      </p:sp>
      <p:grpSp>
        <p:nvGrpSpPr>
          <p:cNvPr id="2" name="Group 8"/>
          <p:cNvGrpSpPr>
            <a:grpSpLocks/>
          </p:cNvGrpSpPr>
          <p:nvPr/>
        </p:nvGrpSpPr>
        <p:grpSpPr bwMode="auto">
          <a:xfrm>
            <a:off x="6948319" y="2837614"/>
            <a:ext cx="647700" cy="2808288"/>
            <a:chOff x="4198" y="1742"/>
            <a:chExt cx="408" cy="1769"/>
          </a:xfrm>
        </p:grpSpPr>
        <p:sp>
          <p:nvSpPr>
            <p:cNvPr id="8201" name="Text Box 9"/>
            <p:cNvSpPr txBox="1">
              <a:spLocks noChangeArrowheads="1"/>
            </p:cNvSpPr>
            <p:nvPr/>
          </p:nvSpPr>
          <p:spPr bwMode="auto">
            <a:xfrm>
              <a:off x="4198" y="1742"/>
              <a:ext cx="408"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a:solidFill>
                    <a:srgbClr val="FFFFFF"/>
                  </a:solidFill>
                  <a:effectLst>
                    <a:outerShdw blurRad="38100" dist="38100" dir="2700000" algn="tl">
                      <a:srgbClr val="010199"/>
                    </a:outerShdw>
                  </a:effectLst>
                </a:rPr>
                <a:t>6:1</a:t>
              </a:r>
            </a:p>
          </p:txBody>
        </p:sp>
        <p:sp>
          <p:nvSpPr>
            <p:cNvPr id="8202" name="Text Box 10"/>
            <p:cNvSpPr txBox="1">
              <a:spLocks noChangeArrowheads="1"/>
            </p:cNvSpPr>
            <p:nvPr/>
          </p:nvSpPr>
          <p:spPr bwMode="auto">
            <a:xfrm>
              <a:off x="4198" y="2762"/>
              <a:ext cx="408"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a:solidFill>
                    <a:srgbClr val="FFFFFF"/>
                  </a:solidFill>
                  <a:effectLst>
                    <a:outerShdw blurRad="38100" dist="38100" dir="2700000" algn="tl">
                      <a:srgbClr val="010199"/>
                    </a:outerShdw>
                  </a:effectLst>
                </a:rPr>
                <a:t>6:5</a:t>
              </a:r>
            </a:p>
          </p:txBody>
        </p:sp>
        <p:sp>
          <p:nvSpPr>
            <p:cNvPr id="8203" name="Text Box 11"/>
            <p:cNvSpPr txBox="1">
              <a:spLocks noChangeArrowheads="1"/>
            </p:cNvSpPr>
            <p:nvPr/>
          </p:nvSpPr>
          <p:spPr bwMode="auto">
            <a:xfrm>
              <a:off x="4198" y="3261"/>
              <a:ext cx="408"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a:solidFill>
                    <a:srgbClr val="FFFFFF"/>
                  </a:solidFill>
                  <a:effectLst>
                    <a:outerShdw blurRad="38100" dist="38100" dir="2700000" algn="tl">
                      <a:srgbClr val="010199"/>
                    </a:outerShdw>
                  </a:effectLst>
                </a:rPr>
                <a:t>6:7</a:t>
              </a:r>
            </a:p>
          </p:txBody>
        </p:sp>
        <p:sp>
          <p:nvSpPr>
            <p:cNvPr id="8204" name="Text Box 12"/>
            <p:cNvSpPr txBox="1">
              <a:spLocks noChangeArrowheads="1"/>
            </p:cNvSpPr>
            <p:nvPr/>
          </p:nvSpPr>
          <p:spPr bwMode="auto">
            <a:xfrm>
              <a:off x="4198" y="2263"/>
              <a:ext cx="408" cy="2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000" b="1">
                  <a:solidFill>
                    <a:srgbClr val="FFFFFF"/>
                  </a:solidFill>
                  <a:effectLst>
                    <a:outerShdw blurRad="38100" dist="38100" dir="2700000" algn="tl">
                      <a:srgbClr val="010199"/>
                    </a:outerShdw>
                  </a:effectLst>
                </a:rPr>
                <a:t>6:3</a:t>
              </a:r>
            </a:p>
          </p:txBody>
        </p:sp>
      </p:grpSp>
      <p:sp>
        <p:nvSpPr>
          <p:cNvPr id="8217" name="Line 25"/>
          <p:cNvSpPr>
            <a:spLocks noChangeShapeType="1"/>
          </p:cNvSpPr>
          <p:nvPr/>
        </p:nvSpPr>
        <p:spPr bwMode="auto">
          <a:xfrm flipH="1">
            <a:off x="1592094" y="3107489"/>
            <a:ext cx="406400" cy="939800"/>
          </a:xfrm>
          <a:prstGeom prst="line">
            <a:avLst/>
          </a:prstGeom>
          <a:noFill/>
          <a:ln w="9525">
            <a:solidFill>
              <a:schemeClr val="tx1"/>
            </a:solidFill>
            <a:round/>
            <a:headEnd/>
            <a:tailEnd/>
          </a:ln>
        </p:spPr>
        <p:txBody>
          <a:bodyPr/>
          <a:lstStyle/>
          <a:p>
            <a:pPr fontAlgn="base">
              <a:spcBef>
                <a:spcPct val="0"/>
              </a:spcBef>
              <a:spcAft>
                <a:spcPct val="0"/>
              </a:spcAft>
            </a:pPr>
            <a:endParaRPr lang="en-AU">
              <a:solidFill>
                <a:srgbClr val="FFFFFF"/>
              </a:solidFill>
            </a:endParaRPr>
          </a:p>
        </p:txBody>
      </p:sp>
      <p:sp>
        <p:nvSpPr>
          <p:cNvPr id="8218" name="Line 26"/>
          <p:cNvSpPr>
            <a:spLocks noChangeShapeType="1"/>
          </p:cNvSpPr>
          <p:nvPr/>
        </p:nvSpPr>
        <p:spPr bwMode="auto">
          <a:xfrm flipH="1">
            <a:off x="1655594" y="3869489"/>
            <a:ext cx="292100" cy="330200"/>
          </a:xfrm>
          <a:prstGeom prst="line">
            <a:avLst/>
          </a:prstGeom>
          <a:noFill/>
          <a:ln w="9525">
            <a:solidFill>
              <a:schemeClr val="tx1"/>
            </a:solidFill>
            <a:round/>
            <a:headEnd/>
            <a:tailEnd/>
          </a:ln>
        </p:spPr>
        <p:txBody>
          <a:bodyPr/>
          <a:lstStyle/>
          <a:p>
            <a:pPr fontAlgn="base">
              <a:spcBef>
                <a:spcPct val="0"/>
              </a:spcBef>
              <a:spcAft>
                <a:spcPct val="0"/>
              </a:spcAft>
            </a:pPr>
            <a:endParaRPr lang="en-AU">
              <a:solidFill>
                <a:srgbClr val="FFFFFF"/>
              </a:solidFill>
            </a:endParaRPr>
          </a:p>
        </p:txBody>
      </p:sp>
      <p:sp>
        <p:nvSpPr>
          <p:cNvPr id="8219" name="Line 27"/>
          <p:cNvSpPr>
            <a:spLocks noChangeShapeType="1"/>
          </p:cNvSpPr>
          <p:nvPr/>
        </p:nvSpPr>
        <p:spPr bwMode="auto">
          <a:xfrm flipH="1" flipV="1">
            <a:off x="1655594" y="4301289"/>
            <a:ext cx="304800" cy="292100"/>
          </a:xfrm>
          <a:prstGeom prst="line">
            <a:avLst/>
          </a:prstGeom>
          <a:noFill/>
          <a:ln w="9525">
            <a:solidFill>
              <a:schemeClr val="tx1"/>
            </a:solidFill>
            <a:round/>
            <a:headEnd/>
            <a:tailEnd/>
          </a:ln>
        </p:spPr>
        <p:txBody>
          <a:bodyPr/>
          <a:lstStyle/>
          <a:p>
            <a:pPr fontAlgn="base">
              <a:spcBef>
                <a:spcPct val="0"/>
              </a:spcBef>
              <a:spcAft>
                <a:spcPct val="0"/>
              </a:spcAft>
            </a:pPr>
            <a:endParaRPr lang="en-AU">
              <a:solidFill>
                <a:srgbClr val="FFFFFF"/>
              </a:solidFill>
            </a:endParaRPr>
          </a:p>
        </p:txBody>
      </p:sp>
      <p:sp>
        <p:nvSpPr>
          <p:cNvPr id="8220" name="Line 28"/>
          <p:cNvSpPr>
            <a:spLocks noChangeShapeType="1"/>
          </p:cNvSpPr>
          <p:nvPr/>
        </p:nvSpPr>
        <p:spPr bwMode="auto">
          <a:xfrm>
            <a:off x="1566694" y="4390189"/>
            <a:ext cx="393700" cy="952500"/>
          </a:xfrm>
          <a:prstGeom prst="line">
            <a:avLst/>
          </a:prstGeom>
          <a:noFill/>
          <a:ln w="9525">
            <a:solidFill>
              <a:schemeClr val="tx1"/>
            </a:solidFill>
            <a:round/>
            <a:headEnd/>
            <a:tailEnd/>
          </a:ln>
        </p:spPr>
        <p:txBody>
          <a:bodyPr/>
          <a:lstStyle/>
          <a:p>
            <a:pPr fontAlgn="base">
              <a:spcBef>
                <a:spcPct val="0"/>
              </a:spcBef>
              <a:spcAft>
                <a:spcPct val="0"/>
              </a:spcAft>
            </a:pPr>
            <a:endParaRPr lang="en-AU">
              <a:solidFill>
                <a:srgbClr val="FFFFFF"/>
              </a:solidFill>
            </a:endParaRPr>
          </a:p>
        </p:txBody>
      </p:sp>
      <p:sp>
        <p:nvSpPr>
          <p:cNvPr id="8205" name="Text Box 13"/>
          <p:cNvSpPr txBox="1">
            <a:spLocks noChangeArrowheads="1"/>
          </p:cNvSpPr>
          <p:nvPr/>
        </p:nvSpPr>
        <p:spPr bwMode="auto">
          <a:xfrm>
            <a:off x="788819" y="3390064"/>
            <a:ext cx="1008063" cy="155257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a:solidFill>
                  <a:srgbClr val="FFFFFF"/>
                </a:solidFill>
                <a:effectLst>
                  <a:outerShdw blurRad="38100" dist="38100" dir="2700000" algn="tl">
                    <a:srgbClr val="010199"/>
                  </a:outerShdw>
                </a:effectLst>
              </a:rPr>
              <a:t>First </a:t>
            </a:r>
          </a:p>
          <a:p>
            <a:pPr algn="ctr" fontAlgn="base">
              <a:spcBef>
                <a:spcPct val="50000"/>
              </a:spcBef>
              <a:spcAft>
                <a:spcPct val="0"/>
              </a:spcAft>
              <a:defRPr/>
            </a:pPr>
            <a:r>
              <a:rPr lang="en-US" sz="2400">
                <a:solidFill>
                  <a:srgbClr val="FFFFFF"/>
                </a:solidFill>
                <a:effectLst>
                  <a:outerShdw blurRad="38100" dist="38100" dir="2700000" algn="tl">
                    <a:srgbClr val="010199"/>
                  </a:outerShdw>
                </a:effectLst>
              </a:rPr>
              <a:t>four </a:t>
            </a:r>
          </a:p>
          <a:p>
            <a:pPr algn="ctr" fontAlgn="base">
              <a:spcBef>
                <a:spcPct val="50000"/>
              </a:spcBef>
              <a:spcAft>
                <a:spcPct val="0"/>
              </a:spcAft>
              <a:defRPr/>
            </a:pPr>
            <a:r>
              <a:rPr lang="en-US" sz="2400">
                <a:solidFill>
                  <a:srgbClr val="FFFFFF"/>
                </a:solidFill>
                <a:effectLst>
                  <a:outerShdw blurRad="38100" dist="38100" dir="2700000" algn="tl">
                    <a:srgbClr val="010199"/>
                  </a:outerShdw>
                </a:effectLst>
              </a:rPr>
              <a:t>seals</a:t>
            </a:r>
          </a:p>
        </p:txBody>
      </p:sp>
      <p:grpSp>
        <p:nvGrpSpPr>
          <p:cNvPr id="3" name="Group 14"/>
          <p:cNvGrpSpPr>
            <a:grpSpLocks/>
          </p:cNvGrpSpPr>
          <p:nvPr/>
        </p:nvGrpSpPr>
        <p:grpSpPr bwMode="auto">
          <a:xfrm>
            <a:off x="1909594" y="2807452"/>
            <a:ext cx="647700" cy="2808287"/>
            <a:chOff x="936" y="1885"/>
            <a:chExt cx="408" cy="1769"/>
          </a:xfrm>
        </p:grpSpPr>
        <p:sp>
          <p:nvSpPr>
            <p:cNvPr id="125973" name="Text Box 15"/>
            <p:cNvSpPr txBox="1">
              <a:spLocks noChangeArrowheads="1"/>
            </p:cNvSpPr>
            <p:nvPr/>
          </p:nvSpPr>
          <p:spPr bwMode="auto">
            <a:xfrm>
              <a:off x="936" y="1885"/>
              <a:ext cx="408" cy="250"/>
            </a:xfrm>
            <a:prstGeom prst="rect">
              <a:avLst/>
            </a:prstGeom>
            <a:noFill/>
            <a:ln w="9525">
              <a:noFill/>
              <a:miter lim="800000"/>
              <a:headEnd/>
              <a:tailEnd/>
            </a:ln>
          </p:spPr>
          <p:txBody>
            <a:bodyPr>
              <a:spAutoFit/>
            </a:bodyPr>
            <a:lstStyle/>
            <a:p>
              <a:pPr fontAlgn="base">
                <a:spcBef>
                  <a:spcPct val="50000"/>
                </a:spcBef>
                <a:spcAft>
                  <a:spcPct val="0"/>
                </a:spcAft>
              </a:pPr>
              <a:r>
                <a:rPr lang="en-US" sz="2000" b="1">
                  <a:solidFill>
                    <a:srgbClr val="FFFFFF"/>
                  </a:solidFill>
                </a:rPr>
                <a:t>1</a:t>
              </a:r>
            </a:p>
          </p:txBody>
        </p:sp>
        <p:sp>
          <p:nvSpPr>
            <p:cNvPr id="125974" name="Text Box 16"/>
            <p:cNvSpPr txBox="1">
              <a:spLocks noChangeArrowheads="1"/>
            </p:cNvSpPr>
            <p:nvPr/>
          </p:nvSpPr>
          <p:spPr bwMode="auto">
            <a:xfrm>
              <a:off x="936" y="2905"/>
              <a:ext cx="408" cy="250"/>
            </a:xfrm>
            <a:prstGeom prst="rect">
              <a:avLst/>
            </a:prstGeom>
            <a:noFill/>
            <a:ln w="9525">
              <a:noFill/>
              <a:miter lim="800000"/>
              <a:headEnd/>
              <a:tailEnd/>
            </a:ln>
          </p:spPr>
          <p:txBody>
            <a:bodyPr>
              <a:spAutoFit/>
            </a:bodyPr>
            <a:lstStyle/>
            <a:p>
              <a:pPr fontAlgn="base">
                <a:spcBef>
                  <a:spcPct val="50000"/>
                </a:spcBef>
                <a:spcAft>
                  <a:spcPct val="0"/>
                </a:spcAft>
              </a:pPr>
              <a:r>
                <a:rPr lang="en-US" sz="2000" b="1">
                  <a:solidFill>
                    <a:srgbClr val="FFFFFF"/>
                  </a:solidFill>
                </a:rPr>
                <a:t>3</a:t>
              </a:r>
            </a:p>
          </p:txBody>
        </p:sp>
        <p:sp>
          <p:nvSpPr>
            <p:cNvPr id="125975" name="Text Box 17"/>
            <p:cNvSpPr txBox="1">
              <a:spLocks noChangeArrowheads="1"/>
            </p:cNvSpPr>
            <p:nvPr/>
          </p:nvSpPr>
          <p:spPr bwMode="auto">
            <a:xfrm>
              <a:off x="936" y="3404"/>
              <a:ext cx="408" cy="250"/>
            </a:xfrm>
            <a:prstGeom prst="rect">
              <a:avLst/>
            </a:prstGeom>
            <a:noFill/>
            <a:ln w="9525">
              <a:noFill/>
              <a:miter lim="800000"/>
              <a:headEnd/>
              <a:tailEnd/>
            </a:ln>
          </p:spPr>
          <p:txBody>
            <a:bodyPr>
              <a:spAutoFit/>
            </a:bodyPr>
            <a:lstStyle/>
            <a:p>
              <a:pPr fontAlgn="base">
                <a:spcBef>
                  <a:spcPct val="50000"/>
                </a:spcBef>
                <a:spcAft>
                  <a:spcPct val="0"/>
                </a:spcAft>
              </a:pPr>
              <a:r>
                <a:rPr lang="en-US" sz="2000" b="1">
                  <a:solidFill>
                    <a:srgbClr val="FFFFFF"/>
                  </a:solidFill>
                </a:rPr>
                <a:t>4</a:t>
              </a:r>
            </a:p>
          </p:txBody>
        </p:sp>
        <p:sp>
          <p:nvSpPr>
            <p:cNvPr id="125976" name="Text Box 18"/>
            <p:cNvSpPr txBox="1">
              <a:spLocks noChangeArrowheads="1"/>
            </p:cNvSpPr>
            <p:nvPr/>
          </p:nvSpPr>
          <p:spPr bwMode="auto">
            <a:xfrm>
              <a:off x="936" y="2406"/>
              <a:ext cx="408" cy="250"/>
            </a:xfrm>
            <a:prstGeom prst="rect">
              <a:avLst/>
            </a:prstGeom>
            <a:noFill/>
            <a:ln w="9525">
              <a:noFill/>
              <a:miter lim="800000"/>
              <a:headEnd/>
              <a:tailEnd/>
            </a:ln>
          </p:spPr>
          <p:txBody>
            <a:bodyPr>
              <a:spAutoFit/>
            </a:bodyPr>
            <a:lstStyle/>
            <a:p>
              <a:pPr fontAlgn="base">
                <a:spcBef>
                  <a:spcPct val="50000"/>
                </a:spcBef>
                <a:spcAft>
                  <a:spcPct val="0"/>
                </a:spcAft>
              </a:pPr>
              <a:r>
                <a:rPr lang="en-US" sz="2000" b="1">
                  <a:solidFill>
                    <a:srgbClr val="FFFFFF"/>
                  </a:solidFill>
                </a:rPr>
                <a:t>2</a:t>
              </a:r>
            </a:p>
          </p:txBody>
        </p:sp>
      </p:grpSp>
      <p:sp>
        <p:nvSpPr>
          <p:cNvPr id="25" name="Rectangle 2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1000" fill="hold"/>
                                        <p:tgtEl>
                                          <p:spTgt spid="8196"/>
                                        </p:tgtEl>
                                        <p:attrNameLst>
                                          <p:attrName>ppt_w</p:attrName>
                                        </p:attrNameLst>
                                      </p:cBhvr>
                                      <p:tavLst>
                                        <p:tav tm="0">
                                          <p:val>
                                            <p:fltVal val="0"/>
                                          </p:val>
                                        </p:tav>
                                        <p:tav tm="100000">
                                          <p:val>
                                            <p:strVal val="#ppt_w"/>
                                          </p:val>
                                        </p:tav>
                                      </p:tavLst>
                                    </p:anim>
                                    <p:anim calcmode="lin" valueType="num">
                                      <p:cBhvr>
                                        <p:cTn id="8" dur="1000" fill="hold"/>
                                        <p:tgtEl>
                                          <p:spTgt spid="8196"/>
                                        </p:tgtEl>
                                        <p:attrNameLst>
                                          <p:attrName>ppt_h</p:attrName>
                                        </p:attrNameLst>
                                      </p:cBhvr>
                                      <p:tavLst>
                                        <p:tav tm="0">
                                          <p:val>
                                            <p:fltVal val="0"/>
                                          </p:val>
                                        </p:tav>
                                        <p:tav tm="100000">
                                          <p:val>
                                            <p:strVal val="#ppt_h"/>
                                          </p:val>
                                        </p:tav>
                                      </p:tavLst>
                                    </p:anim>
                                    <p:animEffect transition="in" filter="fade">
                                      <p:cBhvr>
                                        <p:cTn id="9" dur="1000"/>
                                        <p:tgtEl>
                                          <p:spTgt spid="8196"/>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8197"/>
                                        </p:tgtEl>
                                        <p:attrNameLst>
                                          <p:attrName>style.visibility</p:attrName>
                                        </p:attrNameLst>
                                      </p:cBhvr>
                                      <p:to>
                                        <p:strVal val="visible"/>
                                      </p:to>
                                    </p:set>
                                    <p:anim calcmode="lin" valueType="num">
                                      <p:cBhvr>
                                        <p:cTn id="13" dur="1000" fill="hold"/>
                                        <p:tgtEl>
                                          <p:spTgt spid="8197"/>
                                        </p:tgtEl>
                                        <p:attrNameLst>
                                          <p:attrName>ppt_w</p:attrName>
                                        </p:attrNameLst>
                                      </p:cBhvr>
                                      <p:tavLst>
                                        <p:tav tm="0">
                                          <p:val>
                                            <p:fltVal val="0"/>
                                          </p:val>
                                        </p:tav>
                                        <p:tav tm="100000">
                                          <p:val>
                                            <p:strVal val="#ppt_w"/>
                                          </p:val>
                                        </p:tav>
                                      </p:tavLst>
                                    </p:anim>
                                    <p:anim calcmode="lin" valueType="num">
                                      <p:cBhvr>
                                        <p:cTn id="14" dur="1000" fill="hold"/>
                                        <p:tgtEl>
                                          <p:spTgt spid="8197"/>
                                        </p:tgtEl>
                                        <p:attrNameLst>
                                          <p:attrName>ppt_h</p:attrName>
                                        </p:attrNameLst>
                                      </p:cBhvr>
                                      <p:tavLst>
                                        <p:tav tm="0">
                                          <p:val>
                                            <p:fltVal val="0"/>
                                          </p:val>
                                        </p:tav>
                                        <p:tav tm="100000">
                                          <p:val>
                                            <p:strVal val="#ppt_h"/>
                                          </p:val>
                                        </p:tav>
                                      </p:tavLst>
                                    </p:anim>
                                    <p:animEffect transition="in" filter="fade">
                                      <p:cBhvr>
                                        <p:cTn id="15" dur="1000"/>
                                        <p:tgtEl>
                                          <p:spTgt spid="8197"/>
                                        </p:tgtEl>
                                      </p:cBhvr>
                                    </p:animEffect>
                                  </p:childTnLst>
                                </p:cTn>
                              </p:par>
                            </p:childTnLst>
                          </p:cTn>
                        </p:par>
                        <p:par>
                          <p:cTn id="16" fill="hold">
                            <p:stCondLst>
                              <p:cond delay="2000"/>
                            </p:stCondLst>
                            <p:childTnLst>
                              <p:par>
                                <p:cTn id="17" presetID="53" presetClass="entr" presetSubtype="0" fill="hold" grpId="0" nodeType="afterEffect">
                                  <p:stCondLst>
                                    <p:cond delay="0"/>
                                  </p:stCondLst>
                                  <p:childTnLst>
                                    <p:set>
                                      <p:cBhvr>
                                        <p:cTn id="18" dur="1" fill="hold">
                                          <p:stCondLst>
                                            <p:cond delay="0"/>
                                          </p:stCondLst>
                                        </p:cTn>
                                        <p:tgtEl>
                                          <p:spTgt spid="8198"/>
                                        </p:tgtEl>
                                        <p:attrNameLst>
                                          <p:attrName>style.visibility</p:attrName>
                                        </p:attrNameLst>
                                      </p:cBhvr>
                                      <p:to>
                                        <p:strVal val="visible"/>
                                      </p:to>
                                    </p:set>
                                    <p:anim calcmode="lin" valueType="num">
                                      <p:cBhvr>
                                        <p:cTn id="19" dur="1000" fill="hold"/>
                                        <p:tgtEl>
                                          <p:spTgt spid="8198"/>
                                        </p:tgtEl>
                                        <p:attrNameLst>
                                          <p:attrName>ppt_w</p:attrName>
                                        </p:attrNameLst>
                                      </p:cBhvr>
                                      <p:tavLst>
                                        <p:tav tm="0">
                                          <p:val>
                                            <p:fltVal val="0"/>
                                          </p:val>
                                        </p:tav>
                                        <p:tav tm="100000">
                                          <p:val>
                                            <p:strVal val="#ppt_w"/>
                                          </p:val>
                                        </p:tav>
                                      </p:tavLst>
                                    </p:anim>
                                    <p:anim calcmode="lin" valueType="num">
                                      <p:cBhvr>
                                        <p:cTn id="20" dur="1000" fill="hold"/>
                                        <p:tgtEl>
                                          <p:spTgt spid="8198"/>
                                        </p:tgtEl>
                                        <p:attrNameLst>
                                          <p:attrName>ppt_h</p:attrName>
                                        </p:attrNameLst>
                                      </p:cBhvr>
                                      <p:tavLst>
                                        <p:tav tm="0">
                                          <p:val>
                                            <p:fltVal val="0"/>
                                          </p:val>
                                        </p:tav>
                                        <p:tav tm="100000">
                                          <p:val>
                                            <p:strVal val="#ppt_h"/>
                                          </p:val>
                                        </p:tav>
                                      </p:tavLst>
                                    </p:anim>
                                    <p:animEffect transition="in" filter="fade">
                                      <p:cBhvr>
                                        <p:cTn id="21" dur="1000"/>
                                        <p:tgtEl>
                                          <p:spTgt spid="8198"/>
                                        </p:tgtEl>
                                      </p:cBhvr>
                                    </p:animEffect>
                                  </p:childTnLst>
                                </p:cTn>
                              </p:par>
                            </p:childTnLst>
                          </p:cTn>
                        </p:par>
                        <p:par>
                          <p:cTn id="22" fill="hold">
                            <p:stCondLst>
                              <p:cond delay="3000"/>
                            </p:stCondLst>
                            <p:childTnLst>
                              <p:par>
                                <p:cTn id="23" presetID="53" presetClass="entr" presetSubtype="0" fill="hold" grpId="0" nodeType="afterEffect">
                                  <p:stCondLst>
                                    <p:cond delay="0"/>
                                  </p:stCondLst>
                                  <p:childTnLst>
                                    <p:set>
                                      <p:cBhvr>
                                        <p:cTn id="24" dur="1" fill="hold">
                                          <p:stCondLst>
                                            <p:cond delay="0"/>
                                          </p:stCondLst>
                                        </p:cTn>
                                        <p:tgtEl>
                                          <p:spTgt spid="8199"/>
                                        </p:tgtEl>
                                        <p:attrNameLst>
                                          <p:attrName>style.visibility</p:attrName>
                                        </p:attrNameLst>
                                      </p:cBhvr>
                                      <p:to>
                                        <p:strVal val="visible"/>
                                      </p:to>
                                    </p:set>
                                    <p:anim calcmode="lin" valueType="num">
                                      <p:cBhvr>
                                        <p:cTn id="25" dur="1000" fill="hold"/>
                                        <p:tgtEl>
                                          <p:spTgt spid="8199"/>
                                        </p:tgtEl>
                                        <p:attrNameLst>
                                          <p:attrName>ppt_w</p:attrName>
                                        </p:attrNameLst>
                                      </p:cBhvr>
                                      <p:tavLst>
                                        <p:tav tm="0">
                                          <p:val>
                                            <p:fltVal val="0"/>
                                          </p:val>
                                        </p:tav>
                                        <p:tav tm="100000">
                                          <p:val>
                                            <p:strVal val="#ppt_w"/>
                                          </p:val>
                                        </p:tav>
                                      </p:tavLst>
                                    </p:anim>
                                    <p:anim calcmode="lin" valueType="num">
                                      <p:cBhvr>
                                        <p:cTn id="26" dur="1000" fill="hold"/>
                                        <p:tgtEl>
                                          <p:spTgt spid="8199"/>
                                        </p:tgtEl>
                                        <p:attrNameLst>
                                          <p:attrName>ppt_h</p:attrName>
                                        </p:attrNameLst>
                                      </p:cBhvr>
                                      <p:tavLst>
                                        <p:tav tm="0">
                                          <p:val>
                                            <p:fltVal val="0"/>
                                          </p:val>
                                        </p:tav>
                                        <p:tav tm="100000">
                                          <p:val>
                                            <p:strVal val="#ppt_h"/>
                                          </p:val>
                                        </p:tav>
                                      </p:tavLst>
                                    </p:anim>
                                    <p:animEffect transition="in" filter="fade">
                                      <p:cBhvr>
                                        <p:cTn id="27" dur="1000"/>
                                        <p:tgtEl>
                                          <p:spTgt spid="8199"/>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0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205"/>
                                        </p:tgtEl>
                                        <p:attrNameLst>
                                          <p:attrName>style.visibility</p:attrName>
                                        </p:attrNameLst>
                                      </p:cBhvr>
                                      <p:to>
                                        <p:strVal val="visible"/>
                                      </p:to>
                                    </p:set>
                                    <p:animEffect transition="in" filter="fade">
                                      <p:cBhvr>
                                        <p:cTn id="34" dur="2000"/>
                                        <p:tgtEl>
                                          <p:spTgt spid="8205"/>
                                        </p:tgtEl>
                                      </p:cBhvr>
                                    </p:animEffect>
                                  </p:childTnLst>
                                </p:cTn>
                              </p:par>
                              <p:par>
                                <p:cTn id="35" presetID="10"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2000"/>
                                        <p:tgtEl>
                                          <p:spTgt spid="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217"/>
                                        </p:tgtEl>
                                        <p:attrNameLst>
                                          <p:attrName>style.visibility</p:attrName>
                                        </p:attrNameLst>
                                      </p:cBhvr>
                                      <p:to>
                                        <p:strVal val="visible"/>
                                      </p:to>
                                    </p:set>
                                    <p:animEffect transition="in" filter="fade">
                                      <p:cBhvr>
                                        <p:cTn id="40" dur="2000"/>
                                        <p:tgtEl>
                                          <p:spTgt spid="82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218"/>
                                        </p:tgtEl>
                                        <p:attrNameLst>
                                          <p:attrName>style.visibility</p:attrName>
                                        </p:attrNameLst>
                                      </p:cBhvr>
                                      <p:to>
                                        <p:strVal val="visible"/>
                                      </p:to>
                                    </p:set>
                                    <p:animEffect transition="in" filter="fade">
                                      <p:cBhvr>
                                        <p:cTn id="43" dur="2000"/>
                                        <p:tgtEl>
                                          <p:spTgt spid="82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219"/>
                                        </p:tgtEl>
                                        <p:attrNameLst>
                                          <p:attrName>style.visibility</p:attrName>
                                        </p:attrNameLst>
                                      </p:cBhvr>
                                      <p:to>
                                        <p:strVal val="visible"/>
                                      </p:to>
                                    </p:set>
                                    <p:animEffect transition="in" filter="fade">
                                      <p:cBhvr>
                                        <p:cTn id="46" dur="2000"/>
                                        <p:tgtEl>
                                          <p:spTgt spid="82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220"/>
                                        </p:tgtEl>
                                        <p:attrNameLst>
                                          <p:attrName>style.visibility</p:attrName>
                                        </p:attrNameLst>
                                      </p:cBhvr>
                                      <p:to>
                                        <p:strVal val="visible"/>
                                      </p:to>
                                    </p:set>
                                    <p:animEffect transition="in" filter="fade">
                                      <p:cBhvr>
                                        <p:cTn id="49" dur="2000"/>
                                        <p:tgtEl>
                                          <p:spTgt spid="8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7" grpId="0" animBg="1"/>
      <p:bldP spid="8198" grpId="0" animBg="1"/>
      <p:bldP spid="8199" grpId="0" animBg="1"/>
      <p:bldP spid="8217" grpId="0" animBg="1"/>
      <p:bldP spid="8218" grpId="0" animBg="1"/>
      <p:bldP spid="8219" grpId="0" animBg="1"/>
      <p:bldP spid="8220" grpId="0" animBg="1"/>
      <p:bldP spid="820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8"/>
          <p:cNvGrpSpPr>
            <a:grpSpLocks/>
          </p:cNvGrpSpPr>
          <p:nvPr/>
        </p:nvGrpSpPr>
        <p:grpSpPr bwMode="auto">
          <a:xfrm>
            <a:off x="2309813" y="31750"/>
            <a:ext cx="4643437" cy="6764338"/>
            <a:chOff x="2309363" y="31532"/>
            <a:chExt cx="4643229" cy="6765144"/>
          </a:xfrm>
        </p:grpSpPr>
        <p:grpSp>
          <p:nvGrpSpPr>
            <p:cNvPr id="5" name="Group 14"/>
            <p:cNvGrpSpPr>
              <a:grpSpLocks/>
            </p:cNvGrpSpPr>
            <p:nvPr/>
          </p:nvGrpSpPr>
          <p:grpSpPr bwMode="auto">
            <a:xfrm>
              <a:off x="2309363" y="31532"/>
              <a:ext cx="4643229" cy="6765144"/>
              <a:chOff x="2309363" y="31532"/>
              <a:chExt cx="4643229" cy="6765144"/>
            </a:xfrm>
          </p:grpSpPr>
          <p:pic>
            <p:nvPicPr>
              <p:cNvPr id="2" name="Picture 1" descr="Rev 6 001.jpg"/>
              <p:cNvPicPr>
                <a:picLocks noChangeAspect="1"/>
              </p:cNvPicPr>
              <p:nvPr/>
            </p:nvPicPr>
            <p:blipFill>
              <a:blip r:embed="rId3" cstate="print"/>
              <a:stretch>
                <a:fillRect/>
              </a:stretch>
            </p:blipFill>
            <p:spPr>
              <a:xfrm>
                <a:off x="2309363" y="31532"/>
                <a:ext cx="4643229" cy="6765144"/>
              </a:xfrm>
              <a:prstGeom prst="rect">
                <a:avLst/>
              </a:prstGeom>
              <a:ln>
                <a:solidFill>
                  <a:schemeClr val="tx2"/>
                </a:solidFill>
              </a:ln>
              <a:effectLst>
                <a:outerShdw blurRad="292100" dist="139700" dir="2700000" algn="tl" rotWithShape="0">
                  <a:srgbClr val="333333">
                    <a:alpha val="65000"/>
                  </a:srgbClr>
                </a:outerShdw>
              </a:effectLst>
            </p:spPr>
          </p:pic>
          <p:cxnSp>
            <p:nvCxnSpPr>
              <p:cNvPr id="4" name="Straight Connector 3"/>
              <p:cNvCxnSpPr/>
              <p:nvPr/>
            </p:nvCxnSpPr>
            <p:spPr>
              <a:xfrm>
                <a:off x="2345873" y="244282"/>
                <a:ext cx="45717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98259" y="6763334"/>
                <a:ext cx="1944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90522" y="5477306"/>
                <a:ext cx="205254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1040464" y="3476818"/>
                <a:ext cx="66270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682584" y="3488726"/>
                <a:ext cx="655239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965252" y="3463323"/>
                <a:ext cx="662542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rot="5400000">
              <a:off x="1095239" y="3517304"/>
              <a:ext cx="6517463"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73066" y="3514129"/>
              <a:ext cx="6479359"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104" name="Line 22"/>
          <p:cNvSpPr>
            <a:spLocks noChangeShapeType="1"/>
          </p:cNvSpPr>
          <p:nvPr/>
        </p:nvSpPr>
        <p:spPr bwMode="auto">
          <a:xfrm flipH="1">
            <a:off x="1765300" y="292100"/>
            <a:ext cx="38100" cy="5600700"/>
          </a:xfrm>
          <a:prstGeom prst="line">
            <a:avLst/>
          </a:prstGeom>
          <a:noFill/>
          <a:ln w="38100">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05" name="Rectangle 23"/>
          <p:cNvSpPr>
            <a:spLocks noChangeArrowheads="1"/>
          </p:cNvSpPr>
          <p:nvPr/>
        </p:nvSpPr>
        <p:spPr bwMode="auto">
          <a:xfrm>
            <a:off x="-12700" y="0"/>
            <a:ext cx="2146300" cy="6858000"/>
          </a:xfrm>
          <a:prstGeom prst="rect">
            <a:avLst/>
          </a:prstGeom>
          <a:solidFill>
            <a:srgbClr val="FFFFFF"/>
          </a:solidFill>
          <a:ln w="9525">
            <a:no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06" name="Picture 27"/>
          <p:cNvPicPr>
            <a:picLocks noChangeAspect="1" noChangeArrowheads="1"/>
          </p:cNvPicPr>
          <p:nvPr/>
        </p:nvPicPr>
        <p:blipFill>
          <a:blip r:embed="rId4" cstate="print"/>
          <a:srcRect l="70409" b="31708"/>
          <a:stretch>
            <a:fillRect/>
          </a:stretch>
        </p:blipFill>
        <p:spPr bwMode="auto">
          <a:xfrm>
            <a:off x="1027835" y="1825310"/>
            <a:ext cx="1242409" cy="2282565"/>
          </a:xfrm>
          <a:prstGeom prst="rect">
            <a:avLst/>
          </a:prstGeom>
          <a:ln>
            <a:noFill/>
          </a:ln>
          <a:effectLst>
            <a:softEdge rad="112500"/>
          </a:effectLst>
        </p:spPr>
      </p:pic>
      <p:sp>
        <p:nvSpPr>
          <p:cNvPr id="112" name="Line 37"/>
          <p:cNvSpPr>
            <a:spLocks noChangeShapeType="1"/>
          </p:cNvSpPr>
          <p:nvPr/>
        </p:nvSpPr>
        <p:spPr bwMode="auto">
          <a:xfrm>
            <a:off x="2120900" y="4927600"/>
            <a:ext cx="0" cy="1092200"/>
          </a:xfrm>
          <a:prstGeom prst="line">
            <a:avLst/>
          </a:prstGeom>
          <a:noFill/>
          <a:ln w="28575">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13" name="Rectangle 48"/>
          <p:cNvSpPr>
            <a:spLocks noChangeArrowheads="1"/>
          </p:cNvSpPr>
          <p:nvPr/>
        </p:nvSpPr>
        <p:spPr bwMode="auto">
          <a:xfrm>
            <a:off x="876300" y="5803900"/>
            <a:ext cx="165100" cy="254000"/>
          </a:xfrm>
          <a:prstGeom prst="rect">
            <a:avLst/>
          </a:prstGeom>
          <a:solidFill>
            <a:srgbClr val="FFFFFF"/>
          </a:solidFill>
          <a:ln w="9525">
            <a:solidFill>
              <a:srgbClr val="FFFFFF"/>
            </a:solid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14" name="Picture 113" descr="Picture1.png"/>
          <p:cNvPicPr>
            <a:picLocks noChangeAspect="1"/>
          </p:cNvPicPr>
          <p:nvPr/>
        </p:nvPicPr>
        <p:blipFill>
          <a:blip r:embed="rId5" cstate="print"/>
          <a:stretch>
            <a:fillRect/>
          </a:stretch>
        </p:blipFill>
        <p:spPr>
          <a:xfrm>
            <a:off x="108398" y="83846"/>
            <a:ext cx="1121312" cy="2149721"/>
          </a:xfrm>
          <a:prstGeom prst="rect">
            <a:avLst/>
          </a:prstGeom>
          <a:ln>
            <a:noFill/>
          </a:ln>
          <a:effectLst>
            <a:softEdge rad="112500"/>
          </a:effectLst>
        </p:spPr>
      </p:pic>
      <p:pic>
        <p:nvPicPr>
          <p:cNvPr id="115" name="Picture 114" descr="Picture2.png"/>
          <p:cNvPicPr>
            <a:picLocks noChangeAspect="1"/>
          </p:cNvPicPr>
          <p:nvPr/>
        </p:nvPicPr>
        <p:blipFill>
          <a:blip r:embed="rId6" cstate="print"/>
          <a:stretch>
            <a:fillRect/>
          </a:stretch>
        </p:blipFill>
        <p:spPr>
          <a:xfrm>
            <a:off x="-110362" y="3090962"/>
            <a:ext cx="1261092" cy="2250456"/>
          </a:xfrm>
          <a:prstGeom prst="rect">
            <a:avLst/>
          </a:prstGeom>
          <a:ln>
            <a:noFill/>
          </a:ln>
          <a:effectLst>
            <a:softEdge rad="112500"/>
          </a:effectLst>
        </p:spPr>
      </p:pic>
      <p:pic>
        <p:nvPicPr>
          <p:cNvPr id="116" name="Picture 115" descr="Picture3.png"/>
          <p:cNvPicPr>
            <a:picLocks noChangeAspect="1"/>
          </p:cNvPicPr>
          <p:nvPr/>
        </p:nvPicPr>
        <p:blipFill>
          <a:blip r:embed="rId7" cstate="print"/>
          <a:stretch>
            <a:fillRect/>
          </a:stretch>
        </p:blipFill>
        <p:spPr>
          <a:xfrm>
            <a:off x="1096062" y="4594985"/>
            <a:ext cx="1174174" cy="2152653"/>
          </a:xfrm>
          <a:prstGeom prst="rect">
            <a:avLst/>
          </a:prstGeom>
          <a:ln>
            <a:noFill/>
          </a:ln>
          <a:effectLst>
            <a:softEdge rad="112500"/>
          </a:effectLst>
        </p:spPr>
      </p:pic>
      <p:grpSp>
        <p:nvGrpSpPr>
          <p:cNvPr id="8" name="Group 123"/>
          <p:cNvGrpSpPr>
            <a:grpSpLocks/>
          </p:cNvGrpSpPr>
          <p:nvPr/>
        </p:nvGrpSpPr>
        <p:grpSpPr bwMode="auto">
          <a:xfrm>
            <a:off x="2328863" y="344488"/>
            <a:ext cx="2017712" cy="4284662"/>
            <a:chOff x="2329131" y="345056"/>
            <a:chExt cx="2016951" cy="4284679"/>
          </a:xfrm>
        </p:grpSpPr>
        <p:sp>
          <p:nvSpPr>
            <p:cNvPr id="117" name="Rectangle 116"/>
            <p:cNvSpPr/>
            <p:nvPr/>
          </p:nvSpPr>
          <p:spPr>
            <a:xfrm>
              <a:off x="3554219" y="345056"/>
              <a:ext cx="791863" cy="10795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18" name="Rectangle 117"/>
            <p:cNvSpPr/>
            <p:nvPr/>
          </p:nvSpPr>
          <p:spPr>
            <a:xfrm>
              <a:off x="2352934" y="462531"/>
              <a:ext cx="683955"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19" name="Rectangle 118"/>
            <p:cNvSpPr/>
            <p:nvPr/>
          </p:nvSpPr>
          <p:spPr>
            <a:xfrm>
              <a:off x="2329131" y="1526161"/>
              <a:ext cx="899773"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20" name="Rectangle 119"/>
            <p:cNvSpPr/>
            <p:nvPr/>
          </p:nvSpPr>
          <p:spPr>
            <a:xfrm>
              <a:off x="3252708" y="2821566"/>
              <a:ext cx="1079593" cy="142876"/>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21" name="Rectangle 120"/>
            <p:cNvSpPr/>
            <p:nvPr/>
          </p:nvSpPr>
          <p:spPr>
            <a:xfrm>
              <a:off x="2346586" y="2932691"/>
              <a:ext cx="395139"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22" name="Rectangle 121"/>
            <p:cNvSpPr/>
            <p:nvPr/>
          </p:nvSpPr>
          <p:spPr>
            <a:xfrm>
              <a:off x="2364042" y="4485272"/>
              <a:ext cx="1655375" cy="144463"/>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grpSp>
      <p:sp>
        <p:nvSpPr>
          <p:cNvPr id="125" name="Oval 62"/>
          <p:cNvSpPr>
            <a:spLocks noChangeArrowheads="1"/>
          </p:cNvSpPr>
          <p:nvPr/>
        </p:nvSpPr>
        <p:spPr bwMode="auto">
          <a:xfrm>
            <a:off x="2382838" y="1282700"/>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algn="ctr" fontAlgn="base">
              <a:spcBef>
                <a:spcPct val="0"/>
              </a:spcBef>
              <a:spcAft>
                <a:spcPct val="0"/>
              </a:spcAft>
              <a:defRPr/>
            </a:pPr>
            <a:endParaRPr lang="en-AU" sz="2400" b="1" i="1">
              <a:solidFill>
                <a:srgbClr val="FFFFFF"/>
              </a:solidFill>
              <a:latin typeface="Cooper Black" pitchFamily="18" charset="0"/>
              <a:cs typeface="Arial" charset="0"/>
            </a:endParaRPr>
          </a:p>
        </p:txBody>
      </p:sp>
      <p:sp>
        <p:nvSpPr>
          <p:cNvPr id="126" name="Oval 62"/>
          <p:cNvSpPr>
            <a:spLocks noChangeArrowheads="1"/>
          </p:cNvSpPr>
          <p:nvPr/>
        </p:nvSpPr>
        <p:spPr bwMode="auto">
          <a:xfrm>
            <a:off x="2393950" y="2697163"/>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algn="ctr" fontAlgn="base">
              <a:spcBef>
                <a:spcPct val="0"/>
              </a:spcBef>
              <a:spcAft>
                <a:spcPct val="0"/>
              </a:spcAft>
              <a:defRPr/>
            </a:pPr>
            <a:endParaRPr lang="en-AU" sz="2400" b="1" i="1">
              <a:solidFill>
                <a:srgbClr val="FFFFFF"/>
              </a:solidFill>
              <a:latin typeface="Cooper Black" pitchFamily="18" charset="0"/>
              <a:cs typeface="Arial" charset="0"/>
            </a:endParaRPr>
          </a:p>
        </p:txBody>
      </p:sp>
      <p:sp>
        <p:nvSpPr>
          <p:cNvPr id="127" name="Oval 62"/>
          <p:cNvSpPr>
            <a:spLocks noChangeArrowheads="1"/>
          </p:cNvSpPr>
          <p:nvPr/>
        </p:nvSpPr>
        <p:spPr bwMode="auto">
          <a:xfrm>
            <a:off x="2393950" y="4260850"/>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algn="ctr" fontAlgn="base">
              <a:spcBef>
                <a:spcPct val="0"/>
              </a:spcBef>
              <a:spcAft>
                <a:spcPct val="0"/>
              </a:spcAft>
              <a:defRPr/>
            </a:pPr>
            <a:endParaRPr lang="en-AU" sz="2400" b="1" i="1">
              <a:solidFill>
                <a:srgbClr val="FFFFFF"/>
              </a:solidFill>
              <a:latin typeface="Cooper Black" pitchFamily="18" charset="0"/>
              <a:cs typeface="Arial" charset="0"/>
            </a:endParaRPr>
          </a:p>
        </p:txBody>
      </p:sp>
      <p:sp>
        <p:nvSpPr>
          <p:cNvPr id="128" name="Oval 62"/>
          <p:cNvSpPr>
            <a:spLocks noChangeArrowheads="1"/>
          </p:cNvSpPr>
          <p:nvPr/>
        </p:nvSpPr>
        <p:spPr bwMode="auto">
          <a:xfrm>
            <a:off x="2405063" y="5908675"/>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algn="ctr" fontAlgn="base">
              <a:spcBef>
                <a:spcPct val="0"/>
              </a:spcBef>
              <a:spcAft>
                <a:spcPct val="0"/>
              </a:spcAft>
              <a:defRPr/>
            </a:pPr>
            <a:endParaRPr lang="en-AU" sz="2400" b="1" i="1">
              <a:solidFill>
                <a:srgbClr val="FFFFFF"/>
              </a:solidFill>
              <a:latin typeface="Cooper Black" pitchFamily="18" charset="0"/>
              <a:cs typeface="Arial" charset="0"/>
            </a:endParaRPr>
          </a:p>
        </p:txBody>
      </p:sp>
      <p:sp>
        <p:nvSpPr>
          <p:cNvPr id="129" name="Oval 62"/>
          <p:cNvSpPr>
            <a:spLocks noChangeArrowheads="1"/>
          </p:cNvSpPr>
          <p:nvPr/>
        </p:nvSpPr>
        <p:spPr bwMode="auto">
          <a:xfrm>
            <a:off x="5019675" y="1751013"/>
            <a:ext cx="165100" cy="165100"/>
          </a:xfrm>
          <a:prstGeom prst="ellipse">
            <a:avLst/>
          </a:prstGeom>
          <a:solidFill>
            <a:srgbClr val="FFFF00">
              <a:alpha val="30000"/>
            </a:srgbClr>
          </a:solidFill>
          <a:ln w="19050">
            <a:solidFill>
              <a:srgbClr val="CC0000"/>
            </a:solidFill>
            <a:round/>
            <a:headEnd/>
            <a:tailEnd/>
          </a:ln>
          <a:effectLst/>
        </p:spPr>
        <p:txBody>
          <a:bodyPr wrap="none" anchor="ctr"/>
          <a:lstStyle/>
          <a:p>
            <a:pPr algn="ctr" fontAlgn="base">
              <a:spcBef>
                <a:spcPct val="0"/>
              </a:spcBef>
              <a:spcAft>
                <a:spcPct val="0"/>
              </a:spcAft>
              <a:defRPr/>
            </a:pPr>
            <a:endParaRPr lang="en-AU" sz="2400" b="1" i="1">
              <a:solidFill>
                <a:srgbClr val="FFFFFF"/>
              </a:solidFill>
              <a:latin typeface="Cooper Black" pitchFamily="18" charset="0"/>
              <a:cs typeface="Arial" charset="0"/>
            </a:endParaRPr>
          </a:p>
        </p:txBody>
      </p:sp>
      <p:pic>
        <p:nvPicPr>
          <p:cNvPr id="130" name="Picture 2" descr="Rev 4"/>
          <p:cNvPicPr>
            <a:picLocks noChangeAspect="1" noChangeArrowheads="1"/>
          </p:cNvPicPr>
          <p:nvPr/>
        </p:nvPicPr>
        <p:blipFill>
          <a:blip r:embed="rId8" cstate="print"/>
          <a:srcRect/>
          <a:stretch>
            <a:fillRect/>
          </a:stretch>
        </p:blipFill>
        <p:spPr bwMode="auto">
          <a:xfrm>
            <a:off x="4225169" y="3168870"/>
            <a:ext cx="4986596" cy="3767968"/>
          </a:xfrm>
          <a:prstGeom prst="rect">
            <a:avLst/>
          </a:prstGeom>
          <a:ln>
            <a:noFill/>
          </a:ln>
          <a:effectLst>
            <a:softEdge rad="317500"/>
          </a:effectLst>
        </p:spPr>
      </p:pic>
      <p:sp>
        <p:nvSpPr>
          <p:cNvPr id="131" name="WordArt 4"/>
          <p:cNvSpPr>
            <a:spLocks noChangeArrowheads="1" noChangeShapeType="1" noTextEdit="1"/>
          </p:cNvSpPr>
          <p:nvPr/>
        </p:nvSpPr>
        <p:spPr bwMode="auto">
          <a:xfrm>
            <a:off x="5298030" y="3862552"/>
            <a:ext cx="2931568" cy="29954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defRPr/>
            </a:pPr>
            <a:r>
              <a:rPr lang="en-AU" b="1" i="1" kern="10" dirty="0">
                <a:ln w="9525">
                  <a:solidFill>
                    <a:srgbClr val="000000"/>
                  </a:solidFill>
                  <a:round/>
                  <a:headEnd/>
                  <a:tailEnd/>
                </a:ln>
                <a:solidFill>
                  <a:srgbClr val="FFFFFF"/>
                </a:solidFill>
                <a:latin typeface="Franklin Gothic Medium"/>
                <a:cs typeface="Arial" charset="0"/>
              </a:rPr>
              <a:t>Revelation  Ch.4:4-7</a:t>
            </a:r>
          </a:p>
        </p:txBody>
      </p:sp>
      <p:sp>
        <p:nvSpPr>
          <p:cNvPr id="132" name="Text Box 5"/>
          <p:cNvSpPr txBox="1">
            <a:spLocks noChangeArrowheads="1"/>
          </p:cNvSpPr>
          <p:nvPr/>
        </p:nvSpPr>
        <p:spPr bwMode="auto">
          <a:xfrm>
            <a:off x="5146675" y="6086475"/>
            <a:ext cx="3236913" cy="4572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i="1" dirty="0">
                <a:solidFill>
                  <a:srgbClr val="EDEEE2"/>
                </a:solidFill>
                <a:cs typeface="Arial" charset="0"/>
              </a:rPr>
              <a:t>Gk.=</a:t>
            </a:r>
            <a:r>
              <a:rPr lang="en-US" sz="2400" b="1" i="1" dirty="0" err="1">
                <a:solidFill>
                  <a:srgbClr val="EDEEE2"/>
                </a:solidFill>
                <a:cs typeface="Arial" charset="0"/>
              </a:rPr>
              <a:t>Zoa</a:t>
            </a:r>
            <a:r>
              <a:rPr lang="en-US" sz="2400" b="1" i="1" dirty="0">
                <a:solidFill>
                  <a:srgbClr val="EDEEE2"/>
                </a:solidFill>
                <a:cs typeface="Arial" charset="0"/>
              </a:rPr>
              <a:t> = Living Ones</a:t>
            </a:r>
          </a:p>
        </p:txBody>
      </p:sp>
      <p:sp>
        <p:nvSpPr>
          <p:cNvPr id="133" name="Text Box 6"/>
          <p:cNvSpPr txBox="1">
            <a:spLocks noChangeArrowheads="1"/>
          </p:cNvSpPr>
          <p:nvPr/>
        </p:nvSpPr>
        <p:spPr bwMode="auto">
          <a:xfrm>
            <a:off x="5060950" y="5794375"/>
            <a:ext cx="3236913" cy="4572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400" b="1" i="1" dirty="0">
                <a:solidFill>
                  <a:srgbClr val="EDEEE2"/>
                </a:solidFill>
                <a:cs typeface="Arial" charset="0"/>
              </a:rPr>
              <a:t>Four Beasts</a:t>
            </a:r>
          </a:p>
        </p:txBody>
      </p:sp>
      <p:sp>
        <p:nvSpPr>
          <p:cNvPr id="134" name="Rectangle 133"/>
          <p:cNvSpPr/>
          <p:nvPr/>
        </p:nvSpPr>
        <p:spPr>
          <a:xfrm>
            <a:off x="3448050" y="463550"/>
            <a:ext cx="863600" cy="142875"/>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35" name="Rectangle 134"/>
          <p:cNvSpPr/>
          <p:nvPr/>
        </p:nvSpPr>
        <p:spPr>
          <a:xfrm>
            <a:off x="3611563" y="1524000"/>
            <a:ext cx="720725" cy="144463"/>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36" name="Rectangle 135"/>
          <p:cNvSpPr/>
          <p:nvPr/>
        </p:nvSpPr>
        <p:spPr>
          <a:xfrm>
            <a:off x="2325688" y="1670050"/>
            <a:ext cx="288925" cy="107950"/>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37" name="Rectangle 136"/>
          <p:cNvSpPr/>
          <p:nvPr/>
        </p:nvSpPr>
        <p:spPr>
          <a:xfrm>
            <a:off x="3016250" y="2947988"/>
            <a:ext cx="900113" cy="142875"/>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38" name="Rectangle 137"/>
          <p:cNvSpPr/>
          <p:nvPr/>
        </p:nvSpPr>
        <p:spPr>
          <a:xfrm>
            <a:off x="2352675" y="4611688"/>
            <a:ext cx="900113" cy="144462"/>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39" name="Oval 138"/>
          <p:cNvSpPr/>
          <p:nvPr/>
        </p:nvSpPr>
        <p:spPr>
          <a:xfrm>
            <a:off x="2562225" y="1333500"/>
            <a:ext cx="90011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0" name="Oval 139"/>
          <p:cNvSpPr/>
          <p:nvPr/>
        </p:nvSpPr>
        <p:spPr>
          <a:xfrm>
            <a:off x="2514600" y="2752725"/>
            <a:ext cx="75565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1" name="Oval 140"/>
          <p:cNvSpPr/>
          <p:nvPr/>
        </p:nvSpPr>
        <p:spPr>
          <a:xfrm>
            <a:off x="2590800" y="4295775"/>
            <a:ext cx="86360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2" name="Oval 141"/>
          <p:cNvSpPr/>
          <p:nvPr/>
        </p:nvSpPr>
        <p:spPr>
          <a:xfrm>
            <a:off x="2562225" y="5962650"/>
            <a:ext cx="68421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3" name="Oval 142"/>
          <p:cNvSpPr/>
          <p:nvPr/>
        </p:nvSpPr>
        <p:spPr>
          <a:xfrm>
            <a:off x="5629275" y="1819275"/>
            <a:ext cx="792163"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4" name="Oval 143"/>
          <p:cNvSpPr/>
          <p:nvPr/>
        </p:nvSpPr>
        <p:spPr>
          <a:xfrm>
            <a:off x="4895850" y="1685925"/>
            <a:ext cx="2195513" cy="4683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5" name="Oval 144"/>
          <p:cNvSpPr/>
          <p:nvPr/>
        </p:nvSpPr>
        <p:spPr>
          <a:xfrm>
            <a:off x="2247900" y="5791200"/>
            <a:ext cx="2195513" cy="4683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grpSp>
        <p:nvGrpSpPr>
          <p:cNvPr id="12" name="Group 152"/>
          <p:cNvGrpSpPr>
            <a:grpSpLocks/>
          </p:cNvGrpSpPr>
          <p:nvPr/>
        </p:nvGrpSpPr>
        <p:grpSpPr bwMode="auto">
          <a:xfrm>
            <a:off x="7086600" y="203200"/>
            <a:ext cx="2089150" cy="1808163"/>
            <a:chOff x="7054850" y="218189"/>
            <a:chExt cx="2089150" cy="1809355"/>
          </a:xfrm>
        </p:grpSpPr>
        <p:sp>
          <p:nvSpPr>
            <p:cNvPr id="152" name="Rectangle 151"/>
            <p:cNvSpPr/>
            <p:nvPr/>
          </p:nvSpPr>
          <p:spPr>
            <a:xfrm>
              <a:off x="7220606" y="299544"/>
              <a:ext cx="1764000" cy="1728000"/>
            </a:xfrm>
            <a:prstGeom prst="rect">
              <a:avLst/>
            </a:prstGeom>
            <a:solidFill>
              <a:srgbClr val="FFFFC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149" name="Text Box 58"/>
            <p:cNvSpPr txBox="1">
              <a:spLocks noChangeArrowheads="1"/>
            </p:cNvSpPr>
            <p:nvPr/>
          </p:nvSpPr>
          <p:spPr bwMode="auto">
            <a:xfrm>
              <a:off x="7054850" y="218189"/>
              <a:ext cx="2089150" cy="892763"/>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600" b="1" dirty="0">
                  <a:solidFill>
                    <a:srgbClr val="000000"/>
                  </a:solidFill>
                  <a:effectLst>
                    <a:outerShdw blurRad="38100" dist="38100" dir="2700000" algn="tl">
                      <a:srgbClr val="FFFFFF"/>
                    </a:outerShdw>
                  </a:effectLst>
                  <a:cs typeface="Arial" charset="0"/>
                </a:rPr>
                <a:t>No</a:t>
              </a:r>
              <a:r>
                <a:rPr lang="en-US" sz="2600" b="1" i="1" dirty="0">
                  <a:solidFill>
                    <a:srgbClr val="000000"/>
                  </a:solidFill>
                  <a:effectLst>
                    <a:outerShdw blurRad="38100" dist="38100" dir="2700000" algn="tl">
                      <a:srgbClr val="FFFFFF"/>
                    </a:outerShdw>
                  </a:effectLst>
                  <a:cs typeface="Arial" charset="0"/>
                </a:rPr>
                <a:t> ‘come and see’ !</a:t>
              </a:r>
            </a:p>
          </p:txBody>
        </p:sp>
        <p:sp>
          <p:nvSpPr>
            <p:cNvPr id="150" name="Text Box 61"/>
            <p:cNvSpPr txBox="1">
              <a:spLocks noChangeArrowheads="1"/>
            </p:cNvSpPr>
            <p:nvPr/>
          </p:nvSpPr>
          <p:spPr bwMode="auto">
            <a:xfrm>
              <a:off x="7323137" y="1118896"/>
              <a:ext cx="1584000" cy="893141"/>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600" b="1" dirty="0">
                  <a:solidFill>
                    <a:srgbClr val="000000"/>
                  </a:solidFill>
                  <a:effectLst>
                    <a:outerShdw blurRad="38100" dist="38100" dir="2700000" algn="tl">
                      <a:srgbClr val="FFFFFF"/>
                    </a:outerShdw>
                  </a:effectLst>
                  <a:cs typeface="Arial" charset="0"/>
                </a:rPr>
                <a:t>No</a:t>
              </a:r>
              <a:r>
                <a:rPr lang="en-US" sz="2600" b="1" i="1" dirty="0">
                  <a:solidFill>
                    <a:srgbClr val="000000"/>
                  </a:solidFill>
                  <a:effectLst>
                    <a:outerShdw blurRad="38100" dist="38100" dir="2700000" algn="tl">
                      <a:srgbClr val="FFFFFF"/>
                    </a:outerShdw>
                  </a:effectLst>
                  <a:cs typeface="Arial" charset="0"/>
                </a:rPr>
                <a:t> </a:t>
              </a:r>
              <a:r>
                <a:rPr lang="en-US" sz="2600" b="1" i="1" dirty="0" smtClean="0">
                  <a:solidFill>
                    <a:srgbClr val="000000"/>
                  </a:solidFill>
                  <a:effectLst>
                    <a:outerShdw blurRad="38100" dist="38100" dir="2700000" algn="tl">
                      <a:srgbClr val="FFFFFF"/>
                    </a:outerShdw>
                  </a:effectLst>
                  <a:cs typeface="Arial" charset="0"/>
                </a:rPr>
                <a:t>‘living ones’ </a:t>
              </a:r>
              <a:r>
                <a:rPr lang="en-US" sz="2600" b="1" i="1" dirty="0">
                  <a:solidFill>
                    <a:srgbClr val="000000"/>
                  </a:solidFill>
                  <a:effectLst>
                    <a:outerShdw blurRad="38100" dist="38100" dir="2700000" algn="tl">
                      <a:srgbClr val="FFFFFF"/>
                    </a:outerShdw>
                  </a:effectLst>
                  <a:cs typeface="Arial" charset="0"/>
                </a:rPr>
                <a:t>! </a:t>
              </a:r>
            </a:p>
          </p:txBody>
        </p:sp>
      </p:grpSp>
      <p:cxnSp>
        <p:nvCxnSpPr>
          <p:cNvPr id="155" name="Straight Connector 154"/>
          <p:cNvCxnSpPr/>
          <p:nvPr/>
        </p:nvCxnSpPr>
        <p:spPr>
          <a:xfrm rot="5400000" flipH="1" flipV="1">
            <a:off x="2891632" y="3066256"/>
            <a:ext cx="3627438" cy="18446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V="1">
            <a:off x="6211888" y="1055688"/>
            <a:ext cx="1166812" cy="6318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bwMode="auto">
          <a:xfrm>
            <a:off x="2668588" y="230188"/>
            <a:ext cx="540000" cy="10795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56" name="Rectangle 55"/>
          <p:cNvSpPr/>
          <p:nvPr/>
        </p:nvSpPr>
        <p:spPr bwMode="auto">
          <a:xfrm>
            <a:off x="3433763" y="1392238"/>
            <a:ext cx="900112" cy="144462"/>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57" name="Rectangle 56"/>
          <p:cNvSpPr/>
          <p:nvPr/>
        </p:nvSpPr>
        <p:spPr bwMode="auto">
          <a:xfrm>
            <a:off x="3468687" y="4379913"/>
            <a:ext cx="864000" cy="108000"/>
          </a:xfrm>
          <a:prstGeom prst="rect">
            <a:avLst/>
          </a:prstGeom>
          <a:solidFill>
            <a:srgbClr val="3333CC">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srgbClr val="FFFFFF"/>
              </a:solidFill>
            </a:endParaRPr>
          </a:p>
        </p:txBody>
      </p:sp>
      <p:sp>
        <p:nvSpPr>
          <p:cNvPr id="59" name="Rectangle 5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Effect transition="in" filter="fade">
                                      <p:cBhvr>
                                        <p:cTn id="9" dur="2000"/>
                                        <p:tgtEl>
                                          <p:spTgt spid="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2000" fill="hold"/>
                                        <p:tgtEl>
                                          <p:spTgt spid="55"/>
                                        </p:tgtEl>
                                        <p:attrNameLst>
                                          <p:attrName>ppt_w</p:attrName>
                                        </p:attrNameLst>
                                      </p:cBhvr>
                                      <p:tavLst>
                                        <p:tav tm="0">
                                          <p:val>
                                            <p:fltVal val="0"/>
                                          </p:val>
                                        </p:tav>
                                        <p:tav tm="100000">
                                          <p:val>
                                            <p:strVal val="#ppt_w"/>
                                          </p:val>
                                        </p:tav>
                                      </p:tavLst>
                                    </p:anim>
                                    <p:anim calcmode="lin" valueType="num">
                                      <p:cBhvr>
                                        <p:cTn id="13" dur="2000" fill="hold"/>
                                        <p:tgtEl>
                                          <p:spTgt spid="55"/>
                                        </p:tgtEl>
                                        <p:attrNameLst>
                                          <p:attrName>ppt_h</p:attrName>
                                        </p:attrNameLst>
                                      </p:cBhvr>
                                      <p:tavLst>
                                        <p:tav tm="0">
                                          <p:val>
                                            <p:fltVal val="0"/>
                                          </p:val>
                                        </p:tav>
                                        <p:tav tm="100000">
                                          <p:val>
                                            <p:strVal val="#ppt_h"/>
                                          </p:val>
                                        </p:tav>
                                      </p:tavLst>
                                    </p:anim>
                                    <p:animEffect transition="in" filter="fade">
                                      <p:cBhvr>
                                        <p:cTn id="14" dur="2000"/>
                                        <p:tgtEl>
                                          <p:spTgt spid="55"/>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2000" fill="hold"/>
                                        <p:tgtEl>
                                          <p:spTgt spid="57"/>
                                        </p:tgtEl>
                                        <p:attrNameLst>
                                          <p:attrName>ppt_w</p:attrName>
                                        </p:attrNameLst>
                                      </p:cBhvr>
                                      <p:tavLst>
                                        <p:tav tm="0">
                                          <p:val>
                                            <p:fltVal val="0"/>
                                          </p:val>
                                        </p:tav>
                                        <p:tav tm="100000">
                                          <p:val>
                                            <p:strVal val="#ppt_w"/>
                                          </p:val>
                                        </p:tav>
                                      </p:tavLst>
                                    </p:anim>
                                    <p:anim calcmode="lin" valueType="num">
                                      <p:cBhvr>
                                        <p:cTn id="18" dur="2000" fill="hold"/>
                                        <p:tgtEl>
                                          <p:spTgt spid="57"/>
                                        </p:tgtEl>
                                        <p:attrNameLst>
                                          <p:attrName>ppt_h</p:attrName>
                                        </p:attrNameLst>
                                      </p:cBhvr>
                                      <p:tavLst>
                                        <p:tav tm="0">
                                          <p:val>
                                            <p:fltVal val="0"/>
                                          </p:val>
                                        </p:tav>
                                        <p:tav tm="100000">
                                          <p:val>
                                            <p:strVal val="#ppt_h"/>
                                          </p:val>
                                        </p:tav>
                                      </p:tavLst>
                                    </p:anim>
                                    <p:animEffect transition="in" filter="fade">
                                      <p:cBhvr>
                                        <p:cTn id="19" dur="2000"/>
                                        <p:tgtEl>
                                          <p:spTgt spid="57"/>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 calcmode="lin" valueType="num">
                                      <p:cBhvr>
                                        <p:cTn id="22" dur="2000" fill="hold"/>
                                        <p:tgtEl>
                                          <p:spTgt spid="56"/>
                                        </p:tgtEl>
                                        <p:attrNameLst>
                                          <p:attrName>ppt_w</p:attrName>
                                        </p:attrNameLst>
                                      </p:cBhvr>
                                      <p:tavLst>
                                        <p:tav tm="0">
                                          <p:val>
                                            <p:fltVal val="0"/>
                                          </p:val>
                                        </p:tav>
                                        <p:tav tm="100000">
                                          <p:val>
                                            <p:strVal val="#ppt_w"/>
                                          </p:val>
                                        </p:tav>
                                      </p:tavLst>
                                    </p:anim>
                                    <p:anim calcmode="lin" valueType="num">
                                      <p:cBhvr>
                                        <p:cTn id="23" dur="2000" fill="hold"/>
                                        <p:tgtEl>
                                          <p:spTgt spid="56"/>
                                        </p:tgtEl>
                                        <p:attrNameLst>
                                          <p:attrName>ppt_h</p:attrName>
                                        </p:attrNameLst>
                                      </p:cBhvr>
                                      <p:tavLst>
                                        <p:tav tm="0">
                                          <p:val>
                                            <p:fltVal val="0"/>
                                          </p:val>
                                        </p:tav>
                                        <p:tav tm="100000">
                                          <p:val>
                                            <p:strVal val="#ppt_h"/>
                                          </p:val>
                                        </p:tav>
                                      </p:tavLst>
                                    </p:anim>
                                    <p:animEffect transition="in" filter="fade">
                                      <p:cBhvr>
                                        <p:cTn id="24" dur="2000"/>
                                        <p:tgtEl>
                                          <p:spTgt spid="56"/>
                                        </p:tgtEl>
                                      </p:cBhvr>
                                    </p:animEffect>
                                  </p:childTnLst>
                                </p:cTn>
                              </p:par>
                              <p:par>
                                <p:cTn id="25" presetID="53" presetClass="exit" presetSubtype="0" fill="hold" grpId="0" nodeType="withEffect">
                                  <p:stCondLst>
                                    <p:cond delay="0"/>
                                  </p:stCondLst>
                                  <p:childTnLst>
                                    <p:anim calcmode="lin" valueType="num">
                                      <p:cBhvr>
                                        <p:cTn id="26" dur="2000"/>
                                        <p:tgtEl>
                                          <p:spTgt spid="141"/>
                                        </p:tgtEl>
                                        <p:attrNameLst>
                                          <p:attrName>ppt_w</p:attrName>
                                        </p:attrNameLst>
                                      </p:cBhvr>
                                      <p:tavLst>
                                        <p:tav tm="0">
                                          <p:val>
                                            <p:strVal val="ppt_w"/>
                                          </p:val>
                                        </p:tav>
                                        <p:tav tm="100000">
                                          <p:val>
                                            <p:fltVal val="0"/>
                                          </p:val>
                                        </p:tav>
                                      </p:tavLst>
                                    </p:anim>
                                    <p:anim calcmode="lin" valueType="num">
                                      <p:cBhvr>
                                        <p:cTn id="27" dur="2000"/>
                                        <p:tgtEl>
                                          <p:spTgt spid="141"/>
                                        </p:tgtEl>
                                        <p:attrNameLst>
                                          <p:attrName>ppt_h</p:attrName>
                                        </p:attrNameLst>
                                      </p:cBhvr>
                                      <p:tavLst>
                                        <p:tav tm="0">
                                          <p:val>
                                            <p:strVal val="ppt_h"/>
                                          </p:val>
                                        </p:tav>
                                        <p:tav tm="100000">
                                          <p:val>
                                            <p:fltVal val="0"/>
                                          </p:val>
                                        </p:tav>
                                      </p:tavLst>
                                    </p:anim>
                                    <p:animEffect transition="out" filter="fade">
                                      <p:cBhvr>
                                        <p:cTn id="28" dur="2000"/>
                                        <p:tgtEl>
                                          <p:spTgt spid="141"/>
                                        </p:tgtEl>
                                      </p:cBhvr>
                                    </p:animEffect>
                                    <p:set>
                                      <p:cBhvr>
                                        <p:cTn id="29" dur="1" fill="hold">
                                          <p:stCondLst>
                                            <p:cond delay="1999"/>
                                          </p:stCondLst>
                                        </p:cTn>
                                        <p:tgtEl>
                                          <p:spTgt spid="141"/>
                                        </p:tgtEl>
                                        <p:attrNameLst>
                                          <p:attrName>style.visibility</p:attrName>
                                        </p:attrNameLst>
                                      </p:cBhvr>
                                      <p:to>
                                        <p:strVal val="hidden"/>
                                      </p:to>
                                    </p:set>
                                  </p:childTnLst>
                                </p:cTn>
                              </p:par>
                              <p:par>
                                <p:cTn id="30" presetID="53" presetClass="exit" presetSubtype="0" fill="hold" grpId="0" nodeType="withEffect">
                                  <p:stCondLst>
                                    <p:cond delay="0"/>
                                  </p:stCondLst>
                                  <p:childTnLst>
                                    <p:anim calcmode="lin" valueType="num">
                                      <p:cBhvr>
                                        <p:cTn id="31" dur="2000"/>
                                        <p:tgtEl>
                                          <p:spTgt spid="139"/>
                                        </p:tgtEl>
                                        <p:attrNameLst>
                                          <p:attrName>ppt_w</p:attrName>
                                        </p:attrNameLst>
                                      </p:cBhvr>
                                      <p:tavLst>
                                        <p:tav tm="0">
                                          <p:val>
                                            <p:strVal val="ppt_w"/>
                                          </p:val>
                                        </p:tav>
                                        <p:tav tm="100000">
                                          <p:val>
                                            <p:fltVal val="0"/>
                                          </p:val>
                                        </p:tav>
                                      </p:tavLst>
                                    </p:anim>
                                    <p:anim calcmode="lin" valueType="num">
                                      <p:cBhvr>
                                        <p:cTn id="32" dur="2000"/>
                                        <p:tgtEl>
                                          <p:spTgt spid="139"/>
                                        </p:tgtEl>
                                        <p:attrNameLst>
                                          <p:attrName>ppt_h</p:attrName>
                                        </p:attrNameLst>
                                      </p:cBhvr>
                                      <p:tavLst>
                                        <p:tav tm="0">
                                          <p:val>
                                            <p:strVal val="ppt_h"/>
                                          </p:val>
                                        </p:tav>
                                        <p:tav tm="100000">
                                          <p:val>
                                            <p:fltVal val="0"/>
                                          </p:val>
                                        </p:tav>
                                      </p:tavLst>
                                    </p:anim>
                                    <p:animEffect transition="out" filter="fade">
                                      <p:cBhvr>
                                        <p:cTn id="33" dur="2000"/>
                                        <p:tgtEl>
                                          <p:spTgt spid="139"/>
                                        </p:tgtEl>
                                      </p:cBhvr>
                                    </p:animEffect>
                                    <p:set>
                                      <p:cBhvr>
                                        <p:cTn id="34" dur="1" fill="hold">
                                          <p:stCondLst>
                                            <p:cond delay="1999"/>
                                          </p:stCondLst>
                                        </p:cTn>
                                        <p:tgtEl>
                                          <p:spTgt spid="139"/>
                                        </p:tgtEl>
                                        <p:attrNameLst>
                                          <p:attrName>style.visibility</p:attrName>
                                        </p:attrNameLst>
                                      </p:cBhvr>
                                      <p:to>
                                        <p:strVal val="hidden"/>
                                      </p:to>
                                    </p:set>
                                  </p:childTnLst>
                                </p:cTn>
                              </p:par>
                              <p:par>
                                <p:cTn id="35" presetID="53" presetClass="exit" presetSubtype="0" fill="hold" grpId="0" nodeType="withEffect">
                                  <p:stCondLst>
                                    <p:cond delay="0"/>
                                  </p:stCondLst>
                                  <p:childTnLst>
                                    <p:anim calcmode="lin" valueType="num">
                                      <p:cBhvr>
                                        <p:cTn id="36" dur="2000"/>
                                        <p:tgtEl>
                                          <p:spTgt spid="140"/>
                                        </p:tgtEl>
                                        <p:attrNameLst>
                                          <p:attrName>ppt_w</p:attrName>
                                        </p:attrNameLst>
                                      </p:cBhvr>
                                      <p:tavLst>
                                        <p:tav tm="0">
                                          <p:val>
                                            <p:strVal val="ppt_w"/>
                                          </p:val>
                                        </p:tav>
                                        <p:tav tm="100000">
                                          <p:val>
                                            <p:fltVal val="0"/>
                                          </p:val>
                                        </p:tav>
                                      </p:tavLst>
                                    </p:anim>
                                    <p:anim calcmode="lin" valueType="num">
                                      <p:cBhvr>
                                        <p:cTn id="37" dur="2000"/>
                                        <p:tgtEl>
                                          <p:spTgt spid="140"/>
                                        </p:tgtEl>
                                        <p:attrNameLst>
                                          <p:attrName>ppt_h</p:attrName>
                                        </p:attrNameLst>
                                      </p:cBhvr>
                                      <p:tavLst>
                                        <p:tav tm="0">
                                          <p:val>
                                            <p:strVal val="ppt_h"/>
                                          </p:val>
                                        </p:tav>
                                        <p:tav tm="100000">
                                          <p:val>
                                            <p:fltVal val="0"/>
                                          </p:val>
                                        </p:tav>
                                      </p:tavLst>
                                    </p:anim>
                                    <p:animEffect transition="out" filter="fade">
                                      <p:cBhvr>
                                        <p:cTn id="38" dur="2000"/>
                                        <p:tgtEl>
                                          <p:spTgt spid="140"/>
                                        </p:tgtEl>
                                      </p:cBhvr>
                                    </p:animEffect>
                                    <p:set>
                                      <p:cBhvr>
                                        <p:cTn id="39" dur="1" fill="hold">
                                          <p:stCondLst>
                                            <p:cond delay="1999"/>
                                          </p:stCondLst>
                                        </p:cTn>
                                        <p:tgtEl>
                                          <p:spTgt spid="140"/>
                                        </p:tgtEl>
                                        <p:attrNameLst>
                                          <p:attrName>style.visibility</p:attrName>
                                        </p:attrNameLst>
                                      </p:cBhvr>
                                      <p:to>
                                        <p:strVal val="hidden"/>
                                      </p:to>
                                    </p:set>
                                  </p:childTnLst>
                                </p:cTn>
                              </p:par>
                              <p:par>
                                <p:cTn id="40" presetID="53" presetClass="exit" presetSubtype="0" fill="hold" grpId="0" nodeType="withEffect">
                                  <p:stCondLst>
                                    <p:cond delay="0"/>
                                  </p:stCondLst>
                                  <p:childTnLst>
                                    <p:anim calcmode="lin" valueType="num">
                                      <p:cBhvr>
                                        <p:cTn id="41" dur="2000"/>
                                        <p:tgtEl>
                                          <p:spTgt spid="142"/>
                                        </p:tgtEl>
                                        <p:attrNameLst>
                                          <p:attrName>ppt_w</p:attrName>
                                        </p:attrNameLst>
                                      </p:cBhvr>
                                      <p:tavLst>
                                        <p:tav tm="0">
                                          <p:val>
                                            <p:strVal val="ppt_w"/>
                                          </p:val>
                                        </p:tav>
                                        <p:tav tm="100000">
                                          <p:val>
                                            <p:fltVal val="0"/>
                                          </p:val>
                                        </p:tav>
                                      </p:tavLst>
                                    </p:anim>
                                    <p:anim calcmode="lin" valueType="num">
                                      <p:cBhvr>
                                        <p:cTn id="42" dur="2000"/>
                                        <p:tgtEl>
                                          <p:spTgt spid="142"/>
                                        </p:tgtEl>
                                        <p:attrNameLst>
                                          <p:attrName>ppt_h</p:attrName>
                                        </p:attrNameLst>
                                      </p:cBhvr>
                                      <p:tavLst>
                                        <p:tav tm="0">
                                          <p:val>
                                            <p:strVal val="ppt_h"/>
                                          </p:val>
                                        </p:tav>
                                        <p:tav tm="100000">
                                          <p:val>
                                            <p:fltVal val="0"/>
                                          </p:val>
                                        </p:tav>
                                      </p:tavLst>
                                    </p:anim>
                                    <p:animEffect transition="out" filter="fade">
                                      <p:cBhvr>
                                        <p:cTn id="43" dur="2000"/>
                                        <p:tgtEl>
                                          <p:spTgt spid="142"/>
                                        </p:tgtEl>
                                      </p:cBhvr>
                                    </p:animEffect>
                                    <p:set>
                                      <p:cBhvr>
                                        <p:cTn id="44" dur="1" fill="hold">
                                          <p:stCondLst>
                                            <p:cond delay="1999"/>
                                          </p:stCondLst>
                                        </p:cTn>
                                        <p:tgtEl>
                                          <p:spTgt spid="142"/>
                                        </p:tgtEl>
                                        <p:attrNameLst>
                                          <p:attrName>style.visibility</p:attrName>
                                        </p:attrNameLst>
                                      </p:cBhvr>
                                      <p:to>
                                        <p:strVal val="hidden"/>
                                      </p:to>
                                    </p:set>
                                  </p:childTnLst>
                                </p:cTn>
                              </p:par>
                              <p:par>
                                <p:cTn id="45" presetID="53" presetClass="exit" presetSubtype="0" fill="hold" grpId="0" nodeType="withEffect">
                                  <p:stCondLst>
                                    <p:cond delay="0"/>
                                  </p:stCondLst>
                                  <p:childTnLst>
                                    <p:anim calcmode="lin" valueType="num">
                                      <p:cBhvr>
                                        <p:cTn id="46" dur="2000"/>
                                        <p:tgtEl>
                                          <p:spTgt spid="143"/>
                                        </p:tgtEl>
                                        <p:attrNameLst>
                                          <p:attrName>ppt_w</p:attrName>
                                        </p:attrNameLst>
                                      </p:cBhvr>
                                      <p:tavLst>
                                        <p:tav tm="0">
                                          <p:val>
                                            <p:strVal val="ppt_w"/>
                                          </p:val>
                                        </p:tav>
                                        <p:tav tm="100000">
                                          <p:val>
                                            <p:fltVal val="0"/>
                                          </p:val>
                                        </p:tav>
                                      </p:tavLst>
                                    </p:anim>
                                    <p:anim calcmode="lin" valueType="num">
                                      <p:cBhvr>
                                        <p:cTn id="47" dur="2000"/>
                                        <p:tgtEl>
                                          <p:spTgt spid="143"/>
                                        </p:tgtEl>
                                        <p:attrNameLst>
                                          <p:attrName>ppt_h</p:attrName>
                                        </p:attrNameLst>
                                      </p:cBhvr>
                                      <p:tavLst>
                                        <p:tav tm="0">
                                          <p:val>
                                            <p:strVal val="ppt_h"/>
                                          </p:val>
                                        </p:tav>
                                        <p:tav tm="100000">
                                          <p:val>
                                            <p:fltVal val="0"/>
                                          </p:val>
                                        </p:tav>
                                      </p:tavLst>
                                    </p:anim>
                                    <p:animEffect transition="out" filter="fade">
                                      <p:cBhvr>
                                        <p:cTn id="48" dur="2000"/>
                                        <p:tgtEl>
                                          <p:spTgt spid="143"/>
                                        </p:tgtEl>
                                      </p:cBhvr>
                                    </p:animEffect>
                                    <p:set>
                                      <p:cBhvr>
                                        <p:cTn id="49" dur="1" fill="hold">
                                          <p:stCondLst>
                                            <p:cond delay="1999"/>
                                          </p:stCondLst>
                                        </p:cTn>
                                        <p:tgtEl>
                                          <p:spTgt spid="14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30"/>
                                        </p:tgtEl>
                                        <p:attrNameLst>
                                          <p:attrName>style.visibility</p:attrName>
                                        </p:attrNameLst>
                                      </p:cBhvr>
                                      <p:to>
                                        <p:strVal val="visible"/>
                                      </p:to>
                                    </p:set>
                                    <p:animEffect transition="in" filter="fade">
                                      <p:cBhvr>
                                        <p:cTn id="54" dur="2000"/>
                                        <p:tgtEl>
                                          <p:spTgt spid="130"/>
                                        </p:tgtEl>
                                      </p:cBhvr>
                                    </p:animEffect>
                                  </p:childTnLst>
                                </p:cTn>
                              </p:par>
                              <p:par>
                                <p:cTn id="55" presetID="55" presetClass="entr" presetSubtype="0" fill="hold" nodeType="withEffect">
                                  <p:stCondLst>
                                    <p:cond delay="0"/>
                                  </p:stCondLst>
                                  <p:childTnLst>
                                    <p:set>
                                      <p:cBhvr>
                                        <p:cTn id="56" dur="1" fill="hold">
                                          <p:stCondLst>
                                            <p:cond delay="0"/>
                                          </p:stCondLst>
                                        </p:cTn>
                                        <p:tgtEl>
                                          <p:spTgt spid="131"/>
                                        </p:tgtEl>
                                        <p:attrNameLst>
                                          <p:attrName>style.visibility</p:attrName>
                                        </p:attrNameLst>
                                      </p:cBhvr>
                                      <p:to>
                                        <p:strVal val="visible"/>
                                      </p:to>
                                    </p:set>
                                    <p:anim calcmode="lin" valueType="num">
                                      <p:cBhvr>
                                        <p:cTn id="57" dur="1000" fill="hold"/>
                                        <p:tgtEl>
                                          <p:spTgt spid="131"/>
                                        </p:tgtEl>
                                        <p:attrNameLst>
                                          <p:attrName>ppt_w</p:attrName>
                                        </p:attrNameLst>
                                      </p:cBhvr>
                                      <p:tavLst>
                                        <p:tav tm="0">
                                          <p:val>
                                            <p:strVal val="#ppt_w*0.70"/>
                                          </p:val>
                                        </p:tav>
                                        <p:tav tm="100000">
                                          <p:val>
                                            <p:strVal val="#ppt_w"/>
                                          </p:val>
                                        </p:tav>
                                      </p:tavLst>
                                    </p:anim>
                                    <p:anim calcmode="lin" valueType="num">
                                      <p:cBhvr>
                                        <p:cTn id="58" dur="1000" fill="hold"/>
                                        <p:tgtEl>
                                          <p:spTgt spid="131"/>
                                        </p:tgtEl>
                                        <p:attrNameLst>
                                          <p:attrName>ppt_h</p:attrName>
                                        </p:attrNameLst>
                                      </p:cBhvr>
                                      <p:tavLst>
                                        <p:tav tm="0">
                                          <p:val>
                                            <p:strVal val="#ppt_h"/>
                                          </p:val>
                                        </p:tav>
                                        <p:tav tm="100000">
                                          <p:val>
                                            <p:strVal val="#ppt_h"/>
                                          </p:val>
                                        </p:tav>
                                      </p:tavLst>
                                    </p:anim>
                                    <p:animEffect transition="in" filter="fade">
                                      <p:cBhvr>
                                        <p:cTn id="59" dur="1000"/>
                                        <p:tgtEl>
                                          <p:spTgt spid="131"/>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133"/>
                                        </p:tgtEl>
                                        <p:attrNameLst>
                                          <p:attrName>style.visibility</p:attrName>
                                        </p:attrNameLst>
                                      </p:cBhvr>
                                      <p:to>
                                        <p:strVal val="visible"/>
                                      </p:to>
                                    </p:set>
                                    <p:anim calcmode="lin" valueType="num">
                                      <p:cBhvr>
                                        <p:cTn id="62" dur="1000" fill="hold"/>
                                        <p:tgtEl>
                                          <p:spTgt spid="133"/>
                                        </p:tgtEl>
                                        <p:attrNameLst>
                                          <p:attrName>ppt_w</p:attrName>
                                        </p:attrNameLst>
                                      </p:cBhvr>
                                      <p:tavLst>
                                        <p:tav tm="0">
                                          <p:val>
                                            <p:strVal val="#ppt_w*0.70"/>
                                          </p:val>
                                        </p:tav>
                                        <p:tav tm="100000">
                                          <p:val>
                                            <p:strVal val="#ppt_w"/>
                                          </p:val>
                                        </p:tav>
                                      </p:tavLst>
                                    </p:anim>
                                    <p:anim calcmode="lin" valueType="num">
                                      <p:cBhvr>
                                        <p:cTn id="63" dur="1000" fill="hold"/>
                                        <p:tgtEl>
                                          <p:spTgt spid="133"/>
                                        </p:tgtEl>
                                        <p:attrNameLst>
                                          <p:attrName>ppt_h</p:attrName>
                                        </p:attrNameLst>
                                      </p:cBhvr>
                                      <p:tavLst>
                                        <p:tav tm="0">
                                          <p:val>
                                            <p:strVal val="#ppt_h"/>
                                          </p:val>
                                        </p:tav>
                                        <p:tav tm="100000">
                                          <p:val>
                                            <p:strVal val="#ppt_h"/>
                                          </p:val>
                                        </p:tav>
                                      </p:tavLst>
                                    </p:anim>
                                    <p:animEffect transition="in" filter="fade">
                                      <p:cBhvr>
                                        <p:cTn id="64" dur="1000"/>
                                        <p:tgtEl>
                                          <p:spTgt spid="133"/>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132"/>
                                        </p:tgtEl>
                                        <p:attrNameLst>
                                          <p:attrName>style.visibility</p:attrName>
                                        </p:attrNameLst>
                                      </p:cBhvr>
                                      <p:to>
                                        <p:strVal val="visible"/>
                                      </p:to>
                                    </p:set>
                                    <p:anim calcmode="lin" valueType="num">
                                      <p:cBhvr>
                                        <p:cTn id="67" dur="1000" fill="hold"/>
                                        <p:tgtEl>
                                          <p:spTgt spid="132"/>
                                        </p:tgtEl>
                                        <p:attrNameLst>
                                          <p:attrName>ppt_w</p:attrName>
                                        </p:attrNameLst>
                                      </p:cBhvr>
                                      <p:tavLst>
                                        <p:tav tm="0">
                                          <p:val>
                                            <p:strVal val="#ppt_w*0.70"/>
                                          </p:val>
                                        </p:tav>
                                        <p:tav tm="100000">
                                          <p:val>
                                            <p:strVal val="#ppt_w"/>
                                          </p:val>
                                        </p:tav>
                                      </p:tavLst>
                                    </p:anim>
                                    <p:anim calcmode="lin" valueType="num">
                                      <p:cBhvr>
                                        <p:cTn id="68" dur="1000" fill="hold"/>
                                        <p:tgtEl>
                                          <p:spTgt spid="132"/>
                                        </p:tgtEl>
                                        <p:attrNameLst>
                                          <p:attrName>ppt_h</p:attrName>
                                        </p:attrNameLst>
                                      </p:cBhvr>
                                      <p:tavLst>
                                        <p:tav tm="0">
                                          <p:val>
                                            <p:strVal val="#ppt_h"/>
                                          </p:val>
                                        </p:tav>
                                        <p:tav tm="100000">
                                          <p:val>
                                            <p:strVal val="#ppt_h"/>
                                          </p:val>
                                        </p:tav>
                                      </p:tavLst>
                                    </p:anim>
                                    <p:animEffect transition="in" filter="fade">
                                      <p:cBhvr>
                                        <p:cTn id="69" dur="1000"/>
                                        <p:tgtEl>
                                          <p:spTgt spid="132"/>
                                        </p:tgtEl>
                                      </p:cBhvr>
                                    </p:animEffect>
                                  </p:childTnLst>
                                </p:cTn>
                              </p:par>
                            </p:childTnLst>
                          </p:cTn>
                        </p:par>
                      </p:childTnLst>
                    </p:cTn>
                  </p:par>
                  <p:par>
                    <p:cTn id="70" fill="hold">
                      <p:stCondLst>
                        <p:cond delay="indefinite"/>
                      </p:stCondLst>
                      <p:childTnLst>
                        <p:par>
                          <p:cTn id="71" fill="hold">
                            <p:stCondLst>
                              <p:cond delay="0"/>
                            </p:stCondLst>
                            <p:childTnLst>
                              <p:par>
                                <p:cTn id="72" presetID="55" presetClass="entr" presetSubtype="0" fill="hold" grpId="0" nodeType="clickEffect">
                                  <p:stCondLst>
                                    <p:cond delay="0"/>
                                  </p:stCondLst>
                                  <p:childTnLst>
                                    <p:set>
                                      <p:cBhvr>
                                        <p:cTn id="73" dur="1" fill="hold">
                                          <p:stCondLst>
                                            <p:cond delay="0"/>
                                          </p:stCondLst>
                                        </p:cTn>
                                        <p:tgtEl>
                                          <p:spTgt spid="145"/>
                                        </p:tgtEl>
                                        <p:attrNameLst>
                                          <p:attrName>style.visibility</p:attrName>
                                        </p:attrNameLst>
                                      </p:cBhvr>
                                      <p:to>
                                        <p:strVal val="visible"/>
                                      </p:to>
                                    </p:set>
                                    <p:anim calcmode="lin" valueType="num">
                                      <p:cBhvr>
                                        <p:cTn id="74" dur="1000" fill="hold"/>
                                        <p:tgtEl>
                                          <p:spTgt spid="145"/>
                                        </p:tgtEl>
                                        <p:attrNameLst>
                                          <p:attrName>ppt_w</p:attrName>
                                        </p:attrNameLst>
                                      </p:cBhvr>
                                      <p:tavLst>
                                        <p:tav tm="0">
                                          <p:val>
                                            <p:strVal val="#ppt_w*0.70"/>
                                          </p:val>
                                        </p:tav>
                                        <p:tav tm="100000">
                                          <p:val>
                                            <p:strVal val="#ppt_w"/>
                                          </p:val>
                                        </p:tav>
                                      </p:tavLst>
                                    </p:anim>
                                    <p:anim calcmode="lin" valueType="num">
                                      <p:cBhvr>
                                        <p:cTn id="75" dur="1000" fill="hold"/>
                                        <p:tgtEl>
                                          <p:spTgt spid="145"/>
                                        </p:tgtEl>
                                        <p:attrNameLst>
                                          <p:attrName>ppt_h</p:attrName>
                                        </p:attrNameLst>
                                      </p:cBhvr>
                                      <p:tavLst>
                                        <p:tav tm="0">
                                          <p:val>
                                            <p:strVal val="#ppt_h"/>
                                          </p:val>
                                        </p:tav>
                                        <p:tav tm="100000">
                                          <p:val>
                                            <p:strVal val="#ppt_h"/>
                                          </p:val>
                                        </p:tav>
                                      </p:tavLst>
                                    </p:anim>
                                    <p:animEffect transition="in" filter="fade">
                                      <p:cBhvr>
                                        <p:cTn id="76" dur="1000"/>
                                        <p:tgtEl>
                                          <p:spTgt spid="145"/>
                                        </p:tgtEl>
                                      </p:cBhvr>
                                    </p:animEffect>
                                  </p:childTnLst>
                                </p:cTn>
                              </p:par>
                              <p:par>
                                <p:cTn id="77" presetID="22" presetClass="entr" presetSubtype="4" fill="hold" nodeType="withEffect">
                                  <p:stCondLst>
                                    <p:cond delay="0"/>
                                  </p:stCondLst>
                                  <p:childTnLst>
                                    <p:set>
                                      <p:cBhvr>
                                        <p:cTn id="78" dur="1" fill="hold">
                                          <p:stCondLst>
                                            <p:cond delay="0"/>
                                          </p:stCondLst>
                                        </p:cTn>
                                        <p:tgtEl>
                                          <p:spTgt spid="155"/>
                                        </p:tgtEl>
                                        <p:attrNameLst>
                                          <p:attrName>style.visibility</p:attrName>
                                        </p:attrNameLst>
                                      </p:cBhvr>
                                      <p:to>
                                        <p:strVal val="visible"/>
                                      </p:to>
                                    </p:set>
                                    <p:animEffect transition="in" filter="wipe(down)">
                                      <p:cBhvr>
                                        <p:cTn id="79" dur="1000"/>
                                        <p:tgtEl>
                                          <p:spTgt spid="155"/>
                                        </p:tgtEl>
                                      </p:cBhvr>
                                    </p:animEffect>
                                  </p:childTnLst>
                                </p:cTn>
                              </p:par>
                              <p:par>
                                <p:cTn id="80" presetID="55" presetClass="entr" presetSubtype="0" fill="hold" grpId="0" nodeType="withEffect">
                                  <p:stCondLst>
                                    <p:cond delay="0"/>
                                  </p:stCondLst>
                                  <p:childTnLst>
                                    <p:set>
                                      <p:cBhvr>
                                        <p:cTn id="81" dur="1" fill="hold">
                                          <p:stCondLst>
                                            <p:cond delay="0"/>
                                          </p:stCondLst>
                                        </p:cTn>
                                        <p:tgtEl>
                                          <p:spTgt spid="144"/>
                                        </p:tgtEl>
                                        <p:attrNameLst>
                                          <p:attrName>style.visibility</p:attrName>
                                        </p:attrNameLst>
                                      </p:cBhvr>
                                      <p:to>
                                        <p:strVal val="visible"/>
                                      </p:to>
                                    </p:set>
                                    <p:anim calcmode="lin" valueType="num">
                                      <p:cBhvr>
                                        <p:cTn id="82" dur="1000" fill="hold"/>
                                        <p:tgtEl>
                                          <p:spTgt spid="144"/>
                                        </p:tgtEl>
                                        <p:attrNameLst>
                                          <p:attrName>ppt_w</p:attrName>
                                        </p:attrNameLst>
                                      </p:cBhvr>
                                      <p:tavLst>
                                        <p:tav tm="0">
                                          <p:val>
                                            <p:strVal val="#ppt_w*0.70"/>
                                          </p:val>
                                        </p:tav>
                                        <p:tav tm="100000">
                                          <p:val>
                                            <p:strVal val="#ppt_w"/>
                                          </p:val>
                                        </p:tav>
                                      </p:tavLst>
                                    </p:anim>
                                    <p:anim calcmode="lin" valueType="num">
                                      <p:cBhvr>
                                        <p:cTn id="83" dur="1000" fill="hold"/>
                                        <p:tgtEl>
                                          <p:spTgt spid="144"/>
                                        </p:tgtEl>
                                        <p:attrNameLst>
                                          <p:attrName>ppt_h</p:attrName>
                                        </p:attrNameLst>
                                      </p:cBhvr>
                                      <p:tavLst>
                                        <p:tav tm="0">
                                          <p:val>
                                            <p:strVal val="#ppt_h"/>
                                          </p:val>
                                        </p:tav>
                                        <p:tav tm="100000">
                                          <p:val>
                                            <p:strVal val="#ppt_h"/>
                                          </p:val>
                                        </p:tav>
                                      </p:tavLst>
                                    </p:anim>
                                    <p:animEffect transition="in" filter="fade">
                                      <p:cBhvr>
                                        <p:cTn id="84" dur="1000"/>
                                        <p:tgtEl>
                                          <p:spTgt spid="144"/>
                                        </p:tgtEl>
                                      </p:cBhvr>
                                    </p:animEffect>
                                  </p:childTnLst>
                                </p:cTn>
                              </p:par>
                            </p:childTnLst>
                          </p:cTn>
                        </p:par>
                        <p:par>
                          <p:cTn id="85" fill="hold">
                            <p:stCondLst>
                              <p:cond delay="1000"/>
                            </p:stCondLst>
                            <p:childTnLst>
                              <p:par>
                                <p:cTn id="86" presetID="22" presetClass="entr" presetSubtype="4" fill="hold" nodeType="afterEffect">
                                  <p:stCondLst>
                                    <p:cond delay="0"/>
                                  </p:stCondLst>
                                  <p:childTnLst>
                                    <p:set>
                                      <p:cBhvr>
                                        <p:cTn id="87" dur="1" fill="hold">
                                          <p:stCondLst>
                                            <p:cond delay="0"/>
                                          </p:stCondLst>
                                        </p:cTn>
                                        <p:tgtEl>
                                          <p:spTgt spid="157"/>
                                        </p:tgtEl>
                                        <p:attrNameLst>
                                          <p:attrName>style.visibility</p:attrName>
                                        </p:attrNameLst>
                                      </p:cBhvr>
                                      <p:to>
                                        <p:strVal val="visible"/>
                                      </p:to>
                                    </p:set>
                                    <p:animEffect transition="in" filter="wipe(down)">
                                      <p:cBhvr>
                                        <p:cTn id="88" dur="1000"/>
                                        <p:tgtEl>
                                          <p:spTgt spid="157"/>
                                        </p:tgtEl>
                                      </p:cBhvr>
                                    </p:animEffect>
                                  </p:childTnLst>
                                </p:cTn>
                              </p:par>
                            </p:childTnLst>
                          </p:cTn>
                        </p:par>
                        <p:par>
                          <p:cTn id="89" fill="hold">
                            <p:stCondLst>
                              <p:cond delay="2000"/>
                            </p:stCondLst>
                            <p:childTnLst>
                              <p:par>
                                <p:cTn id="90" presetID="55" presetClass="entr" presetSubtype="0" fill="hold" nodeType="after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p:cTn id="92" dur="1000" fill="hold"/>
                                        <p:tgtEl>
                                          <p:spTgt spid="12"/>
                                        </p:tgtEl>
                                        <p:attrNameLst>
                                          <p:attrName>ppt_w</p:attrName>
                                        </p:attrNameLst>
                                      </p:cBhvr>
                                      <p:tavLst>
                                        <p:tav tm="0">
                                          <p:val>
                                            <p:strVal val="#ppt_w*0.70"/>
                                          </p:val>
                                        </p:tav>
                                        <p:tav tm="100000">
                                          <p:val>
                                            <p:strVal val="#ppt_w"/>
                                          </p:val>
                                        </p:tav>
                                      </p:tavLst>
                                    </p:anim>
                                    <p:anim calcmode="lin" valueType="num">
                                      <p:cBhvr>
                                        <p:cTn id="93" dur="1000" fill="hold"/>
                                        <p:tgtEl>
                                          <p:spTgt spid="12"/>
                                        </p:tgtEl>
                                        <p:attrNameLst>
                                          <p:attrName>ppt_h</p:attrName>
                                        </p:attrNameLst>
                                      </p:cBhvr>
                                      <p:tavLst>
                                        <p:tav tm="0">
                                          <p:val>
                                            <p:strVal val="#ppt_h"/>
                                          </p:val>
                                        </p:tav>
                                        <p:tav tm="100000">
                                          <p:val>
                                            <p:strVal val="#ppt_h"/>
                                          </p:val>
                                        </p:tav>
                                      </p:tavLst>
                                    </p:anim>
                                    <p:animEffect transition="in" filter="fade">
                                      <p:cBhvr>
                                        <p:cTn id="9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3" grpId="0"/>
      <p:bldP spid="139" grpId="0" animBg="1"/>
      <p:bldP spid="140" grpId="0" animBg="1"/>
      <p:bldP spid="141" grpId="0" animBg="1"/>
      <p:bldP spid="142" grpId="0" animBg="1"/>
      <p:bldP spid="143" grpId="0" animBg="1"/>
      <p:bldP spid="144" grpId="0" animBg="1"/>
      <p:bldP spid="145" grpId="0" animBg="1"/>
      <p:bldP spid="55" grpId="0" animBg="1"/>
      <p:bldP spid="56" grpId="0" animBg="1"/>
      <p:bldP spid="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evelation First Four Seal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27"/>
          <p:cNvGrpSpPr>
            <a:grpSpLocks/>
          </p:cNvGrpSpPr>
          <p:nvPr/>
        </p:nvGrpSpPr>
        <p:grpSpPr bwMode="auto">
          <a:xfrm>
            <a:off x="2589213" y="4272459"/>
            <a:ext cx="4152900" cy="2443491"/>
            <a:chOff x="1631" y="2803"/>
            <a:chExt cx="2616" cy="1264"/>
          </a:xfrm>
        </p:grpSpPr>
        <p:sp>
          <p:nvSpPr>
            <p:cNvPr id="26635" name="Freeform 22"/>
            <p:cNvSpPr>
              <a:spLocks/>
            </p:cNvSpPr>
            <p:nvPr/>
          </p:nvSpPr>
          <p:spPr bwMode="auto">
            <a:xfrm>
              <a:off x="1659" y="2803"/>
              <a:ext cx="2588" cy="1264"/>
            </a:xfrm>
            <a:custGeom>
              <a:avLst/>
              <a:gdLst>
                <a:gd name="T0" fmla="*/ 189 w 2310"/>
                <a:gd name="T1" fmla="*/ 27 h 978"/>
                <a:gd name="T2" fmla="*/ 153 w 2310"/>
                <a:gd name="T3" fmla="*/ 36 h 978"/>
                <a:gd name="T4" fmla="*/ 134 w 2310"/>
                <a:gd name="T5" fmla="*/ 55 h 978"/>
                <a:gd name="T6" fmla="*/ 80 w 2310"/>
                <a:gd name="T7" fmla="*/ 73 h 978"/>
                <a:gd name="T8" fmla="*/ 52 w 2310"/>
                <a:gd name="T9" fmla="*/ 174 h 978"/>
                <a:gd name="T10" fmla="*/ 34 w 2310"/>
                <a:gd name="T11" fmla="*/ 228 h 978"/>
                <a:gd name="T12" fmla="*/ 16 w 2310"/>
                <a:gd name="T13" fmla="*/ 302 h 978"/>
                <a:gd name="T14" fmla="*/ 16 w 2310"/>
                <a:gd name="T15" fmla="*/ 658 h 978"/>
                <a:gd name="T16" fmla="*/ 61 w 2310"/>
                <a:gd name="T17" fmla="*/ 750 h 978"/>
                <a:gd name="T18" fmla="*/ 89 w 2310"/>
                <a:gd name="T19" fmla="*/ 905 h 978"/>
                <a:gd name="T20" fmla="*/ 171 w 2310"/>
                <a:gd name="T21" fmla="*/ 942 h 978"/>
                <a:gd name="T22" fmla="*/ 180 w 2310"/>
                <a:gd name="T23" fmla="*/ 969 h 978"/>
                <a:gd name="T24" fmla="*/ 701 w 2310"/>
                <a:gd name="T25" fmla="*/ 942 h 978"/>
                <a:gd name="T26" fmla="*/ 921 w 2310"/>
                <a:gd name="T27" fmla="*/ 905 h 978"/>
                <a:gd name="T28" fmla="*/ 1140 w 2310"/>
                <a:gd name="T29" fmla="*/ 878 h 978"/>
                <a:gd name="T30" fmla="*/ 1625 w 2310"/>
                <a:gd name="T31" fmla="*/ 841 h 978"/>
                <a:gd name="T32" fmla="*/ 2054 w 2310"/>
                <a:gd name="T33" fmla="*/ 850 h 978"/>
                <a:gd name="T34" fmla="*/ 2192 w 2310"/>
                <a:gd name="T35" fmla="*/ 759 h 978"/>
                <a:gd name="T36" fmla="*/ 2201 w 2310"/>
                <a:gd name="T37" fmla="*/ 786 h 978"/>
                <a:gd name="T38" fmla="*/ 2182 w 2310"/>
                <a:gd name="T39" fmla="*/ 804 h 978"/>
                <a:gd name="T40" fmla="*/ 2192 w 2310"/>
                <a:gd name="T41" fmla="*/ 777 h 978"/>
                <a:gd name="T42" fmla="*/ 2219 w 2310"/>
                <a:gd name="T43" fmla="*/ 731 h 978"/>
                <a:gd name="T44" fmla="*/ 2256 w 2310"/>
                <a:gd name="T45" fmla="*/ 658 h 978"/>
                <a:gd name="T46" fmla="*/ 2283 w 2310"/>
                <a:gd name="T47" fmla="*/ 548 h 978"/>
                <a:gd name="T48" fmla="*/ 2301 w 2310"/>
                <a:gd name="T49" fmla="*/ 439 h 978"/>
                <a:gd name="T50" fmla="*/ 2310 w 2310"/>
                <a:gd name="T51" fmla="*/ 210 h 978"/>
                <a:gd name="T52" fmla="*/ 2246 w 2310"/>
                <a:gd name="T53" fmla="*/ 91 h 978"/>
                <a:gd name="T54" fmla="*/ 2164 w 2310"/>
                <a:gd name="T55" fmla="*/ 9 h 978"/>
                <a:gd name="T56" fmla="*/ 1524 w 2310"/>
                <a:gd name="T57" fmla="*/ 0 h 978"/>
                <a:gd name="T58" fmla="*/ 1378 w 2310"/>
                <a:gd name="T59" fmla="*/ 36 h 978"/>
                <a:gd name="T60" fmla="*/ 400 w 2310"/>
                <a:gd name="T61" fmla="*/ 27 h 978"/>
                <a:gd name="T62" fmla="*/ 189 w 2310"/>
                <a:gd name="T63" fmla="*/ 27 h 9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10"/>
                <a:gd name="T97" fmla="*/ 0 h 978"/>
                <a:gd name="T98" fmla="*/ 2310 w 2310"/>
                <a:gd name="T99" fmla="*/ 978 h 9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10" h="978">
                  <a:moveTo>
                    <a:pt x="189" y="27"/>
                  </a:moveTo>
                  <a:cubicBezTo>
                    <a:pt x="177" y="30"/>
                    <a:pt x="164" y="30"/>
                    <a:pt x="153" y="36"/>
                  </a:cubicBezTo>
                  <a:cubicBezTo>
                    <a:pt x="145" y="40"/>
                    <a:pt x="142" y="51"/>
                    <a:pt x="134" y="55"/>
                  </a:cubicBezTo>
                  <a:cubicBezTo>
                    <a:pt x="117" y="64"/>
                    <a:pt x="80" y="73"/>
                    <a:pt x="80" y="73"/>
                  </a:cubicBezTo>
                  <a:cubicBezTo>
                    <a:pt x="38" y="113"/>
                    <a:pt x="72" y="73"/>
                    <a:pt x="52" y="174"/>
                  </a:cubicBezTo>
                  <a:cubicBezTo>
                    <a:pt x="48" y="193"/>
                    <a:pt x="38" y="210"/>
                    <a:pt x="34" y="228"/>
                  </a:cubicBezTo>
                  <a:cubicBezTo>
                    <a:pt x="28" y="253"/>
                    <a:pt x="16" y="302"/>
                    <a:pt x="16" y="302"/>
                  </a:cubicBezTo>
                  <a:cubicBezTo>
                    <a:pt x="3" y="494"/>
                    <a:pt x="1" y="433"/>
                    <a:pt x="16" y="658"/>
                  </a:cubicBezTo>
                  <a:cubicBezTo>
                    <a:pt x="22" y="751"/>
                    <a:pt x="0" y="733"/>
                    <a:pt x="61" y="750"/>
                  </a:cubicBezTo>
                  <a:cubicBezTo>
                    <a:pt x="61" y="754"/>
                    <a:pt x="73" y="884"/>
                    <a:pt x="89" y="905"/>
                  </a:cubicBezTo>
                  <a:cubicBezTo>
                    <a:pt x="91" y="908"/>
                    <a:pt x="163" y="939"/>
                    <a:pt x="171" y="942"/>
                  </a:cubicBezTo>
                  <a:cubicBezTo>
                    <a:pt x="174" y="951"/>
                    <a:pt x="171" y="968"/>
                    <a:pt x="180" y="969"/>
                  </a:cubicBezTo>
                  <a:cubicBezTo>
                    <a:pt x="344" y="978"/>
                    <a:pt x="534" y="950"/>
                    <a:pt x="701" y="942"/>
                  </a:cubicBezTo>
                  <a:cubicBezTo>
                    <a:pt x="778" y="914"/>
                    <a:pt x="834" y="911"/>
                    <a:pt x="921" y="905"/>
                  </a:cubicBezTo>
                  <a:cubicBezTo>
                    <a:pt x="990" y="882"/>
                    <a:pt x="1069" y="883"/>
                    <a:pt x="1140" y="878"/>
                  </a:cubicBezTo>
                  <a:cubicBezTo>
                    <a:pt x="1352" y="802"/>
                    <a:pt x="942" y="855"/>
                    <a:pt x="1625" y="841"/>
                  </a:cubicBezTo>
                  <a:cubicBezTo>
                    <a:pt x="1762" y="795"/>
                    <a:pt x="1918" y="805"/>
                    <a:pt x="2054" y="850"/>
                  </a:cubicBezTo>
                  <a:cubicBezTo>
                    <a:pt x="2173" y="840"/>
                    <a:pt x="2174" y="860"/>
                    <a:pt x="2192" y="759"/>
                  </a:cubicBezTo>
                  <a:cubicBezTo>
                    <a:pt x="2195" y="768"/>
                    <a:pt x="2203" y="777"/>
                    <a:pt x="2201" y="786"/>
                  </a:cubicBezTo>
                  <a:cubicBezTo>
                    <a:pt x="2199" y="795"/>
                    <a:pt x="2188" y="810"/>
                    <a:pt x="2182" y="804"/>
                  </a:cubicBezTo>
                  <a:cubicBezTo>
                    <a:pt x="2175" y="797"/>
                    <a:pt x="2189" y="786"/>
                    <a:pt x="2192" y="777"/>
                  </a:cubicBezTo>
                  <a:cubicBezTo>
                    <a:pt x="2205" y="741"/>
                    <a:pt x="2194" y="758"/>
                    <a:pt x="2219" y="731"/>
                  </a:cubicBezTo>
                  <a:cubicBezTo>
                    <a:pt x="2240" y="668"/>
                    <a:pt x="2223" y="689"/>
                    <a:pt x="2256" y="658"/>
                  </a:cubicBezTo>
                  <a:cubicBezTo>
                    <a:pt x="2280" y="585"/>
                    <a:pt x="2271" y="622"/>
                    <a:pt x="2283" y="548"/>
                  </a:cubicBezTo>
                  <a:cubicBezTo>
                    <a:pt x="2273" y="499"/>
                    <a:pt x="2274" y="480"/>
                    <a:pt x="2301" y="439"/>
                  </a:cubicBezTo>
                  <a:cubicBezTo>
                    <a:pt x="2294" y="359"/>
                    <a:pt x="2285" y="288"/>
                    <a:pt x="2310" y="210"/>
                  </a:cubicBezTo>
                  <a:cubicBezTo>
                    <a:pt x="2300" y="160"/>
                    <a:pt x="2281" y="126"/>
                    <a:pt x="2246" y="91"/>
                  </a:cubicBezTo>
                  <a:cubicBezTo>
                    <a:pt x="2230" y="44"/>
                    <a:pt x="2211" y="24"/>
                    <a:pt x="2164" y="9"/>
                  </a:cubicBezTo>
                  <a:cubicBezTo>
                    <a:pt x="1961" y="77"/>
                    <a:pt x="1728" y="65"/>
                    <a:pt x="1524" y="0"/>
                  </a:cubicBezTo>
                  <a:cubicBezTo>
                    <a:pt x="1376" y="13"/>
                    <a:pt x="1465" y="7"/>
                    <a:pt x="1378" y="36"/>
                  </a:cubicBezTo>
                  <a:cubicBezTo>
                    <a:pt x="1052" y="33"/>
                    <a:pt x="726" y="27"/>
                    <a:pt x="400" y="27"/>
                  </a:cubicBezTo>
                  <a:cubicBezTo>
                    <a:pt x="181" y="27"/>
                    <a:pt x="83" y="62"/>
                    <a:pt x="189" y="27"/>
                  </a:cubicBezTo>
                  <a:close/>
                </a:path>
              </a:pathLst>
            </a:custGeom>
            <a:solidFill>
              <a:schemeClr val="tx1"/>
            </a:solidFill>
            <a:ln w="76200" cmpd="sng">
              <a:solidFill>
                <a:schemeClr val="tx1"/>
              </a:solidFill>
              <a:round/>
              <a:headEnd/>
              <a:tailEnd/>
            </a:ln>
            <a:effectLst>
              <a:softEdge rad="317500"/>
            </a:effectLst>
          </p:spPr>
          <p:txBody>
            <a:bodyPr/>
            <a:lstStyle/>
            <a:p>
              <a:pPr algn="ctr" fontAlgn="base">
                <a:spcBef>
                  <a:spcPct val="0"/>
                </a:spcBef>
                <a:spcAft>
                  <a:spcPct val="0"/>
                </a:spcAft>
                <a:defRPr/>
              </a:pPr>
              <a:endParaRPr lang="en-AU" sz="2400" b="1" i="1">
                <a:solidFill>
                  <a:srgbClr val="000000"/>
                </a:solidFill>
                <a:latin typeface="Cooper Black" pitchFamily="18" charset="0"/>
              </a:endParaRPr>
            </a:p>
          </p:txBody>
        </p:sp>
        <p:sp>
          <p:nvSpPr>
            <p:cNvPr id="128018" name="Text Box 18"/>
            <p:cNvSpPr txBox="1">
              <a:spLocks noChangeArrowheads="1"/>
            </p:cNvSpPr>
            <p:nvPr/>
          </p:nvSpPr>
          <p:spPr bwMode="auto">
            <a:xfrm>
              <a:off x="1631" y="3017"/>
              <a:ext cx="2427" cy="756"/>
            </a:xfrm>
            <a:prstGeom prst="rect">
              <a:avLst/>
            </a:prstGeom>
            <a:noFill/>
            <a:ln w="9525">
              <a:noFill/>
              <a:miter lim="800000"/>
              <a:headEnd/>
              <a:tailEnd/>
            </a:ln>
          </p:spPr>
          <p:txBody>
            <a:bodyPr>
              <a:spAutoFit/>
            </a:bodyPr>
            <a:lstStyle/>
            <a:p>
              <a:pPr algn="ctr" fontAlgn="base">
                <a:spcBef>
                  <a:spcPct val="50000"/>
                </a:spcBef>
                <a:spcAft>
                  <a:spcPct val="0"/>
                </a:spcAft>
                <a:buFontTx/>
                <a:buChar char="•"/>
              </a:pPr>
              <a:r>
                <a:rPr lang="en-US" dirty="0">
                  <a:solidFill>
                    <a:srgbClr val="FFFFFF"/>
                  </a:solidFill>
                  <a:latin typeface="Arial" charset="0"/>
                </a:rPr>
                <a:t>  </a:t>
              </a:r>
              <a:r>
                <a:rPr lang="en-US" sz="2000" dirty="0">
                  <a:solidFill>
                    <a:srgbClr val="FFFFFF"/>
                  </a:solidFill>
                  <a:latin typeface="Arial" charset="0"/>
                </a:rPr>
                <a:t>The </a:t>
              </a:r>
              <a:r>
                <a:rPr lang="en-US" sz="2000" dirty="0">
                  <a:solidFill>
                    <a:srgbClr val="00FF00"/>
                  </a:solidFill>
                  <a:latin typeface="Arial" charset="0"/>
                </a:rPr>
                <a:t>earth</a:t>
              </a:r>
              <a:r>
                <a:rPr lang="en-US" sz="2000" dirty="0">
                  <a:solidFill>
                    <a:srgbClr val="FFFFFF"/>
                  </a:solidFill>
                  <a:latin typeface="Arial" charset="0"/>
                </a:rPr>
                <a:t> is the Empire</a:t>
              </a:r>
            </a:p>
            <a:p>
              <a:pPr algn="ctr" fontAlgn="base">
                <a:spcBef>
                  <a:spcPct val="50000"/>
                </a:spcBef>
                <a:spcAft>
                  <a:spcPct val="0"/>
                </a:spcAft>
                <a:buFontTx/>
                <a:buChar char="•"/>
              </a:pPr>
              <a:r>
                <a:rPr lang="en-US" sz="2000" dirty="0">
                  <a:solidFill>
                    <a:srgbClr val="FFFFFF"/>
                  </a:solidFill>
                  <a:latin typeface="Arial" charset="0"/>
                </a:rPr>
                <a:t>  The</a:t>
              </a:r>
              <a:r>
                <a:rPr lang="en-US" sz="2000" dirty="0">
                  <a:solidFill>
                    <a:srgbClr val="00FF00"/>
                  </a:solidFill>
                  <a:latin typeface="Arial" charset="0"/>
                </a:rPr>
                <a:t> horse</a:t>
              </a:r>
              <a:r>
                <a:rPr lang="en-US" sz="2000" dirty="0">
                  <a:solidFill>
                    <a:srgbClr val="FFFFFF"/>
                  </a:solidFill>
                  <a:latin typeface="Arial" charset="0"/>
                </a:rPr>
                <a:t> its condition</a:t>
              </a:r>
            </a:p>
            <a:p>
              <a:pPr algn="ctr" fontAlgn="base">
                <a:spcBef>
                  <a:spcPct val="50000"/>
                </a:spcBef>
                <a:spcAft>
                  <a:spcPct val="0"/>
                </a:spcAft>
                <a:buFontTx/>
                <a:buChar char="•"/>
              </a:pPr>
              <a:r>
                <a:rPr lang="en-US" sz="2000" dirty="0">
                  <a:solidFill>
                    <a:srgbClr val="FFFFFF"/>
                  </a:solidFill>
                  <a:latin typeface="Arial" charset="0"/>
                </a:rPr>
                <a:t>  The </a:t>
              </a:r>
              <a:r>
                <a:rPr lang="en-US" sz="2000" dirty="0">
                  <a:solidFill>
                    <a:srgbClr val="00FF00"/>
                  </a:solidFill>
                  <a:latin typeface="Arial" charset="0"/>
                </a:rPr>
                <a:t>rider</a:t>
              </a:r>
              <a:r>
                <a:rPr lang="en-US" sz="2000" dirty="0">
                  <a:solidFill>
                    <a:srgbClr val="FFFFFF"/>
                  </a:solidFill>
                  <a:latin typeface="Arial" charset="0"/>
                </a:rPr>
                <a:t> the reason</a:t>
              </a:r>
            </a:p>
          </p:txBody>
        </p:sp>
      </p:grpSp>
      <p:grpSp>
        <p:nvGrpSpPr>
          <p:cNvPr id="5" name="Group 45"/>
          <p:cNvGrpSpPr/>
          <p:nvPr/>
        </p:nvGrpSpPr>
        <p:grpSpPr>
          <a:xfrm>
            <a:off x="6996142" y="1456347"/>
            <a:ext cx="1312286" cy="735067"/>
            <a:chOff x="9881257" y="2228849"/>
            <a:chExt cx="1312286" cy="735067"/>
          </a:xfrm>
        </p:grpSpPr>
        <p:sp>
          <p:nvSpPr>
            <p:cNvPr id="33" name="Oval 12"/>
            <p:cNvSpPr>
              <a:spLocks noChangeArrowheads="1"/>
            </p:cNvSpPr>
            <p:nvPr/>
          </p:nvSpPr>
          <p:spPr bwMode="auto">
            <a:xfrm>
              <a:off x="9881257" y="2228849"/>
              <a:ext cx="1312260" cy="735067"/>
            </a:xfrm>
            <a:prstGeom prst="ellipse">
              <a:avLst/>
            </a:prstGeom>
            <a:solidFill>
              <a:srgbClr val="CCFF66"/>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34" name="Text Box 13"/>
            <p:cNvSpPr txBox="1">
              <a:spLocks noChangeArrowheads="1"/>
            </p:cNvSpPr>
            <p:nvPr/>
          </p:nvSpPr>
          <p:spPr bwMode="auto">
            <a:xfrm>
              <a:off x="10113196" y="2399424"/>
              <a:ext cx="1080347"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Death</a:t>
              </a:r>
            </a:p>
          </p:txBody>
        </p:sp>
      </p:grpSp>
      <p:grpSp>
        <p:nvGrpSpPr>
          <p:cNvPr id="6" name="Group 44"/>
          <p:cNvGrpSpPr/>
          <p:nvPr/>
        </p:nvGrpSpPr>
        <p:grpSpPr>
          <a:xfrm>
            <a:off x="2644855" y="1456345"/>
            <a:ext cx="1312290" cy="735067"/>
            <a:chOff x="10165036" y="3789635"/>
            <a:chExt cx="1312290" cy="735067"/>
          </a:xfrm>
        </p:grpSpPr>
        <p:sp>
          <p:nvSpPr>
            <p:cNvPr id="40" name="Oval 12"/>
            <p:cNvSpPr>
              <a:spLocks noChangeArrowheads="1"/>
            </p:cNvSpPr>
            <p:nvPr/>
          </p:nvSpPr>
          <p:spPr bwMode="auto">
            <a:xfrm>
              <a:off x="10165036" y="3789635"/>
              <a:ext cx="1312260" cy="735067"/>
            </a:xfrm>
            <a:prstGeom prst="ellipse">
              <a:avLst/>
            </a:prstGeom>
            <a:solidFill>
              <a:srgbClr val="FF0000"/>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2" name="Text Box 13"/>
            <p:cNvSpPr txBox="1">
              <a:spLocks noChangeArrowheads="1"/>
            </p:cNvSpPr>
            <p:nvPr/>
          </p:nvSpPr>
          <p:spPr bwMode="auto">
            <a:xfrm>
              <a:off x="10428508" y="3960210"/>
              <a:ext cx="1048818"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Blood</a:t>
              </a:r>
            </a:p>
          </p:txBody>
        </p:sp>
      </p:grpSp>
      <p:grpSp>
        <p:nvGrpSpPr>
          <p:cNvPr id="7" name="Group 37"/>
          <p:cNvGrpSpPr/>
          <p:nvPr/>
        </p:nvGrpSpPr>
        <p:grpSpPr>
          <a:xfrm>
            <a:off x="756746" y="1997627"/>
            <a:ext cx="1312260" cy="735067"/>
            <a:chOff x="9144000" y="4441277"/>
            <a:chExt cx="1312260" cy="735067"/>
          </a:xfrm>
        </p:grpSpPr>
        <p:sp>
          <p:nvSpPr>
            <p:cNvPr id="39" name="Oval 12"/>
            <p:cNvSpPr>
              <a:spLocks noChangeArrowheads="1"/>
            </p:cNvSpPr>
            <p:nvPr/>
          </p:nvSpPr>
          <p:spPr bwMode="auto">
            <a:xfrm>
              <a:off x="9144000" y="4441277"/>
              <a:ext cx="1312260" cy="735067"/>
            </a:xfrm>
            <a:prstGeom prst="ellipse">
              <a:avLst/>
            </a:prstGeom>
            <a:solidFill>
              <a:schemeClr val="bg1"/>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3" name="Text Box 13"/>
            <p:cNvSpPr txBox="1">
              <a:spLocks noChangeArrowheads="1"/>
            </p:cNvSpPr>
            <p:nvPr/>
          </p:nvSpPr>
          <p:spPr bwMode="auto">
            <a:xfrm>
              <a:off x="9372218" y="4622363"/>
              <a:ext cx="954195"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000000"/>
                  </a:solidFill>
                  <a:latin typeface="Arial" charset="0"/>
                </a:rPr>
                <a:t>Peace</a:t>
              </a:r>
            </a:p>
          </p:txBody>
        </p:sp>
      </p:grpSp>
      <p:grpSp>
        <p:nvGrpSpPr>
          <p:cNvPr id="8" name="Group 40"/>
          <p:cNvGrpSpPr/>
          <p:nvPr/>
        </p:nvGrpSpPr>
        <p:grpSpPr>
          <a:xfrm>
            <a:off x="4941400" y="2097469"/>
            <a:ext cx="1538228" cy="735067"/>
            <a:chOff x="9497629" y="3106462"/>
            <a:chExt cx="1312260" cy="735067"/>
          </a:xfrm>
        </p:grpSpPr>
        <p:sp>
          <p:nvSpPr>
            <p:cNvPr id="35" name="Oval 12"/>
            <p:cNvSpPr>
              <a:spLocks noChangeArrowheads="1"/>
            </p:cNvSpPr>
            <p:nvPr/>
          </p:nvSpPr>
          <p:spPr bwMode="auto">
            <a:xfrm>
              <a:off x="9497629" y="3106462"/>
              <a:ext cx="1312260" cy="735067"/>
            </a:xfrm>
            <a:prstGeom prst="ellipse">
              <a:avLst/>
            </a:prstGeom>
            <a:solidFill>
              <a:schemeClr val="tx2">
                <a:lumMod val="95000"/>
                <a:lumOff val="5000"/>
              </a:schemeClr>
            </a:solidFill>
            <a:ln w="9525">
              <a:solidFill>
                <a:schemeClr val="tx1"/>
              </a:solidFill>
              <a:round/>
              <a:headEnd/>
              <a:tailEnd/>
            </a:ln>
            <a:effectLst>
              <a:softEdge rad="127000"/>
            </a:effectLst>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44" name="Text Box 13"/>
            <p:cNvSpPr txBox="1">
              <a:spLocks noChangeArrowheads="1"/>
            </p:cNvSpPr>
            <p:nvPr/>
          </p:nvSpPr>
          <p:spPr bwMode="auto">
            <a:xfrm>
              <a:off x="9703292" y="3282293"/>
              <a:ext cx="972000" cy="400110"/>
            </a:xfrm>
            <a:prstGeom prst="rect">
              <a:avLst/>
            </a:prstGeom>
            <a:noFill/>
            <a:ln w="9525">
              <a:noFill/>
              <a:miter lim="800000"/>
              <a:headEnd/>
              <a:tailEnd/>
            </a:ln>
          </p:spPr>
          <p:txBody>
            <a:bodyPr>
              <a:spAutoFit/>
            </a:bodyPr>
            <a:lstStyle/>
            <a:p>
              <a:pPr fontAlgn="base">
                <a:spcBef>
                  <a:spcPct val="50000"/>
                </a:spcBef>
                <a:spcAft>
                  <a:spcPct val="0"/>
                </a:spcAft>
              </a:pPr>
              <a:r>
                <a:rPr lang="en-US" sz="2000" b="1" dirty="0">
                  <a:solidFill>
                    <a:srgbClr val="FFFFFF"/>
                  </a:solidFill>
                  <a:latin typeface="Arial" charset="0"/>
                </a:rPr>
                <a:t>Famine</a:t>
              </a:r>
            </a:p>
          </p:txBody>
        </p:sp>
      </p:grpSp>
      <p:sp>
        <p:nvSpPr>
          <p:cNvPr id="45" name="Rectangle 4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8"/>
          <p:cNvGrpSpPr>
            <a:grpSpLocks/>
          </p:cNvGrpSpPr>
          <p:nvPr/>
        </p:nvGrpSpPr>
        <p:grpSpPr bwMode="auto">
          <a:xfrm>
            <a:off x="2120621" y="31750"/>
            <a:ext cx="5163046" cy="6764338"/>
            <a:chOff x="2309363" y="31532"/>
            <a:chExt cx="4643229" cy="6765144"/>
          </a:xfrm>
        </p:grpSpPr>
        <p:grpSp>
          <p:nvGrpSpPr>
            <p:cNvPr id="5" name="Group 14"/>
            <p:cNvGrpSpPr>
              <a:grpSpLocks/>
            </p:cNvGrpSpPr>
            <p:nvPr/>
          </p:nvGrpSpPr>
          <p:grpSpPr bwMode="auto">
            <a:xfrm>
              <a:off x="2309363" y="31532"/>
              <a:ext cx="4643229" cy="6765144"/>
              <a:chOff x="2309363" y="31532"/>
              <a:chExt cx="4643229" cy="6765144"/>
            </a:xfrm>
          </p:grpSpPr>
          <p:pic>
            <p:nvPicPr>
              <p:cNvPr id="2" name="Picture 1" descr="Rev 6 001.jpg"/>
              <p:cNvPicPr>
                <a:picLocks noChangeAspect="1"/>
              </p:cNvPicPr>
              <p:nvPr/>
            </p:nvPicPr>
            <p:blipFill>
              <a:blip r:embed="rId3" cstate="print"/>
              <a:stretch>
                <a:fillRect/>
              </a:stretch>
            </p:blipFill>
            <p:spPr>
              <a:xfrm>
                <a:off x="2309363" y="31532"/>
                <a:ext cx="4643229" cy="6765144"/>
              </a:xfrm>
              <a:prstGeom prst="rect">
                <a:avLst/>
              </a:prstGeom>
              <a:ln>
                <a:solidFill>
                  <a:schemeClr val="tx2"/>
                </a:solidFill>
              </a:ln>
              <a:effectLst>
                <a:outerShdw blurRad="292100" dist="139700" dir="2700000" algn="tl" rotWithShape="0">
                  <a:srgbClr val="333333">
                    <a:alpha val="65000"/>
                  </a:srgbClr>
                </a:outerShdw>
              </a:effectLst>
            </p:spPr>
          </p:pic>
          <p:cxnSp>
            <p:nvCxnSpPr>
              <p:cNvPr id="4" name="Straight Connector 3"/>
              <p:cNvCxnSpPr/>
              <p:nvPr/>
            </p:nvCxnSpPr>
            <p:spPr>
              <a:xfrm>
                <a:off x="2360051" y="228514"/>
                <a:ext cx="457179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98259" y="6763334"/>
                <a:ext cx="1944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890522" y="5477306"/>
                <a:ext cx="205254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1040464" y="3476818"/>
                <a:ext cx="662701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682584" y="3488726"/>
                <a:ext cx="655239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965252" y="3463323"/>
                <a:ext cx="662542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rot="5400000">
              <a:off x="1095239" y="3517304"/>
              <a:ext cx="6517463"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73066" y="3514129"/>
              <a:ext cx="6479359" cy="0"/>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104" name="Line 22"/>
          <p:cNvSpPr>
            <a:spLocks noChangeShapeType="1"/>
          </p:cNvSpPr>
          <p:nvPr/>
        </p:nvSpPr>
        <p:spPr bwMode="auto">
          <a:xfrm flipH="1">
            <a:off x="1670704" y="292100"/>
            <a:ext cx="38100" cy="5600700"/>
          </a:xfrm>
          <a:prstGeom prst="line">
            <a:avLst/>
          </a:prstGeom>
          <a:noFill/>
          <a:ln w="38100">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05" name="Rectangle 23"/>
          <p:cNvSpPr>
            <a:spLocks noChangeArrowheads="1"/>
          </p:cNvSpPr>
          <p:nvPr/>
        </p:nvSpPr>
        <p:spPr bwMode="auto">
          <a:xfrm>
            <a:off x="-107296" y="0"/>
            <a:ext cx="2146300" cy="6858000"/>
          </a:xfrm>
          <a:prstGeom prst="rect">
            <a:avLst/>
          </a:prstGeom>
          <a:solidFill>
            <a:srgbClr val="FFFFFF"/>
          </a:solidFill>
          <a:ln w="9525">
            <a:no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06" name="Picture 27"/>
          <p:cNvPicPr>
            <a:picLocks noChangeAspect="1" noChangeArrowheads="1"/>
          </p:cNvPicPr>
          <p:nvPr/>
        </p:nvPicPr>
        <p:blipFill>
          <a:blip r:embed="rId4" cstate="print"/>
          <a:srcRect l="70409" b="31708"/>
          <a:stretch>
            <a:fillRect/>
          </a:stretch>
        </p:blipFill>
        <p:spPr bwMode="auto">
          <a:xfrm>
            <a:off x="885941" y="1825310"/>
            <a:ext cx="1242409" cy="2282565"/>
          </a:xfrm>
          <a:prstGeom prst="rect">
            <a:avLst/>
          </a:prstGeom>
          <a:ln>
            <a:noFill/>
          </a:ln>
          <a:effectLst>
            <a:softEdge rad="112500"/>
          </a:effectLst>
        </p:spPr>
      </p:pic>
      <p:sp>
        <p:nvSpPr>
          <p:cNvPr id="112" name="Line 37"/>
          <p:cNvSpPr>
            <a:spLocks noChangeShapeType="1"/>
          </p:cNvSpPr>
          <p:nvPr/>
        </p:nvSpPr>
        <p:spPr bwMode="auto">
          <a:xfrm>
            <a:off x="2026304" y="4927600"/>
            <a:ext cx="0" cy="1092200"/>
          </a:xfrm>
          <a:prstGeom prst="line">
            <a:avLst/>
          </a:prstGeom>
          <a:noFill/>
          <a:ln w="28575">
            <a:solidFill>
              <a:srgbClr val="FFFFFF"/>
            </a:solidFill>
            <a:round/>
            <a:headEnd/>
            <a:tailEnd/>
          </a:ln>
          <a:effectLst/>
        </p:spPr>
        <p:txBody>
          <a:bodyP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sp>
        <p:nvSpPr>
          <p:cNvPr id="113" name="Rectangle 48"/>
          <p:cNvSpPr>
            <a:spLocks noChangeArrowheads="1"/>
          </p:cNvSpPr>
          <p:nvPr/>
        </p:nvSpPr>
        <p:spPr bwMode="auto">
          <a:xfrm>
            <a:off x="781704" y="5803900"/>
            <a:ext cx="165100" cy="254000"/>
          </a:xfrm>
          <a:prstGeom prst="rect">
            <a:avLst/>
          </a:prstGeom>
          <a:solidFill>
            <a:srgbClr val="FFFFFF"/>
          </a:solidFill>
          <a:ln w="9525">
            <a:solidFill>
              <a:srgbClr val="FFFFFF"/>
            </a:solidFill>
            <a:miter lim="800000"/>
            <a:headEnd/>
            <a:tailEnd/>
          </a:ln>
          <a:effectLst/>
        </p:spPr>
        <p:txBody>
          <a:bodyPr wrap="none" anchor="ctr"/>
          <a:lstStyle/>
          <a:p>
            <a:pPr algn="ctr" fontAlgn="base">
              <a:spcBef>
                <a:spcPct val="0"/>
              </a:spcBef>
              <a:spcAft>
                <a:spcPct val="0"/>
              </a:spcAft>
              <a:defRPr/>
            </a:pPr>
            <a:endParaRPr lang="en-AU" sz="2400" b="1" i="1" kern="0">
              <a:solidFill>
                <a:srgbClr val="FFFFFF"/>
              </a:solidFill>
              <a:latin typeface="Cooper Black" pitchFamily="18" charset="0"/>
              <a:cs typeface="Arial" charset="0"/>
            </a:endParaRPr>
          </a:p>
        </p:txBody>
      </p:sp>
      <p:pic>
        <p:nvPicPr>
          <p:cNvPr id="114" name="Picture 113" descr="Picture1.png"/>
          <p:cNvPicPr>
            <a:picLocks noChangeAspect="1"/>
          </p:cNvPicPr>
          <p:nvPr/>
        </p:nvPicPr>
        <p:blipFill>
          <a:blip r:embed="rId5" cstate="print"/>
          <a:stretch>
            <a:fillRect/>
          </a:stretch>
        </p:blipFill>
        <p:spPr>
          <a:xfrm>
            <a:off x="13802" y="83846"/>
            <a:ext cx="1121312" cy="2149721"/>
          </a:xfrm>
          <a:prstGeom prst="rect">
            <a:avLst/>
          </a:prstGeom>
          <a:ln>
            <a:noFill/>
          </a:ln>
          <a:effectLst>
            <a:softEdge rad="112500"/>
          </a:effectLst>
        </p:spPr>
      </p:pic>
      <p:pic>
        <p:nvPicPr>
          <p:cNvPr id="115" name="Picture 114" descr="Picture2.png"/>
          <p:cNvPicPr>
            <a:picLocks noChangeAspect="1"/>
          </p:cNvPicPr>
          <p:nvPr/>
        </p:nvPicPr>
        <p:blipFill>
          <a:blip r:embed="rId6" cstate="print"/>
          <a:stretch>
            <a:fillRect/>
          </a:stretch>
        </p:blipFill>
        <p:spPr>
          <a:xfrm>
            <a:off x="-204958" y="3090962"/>
            <a:ext cx="1261092" cy="2250456"/>
          </a:xfrm>
          <a:prstGeom prst="rect">
            <a:avLst/>
          </a:prstGeom>
          <a:ln>
            <a:noFill/>
          </a:ln>
          <a:effectLst>
            <a:softEdge rad="112500"/>
          </a:effectLst>
        </p:spPr>
      </p:pic>
      <p:pic>
        <p:nvPicPr>
          <p:cNvPr id="116" name="Picture 115" descr="Picture3.png"/>
          <p:cNvPicPr>
            <a:picLocks noChangeAspect="1"/>
          </p:cNvPicPr>
          <p:nvPr/>
        </p:nvPicPr>
        <p:blipFill>
          <a:blip r:embed="rId7" cstate="print"/>
          <a:stretch>
            <a:fillRect/>
          </a:stretch>
        </p:blipFill>
        <p:spPr>
          <a:xfrm>
            <a:off x="938402" y="4594985"/>
            <a:ext cx="1174174" cy="2152653"/>
          </a:xfrm>
          <a:prstGeom prst="rect">
            <a:avLst/>
          </a:prstGeom>
          <a:ln>
            <a:noFill/>
          </a:ln>
          <a:effectLst>
            <a:softEdge rad="112500"/>
          </a:effectLst>
        </p:spPr>
      </p:pic>
      <p:sp>
        <p:nvSpPr>
          <p:cNvPr id="56" name="Rectangle 48"/>
          <p:cNvSpPr>
            <a:spLocks noChangeArrowheads="1"/>
          </p:cNvSpPr>
          <p:nvPr/>
        </p:nvSpPr>
        <p:spPr bwMode="auto">
          <a:xfrm>
            <a:off x="2809900" y="2226500"/>
            <a:ext cx="468000" cy="152400"/>
          </a:xfrm>
          <a:prstGeom prst="rect">
            <a:avLst/>
          </a:prstGeom>
          <a:solidFill>
            <a:srgbClr val="FF0000">
              <a:alpha val="24706"/>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7" name="Rectangle 48"/>
          <p:cNvSpPr>
            <a:spLocks noChangeArrowheads="1"/>
          </p:cNvSpPr>
          <p:nvPr/>
        </p:nvSpPr>
        <p:spPr bwMode="auto">
          <a:xfrm>
            <a:off x="2156689" y="5442363"/>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8" name="Rectangle 48"/>
          <p:cNvSpPr>
            <a:spLocks noChangeArrowheads="1"/>
          </p:cNvSpPr>
          <p:nvPr/>
        </p:nvSpPr>
        <p:spPr bwMode="auto">
          <a:xfrm>
            <a:off x="2166589" y="5796638"/>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59" name="Rectangle 48"/>
          <p:cNvSpPr>
            <a:spLocks noChangeArrowheads="1"/>
          </p:cNvSpPr>
          <p:nvPr/>
        </p:nvSpPr>
        <p:spPr bwMode="auto">
          <a:xfrm>
            <a:off x="5327393" y="692234"/>
            <a:ext cx="504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60" name="Rectangle 48"/>
          <p:cNvSpPr>
            <a:spLocks noChangeArrowheads="1"/>
          </p:cNvSpPr>
          <p:nvPr/>
        </p:nvSpPr>
        <p:spPr bwMode="auto">
          <a:xfrm>
            <a:off x="5909282" y="2592284"/>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61" name="Rectangle 48"/>
          <p:cNvSpPr>
            <a:spLocks noChangeArrowheads="1"/>
          </p:cNvSpPr>
          <p:nvPr/>
        </p:nvSpPr>
        <p:spPr bwMode="auto">
          <a:xfrm>
            <a:off x="6788054" y="3663414"/>
            <a:ext cx="468000" cy="152400"/>
          </a:xfrm>
          <a:prstGeom prst="rect">
            <a:avLst/>
          </a:prstGeom>
          <a:solidFill>
            <a:srgbClr val="FF0000">
              <a:alpha val="25098"/>
            </a:srgbClr>
          </a:solidFill>
          <a:ln w="28575">
            <a:solidFill>
              <a:srgbClr val="C00000"/>
            </a:solidFill>
            <a:miter lim="800000"/>
            <a:headEnd/>
            <a:tailEnd/>
          </a:ln>
        </p:spPr>
        <p:txBody>
          <a:bodyPr wrap="none" anchor="ctr"/>
          <a:lstStyle/>
          <a:p>
            <a:pPr>
              <a:defRPr/>
            </a:pPr>
            <a:endParaRPr lang="en-AU" kern="0">
              <a:solidFill>
                <a:sysClr val="windowText" lastClr="000000"/>
              </a:solidFill>
              <a:latin typeface="Arial" charset="0"/>
              <a:cs typeface="Arial" charset="0"/>
            </a:endParaRPr>
          </a:p>
        </p:txBody>
      </p:sp>
      <p:sp>
        <p:nvSpPr>
          <p:cNvPr id="40" name="Rectangle 3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White Hor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31747" name="Line 3"/>
          <p:cNvSpPr>
            <a:spLocks noChangeShapeType="1"/>
          </p:cNvSpPr>
          <p:nvPr/>
        </p:nvSpPr>
        <p:spPr bwMode="auto">
          <a:xfrm>
            <a:off x="4287838" y="3271838"/>
            <a:ext cx="2370137"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1748" name="Rectangle 4"/>
          <p:cNvSpPr>
            <a:spLocks noChangeArrowheads="1"/>
          </p:cNvSpPr>
          <p:nvPr/>
        </p:nvSpPr>
        <p:spPr bwMode="auto">
          <a:xfrm>
            <a:off x="269875" y="1339850"/>
            <a:ext cx="6556375" cy="15843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31749" name="Text Box 5"/>
          <p:cNvSpPr txBox="1">
            <a:spLocks noChangeArrowheads="1"/>
          </p:cNvSpPr>
          <p:nvPr/>
        </p:nvSpPr>
        <p:spPr bwMode="auto">
          <a:xfrm>
            <a:off x="5226050" y="2439988"/>
            <a:ext cx="137795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a:solidFill>
                  <a:srgbClr val="3333CC"/>
                </a:solidFill>
                <a:latin typeface="Arial" charset="0"/>
              </a:rPr>
              <a:t>Note</a:t>
            </a:r>
            <a:r>
              <a:rPr lang="en-US" sz="2400">
                <a:solidFill>
                  <a:srgbClr val="000000"/>
                </a:solidFill>
                <a:latin typeface="Arial" charset="0"/>
              </a:rPr>
              <a:t> </a:t>
            </a:r>
            <a:r>
              <a:rPr lang="en-US" sz="2400" b="1">
                <a:solidFill>
                  <a:srgbClr val="BC0000"/>
                </a:solidFill>
                <a:latin typeface="Arial" charset="0"/>
              </a:rPr>
              <a:t>V4</a:t>
            </a:r>
          </a:p>
        </p:txBody>
      </p:sp>
      <p:sp>
        <p:nvSpPr>
          <p:cNvPr id="31750" name="Line 6"/>
          <p:cNvSpPr>
            <a:spLocks noChangeShapeType="1"/>
          </p:cNvSpPr>
          <p:nvPr/>
        </p:nvSpPr>
        <p:spPr bwMode="auto">
          <a:xfrm flipV="1">
            <a:off x="5545138" y="2819400"/>
            <a:ext cx="36512" cy="431800"/>
          </a:xfrm>
          <a:prstGeom prst="line">
            <a:avLst/>
          </a:prstGeom>
          <a:noFill/>
          <a:ln w="28575">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1751" name="Line 7"/>
          <p:cNvSpPr>
            <a:spLocks noChangeShapeType="1"/>
          </p:cNvSpPr>
          <p:nvPr/>
        </p:nvSpPr>
        <p:spPr bwMode="auto">
          <a:xfrm>
            <a:off x="4359275" y="3635375"/>
            <a:ext cx="1644650" cy="0"/>
          </a:xfrm>
          <a:prstGeom prst="line">
            <a:avLst/>
          </a:prstGeom>
          <a:noFill/>
          <a:ln w="38100">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1752" name="Line 8"/>
          <p:cNvSpPr>
            <a:spLocks noChangeShapeType="1"/>
          </p:cNvSpPr>
          <p:nvPr/>
        </p:nvSpPr>
        <p:spPr bwMode="auto">
          <a:xfrm flipH="1" flipV="1">
            <a:off x="2320925" y="1930400"/>
            <a:ext cx="2047875" cy="1712913"/>
          </a:xfrm>
          <a:prstGeom prst="line">
            <a:avLst/>
          </a:prstGeom>
          <a:noFill/>
          <a:ln w="28575">
            <a:solidFill>
              <a:srgbClr val="0099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31753" name="Text Box 9"/>
          <p:cNvSpPr txBox="1">
            <a:spLocks noChangeArrowheads="1"/>
          </p:cNvSpPr>
          <p:nvPr/>
        </p:nvSpPr>
        <p:spPr bwMode="auto">
          <a:xfrm>
            <a:off x="541338" y="1339850"/>
            <a:ext cx="1989137" cy="1187450"/>
          </a:xfrm>
          <a:prstGeom prst="rect">
            <a:avLst/>
          </a:prstGeom>
          <a:noFill/>
          <a:ln w="9525">
            <a:noFill/>
            <a:miter lim="800000"/>
            <a:headEnd/>
            <a:tailEnd/>
          </a:ln>
        </p:spPr>
        <p:txBody>
          <a:bodyPr>
            <a:spAutoFit/>
          </a:bodyPr>
          <a:lstStyle/>
          <a:p>
            <a:pPr fontAlgn="base">
              <a:spcBef>
                <a:spcPct val="50000"/>
              </a:spcBef>
              <a:spcAft>
                <a:spcPct val="0"/>
              </a:spcAft>
            </a:pPr>
            <a:r>
              <a:rPr lang="en-US" sz="2400" b="1">
                <a:solidFill>
                  <a:srgbClr val="BC0000"/>
                </a:solidFill>
                <a:latin typeface="Arial" charset="0"/>
              </a:rPr>
              <a:t>Zech. 9:13 Isa. 66:19 Psa. 64:3-4</a:t>
            </a:r>
          </a:p>
        </p:txBody>
      </p:sp>
      <p:grpSp>
        <p:nvGrpSpPr>
          <p:cNvPr id="2" name="Group 10"/>
          <p:cNvGrpSpPr>
            <a:grpSpLocks/>
          </p:cNvGrpSpPr>
          <p:nvPr/>
        </p:nvGrpSpPr>
        <p:grpSpPr bwMode="auto">
          <a:xfrm>
            <a:off x="5892800" y="6140450"/>
            <a:ext cx="1628775" cy="641350"/>
            <a:chOff x="3712" y="3868"/>
            <a:chExt cx="1026" cy="404"/>
          </a:xfrm>
        </p:grpSpPr>
        <p:sp>
          <p:nvSpPr>
            <p:cNvPr id="130063" name="Text Box 11"/>
            <p:cNvSpPr txBox="1">
              <a:spLocks noChangeArrowheads="1"/>
            </p:cNvSpPr>
            <p:nvPr/>
          </p:nvSpPr>
          <p:spPr bwMode="auto">
            <a:xfrm>
              <a:off x="3869" y="3868"/>
              <a:ext cx="869" cy="40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600" b="1" dirty="0">
                  <a:solidFill>
                    <a:srgbClr val="FFFF00"/>
                  </a:solidFill>
                  <a:latin typeface="Arial" charset="0"/>
                </a:rPr>
                <a:t>84yrs</a:t>
              </a:r>
            </a:p>
          </p:txBody>
        </p:sp>
        <p:sp>
          <p:nvSpPr>
            <p:cNvPr id="130064" name="Line 12"/>
            <p:cNvSpPr>
              <a:spLocks noChangeShapeType="1"/>
            </p:cNvSpPr>
            <p:nvPr/>
          </p:nvSpPr>
          <p:spPr bwMode="auto">
            <a:xfrm>
              <a:off x="3712" y="4069"/>
              <a:ext cx="164" cy="0"/>
            </a:xfrm>
            <a:prstGeom prst="line">
              <a:avLst/>
            </a:prstGeom>
            <a:noFill/>
            <a:ln w="38100">
              <a:solidFill>
                <a:srgbClr val="CCFF33"/>
              </a:solidFill>
              <a:round/>
              <a:headEnd/>
              <a:tailEnd/>
            </a:ln>
          </p:spPr>
          <p:txBody>
            <a:bodyPr/>
            <a:lstStyle/>
            <a:p>
              <a:pPr fontAlgn="base">
                <a:spcBef>
                  <a:spcPct val="0"/>
                </a:spcBef>
                <a:spcAft>
                  <a:spcPct val="0"/>
                </a:spcAft>
              </a:pPr>
              <a:endParaRPr lang="en-AU">
                <a:solidFill>
                  <a:srgbClr val="000000"/>
                </a:solidFill>
                <a:latin typeface="Arial" charset="0"/>
              </a:endParaRPr>
            </a:p>
          </p:txBody>
        </p:sp>
      </p:grpSp>
      <p:sp>
        <p:nvSpPr>
          <p:cNvPr id="31757" name="Text Box 13"/>
          <p:cNvSpPr txBox="1">
            <a:spLocks noChangeArrowheads="1"/>
          </p:cNvSpPr>
          <p:nvPr/>
        </p:nvSpPr>
        <p:spPr bwMode="auto">
          <a:xfrm>
            <a:off x="2419350" y="1385888"/>
            <a:ext cx="1233488" cy="36671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Multitude</a:t>
            </a:r>
          </a:p>
        </p:txBody>
      </p:sp>
      <p:sp>
        <p:nvSpPr>
          <p:cNvPr id="31758" name="Text Box 14"/>
          <p:cNvSpPr txBox="1">
            <a:spLocks noChangeArrowheads="1"/>
          </p:cNvSpPr>
          <p:nvPr/>
        </p:nvSpPr>
        <p:spPr bwMode="auto">
          <a:xfrm>
            <a:off x="2419350" y="1763713"/>
            <a:ext cx="2119313" cy="366712"/>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Proclaiming truth</a:t>
            </a:r>
          </a:p>
        </p:txBody>
      </p:sp>
      <p:sp>
        <p:nvSpPr>
          <p:cNvPr id="31759" name="Text Box 15"/>
          <p:cNvSpPr txBox="1">
            <a:spLocks noChangeArrowheads="1"/>
          </p:cNvSpPr>
          <p:nvPr/>
        </p:nvSpPr>
        <p:spPr bwMode="auto">
          <a:xfrm>
            <a:off x="2406650" y="2135188"/>
            <a:ext cx="2843213" cy="641350"/>
          </a:xfrm>
          <a:prstGeom prst="rect">
            <a:avLst/>
          </a:prstGeom>
          <a:noFill/>
          <a:ln w="9525">
            <a:noFill/>
            <a:miter lim="800000"/>
            <a:headEnd/>
            <a:tailEnd/>
          </a:ln>
        </p:spPr>
        <p:txBody>
          <a:bodyPr>
            <a:spAutoFit/>
          </a:bodyPr>
          <a:lstStyle/>
          <a:p>
            <a:pPr fontAlgn="base">
              <a:spcBef>
                <a:spcPct val="50000"/>
              </a:spcBef>
              <a:spcAft>
                <a:spcPct val="0"/>
              </a:spcAft>
            </a:pPr>
            <a:r>
              <a:rPr lang="en-US" b="1">
                <a:solidFill>
                  <a:srgbClr val="000000"/>
                </a:solidFill>
                <a:latin typeface="Arial" charset="0"/>
              </a:rPr>
              <a:t>Tongues bent -  Words as arrows shot forth</a:t>
            </a:r>
          </a:p>
        </p:txBody>
      </p:sp>
      <p:sp>
        <p:nvSpPr>
          <p:cNvPr id="31760" name="Text Box 16"/>
          <p:cNvSpPr txBox="1">
            <a:spLocks noChangeArrowheads="1"/>
          </p:cNvSpPr>
          <p:nvPr/>
        </p:nvSpPr>
        <p:spPr bwMode="auto">
          <a:xfrm>
            <a:off x="4394200" y="1104900"/>
            <a:ext cx="2870200" cy="1739900"/>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3333CC"/>
                </a:solidFill>
                <a:latin typeface="Arial Rounded MT Bold" pitchFamily="34" charset="0"/>
              </a:rPr>
              <a:t>‘I will send those that escape of them, sounders of the truth, and they shall declare my glory among the nations.’   </a:t>
            </a:r>
            <a:r>
              <a:rPr lang="en-US" i="1" dirty="0">
                <a:solidFill>
                  <a:srgbClr val="FF0000"/>
                </a:solidFill>
                <a:latin typeface="Arial Rounded MT Bold" pitchFamily="34" charset="0"/>
              </a:rPr>
              <a:t>Isa.66</a:t>
            </a:r>
          </a:p>
        </p:txBody>
      </p:sp>
      <p:pic>
        <p:nvPicPr>
          <p:cNvPr id="18" name="Picture 2" descr="White Horse"/>
          <p:cNvPicPr>
            <a:picLocks noChangeAspect="1" noChangeArrowheads="1"/>
          </p:cNvPicPr>
          <p:nvPr/>
        </p:nvPicPr>
        <p:blipFill>
          <a:blip r:embed="rId3" cstate="print"/>
          <a:srcRect t="19444" r="26250" b="57223"/>
          <a:stretch>
            <a:fillRect/>
          </a:stretch>
        </p:blipFill>
        <p:spPr bwMode="auto">
          <a:xfrm>
            <a:off x="70286" y="1097678"/>
            <a:ext cx="6743700" cy="1600200"/>
          </a:xfrm>
          <a:prstGeom prst="rect">
            <a:avLst/>
          </a:prstGeom>
          <a:noFill/>
          <a:ln w="9525">
            <a:noFill/>
            <a:miter lim="800000"/>
            <a:headEnd/>
            <a:tailEnd/>
          </a:ln>
        </p:spPr>
      </p:pic>
      <p:sp>
        <p:nvSpPr>
          <p:cNvPr id="17" name="Rectangle 1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8"/>
                                        </p:tgtEl>
                                      </p:cBhvr>
                                    </p:animEffect>
                                    <p:set>
                                      <p:cBhvr>
                                        <p:cTn id="7" dur="1" fill="hold">
                                          <p:stCondLst>
                                            <p:cond delay="1999"/>
                                          </p:stCondLst>
                                        </p:cTn>
                                        <p:tgtEl>
                                          <p:spTgt spid="18"/>
                                        </p:tgtEl>
                                        <p:attrNameLst>
                                          <p:attrName>style.visibility</p:attrName>
                                        </p:attrNameLst>
                                      </p:cBhvr>
                                      <p:to>
                                        <p:strVal val="hidden"/>
                                      </p:to>
                                    </p:se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31747"/>
                                        </p:tgtEl>
                                        <p:attrNameLst>
                                          <p:attrName>style.visibility</p:attrName>
                                        </p:attrNameLst>
                                      </p:cBhvr>
                                      <p:to>
                                        <p:strVal val="visible"/>
                                      </p:to>
                                    </p:set>
                                    <p:anim calcmode="lin" valueType="num">
                                      <p:cBhvr>
                                        <p:cTn id="11" dur="1000" fill="hold"/>
                                        <p:tgtEl>
                                          <p:spTgt spid="31747"/>
                                        </p:tgtEl>
                                        <p:attrNameLst>
                                          <p:attrName>ppt_w</p:attrName>
                                        </p:attrNameLst>
                                      </p:cBhvr>
                                      <p:tavLst>
                                        <p:tav tm="0">
                                          <p:val>
                                            <p:strVal val="#ppt_w*0.70"/>
                                          </p:val>
                                        </p:tav>
                                        <p:tav tm="100000">
                                          <p:val>
                                            <p:strVal val="#ppt_w"/>
                                          </p:val>
                                        </p:tav>
                                      </p:tavLst>
                                    </p:anim>
                                    <p:anim calcmode="lin" valueType="num">
                                      <p:cBhvr>
                                        <p:cTn id="12" dur="1000" fill="hold"/>
                                        <p:tgtEl>
                                          <p:spTgt spid="31747"/>
                                        </p:tgtEl>
                                        <p:attrNameLst>
                                          <p:attrName>ppt_h</p:attrName>
                                        </p:attrNameLst>
                                      </p:cBhvr>
                                      <p:tavLst>
                                        <p:tav tm="0">
                                          <p:val>
                                            <p:strVal val="#ppt_h"/>
                                          </p:val>
                                        </p:tav>
                                        <p:tav tm="100000">
                                          <p:val>
                                            <p:strVal val="#ppt_h"/>
                                          </p:val>
                                        </p:tav>
                                      </p:tavLst>
                                    </p:anim>
                                    <p:animEffect transition="in" filter="fade">
                                      <p:cBhvr>
                                        <p:cTn id="13" dur="1000"/>
                                        <p:tgtEl>
                                          <p:spTgt spid="31747"/>
                                        </p:tgtEl>
                                      </p:cBhvr>
                                    </p:animEffect>
                                  </p:childTnLst>
                                </p:cTn>
                              </p:par>
                            </p:childTnLst>
                          </p:cTn>
                        </p:par>
                        <p:par>
                          <p:cTn id="14" fill="hold">
                            <p:stCondLst>
                              <p:cond delay="3000"/>
                            </p:stCondLst>
                            <p:childTnLst>
                              <p:par>
                                <p:cTn id="15" presetID="10" presetClass="entr" presetSubtype="0" fill="hold" grpId="0" nodeType="afterEffect">
                                  <p:stCondLst>
                                    <p:cond delay="0"/>
                                  </p:stCondLst>
                                  <p:childTnLst>
                                    <p:set>
                                      <p:cBhvr>
                                        <p:cTn id="16" dur="1" fill="hold">
                                          <p:stCondLst>
                                            <p:cond delay="0"/>
                                          </p:stCondLst>
                                        </p:cTn>
                                        <p:tgtEl>
                                          <p:spTgt spid="31750"/>
                                        </p:tgtEl>
                                        <p:attrNameLst>
                                          <p:attrName>style.visibility</p:attrName>
                                        </p:attrNameLst>
                                      </p:cBhvr>
                                      <p:to>
                                        <p:strVal val="visible"/>
                                      </p:to>
                                    </p:set>
                                    <p:animEffect transition="in" filter="fade">
                                      <p:cBhvr>
                                        <p:cTn id="17" dur="2000"/>
                                        <p:tgtEl>
                                          <p:spTgt spid="3175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1749"/>
                                        </p:tgtEl>
                                        <p:attrNameLst>
                                          <p:attrName>style.visibility</p:attrName>
                                        </p:attrNameLst>
                                      </p:cBhvr>
                                      <p:to>
                                        <p:strVal val="visible"/>
                                      </p:to>
                                    </p:set>
                                    <p:animEffect transition="in" filter="fade">
                                      <p:cBhvr>
                                        <p:cTn id="20" dur="2000"/>
                                        <p:tgtEl>
                                          <p:spTgt spid="31749"/>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1751"/>
                                        </p:tgtEl>
                                        <p:attrNameLst>
                                          <p:attrName>style.visibility</p:attrName>
                                        </p:attrNameLst>
                                      </p:cBhvr>
                                      <p:to>
                                        <p:strVal val="visible"/>
                                      </p:to>
                                    </p:set>
                                    <p:anim calcmode="lin" valueType="num">
                                      <p:cBhvr>
                                        <p:cTn id="25" dur="1000" fill="hold"/>
                                        <p:tgtEl>
                                          <p:spTgt spid="31751"/>
                                        </p:tgtEl>
                                        <p:attrNameLst>
                                          <p:attrName>ppt_w</p:attrName>
                                        </p:attrNameLst>
                                      </p:cBhvr>
                                      <p:tavLst>
                                        <p:tav tm="0">
                                          <p:val>
                                            <p:strVal val="#ppt_w*0.70"/>
                                          </p:val>
                                        </p:tav>
                                        <p:tav tm="100000">
                                          <p:val>
                                            <p:strVal val="#ppt_w"/>
                                          </p:val>
                                        </p:tav>
                                      </p:tavLst>
                                    </p:anim>
                                    <p:anim calcmode="lin" valueType="num">
                                      <p:cBhvr>
                                        <p:cTn id="26" dur="1000" fill="hold"/>
                                        <p:tgtEl>
                                          <p:spTgt spid="31751"/>
                                        </p:tgtEl>
                                        <p:attrNameLst>
                                          <p:attrName>ppt_h</p:attrName>
                                        </p:attrNameLst>
                                      </p:cBhvr>
                                      <p:tavLst>
                                        <p:tav tm="0">
                                          <p:val>
                                            <p:strVal val="#ppt_h"/>
                                          </p:val>
                                        </p:tav>
                                        <p:tav tm="100000">
                                          <p:val>
                                            <p:strVal val="#ppt_h"/>
                                          </p:val>
                                        </p:tav>
                                      </p:tavLst>
                                    </p:anim>
                                    <p:animEffect transition="in" filter="fade">
                                      <p:cBhvr>
                                        <p:cTn id="27" dur="1000"/>
                                        <p:tgtEl>
                                          <p:spTgt spid="317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752"/>
                                        </p:tgtEl>
                                        <p:attrNameLst>
                                          <p:attrName>style.visibility</p:attrName>
                                        </p:attrNameLst>
                                      </p:cBhvr>
                                      <p:to>
                                        <p:strVal val="visible"/>
                                      </p:to>
                                    </p:set>
                                    <p:animEffect transition="in" filter="fade">
                                      <p:cBhvr>
                                        <p:cTn id="30" dur="2000"/>
                                        <p:tgtEl>
                                          <p:spTgt spid="31752"/>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31753">
                                            <p:txEl>
                                              <p:pRg st="0" end="0"/>
                                            </p:txEl>
                                          </p:spTgt>
                                        </p:tgtEl>
                                        <p:attrNameLst>
                                          <p:attrName>style.visibility</p:attrName>
                                        </p:attrNameLst>
                                      </p:cBhvr>
                                      <p:to>
                                        <p:strVal val="visible"/>
                                      </p:to>
                                    </p:set>
                                    <p:animEffect transition="in" filter="fade">
                                      <p:cBhvr>
                                        <p:cTn id="34" dur="2000"/>
                                        <p:tgtEl>
                                          <p:spTgt spid="31753">
                                            <p:txEl>
                                              <p:pRg st="0" end="0"/>
                                            </p:txEl>
                                          </p:spTgt>
                                        </p:tgtEl>
                                      </p:cBhvr>
                                    </p:animEffect>
                                  </p:childTnLst>
                                </p:cTn>
                              </p:par>
                              <p:par>
                                <p:cTn id="35" presetID="10" presetClass="exit" presetSubtype="0" fill="hold" grpId="1" nodeType="withEffect">
                                  <p:stCondLst>
                                    <p:cond delay="0"/>
                                  </p:stCondLst>
                                  <p:childTnLst>
                                    <p:animEffect transition="out" filter="fade">
                                      <p:cBhvr>
                                        <p:cTn id="36" dur="2000"/>
                                        <p:tgtEl>
                                          <p:spTgt spid="31747"/>
                                        </p:tgtEl>
                                      </p:cBhvr>
                                    </p:animEffect>
                                    <p:set>
                                      <p:cBhvr>
                                        <p:cTn id="37" dur="1" fill="hold">
                                          <p:stCondLst>
                                            <p:cond delay="1999"/>
                                          </p:stCondLst>
                                        </p:cTn>
                                        <p:tgtEl>
                                          <p:spTgt spid="31747"/>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2000"/>
                                        <p:tgtEl>
                                          <p:spTgt spid="31750"/>
                                        </p:tgtEl>
                                      </p:cBhvr>
                                    </p:animEffect>
                                    <p:set>
                                      <p:cBhvr>
                                        <p:cTn id="40" dur="1" fill="hold">
                                          <p:stCondLst>
                                            <p:cond delay="1999"/>
                                          </p:stCondLst>
                                        </p:cTn>
                                        <p:tgtEl>
                                          <p:spTgt spid="31750"/>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2000"/>
                                        <p:tgtEl>
                                          <p:spTgt spid="31749"/>
                                        </p:tgtEl>
                                      </p:cBhvr>
                                    </p:animEffect>
                                    <p:set>
                                      <p:cBhvr>
                                        <p:cTn id="43" dur="1" fill="hold">
                                          <p:stCondLst>
                                            <p:cond delay="1999"/>
                                          </p:stCondLst>
                                        </p:cTn>
                                        <p:tgtEl>
                                          <p:spTgt spid="31749"/>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31757"/>
                                        </p:tgtEl>
                                        <p:attrNameLst>
                                          <p:attrName>style.visibility</p:attrName>
                                        </p:attrNameLst>
                                      </p:cBhvr>
                                      <p:to>
                                        <p:strVal val="visible"/>
                                      </p:to>
                                    </p:set>
                                    <p:anim calcmode="lin" valueType="num">
                                      <p:cBhvr>
                                        <p:cTn id="48" dur="1000" fill="hold"/>
                                        <p:tgtEl>
                                          <p:spTgt spid="31757"/>
                                        </p:tgtEl>
                                        <p:attrNameLst>
                                          <p:attrName>ppt_w</p:attrName>
                                        </p:attrNameLst>
                                      </p:cBhvr>
                                      <p:tavLst>
                                        <p:tav tm="0">
                                          <p:val>
                                            <p:strVal val="#ppt_w*0.70"/>
                                          </p:val>
                                        </p:tav>
                                        <p:tav tm="100000">
                                          <p:val>
                                            <p:strVal val="#ppt_w"/>
                                          </p:val>
                                        </p:tav>
                                      </p:tavLst>
                                    </p:anim>
                                    <p:anim calcmode="lin" valueType="num">
                                      <p:cBhvr>
                                        <p:cTn id="49" dur="1000" fill="hold"/>
                                        <p:tgtEl>
                                          <p:spTgt spid="31757"/>
                                        </p:tgtEl>
                                        <p:attrNameLst>
                                          <p:attrName>ppt_h</p:attrName>
                                        </p:attrNameLst>
                                      </p:cBhvr>
                                      <p:tavLst>
                                        <p:tav tm="0">
                                          <p:val>
                                            <p:strVal val="#ppt_h"/>
                                          </p:val>
                                        </p:tav>
                                        <p:tav tm="100000">
                                          <p:val>
                                            <p:strVal val="#ppt_h"/>
                                          </p:val>
                                        </p:tav>
                                      </p:tavLst>
                                    </p:anim>
                                    <p:animEffect transition="in" filter="fade">
                                      <p:cBhvr>
                                        <p:cTn id="50" dur="1000"/>
                                        <p:tgtEl>
                                          <p:spTgt spid="3175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1760"/>
                                        </p:tgtEl>
                                        <p:attrNameLst>
                                          <p:attrName>style.visibility</p:attrName>
                                        </p:attrNameLst>
                                      </p:cBhvr>
                                      <p:to>
                                        <p:strVal val="visible"/>
                                      </p:to>
                                    </p:set>
                                    <p:animEffect transition="in" filter="fade">
                                      <p:cBhvr>
                                        <p:cTn id="55" dur="2000"/>
                                        <p:tgtEl>
                                          <p:spTgt spid="31760"/>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31758"/>
                                        </p:tgtEl>
                                        <p:attrNameLst>
                                          <p:attrName>style.visibility</p:attrName>
                                        </p:attrNameLst>
                                      </p:cBhvr>
                                      <p:to>
                                        <p:strVal val="visible"/>
                                      </p:to>
                                    </p:set>
                                    <p:anim calcmode="lin" valueType="num">
                                      <p:cBhvr>
                                        <p:cTn id="60" dur="1000" fill="hold"/>
                                        <p:tgtEl>
                                          <p:spTgt spid="31758"/>
                                        </p:tgtEl>
                                        <p:attrNameLst>
                                          <p:attrName>ppt_w</p:attrName>
                                        </p:attrNameLst>
                                      </p:cBhvr>
                                      <p:tavLst>
                                        <p:tav tm="0">
                                          <p:val>
                                            <p:strVal val="#ppt_w*0.70"/>
                                          </p:val>
                                        </p:tav>
                                        <p:tav tm="100000">
                                          <p:val>
                                            <p:strVal val="#ppt_w"/>
                                          </p:val>
                                        </p:tav>
                                      </p:tavLst>
                                    </p:anim>
                                    <p:anim calcmode="lin" valueType="num">
                                      <p:cBhvr>
                                        <p:cTn id="61" dur="1000" fill="hold"/>
                                        <p:tgtEl>
                                          <p:spTgt spid="31758"/>
                                        </p:tgtEl>
                                        <p:attrNameLst>
                                          <p:attrName>ppt_h</p:attrName>
                                        </p:attrNameLst>
                                      </p:cBhvr>
                                      <p:tavLst>
                                        <p:tav tm="0">
                                          <p:val>
                                            <p:strVal val="#ppt_h"/>
                                          </p:val>
                                        </p:tav>
                                        <p:tav tm="100000">
                                          <p:val>
                                            <p:strVal val="#ppt_h"/>
                                          </p:val>
                                        </p:tav>
                                      </p:tavLst>
                                    </p:anim>
                                    <p:animEffect transition="in" filter="fade">
                                      <p:cBhvr>
                                        <p:cTn id="62" dur="1000"/>
                                        <p:tgtEl>
                                          <p:spTgt spid="31758"/>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presetSubtype="0" fill="hold" grpId="0" nodeType="clickEffect">
                                  <p:stCondLst>
                                    <p:cond delay="0"/>
                                  </p:stCondLst>
                                  <p:childTnLst>
                                    <p:set>
                                      <p:cBhvr>
                                        <p:cTn id="66" dur="1" fill="hold">
                                          <p:stCondLst>
                                            <p:cond delay="0"/>
                                          </p:stCondLst>
                                        </p:cTn>
                                        <p:tgtEl>
                                          <p:spTgt spid="31759"/>
                                        </p:tgtEl>
                                        <p:attrNameLst>
                                          <p:attrName>style.visibility</p:attrName>
                                        </p:attrNameLst>
                                      </p:cBhvr>
                                      <p:to>
                                        <p:strVal val="visible"/>
                                      </p:to>
                                    </p:set>
                                    <p:anim calcmode="lin" valueType="num">
                                      <p:cBhvr>
                                        <p:cTn id="67" dur="1000" fill="hold"/>
                                        <p:tgtEl>
                                          <p:spTgt spid="31759"/>
                                        </p:tgtEl>
                                        <p:attrNameLst>
                                          <p:attrName>ppt_w</p:attrName>
                                        </p:attrNameLst>
                                      </p:cBhvr>
                                      <p:tavLst>
                                        <p:tav tm="0">
                                          <p:val>
                                            <p:strVal val="#ppt_w*0.70"/>
                                          </p:val>
                                        </p:tav>
                                        <p:tav tm="100000">
                                          <p:val>
                                            <p:strVal val="#ppt_w"/>
                                          </p:val>
                                        </p:tav>
                                      </p:tavLst>
                                    </p:anim>
                                    <p:anim calcmode="lin" valueType="num">
                                      <p:cBhvr>
                                        <p:cTn id="68" dur="1000" fill="hold"/>
                                        <p:tgtEl>
                                          <p:spTgt spid="31759"/>
                                        </p:tgtEl>
                                        <p:attrNameLst>
                                          <p:attrName>ppt_h</p:attrName>
                                        </p:attrNameLst>
                                      </p:cBhvr>
                                      <p:tavLst>
                                        <p:tav tm="0">
                                          <p:val>
                                            <p:strVal val="#ppt_h"/>
                                          </p:val>
                                        </p:tav>
                                        <p:tav tm="100000">
                                          <p:val>
                                            <p:strVal val="#ppt_h"/>
                                          </p:val>
                                        </p:tav>
                                      </p:tavLst>
                                    </p:anim>
                                    <p:animEffect transition="in" filter="fade">
                                      <p:cBhvr>
                                        <p:cTn id="69" dur="1000"/>
                                        <p:tgtEl>
                                          <p:spTgt spid="31759"/>
                                        </p:tgtEl>
                                      </p:cBhvr>
                                    </p:animEffect>
                                  </p:childTnLst>
                                </p:cTn>
                              </p:par>
                              <p:par>
                                <p:cTn id="70" presetID="10" presetClass="exit" presetSubtype="0" fill="hold" grpId="1" nodeType="withEffect">
                                  <p:stCondLst>
                                    <p:cond delay="0"/>
                                  </p:stCondLst>
                                  <p:childTnLst>
                                    <p:animEffect transition="out" filter="fade">
                                      <p:cBhvr>
                                        <p:cTn id="71" dur="2000"/>
                                        <p:tgtEl>
                                          <p:spTgt spid="31760"/>
                                        </p:tgtEl>
                                      </p:cBhvr>
                                    </p:animEffect>
                                    <p:set>
                                      <p:cBhvr>
                                        <p:cTn id="72" dur="1" fill="hold">
                                          <p:stCondLst>
                                            <p:cond delay="1999"/>
                                          </p:stCondLst>
                                        </p:cTn>
                                        <p:tgtEl>
                                          <p:spTgt spid="317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7" grpId="1" animBg="1"/>
      <p:bldP spid="31749" grpId="0"/>
      <p:bldP spid="31749" grpId="1"/>
      <p:bldP spid="31750" grpId="0" animBg="1"/>
      <p:bldP spid="31750" grpId="1" animBg="1"/>
      <p:bldP spid="31751" grpId="0" animBg="1"/>
      <p:bldP spid="31752" grpId="0" animBg="1"/>
      <p:bldP spid="31757" grpId="0"/>
      <p:bldP spid="31758" grpId="0"/>
      <p:bldP spid="31759" grpId="0"/>
      <p:bldP spid="31760" grpId="0"/>
      <p:bldP spid="3176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1st Seal Emperors"/>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33795" name="Text Box 3"/>
          <p:cNvSpPr txBox="1">
            <a:spLocks noChangeArrowheads="1"/>
          </p:cNvSpPr>
          <p:nvPr/>
        </p:nvSpPr>
        <p:spPr bwMode="auto">
          <a:xfrm>
            <a:off x="577850" y="4856163"/>
            <a:ext cx="2032000" cy="79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defRPr/>
            </a:pPr>
            <a:r>
              <a:rPr lang="en-US" sz="5400" b="1" i="1" dirty="0">
                <a:solidFill>
                  <a:srgbClr val="000000"/>
                </a:solidFill>
                <a:effectLst>
                  <a:outerShdw blurRad="38100" dist="38100" dir="2700000" algn="tl">
                    <a:srgbClr val="C0C0C0"/>
                  </a:outerShdw>
                </a:effectLst>
              </a:rPr>
              <a:t>Peace</a:t>
            </a:r>
          </a:p>
        </p:txBody>
      </p:sp>
      <p:sp>
        <p:nvSpPr>
          <p:cNvPr id="33802" name="Text Box 10"/>
          <p:cNvSpPr txBox="1">
            <a:spLocks noChangeArrowheads="1"/>
          </p:cNvSpPr>
          <p:nvPr/>
        </p:nvSpPr>
        <p:spPr bwMode="auto">
          <a:xfrm>
            <a:off x="171449" y="5680074"/>
            <a:ext cx="3060000" cy="1015663"/>
          </a:xfrm>
          <a:prstGeom prst="rect">
            <a:avLst/>
          </a:prstGeom>
          <a:noFill/>
          <a:ln w="9525">
            <a:noFill/>
            <a:miter lim="800000"/>
            <a:headEnd/>
            <a:tailEnd/>
          </a:ln>
        </p:spPr>
        <p:txBody>
          <a:bodyPr>
            <a:spAutoFit/>
          </a:bodyPr>
          <a:lstStyle/>
          <a:p>
            <a:pPr algn="ctr" fontAlgn="base">
              <a:spcBef>
                <a:spcPct val="50000"/>
              </a:spcBef>
              <a:spcAft>
                <a:spcPct val="0"/>
              </a:spcAft>
            </a:pPr>
            <a:r>
              <a:rPr lang="en-US" sz="2000" b="1" dirty="0">
                <a:solidFill>
                  <a:srgbClr val="000000"/>
                </a:solidFill>
                <a:latin typeface="Arial" charset="0"/>
              </a:rPr>
              <a:t>Conquering the Roman world by the word of the covenant </a:t>
            </a:r>
          </a:p>
        </p:txBody>
      </p:sp>
      <p:sp>
        <p:nvSpPr>
          <p:cNvPr id="33804" name="Text Box 12"/>
          <p:cNvSpPr txBox="1">
            <a:spLocks noChangeArrowheads="1"/>
          </p:cNvSpPr>
          <p:nvPr/>
        </p:nvSpPr>
        <p:spPr bwMode="auto">
          <a:xfrm>
            <a:off x="990600" y="4457700"/>
            <a:ext cx="1204913"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US" sz="3600" b="1" dirty="0">
                <a:solidFill>
                  <a:srgbClr val="000000"/>
                </a:solidFill>
                <a:latin typeface="Arial" charset="0"/>
              </a:rPr>
              <a:t>84ys</a:t>
            </a:r>
          </a:p>
        </p:txBody>
      </p:sp>
      <p:grpSp>
        <p:nvGrpSpPr>
          <p:cNvPr id="2" name="Group 16"/>
          <p:cNvGrpSpPr/>
          <p:nvPr/>
        </p:nvGrpSpPr>
        <p:grpSpPr>
          <a:xfrm>
            <a:off x="4382219" y="257300"/>
            <a:ext cx="4518159" cy="2356503"/>
            <a:chOff x="4382219" y="257300"/>
            <a:chExt cx="4518159" cy="2356503"/>
          </a:xfrm>
        </p:grpSpPr>
        <p:pic>
          <p:nvPicPr>
            <p:cNvPr id="13" name="Picture 2" descr="1st Seal Emperors"/>
            <p:cNvPicPr>
              <a:picLocks noChangeAspect="1" noChangeArrowheads="1"/>
            </p:cNvPicPr>
            <p:nvPr/>
          </p:nvPicPr>
          <p:blipFill>
            <a:blip r:embed="rId3" cstate="print"/>
            <a:srcRect l="36199" t="3056" r="51875" b="80833"/>
            <a:stretch>
              <a:fillRect/>
            </a:stretch>
          </p:blipFill>
          <p:spPr bwMode="auto">
            <a:xfrm>
              <a:off x="4433457" y="257300"/>
              <a:ext cx="4392000" cy="1084611"/>
            </a:xfrm>
            <a:prstGeom prst="rect">
              <a:avLst/>
            </a:prstGeom>
            <a:noFill/>
            <a:ln w="9525">
              <a:noFill/>
              <a:miter lim="800000"/>
              <a:headEnd/>
              <a:tailEnd/>
            </a:ln>
          </p:spPr>
        </p:pic>
        <p:pic>
          <p:nvPicPr>
            <p:cNvPr id="14" name="Picture 2" descr="1st Seal Emperors"/>
            <p:cNvPicPr>
              <a:picLocks noChangeAspect="1" noChangeArrowheads="1"/>
            </p:cNvPicPr>
            <p:nvPr/>
          </p:nvPicPr>
          <p:blipFill>
            <a:blip r:embed="rId3" cstate="print"/>
            <a:srcRect l="52759" t="25057" b="62529"/>
            <a:stretch>
              <a:fillRect/>
            </a:stretch>
          </p:blipFill>
          <p:spPr bwMode="auto">
            <a:xfrm>
              <a:off x="4382219" y="1338582"/>
              <a:ext cx="4518159" cy="1275221"/>
            </a:xfrm>
            <a:prstGeom prst="rect">
              <a:avLst/>
            </a:prstGeom>
            <a:noFill/>
            <a:ln w="9525">
              <a:noFill/>
              <a:miter lim="800000"/>
              <a:headEnd/>
              <a:tailEnd/>
            </a:ln>
          </p:spPr>
        </p:pic>
      </p:grpSp>
      <p:sp>
        <p:nvSpPr>
          <p:cNvPr id="18" name="Text Box 6"/>
          <p:cNvSpPr txBox="1">
            <a:spLocks noChangeArrowheads="1"/>
          </p:cNvSpPr>
          <p:nvPr/>
        </p:nvSpPr>
        <p:spPr bwMode="auto">
          <a:xfrm>
            <a:off x="4305299" y="201613"/>
            <a:ext cx="4860000" cy="286232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2000" dirty="0">
                <a:solidFill>
                  <a:srgbClr val="000000"/>
                </a:solidFill>
                <a:latin typeface="Arial" charset="0"/>
              </a:rPr>
              <a:t>“To everyone the reign of </a:t>
            </a:r>
            <a:r>
              <a:rPr lang="en-US" sz="2000" dirty="0">
                <a:solidFill>
                  <a:srgbClr val="CC0000"/>
                </a:solidFill>
                <a:effectLst>
                  <a:outerShdw blurRad="38100" dist="38100" dir="2700000" algn="tl">
                    <a:srgbClr val="C0C0C0"/>
                  </a:outerShdw>
                </a:effectLst>
                <a:latin typeface="Arial" charset="0"/>
              </a:rPr>
              <a:t>Trajan</a:t>
            </a:r>
            <a:r>
              <a:rPr lang="en-US" sz="2000" dirty="0">
                <a:solidFill>
                  <a:srgbClr val="000000"/>
                </a:solidFill>
                <a:effectLst>
                  <a:outerShdw blurRad="38100" dist="38100" dir="2700000" algn="tl">
                    <a:srgbClr val="C0C0C0"/>
                  </a:outerShdw>
                </a:effectLst>
                <a:latin typeface="Arial" charset="0"/>
              </a:rPr>
              <a:t> </a:t>
            </a:r>
            <a:r>
              <a:rPr lang="en-US" sz="2000" dirty="0">
                <a:solidFill>
                  <a:srgbClr val="000000"/>
                </a:solidFill>
                <a:latin typeface="Arial" charset="0"/>
              </a:rPr>
              <a:t>seemed like the return to the golden age……It was during the reign of </a:t>
            </a:r>
            <a:r>
              <a:rPr lang="en-US" sz="2000" dirty="0">
                <a:solidFill>
                  <a:srgbClr val="CC0000"/>
                </a:solidFill>
                <a:effectLst>
                  <a:outerShdw blurRad="38100" dist="38100" dir="2700000" algn="tl">
                    <a:srgbClr val="C0C0C0"/>
                  </a:outerShdw>
                </a:effectLst>
                <a:latin typeface="Arial" charset="0"/>
              </a:rPr>
              <a:t>Antonius</a:t>
            </a:r>
            <a:r>
              <a:rPr lang="en-US" sz="2000" dirty="0">
                <a:solidFill>
                  <a:srgbClr val="000000"/>
                </a:solidFill>
                <a:latin typeface="Arial" charset="0"/>
              </a:rPr>
              <a:t> that the Roman Empire reached the zenith of its power and prosperity and for this reason his reign appears uninteresting and eventless…</a:t>
            </a:r>
            <a:r>
              <a:rPr lang="en-US" sz="2000" dirty="0">
                <a:solidFill>
                  <a:srgbClr val="CC0000"/>
                </a:solidFill>
                <a:effectLst>
                  <a:outerShdw blurRad="38100" dist="38100" dir="2700000" algn="tl">
                    <a:srgbClr val="C0C0C0"/>
                  </a:outerShdw>
                </a:effectLst>
                <a:latin typeface="Arial" charset="0"/>
              </a:rPr>
              <a:t>Marcus Aurelius</a:t>
            </a:r>
            <a:r>
              <a:rPr lang="en-US" sz="2000" dirty="0">
                <a:solidFill>
                  <a:srgbClr val="000000"/>
                </a:solidFill>
                <a:latin typeface="Arial" charset="0"/>
              </a:rPr>
              <a:t> had absolute need of domestic peace in order to carry out his foreign policy”</a:t>
            </a:r>
          </a:p>
        </p:txBody>
      </p:sp>
      <p:sp>
        <p:nvSpPr>
          <p:cNvPr id="19" name="Oval 7"/>
          <p:cNvSpPr>
            <a:spLocks noChangeArrowheads="1"/>
          </p:cNvSpPr>
          <p:nvPr/>
        </p:nvSpPr>
        <p:spPr bwMode="auto">
          <a:xfrm>
            <a:off x="6834187" y="541337"/>
            <a:ext cx="1440000" cy="360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0" name="Oval 8"/>
          <p:cNvSpPr>
            <a:spLocks noChangeArrowheads="1"/>
          </p:cNvSpPr>
          <p:nvPr/>
        </p:nvSpPr>
        <p:spPr bwMode="auto">
          <a:xfrm>
            <a:off x="5591175" y="1468438"/>
            <a:ext cx="1368000" cy="360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1" name="Oval 9"/>
          <p:cNvSpPr>
            <a:spLocks noChangeArrowheads="1"/>
          </p:cNvSpPr>
          <p:nvPr/>
        </p:nvSpPr>
        <p:spPr bwMode="auto">
          <a:xfrm>
            <a:off x="5319713" y="2338387"/>
            <a:ext cx="1944000" cy="432000"/>
          </a:xfrm>
          <a:prstGeom prst="ellipse">
            <a:avLst/>
          </a:prstGeom>
          <a:noFill/>
          <a:ln w="28575">
            <a:solidFill>
              <a:srgbClr val="0099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22" name="Text Box 11"/>
          <p:cNvSpPr txBox="1">
            <a:spLocks noChangeArrowheads="1"/>
          </p:cNvSpPr>
          <p:nvPr/>
        </p:nvSpPr>
        <p:spPr bwMode="auto">
          <a:xfrm>
            <a:off x="5832475" y="3082925"/>
            <a:ext cx="3321050" cy="366713"/>
          </a:xfrm>
          <a:prstGeom prst="rect">
            <a:avLst/>
          </a:prstGeom>
          <a:noFill/>
          <a:ln w="9525">
            <a:noFill/>
            <a:miter lim="800000"/>
            <a:headEnd/>
            <a:tailEnd/>
          </a:ln>
        </p:spPr>
        <p:txBody>
          <a:bodyPr>
            <a:spAutoFit/>
          </a:bodyPr>
          <a:lstStyle/>
          <a:p>
            <a:pPr fontAlgn="base">
              <a:spcBef>
                <a:spcPct val="50000"/>
              </a:spcBef>
              <a:spcAft>
                <a:spcPct val="0"/>
              </a:spcAft>
            </a:pPr>
            <a:r>
              <a:rPr lang="en-US" dirty="0">
                <a:solidFill>
                  <a:srgbClr val="0033CC"/>
                </a:solidFill>
                <a:latin typeface="Arial" charset="0"/>
              </a:rPr>
              <a:t>Larousse History pp.208-209</a:t>
            </a:r>
          </a:p>
        </p:txBody>
      </p:sp>
      <p:sp>
        <p:nvSpPr>
          <p:cNvPr id="15" name="TextBox 14"/>
          <p:cNvSpPr txBox="1"/>
          <p:nvPr/>
        </p:nvSpPr>
        <p:spPr>
          <a:xfrm>
            <a:off x="4438650" y="228600"/>
            <a:ext cx="4716000" cy="2554545"/>
          </a:xfrm>
          <a:prstGeom prst="rect">
            <a:avLst/>
          </a:prstGeom>
          <a:noFill/>
        </p:spPr>
        <p:txBody>
          <a:bodyPr wrap="square" rtlCol="0">
            <a:spAutoFit/>
          </a:bodyPr>
          <a:lstStyle/>
          <a:p>
            <a:pPr fontAlgn="base">
              <a:spcBef>
                <a:spcPct val="0"/>
              </a:spcBef>
              <a:spcAft>
                <a:spcPct val="0"/>
              </a:spcAft>
            </a:pPr>
            <a:r>
              <a:rPr lang="en-AU" sz="2000" b="1" dirty="0">
                <a:solidFill>
                  <a:srgbClr val="000000"/>
                </a:solidFill>
                <a:latin typeface="Arial" charset="0"/>
              </a:rPr>
              <a:t>“If a man were called upon to fix a period in the history of the world, during which the condition of the human race was most happy and prosperous, he would, without hesitation, name that which elapsed from the death of Domitian to the accession of Commodus.”  </a:t>
            </a:r>
            <a:r>
              <a:rPr lang="en-AU" sz="1600" dirty="0">
                <a:solidFill>
                  <a:srgbClr val="002060"/>
                </a:solidFill>
                <a:latin typeface="Arial" charset="0"/>
              </a:rPr>
              <a:t>Gibbon Ch.3</a:t>
            </a:r>
          </a:p>
        </p:txBody>
      </p:sp>
      <p:sp>
        <p:nvSpPr>
          <p:cNvPr id="17" name="Rectangle 1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p:cTn id="7" dur="1000" fill="hold"/>
                                        <p:tgtEl>
                                          <p:spTgt spid="33795"/>
                                        </p:tgtEl>
                                        <p:attrNameLst>
                                          <p:attrName>ppt_w</p:attrName>
                                        </p:attrNameLst>
                                      </p:cBhvr>
                                      <p:tavLst>
                                        <p:tav tm="0">
                                          <p:val>
                                            <p:strVal val="#ppt_w*0.70"/>
                                          </p:val>
                                        </p:tav>
                                        <p:tav tm="100000">
                                          <p:val>
                                            <p:strVal val="#ppt_w"/>
                                          </p:val>
                                        </p:tav>
                                      </p:tavLst>
                                    </p:anim>
                                    <p:anim calcmode="lin" valueType="num">
                                      <p:cBhvr>
                                        <p:cTn id="8" dur="1000" fill="hold"/>
                                        <p:tgtEl>
                                          <p:spTgt spid="33795"/>
                                        </p:tgtEl>
                                        <p:attrNameLst>
                                          <p:attrName>ppt_h</p:attrName>
                                        </p:attrNameLst>
                                      </p:cBhvr>
                                      <p:tavLst>
                                        <p:tav tm="0">
                                          <p:val>
                                            <p:strVal val="#ppt_h"/>
                                          </p:val>
                                        </p:tav>
                                        <p:tav tm="100000">
                                          <p:val>
                                            <p:strVal val="#ppt_h"/>
                                          </p:val>
                                        </p:tav>
                                      </p:tavLst>
                                    </p:anim>
                                    <p:animEffect transition="in" filter="fade">
                                      <p:cBhvr>
                                        <p:cTn id="9" dur="1000"/>
                                        <p:tgtEl>
                                          <p:spTgt spid="33795"/>
                                        </p:tgtEl>
                                      </p:cBhvr>
                                    </p:animEffect>
                                  </p:childTnLst>
                                </p:cTn>
                              </p:par>
                            </p:childTnLst>
                          </p:cTn>
                        </p:par>
                        <p:par>
                          <p:cTn id="10" fill="hold">
                            <p:stCondLst>
                              <p:cond delay="1000"/>
                            </p:stCondLst>
                            <p:childTnLst>
                              <p:par>
                                <p:cTn id="11" presetID="8" presetClass="entr" presetSubtype="16" fill="hold" grpId="0" nodeType="afterEffect">
                                  <p:stCondLst>
                                    <p:cond delay="0"/>
                                  </p:stCondLst>
                                  <p:childTnLst>
                                    <p:set>
                                      <p:cBhvr>
                                        <p:cTn id="12" dur="1" fill="hold">
                                          <p:stCondLst>
                                            <p:cond delay="0"/>
                                          </p:stCondLst>
                                        </p:cTn>
                                        <p:tgtEl>
                                          <p:spTgt spid="33802"/>
                                        </p:tgtEl>
                                        <p:attrNameLst>
                                          <p:attrName>style.visibility</p:attrName>
                                        </p:attrNameLst>
                                      </p:cBhvr>
                                      <p:to>
                                        <p:strVal val="visible"/>
                                      </p:to>
                                    </p:set>
                                    <p:animEffect transition="in" filter="diamond(in)">
                                      <p:cBhvr>
                                        <p:cTn id="13" dur="1000"/>
                                        <p:tgtEl>
                                          <p:spTgt spid="33802"/>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3804"/>
                                        </p:tgtEl>
                                        <p:attrNameLst>
                                          <p:attrName>style.visibility</p:attrName>
                                        </p:attrNameLst>
                                      </p:cBhvr>
                                      <p:to>
                                        <p:strVal val="visible"/>
                                      </p:to>
                                    </p:set>
                                    <p:anim calcmode="lin" valueType="num">
                                      <p:cBhvr>
                                        <p:cTn id="16" dur="1000" fill="hold"/>
                                        <p:tgtEl>
                                          <p:spTgt spid="33804"/>
                                        </p:tgtEl>
                                        <p:attrNameLst>
                                          <p:attrName>ppt_w</p:attrName>
                                        </p:attrNameLst>
                                      </p:cBhvr>
                                      <p:tavLst>
                                        <p:tav tm="0">
                                          <p:val>
                                            <p:strVal val="#ppt_w*0.70"/>
                                          </p:val>
                                        </p:tav>
                                        <p:tav tm="100000">
                                          <p:val>
                                            <p:strVal val="#ppt_w"/>
                                          </p:val>
                                        </p:tav>
                                      </p:tavLst>
                                    </p:anim>
                                    <p:anim calcmode="lin" valueType="num">
                                      <p:cBhvr>
                                        <p:cTn id="17" dur="1000" fill="hold"/>
                                        <p:tgtEl>
                                          <p:spTgt spid="33804"/>
                                        </p:tgtEl>
                                        <p:attrNameLst>
                                          <p:attrName>ppt_h</p:attrName>
                                        </p:attrNameLst>
                                      </p:cBhvr>
                                      <p:tavLst>
                                        <p:tav tm="0">
                                          <p:val>
                                            <p:strVal val="#ppt_h"/>
                                          </p:val>
                                        </p:tav>
                                        <p:tav tm="100000">
                                          <p:val>
                                            <p:strVal val="#ppt_h"/>
                                          </p:val>
                                        </p:tav>
                                      </p:tavLst>
                                    </p:anim>
                                    <p:animEffect transition="in" filter="fade">
                                      <p:cBhvr>
                                        <p:cTn id="18" dur="1000"/>
                                        <p:tgtEl>
                                          <p:spTgt spid="3380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000"/>
                                        <p:tgtEl>
                                          <p:spTgt spid="2"/>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0"/>
                                        <p:tgtEl>
                                          <p:spTgt spid="18"/>
                                        </p:tgtEl>
                                      </p:cBhvr>
                                    </p:animEffect>
                                  </p:childTnLst>
                                </p:cTn>
                              </p:par>
                              <p:par>
                                <p:cTn id="28" presetID="5" presetClass="entr" presetSubtype="5"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checkerboard(down)">
                                      <p:cBhvr>
                                        <p:cTn id="30" dur="1000"/>
                                        <p:tgtEl>
                                          <p:spTgt spid="22"/>
                                        </p:tgtEl>
                                      </p:cBhvr>
                                    </p:animEffect>
                                  </p:childTnLst>
                                </p:cTn>
                              </p:par>
                            </p:childTnLst>
                          </p:cTn>
                        </p:par>
                        <p:par>
                          <p:cTn id="31" fill="hold">
                            <p:stCondLst>
                              <p:cond delay="4000"/>
                            </p:stCondLst>
                            <p:childTnLst>
                              <p:par>
                                <p:cTn id="32" presetID="55" presetClass="entr" presetSubtype="0"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2000" fill="hold"/>
                                        <p:tgtEl>
                                          <p:spTgt spid="19"/>
                                        </p:tgtEl>
                                        <p:attrNameLst>
                                          <p:attrName>ppt_w</p:attrName>
                                        </p:attrNameLst>
                                      </p:cBhvr>
                                      <p:tavLst>
                                        <p:tav tm="0">
                                          <p:val>
                                            <p:strVal val="#ppt_w*0.70"/>
                                          </p:val>
                                        </p:tav>
                                        <p:tav tm="100000">
                                          <p:val>
                                            <p:strVal val="#ppt_w"/>
                                          </p:val>
                                        </p:tav>
                                      </p:tavLst>
                                    </p:anim>
                                    <p:anim calcmode="lin" valueType="num">
                                      <p:cBhvr>
                                        <p:cTn id="35" dur="2000" fill="hold"/>
                                        <p:tgtEl>
                                          <p:spTgt spid="19"/>
                                        </p:tgtEl>
                                        <p:attrNameLst>
                                          <p:attrName>ppt_h</p:attrName>
                                        </p:attrNameLst>
                                      </p:cBhvr>
                                      <p:tavLst>
                                        <p:tav tm="0">
                                          <p:val>
                                            <p:strVal val="#ppt_h"/>
                                          </p:val>
                                        </p:tav>
                                        <p:tav tm="100000">
                                          <p:val>
                                            <p:strVal val="#ppt_h"/>
                                          </p:val>
                                        </p:tav>
                                      </p:tavLst>
                                    </p:anim>
                                    <p:animEffect transition="in" filter="fade">
                                      <p:cBhvr>
                                        <p:cTn id="36" dur="2000"/>
                                        <p:tgtEl>
                                          <p:spTgt spid="19"/>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strVal val="#ppt_w*0.70"/>
                                          </p:val>
                                        </p:tav>
                                        <p:tav tm="100000">
                                          <p:val>
                                            <p:strVal val="#ppt_w"/>
                                          </p:val>
                                        </p:tav>
                                      </p:tavLst>
                                    </p:anim>
                                    <p:anim calcmode="lin" valueType="num">
                                      <p:cBhvr>
                                        <p:cTn id="40" dur="2000" fill="hold"/>
                                        <p:tgtEl>
                                          <p:spTgt spid="20"/>
                                        </p:tgtEl>
                                        <p:attrNameLst>
                                          <p:attrName>ppt_h</p:attrName>
                                        </p:attrNameLst>
                                      </p:cBhvr>
                                      <p:tavLst>
                                        <p:tav tm="0">
                                          <p:val>
                                            <p:strVal val="#ppt_h"/>
                                          </p:val>
                                        </p:tav>
                                        <p:tav tm="100000">
                                          <p:val>
                                            <p:strVal val="#ppt_h"/>
                                          </p:val>
                                        </p:tav>
                                      </p:tavLst>
                                    </p:anim>
                                    <p:animEffect transition="in" filter="fade">
                                      <p:cBhvr>
                                        <p:cTn id="41" dur="2000"/>
                                        <p:tgtEl>
                                          <p:spTgt spid="20"/>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2000" fill="hold"/>
                                        <p:tgtEl>
                                          <p:spTgt spid="21"/>
                                        </p:tgtEl>
                                        <p:attrNameLst>
                                          <p:attrName>ppt_w</p:attrName>
                                        </p:attrNameLst>
                                      </p:cBhvr>
                                      <p:tavLst>
                                        <p:tav tm="0">
                                          <p:val>
                                            <p:strVal val="#ppt_w*0.70"/>
                                          </p:val>
                                        </p:tav>
                                        <p:tav tm="100000">
                                          <p:val>
                                            <p:strVal val="#ppt_w"/>
                                          </p:val>
                                        </p:tav>
                                      </p:tavLst>
                                    </p:anim>
                                    <p:anim calcmode="lin" valueType="num">
                                      <p:cBhvr>
                                        <p:cTn id="45" dur="2000" fill="hold"/>
                                        <p:tgtEl>
                                          <p:spTgt spid="21"/>
                                        </p:tgtEl>
                                        <p:attrNameLst>
                                          <p:attrName>ppt_h</p:attrName>
                                        </p:attrNameLst>
                                      </p:cBhvr>
                                      <p:tavLst>
                                        <p:tav tm="0">
                                          <p:val>
                                            <p:strVal val="#ppt_h"/>
                                          </p:val>
                                        </p:tav>
                                        <p:tav tm="100000">
                                          <p:val>
                                            <p:strVal val="#ppt_h"/>
                                          </p:val>
                                        </p:tav>
                                      </p:tavLst>
                                    </p:anim>
                                    <p:animEffect transition="in" filter="fade">
                                      <p:cBhvr>
                                        <p:cTn id="46" dur="20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2000"/>
                                        <p:tgtEl>
                                          <p:spTgt spid="18"/>
                                        </p:tgtEl>
                                      </p:cBhvr>
                                    </p:animEffect>
                                    <p:set>
                                      <p:cBhvr>
                                        <p:cTn id="51" dur="1" fill="hold">
                                          <p:stCondLst>
                                            <p:cond delay="1999"/>
                                          </p:stCondLst>
                                        </p:cTn>
                                        <p:tgtEl>
                                          <p:spTgt spid="18"/>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2000"/>
                                        <p:tgtEl>
                                          <p:spTgt spid="19"/>
                                        </p:tgtEl>
                                      </p:cBhvr>
                                    </p:animEffect>
                                    <p:set>
                                      <p:cBhvr>
                                        <p:cTn id="54" dur="1" fill="hold">
                                          <p:stCondLst>
                                            <p:cond delay="1999"/>
                                          </p:stCondLst>
                                        </p:cTn>
                                        <p:tgtEl>
                                          <p:spTgt spid="1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2000"/>
                                        <p:tgtEl>
                                          <p:spTgt spid="20"/>
                                        </p:tgtEl>
                                      </p:cBhvr>
                                    </p:animEffect>
                                    <p:set>
                                      <p:cBhvr>
                                        <p:cTn id="57" dur="1" fill="hold">
                                          <p:stCondLst>
                                            <p:cond delay="1999"/>
                                          </p:stCondLst>
                                        </p:cTn>
                                        <p:tgtEl>
                                          <p:spTgt spid="2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2000"/>
                                        <p:tgtEl>
                                          <p:spTgt spid="21"/>
                                        </p:tgtEl>
                                      </p:cBhvr>
                                    </p:animEffect>
                                    <p:set>
                                      <p:cBhvr>
                                        <p:cTn id="60" dur="1" fill="hold">
                                          <p:stCondLst>
                                            <p:cond delay="1999"/>
                                          </p:stCondLst>
                                        </p:cTn>
                                        <p:tgtEl>
                                          <p:spTgt spid="2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000"/>
                                        <p:tgtEl>
                                          <p:spTgt spid="22"/>
                                        </p:tgtEl>
                                      </p:cBhvr>
                                    </p:animEffect>
                                    <p:set>
                                      <p:cBhvr>
                                        <p:cTn id="63" dur="1" fill="hold">
                                          <p:stCondLst>
                                            <p:cond delay="1999"/>
                                          </p:stCondLst>
                                        </p:cTn>
                                        <p:tgtEl>
                                          <p:spTgt spid="22"/>
                                        </p:tgtEl>
                                        <p:attrNameLst>
                                          <p:attrName>style.visibility</p:attrName>
                                        </p:attrNameLst>
                                      </p:cBhvr>
                                      <p:to>
                                        <p:strVal val="hidden"/>
                                      </p:to>
                                    </p:set>
                                  </p:childTnLst>
                                </p:cTn>
                              </p:par>
                              <p:par>
                                <p:cTn id="64" presetID="10" presetClass="entr" presetSubtype="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802" grpId="0"/>
      <p:bldP spid="33804" grpId="0"/>
      <p:bldP spid="18" grpId="0"/>
      <p:bldP spid="18" grpId="1"/>
      <p:bldP spid="19" grpId="0" animBg="1"/>
      <p:bldP spid="19" grpId="1" animBg="1"/>
      <p:bldP spid="20" grpId="0" animBg="1"/>
      <p:bldP spid="20" grpId="1" animBg="1"/>
      <p:bldP spid="21" grpId="0" animBg="1"/>
      <p:bldP spid="21" grpId="1" animBg="1"/>
      <p:bldP spid="22" grpId="0"/>
      <p:bldP spid="22" grpId="1"/>
      <p:bldP spid="15" grpId="0"/>
    </p:bldLst>
  </p:timing>
</p:sld>
</file>

<file path=ppt/theme/theme1.xml><?xml version="1.0" encoding="utf-8"?>
<a:theme xmlns:a="http://schemas.openxmlformats.org/drawingml/2006/main" name="14_Default Design">
  <a:themeElements>
    <a:clrScheme name="">
      <a:dk1>
        <a:srgbClr val="CC3300"/>
      </a:dk1>
      <a:lt1>
        <a:srgbClr val="FFFFFF"/>
      </a:lt1>
      <a:dk2>
        <a:srgbClr val="000000"/>
      </a:dk2>
      <a:lt2>
        <a:srgbClr val="808080"/>
      </a:lt2>
      <a:accent1>
        <a:srgbClr val="00CC99"/>
      </a:accent1>
      <a:accent2>
        <a:srgbClr val="3333CC"/>
      </a:accent2>
      <a:accent3>
        <a:srgbClr val="FFFFFF"/>
      </a:accent3>
      <a:accent4>
        <a:srgbClr val="AE2A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5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docProps/app.xml><?xml version="1.0" encoding="utf-8"?>
<Properties xmlns="http://schemas.openxmlformats.org/officeDocument/2006/extended-properties" xmlns:vt="http://schemas.openxmlformats.org/officeDocument/2006/docPropsVTypes">
  <TotalTime>729</TotalTime>
  <Words>912</Words>
  <Application>Microsoft Office PowerPoint</Application>
  <PresentationFormat>On-screen Show (4:3)</PresentationFormat>
  <Paragraphs>170</Paragraphs>
  <Slides>23</Slides>
  <Notes>23</Notes>
  <HiddenSlides>0</HiddenSlides>
  <MMClips>0</MMClips>
  <ScaleCrop>false</ScaleCrop>
  <HeadingPairs>
    <vt:vector size="4" baseType="variant">
      <vt:variant>
        <vt:lpstr>Theme</vt:lpstr>
      </vt:variant>
      <vt:variant>
        <vt:i4>10</vt:i4>
      </vt:variant>
      <vt:variant>
        <vt:lpstr>Slide Titles</vt:lpstr>
      </vt:variant>
      <vt:variant>
        <vt:i4>23</vt:i4>
      </vt:variant>
    </vt:vector>
  </HeadingPairs>
  <TitlesOfParts>
    <vt:vector size="33" baseType="lpstr">
      <vt:lpstr>14_Default Design</vt:lpstr>
      <vt:lpstr>2_Textured</vt:lpstr>
      <vt:lpstr>Orbit</vt:lpstr>
      <vt:lpstr>2_Default Design</vt:lpstr>
      <vt:lpstr>21_Default Design</vt:lpstr>
      <vt:lpstr>1_Default Design</vt:lpstr>
      <vt:lpstr>10_Default Design</vt:lpstr>
      <vt:lpstr>4_Default Design</vt:lpstr>
      <vt:lpstr>3_Default Design</vt:lpstr>
      <vt:lpstr>5_Default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TAFESA - Adelaide North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cp:lastModifiedBy>
  <cp:revision>27</cp:revision>
  <dcterms:created xsi:type="dcterms:W3CDTF">2011-12-11T00:09:34Z</dcterms:created>
  <dcterms:modified xsi:type="dcterms:W3CDTF">2015-07-06T11:37:31Z</dcterms:modified>
</cp:coreProperties>
</file>