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257" r:id="rId3"/>
    <p:sldId id="283" r:id="rId4"/>
    <p:sldId id="259" r:id="rId5"/>
    <p:sldId id="262" r:id="rId6"/>
    <p:sldId id="263" r:id="rId7"/>
    <p:sldId id="264" r:id="rId8"/>
    <p:sldId id="265" r:id="rId9"/>
    <p:sldId id="266" r:id="rId10"/>
    <p:sldId id="267" r:id="rId11"/>
    <p:sldId id="284" r:id="rId12"/>
    <p:sldId id="269" r:id="rId13"/>
    <p:sldId id="270" r:id="rId14"/>
    <p:sldId id="271" r:id="rId15"/>
    <p:sldId id="272" r:id="rId16"/>
    <p:sldId id="279" r:id="rId17"/>
    <p:sldId id="273" r:id="rId18"/>
    <p:sldId id="274" r:id="rId19"/>
    <p:sldId id="275" r:id="rId20"/>
    <p:sldId id="278" r:id="rId21"/>
    <p:sldId id="277" r:id="rId22"/>
    <p:sldId id="280" r:id="rId23"/>
    <p:sldId id="281" r:id="rId24"/>
    <p:sldId id="26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439" autoAdjust="0"/>
  </p:normalViewPr>
  <p:slideViewPr>
    <p:cSldViewPr snapToGrid="0">
      <p:cViewPr varScale="1">
        <p:scale>
          <a:sx n="66" d="100"/>
          <a:sy n="66" d="100"/>
        </p:scale>
        <p:origin x="-1422" y="-96"/>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A83A2D-FFEB-417A-A59D-9A3E36A569EC}" type="datetimeFigureOut">
              <a:rPr lang="en-AU" smtClean="0"/>
              <a:pPr/>
              <a:t>7/07/2015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9AAE48-52C4-4D11-B500-F87E10C0B09E}"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654AF7E8-21CE-4D6C-9D2F-3942E1A36487}" type="slidenum">
              <a:rPr lang="en-US" smtClean="0">
                <a:solidFill>
                  <a:prstClr val="black"/>
                </a:solidFill>
              </a:rPr>
              <a:pPr/>
              <a:t>1</a:t>
            </a:fld>
            <a:endParaRPr lang="en-US" smtClean="0">
              <a:solidFill>
                <a:prstClr val="black"/>
              </a:solidFill>
            </a:endParaRPr>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700" dirty="0" smtClean="0"/>
              <a:t>The Emperor Diocletian (who ruled the empire from 285-313) attempted to protect the interests of the Pagan empire </a:t>
            </a:r>
          </a:p>
          <a:p>
            <a:pPr lvl="1" eaLnBrk="1" hangingPunct="1">
              <a:buFontTx/>
              <a:buChar char="•"/>
            </a:pPr>
            <a:r>
              <a:rPr lang="en-US" sz="1600" dirty="0" smtClean="0"/>
              <a:t>The Emperor was considered a “god”, and any religious system that would not recognize him was a threat to his power.</a:t>
            </a:r>
          </a:p>
          <a:p>
            <a:pPr lvl="1" eaLnBrk="1" hangingPunct="1">
              <a:buFontTx/>
              <a:buChar char="•"/>
            </a:pPr>
            <a:r>
              <a:rPr lang="en-US" sz="1600" dirty="0" smtClean="0"/>
              <a:t>The pagan religion fed off the emperor who in turn fed off the pagan religion that legitimized him.</a:t>
            </a:r>
          </a:p>
          <a:p>
            <a:pPr lvl="1" eaLnBrk="1" hangingPunct="1">
              <a:buFontTx/>
              <a:buChar char="•"/>
            </a:pPr>
            <a:r>
              <a:rPr lang="en-US" sz="1600" dirty="0" smtClean="0"/>
              <a:t>Diocletian issued a decree banning the Christian Religion and giving the different rulers throughout the empire the right to confiscate lands, monies and valuables from the church, to burn their buildings and kill the Christians.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32016B0-67A3-48C8-809F-366CF876B492}" type="slidenum">
              <a:rPr lang="en-US" smtClean="0">
                <a:solidFill>
                  <a:prstClr val="black"/>
                </a:solidFill>
              </a:rPr>
              <a:pPr/>
              <a:t>10</a:t>
            </a:fld>
            <a:endParaRPr lang="en-US" smtClean="0">
              <a:solidFill>
                <a:prstClr val="black"/>
              </a:solidFill>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90DFEDD4-FF45-4520-A446-55F5D5D65CE8}" type="slidenum">
              <a:rPr lang="en-US" smtClean="0">
                <a:solidFill>
                  <a:prstClr val="black"/>
                </a:solidFill>
              </a:rPr>
              <a:pPr/>
              <a:t>11</a:t>
            </a:fld>
            <a:endParaRPr lang="en-US" smtClean="0">
              <a:solidFill>
                <a:prstClr val="black"/>
              </a:solidFill>
            </a:endParaRPr>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11E5A99A-CDED-4394-8D6E-ED8D69CC8740}" type="slidenum">
              <a:rPr lang="en-US" smtClean="0">
                <a:solidFill>
                  <a:prstClr val="black"/>
                </a:solidFill>
              </a:rPr>
              <a:pPr/>
              <a:t>12</a:t>
            </a:fld>
            <a:endParaRPr lang="en-US" smtClean="0">
              <a:solidFill>
                <a:prstClr val="black"/>
              </a:solidFill>
            </a:endParaRPr>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91A36AB2-113D-42E4-A8F4-AF697F1E346F}" type="slidenum">
              <a:rPr lang="en-US" smtClean="0">
                <a:solidFill>
                  <a:prstClr val="black"/>
                </a:solidFill>
              </a:rPr>
              <a:pPr/>
              <a:t>13</a:t>
            </a:fld>
            <a:endParaRPr lang="en-US" smtClean="0">
              <a:solidFill>
                <a:prstClr val="black"/>
              </a:solidFill>
            </a:endParaRPr>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xfrm>
            <a:off x="914400" y="4343400"/>
            <a:ext cx="5029200" cy="4114800"/>
          </a:xfrm>
          <a:noFill/>
          <a:ln/>
        </p:spPr>
        <p:txBody>
          <a:bodyPr/>
          <a:lstStyle/>
          <a:p>
            <a:pPr eaLnBrk="1" hangingPunct="1"/>
            <a:r>
              <a:rPr lang="en-US" sz="1600" smtClean="0"/>
              <a:t>The fourth seal lasted from Maximinus to Diocletian</a:t>
            </a:r>
          </a:p>
          <a:p>
            <a:pPr lvl="1" eaLnBrk="1" hangingPunct="1">
              <a:buFontTx/>
              <a:buChar char="•"/>
            </a:pPr>
            <a:r>
              <a:rPr lang="en-US" sz="1600" smtClean="0"/>
              <a:t>a period of 70 years</a:t>
            </a:r>
          </a:p>
          <a:p>
            <a:pPr lvl="1" eaLnBrk="1" hangingPunct="1">
              <a:buFontTx/>
              <a:buChar char="•"/>
            </a:pPr>
            <a:r>
              <a:rPr lang="en-US" sz="1600" smtClean="0"/>
              <a:t>During this time there were 23 emperors – each with a morbid tale of death to tell, except Diocletian.</a:t>
            </a:r>
          </a:p>
          <a:p>
            <a:pPr lvl="1" eaLnBrk="1" hangingPunct="1">
              <a:buFontTx/>
              <a:buChar char="•"/>
            </a:pPr>
            <a:endParaRPr lang="en-US" b="1" smtClean="0"/>
          </a:p>
          <a:p>
            <a:pPr eaLnBrk="1" hangingPunct="1"/>
            <a:r>
              <a:rPr lang="en-US" sz="1600" smtClean="0"/>
              <a:t>The overall effect of the seals was the destruction of the PAGAN ROMAN WORLD.</a:t>
            </a:r>
          </a:p>
          <a:p>
            <a:pPr lvl="1" eaLnBrk="1" hangingPunct="1">
              <a:buFontTx/>
              <a:buChar char="•"/>
            </a:pPr>
            <a:r>
              <a:rPr lang="en-US" sz="1600" smtClean="0"/>
              <a:t>This came to a head during the reign of Constantine under the 6</a:t>
            </a:r>
            <a:r>
              <a:rPr lang="en-US" sz="1600" baseline="30000" smtClean="0"/>
              <a:t>th</a:t>
            </a:r>
            <a:r>
              <a:rPr lang="en-US" sz="1600" smtClean="0"/>
              <a:t> Seal.</a:t>
            </a:r>
            <a:endParaRPr lang="en-CA" sz="16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654AF7E8-21CE-4D6C-9D2F-3942E1A36487}" type="slidenum">
              <a:rPr lang="en-US" smtClean="0">
                <a:solidFill>
                  <a:prstClr val="black"/>
                </a:solidFill>
              </a:rPr>
              <a:pPr/>
              <a:t>14</a:t>
            </a:fld>
            <a:endParaRPr lang="en-US" smtClean="0">
              <a:solidFill>
                <a:prstClr val="black"/>
              </a:solidFill>
            </a:endParaRPr>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700" dirty="0" smtClean="0"/>
              <a:t>The Emperor Diocletian (who ruled the empire from 285-313) attempted to protect the interests of the Pagan empire </a:t>
            </a:r>
          </a:p>
          <a:p>
            <a:pPr lvl="1" eaLnBrk="1" hangingPunct="1">
              <a:buFontTx/>
              <a:buChar char="•"/>
            </a:pPr>
            <a:r>
              <a:rPr lang="en-US" sz="1600" dirty="0" smtClean="0"/>
              <a:t>The Emperor was considered a “god”, and any religious system that would not recognize him was a threat to his power.</a:t>
            </a:r>
          </a:p>
          <a:p>
            <a:pPr lvl="1" eaLnBrk="1" hangingPunct="1">
              <a:buFontTx/>
              <a:buChar char="•"/>
            </a:pPr>
            <a:r>
              <a:rPr lang="en-US" sz="1600" dirty="0" smtClean="0"/>
              <a:t>The pagan religion fed off the emperor who in turn fed off the pagan religion that legitimized him.</a:t>
            </a:r>
          </a:p>
          <a:p>
            <a:pPr lvl="1" eaLnBrk="1" hangingPunct="1">
              <a:buFontTx/>
              <a:buChar char="•"/>
            </a:pPr>
            <a:r>
              <a:rPr lang="en-US" sz="1600" dirty="0" smtClean="0"/>
              <a:t>Diocletian issued a decree banning the Christian Religion and giving the different rulers throughout the empire the right to confiscate lands, monies and valuables from the church, to burn their buildings and kill the Christians.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7DED8206-748F-4C36-B2DE-263B563BCBC0}" type="slidenum">
              <a:rPr lang="en-US" smtClean="0"/>
              <a:pPr/>
              <a:t>15</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B319B554-669F-43BF-9BC5-D7DAB573BAB6}" type="slidenum">
              <a:rPr lang="en-US" smtClean="0">
                <a:solidFill>
                  <a:prstClr val="black"/>
                </a:solidFill>
              </a:rPr>
              <a:pPr/>
              <a:t>16</a:t>
            </a:fld>
            <a:endParaRPr lang="en-US" smtClean="0">
              <a:solidFill>
                <a:prstClr val="black"/>
              </a:solidFill>
            </a:endParaRPr>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5EB76383-64D0-4646-A0B9-77A6CF5CCDB4}" type="slidenum">
              <a:rPr lang="en-US" smtClean="0">
                <a:solidFill>
                  <a:prstClr val="black"/>
                </a:solidFill>
              </a:rPr>
              <a:pPr/>
              <a:t>17</a:t>
            </a:fld>
            <a:endParaRPr lang="en-US" smtClean="0">
              <a:solidFill>
                <a:prstClr val="black"/>
              </a:solidFill>
            </a:endParaRPr>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4FFBB14A-F8E6-445B-85E8-15A7F9AB1F38}" type="slidenum">
              <a:rPr lang="en-US" smtClean="0">
                <a:solidFill>
                  <a:prstClr val="black"/>
                </a:solidFill>
              </a:rPr>
              <a:pPr/>
              <a:t>18</a:t>
            </a:fld>
            <a:endParaRPr lang="en-US" smtClean="0">
              <a:solidFill>
                <a:prstClr val="black"/>
              </a:solidFill>
            </a:endParaRPr>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9C08706D-2998-4FD8-A9F1-E4B01A15E146}" type="slidenum">
              <a:rPr lang="en-US" smtClean="0">
                <a:solidFill>
                  <a:prstClr val="black"/>
                </a:solidFill>
              </a:rPr>
              <a:pPr/>
              <a:t>19</a:t>
            </a:fld>
            <a:endParaRPr lang="en-US" smtClean="0">
              <a:solidFill>
                <a:prstClr val="black"/>
              </a:solidFill>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32016B0-67A3-48C8-809F-366CF876B492}" type="slidenum">
              <a:rPr lang="en-US" smtClean="0">
                <a:solidFill>
                  <a:prstClr val="black"/>
                </a:solidFill>
              </a:rPr>
              <a:pPr/>
              <a:t>2</a:t>
            </a:fld>
            <a:endParaRPr lang="en-US" smtClean="0">
              <a:solidFill>
                <a:prstClr val="black"/>
              </a:solidFill>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2680005D-53BF-41BB-914B-049ED712A36D}" type="slidenum">
              <a:rPr lang="en-US">
                <a:solidFill>
                  <a:prstClr val="black"/>
                </a:solidFill>
              </a:rPr>
              <a:pPr/>
              <a:t>20</a:t>
            </a:fld>
            <a:endParaRPr lang="en-US">
              <a:solidFill>
                <a:prstClr val="black"/>
              </a:solidFill>
            </a:endParaRPr>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xfrm>
            <a:off x="914508" y="4343144"/>
            <a:ext cx="5028986" cy="4115019"/>
          </a:xfrm>
          <a:noFill/>
          <a:ln/>
        </p:spPr>
        <p:txBody>
          <a:bodyPr/>
          <a:lstStyle/>
          <a:p>
            <a:pPr eaLnBrk="1" hangingPunct="1">
              <a:buFontTx/>
              <a:buChar char="•"/>
            </a:pPr>
            <a:endParaRPr lang="en-US" sz="160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9C08706D-2998-4FD8-A9F1-E4B01A15E146}" type="slidenum">
              <a:rPr lang="en-US" smtClean="0">
                <a:solidFill>
                  <a:prstClr val="black"/>
                </a:solidFill>
              </a:rPr>
              <a:pPr/>
              <a:t>21</a:t>
            </a:fld>
            <a:endParaRPr lang="en-US" smtClean="0">
              <a:solidFill>
                <a:prstClr val="black"/>
              </a:solidFill>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7DED8206-748F-4C36-B2DE-263B563BCBC0}" type="slidenum">
              <a:rPr lang="en-US" smtClean="0"/>
              <a:pPr/>
              <a:t>22</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23</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E5E76315-2AF7-48DE-883D-68F66153F252}" type="slidenum">
              <a:rPr lang="en-US" smtClean="0">
                <a:solidFill>
                  <a:prstClr val="black"/>
                </a:solidFill>
              </a:rPr>
              <a:pPr/>
              <a:t>3</a:t>
            </a:fld>
            <a:endParaRPr lang="en-US" smtClean="0">
              <a:solidFill>
                <a:prstClr val="black"/>
              </a:solidFill>
            </a:endParaRPr>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xfrm>
            <a:off x="914400" y="4343400"/>
            <a:ext cx="5029200" cy="4114800"/>
          </a:xfrm>
          <a:noFill/>
          <a:ln/>
        </p:spPr>
        <p:txBody>
          <a:bodyPr/>
          <a:lstStyle/>
          <a:p>
            <a:pPr eaLnBrk="1" hangingPunct="1"/>
            <a:r>
              <a:rPr lang="en-US" sz="1600" smtClean="0"/>
              <a:t>The Third Seal brought the black horse whose rider carried the balances.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2A28959E-4829-41DC-874E-34C5341615FE}" type="slidenum">
              <a:rPr lang="en-US" smtClean="0">
                <a:solidFill>
                  <a:prstClr val="black"/>
                </a:solidFill>
              </a:rPr>
              <a:pPr/>
              <a:t>4</a:t>
            </a:fld>
            <a:endParaRPr lang="en-US" smtClean="0">
              <a:solidFill>
                <a:prstClr val="black"/>
              </a:solidFill>
            </a:endParaRPr>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r>
              <a:rPr lang="en-US" sz="1600" smtClean="0"/>
              <a:t>The rider on the horse was to carry the balance – the symbol both then, and now (symbol used with blindfold to show fairness) of justice. </a:t>
            </a:r>
          </a:p>
          <a:p>
            <a:pPr lvl="1" eaLnBrk="1" hangingPunct="1">
              <a:buFontTx/>
              <a:buChar char="•"/>
            </a:pPr>
            <a:r>
              <a:rPr lang="en-US" sz="1600" smtClean="0"/>
              <a:t>Injustice and greed would categorize this age – as evidenced by the inequitable pricing of food.</a:t>
            </a:r>
            <a:endParaRPr lang="en-CA" b="1" smtClean="0"/>
          </a:p>
          <a:p>
            <a:pPr eaLnBrk="1" hangingPunct="1"/>
            <a:endParaRPr lang="en-CA" b="1"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F2501EE7-DF62-4E4D-B740-0F6905ED600B}" type="slidenum">
              <a:rPr lang="en-US" smtClean="0">
                <a:solidFill>
                  <a:prstClr val="black"/>
                </a:solidFill>
              </a:rPr>
              <a:pPr/>
              <a:t>5</a:t>
            </a:fld>
            <a:endParaRPr lang="en-US" smtClean="0">
              <a:solidFill>
                <a:prstClr val="black"/>
              </a:solidFill>
            </a:endParaRPr>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xfrm>
            <a:off x="914400" y="4343400"/>
            <a:ext cx="5029200" cy="4114800"/>
          </a:xfrm>
          <a:noFill/>
          <a:ln/>
        </p:spPr>
        <p:txBody>
          <a:bodyPr/>
          <a:lstStyle/>
          <a:p>
            <a:pPr eaLnBrk="1" hangingPunct="1"/>
            <a:r>
              <a:rPr lang="en-US" sz="1600" smtClean="0"/>
              <a:t>The Third Seal brought the black horse whose rider carried the balances.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9554608D-7C53-4054-B107-4B775EA863AD}" type="slidenum">
              <a:rPr lang="en-US" smtClean="0">
                <a:solidFill>
                  <a:prstClr val="black"/>
                </a:solidFill>
              </a:rPr>
              <a:pPr/>
              <a:t>6</a:t>
            </a:fld>
            <a:endParaRPr lang="en-US" smtClean="0">
              <a:solidFill>
                <a:prstClr val="black"/>
              </a:solidFill>
            </a:endParaRPr>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A2D8DB6F-1672-466C-AC8D-385BC570E5AA}" type="slidenum">
              <a:rPr lang="en-US" smtClean="0">
                <a:solidFill>
                  <a:prstClr val="black"/>
                </a:solidFill>
              </a:rPr>
              <a:pPr/>
              <a:t>7</a:t>
            </a:fld>
            <a:endParaRPr lang="en-US" smtClean="0">
              <a:solidFill>
                <a:prstClr val="black"/>
              </a:solidFill>
            </a:endParaRPr>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r>
              <a:rPr lang="en-US" sz="1600" smtClean="0"/>
              <a:t>The 3</a:t>
            </a:r>
            <a:r>
              <a:rPr lang="en-US" sz="1600" baseline="30000" smtClean="0"/>
              <a:t>rd</a:t>
            </a:r>
            <a:r>
              <a:rPr lang="en-US" sz="1600" smtClean="0"/>
              <a:t> Seal was to last from Caracalla through Severus Alaxander and would bring the empire to its knees economically.</a:t>
            </a:r>
          </a:p>
          <a:p>
            <a:pPr lvl="1" eaLnBrk="1" hangingPunct="1"/>
            <a:endParaRPr lang="en-US" b="1" smtClean="0"/>
          </a:p>
          <a:p>
            <a:pPr lvl="1" eaLnBrk="1" hangingPunct="1"/>
            <a:endParaRPr lang="en-CA" b="1"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18024C7F-149F-422B-A0EC-C9F2F9FAC012}" type="slidenum">
              <a:rPr lang="en-US" smtClean="0">
                <a:solidFill>
                  <a:prstClr val="black"/>
                </a:solidFill>
              </a:rPr>
              <a:pPr/>
              <a:t>8</a:t>
            </a:fld>
            <a:endParaRPr lang="en-US" smtClean="0">
              <a:solidFill>
                <a:prstClr val="black"/>
              </a:solidFill>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xfrm>
            <a:off x="914400" y="4343400"/>
            <a:ext cx="5029200" cy="4114800"/>
          </a:xfrm>
          <a:noFill/>
          <a:ln/>
        </p:spPr>
        <p:txBody>
          <a:bodyPr/>
          <a:lstStyle/>
          <a:p>
            <a:pPr eaLnBrk="1" hangingPunct="1"/>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28C7CFEE-D9AE-4147-856A-2CAC170F9652}" type="slidenum">
              <a:rPr lang="en-US" smtClean="0">
                <a:solidFill>
                  <a:prstClr val="black"/>
                </a:solidFill>
              </a:rPr>
              <a:pPr/>
              <a:t>9</a:t>
            </a:fld>
            <a:endParaRPr lang="en-US" smtClean="0">
              <a:solidFill>
                <a:prstClr val="black"/>
              </a:solidFill>
            </a:endParaRPr>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xfrm>
            <a:off x="914400" y="4343400"/>
            <a:ext cx="5029200" cy="4114800"/>
          </a:xfrm>
          <a:noFill/>
          <a:ln/>
        </p:spPr>
        <p:txBody>
          <a:bodyPr/>
          <a:lstStyle/>
          <a:p>
            <a:pPr lvl="1" eaLnBrk="1" hangingPunct="1"/>
            <a:endParaRPr lang="en-US" b="1" dirty="0" smtClean="0"/>
          </a:p>
          <a:p>
            <a:pPr lvl="1" eaLnBrk="1" hangingPunct="1"/>
            <a:endParaRPr lang="en-CA" b="1"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4.emf"/><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9.emf"/></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DIOCLETIA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92163" name="Oval 3"/>
          <p:cNvSpPr>
            <a:spLocks noChangeArrowheads="1"/>
          </p:cNvSpPr>
          <p:nvPr/>
        </p:nvSpPr>
        <p:spPr bwMode="auto">
          <a:xfrm rot="-1723705">
            <a:off x="485775" y="-3175"/>
            <a:ext cx="3616325" cy="5408613"/>
          </a:xfrm>
          <a:prstGeom prst="ellipse">
            <a:avLst/>
          </a:prstGeom>
          <a:solidFill>
            <a:schemeClr val="tx1"/>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92167" name="Rectangle 7"/>
          <p:cNvSpPr>
            <a:spLocks noChangeArrowheads="1"/>
          </p:cNvSpPr>
          <p:nvPr/>
        </p:nvSpPr>
        <p:spPr bwMode="auto">
          <a:xfrm>
            <a:off x="3790950" y="114300"/>
            <a:ext cx="5162550" cy="5616575"/>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4" name="Rectangle 10"/>
          <p:cNvSpPr>
            <a:spLocks noChangeArrowheads="1"/>
          </p:cNvSpPr>
          <p:nvPr/>
        </p:nvSpPr>
        <p:spPr bwMode="auto">
          <a:xfrm>
            <a:off x="2044700" y="5219700"/>
            <a:ext cx="1371600" cy="3937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5" name="WordArt 11"/>
          <p:cNvSpPr>
            <a:spLocks noChangeArrowheads="1" noChangeShapeType="1" noTextEdit="1"/>
          </p:cNvSpPr>
          <p:nvPr/>
        </p:nvSpPr>
        <p:spPr bwMode="auto">
          <a:xfrm>
            <a:off x="2128838" y="5276850"/>
            <a:ext cx="1339850" cy="2921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b="1" kern="10">
                <a:ln w="9525">
                  <a:solidFill>
                    <a:srgbClr val="000000"/>
                  </a:solidFill>
                  <a:round/>
                  <a:headEnd/>
                  <a:tailEnd/>
                </a:ln>
                <a:gradFill rotWithShape="1">
                  <a:gsLst>
                    <a:gs pos="0">
                      <a:srgbClr val="767600"/>
                    </a:gs>
                    <a:gs pos="50000">
                      <a:srgbClr val="FFFF00"/>
                    </a:gs>
                    <a:gs pos="100000">
                      <a:srgbClr val="767600"/>
                    </a:gs>
                  </a:gsLst>
                  <a:lin ang="5400000" scaled="1"/>
                </a:gradFill>
                <a:latin typeface="Franklin Gothic Medium Cond"/>
              </a:rPr>
              <a:t>285 - 305</a:t>
            </a:r>
          </a:p>
        </p:txBody>
      </p:sp>
      <p:grpSp>
        <p:nvGrpSpPr>
          <p:cNvPr id="2" name="Group 4"/>
          <p:cNvGrpSpPr>
            <a:grpSpLocks/>
          </p:cNvGrpSpPr>
          <p:nvPr/>
        </p:nvGrpSpPr>
        <p:grpSpPr bwMode="auto">
          <a:xfrm>
            <a:off x="4276725" y="428625"/>
            <a:ext cx="4048125" cy="3933825"/>
            <a:chOff x="503" y="512"/>
            <a:chExt cx="2539" cy="2313"/>
          </a:xfrm>
        </p:grpSpPr>
        <p:pic>
          <p:nvPicPr>
            <p:cNvPr id="157706" name="Picture 5"/>
            <p:cNvPicPr>
              <a:picLocks noChangeAspect="1" noChangeArrowheads="1"/>
            </p:cNvPicPr>
            <p:nvPr/>
          </p:nvPicPr>
          <p:blipFill>
            <a:blip r:embed="rId4" cstate="print"/>
            <a:srcRect/>
            <a:stretch>
              <a:fillRect/>
            </a:stretch>
          </p:blipFill>
          <p:spPr bwMode="auto">
            <a:xfrm>
              <a:off x="503" y="512"/>
              <a:ext cx="2539" cy="2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7707" name="Rectangle 6"/>
            <p:cNvSpPr>
              <a:spLocks noChangeArrowheads="1"/>
            </p:cNvSpPr>
            <p:nvPr/>
          </p:nvSpPr>
          <p:spPr bwMode="auto">
            <a:xfrm>
              <a:off x="503" y="512"/>
              <a:ext cx="2523" cy="2304"/>
            </a:xfrm>
            <a:prstGeom prst="rect">
              <a:avLst/>
            </a:prstGeom>
            <a:noFill/>
            <a:ln w="76200">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sp>
        <p:nvSpPr>
          <p:cNvPr id="12" name="Rectangle 11"/>
          <p:cNvSpPr/>
          <p:nvPr/>
        </p:nvSpPr>
        <p:spPr>
          <a:xfrm>
            <a:off x="-38100" y="1793186"/>
            <a:ext cx="4572000" cy="1569660"/>
          </a:xfrm>
          <a:prstGeom prst="rect">
            <a:avLst/>
          </a:prstGeom>
        </p:spPr>
        <p:txBody>
          <a:bodyPr>
            <a:spAutoFit/>
          </a:bodyPr>
          <a:lstStyle/>
          <a:p>
            <a:pPr algn="ctr" fontAlgn="base">
              <a:spcBef>
                <a:spcPct val="50000"/>
              </a:spcBef>
              <a:spcAft>
                <a:spcPct val="0"/>
              </a:spcAft>
            </a:pPr>
            <a:r>
              <a:rPr lang="en-US" sz="2400" dirty="0">
                <a:solidFill>
                  <a:srgbClr val="FFFFFF"/>
                </a:solidFill>
                <a:latin typeface="Comic Sans MS" pitchFamily="66" charset="0"/>
              </a:rPr>
              <a:t> Seals 3-5. </a:t>
            </a:r>
          </a:p>
          <a:p>
            <a:pPr algn="ctr" fontAlgn="base">
              <a:spcBef>
                <a:spcPct val="50000"/>
              </a:spcBef>
              <a:spcAft>
                <a:spcPct val="0"/>
              </a:spcAft>
            </a:pPr>
            <a:r>
              <a:rPr lang="en-US" sz="2400" dirty="0">
                <a:solidFill>
                  <a:srgbClr val="FFFFFF"/>
                </a:solidFill>
                <a:latin typeface="Comic Sans MS" pitchFamily="66" charset="0"/>
              </a:rPr>
              <a:t>Theme “How long, O Lord,”</a:t>
            </a:r>
          </a:p>
          <a:p>
            <a:pPr algn="ctr" fontAlgn="base">
              <a:spcBef>
                <a:spcPct val="50000"/>
              </a:spcBef>
              <a:spcAft>
                <a:spcPct val="0"/>
              </a:spcAft>
            </a:pPr>
            <a:r>
              <a:rPr lang="en-US" sz="2400" dirty="0">
                <a:solidFill>
                  <a:srgbClr val="FFFFFF"/>
                </a:solidFill>
                <a:latin typeface="Comic Sans MS" pitchFamily="66" charset="0"/>
              </a:rPr>
              <a:t>Christ’s Brethren slain</a:t>
            </a: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7" name="Rectangle 2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3"/>
          <p:cNvGrpSpPr>
            <a:grpSpLocks/>
          </p:cNvGrpSpPr>
          <p:nvPr/>
        </p:nvGrpSpPr>
        <p:grpSpPr bwMode="auto">
          <a:xfrm>
            <a:off x="1012243" y="2344056"/>
            <a:ext cx="1357942" cy="588963"/>
            <a:chOff x="595" y="1609"/>
            <a:chExt cx="634" cy="283"/>
          </a:xfrm>
        </p:grpSpPr>
        <p:sp>
          <p:nvSpPr>
            <p:cNvPr id="29"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0"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4" name="Group 14"/>
          <p:cNvGrpSpPr>
            <a:grpSpLocks/>
          </p:cNvGrpSpPr>
          <p:nvPr/>
        </p:nvGrpSpPr>
        <p:grpSpPr bwMode="auto">
          <a:xfrm>
            <a:off x="599091" y="2989942"/>
            <a:ext cx="2112578" cy="1814786"/>
            <a:chOff x="600" y="1856"/>
            <a:chExt cx="1072" cy="816"/>
          </a:xfrm>
        </p:grpSpPr>
        <p:sp>
          <p:nvSpPr>
            <p:cNvPr id="35"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5" name="Group 16"/>
            <p:cNvGrpSpPr>
              <a:grpSpLocks/>
            </p:cNvGrpSpPr>
            <p:nvPr/>
          </p:nvGrpSpPr>
          <p:grpSpPr bwMode="auto">
            <a:xfrm>
              <a:off x="816" y="1856"/>
              <a:ext cx="608" cy="470"/>
              <a:chOff x="816" y="1856"/>
              <a:chExt cx="608" cy="470"/>
            </a:xfrm>
          </p:grpSpPr>
          <p:sp>
            <p:nvSpPr>
              <p:cNvPr id="39"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Trajan</a:t>
                </a:r>
              </a:p>
            </p:txBody>
          </p:sp>
          <p:sp>
            <p:nvSpPr>
              <p:cNvPr id="40"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Nerva</a:t>
                </a:r>
                <a:endParaRPr lang="en-US" b="1" dirty="0">
                  <a:solidFill>
                    <a:srgbClr val="000000"/>
                  </a:solidFill>
                  <a:latin typeface="Arial" pitchFamily="34" charset="0"/>
                  <a:cs typeface="Arial" pitchFamily="34" charset="0"/>
                </a:endParaRPr>
              </a:p>
            </p:txBody>
          </p:sp>
          <p:sp>
            <p:nvSpPr>
              <p:cNvPr id="41"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Hadrian</a:t>
                </a:r>
              </a:p>
            </p:txBody>
          </p:sp>
        </p:grpSp>
        <p:sp>
          <p:nvSpPr>
            <p:cNvPr id="37" name="Text Box 20"/>
            <p:cNvSpPr txBox="1">
              <a:spLocks noChangeArrowheads="1"/>
            </p:cNvSpPr>
            <p:nvPr/>
          </p:nvSpPr>
          <p:spPr bwMode="auto">
            <a:xfrm>
              <a:off x="600" y="2296"/>
              <a:ext cx="1048" cy="291"/>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Antonious</a:t>
              </a:r>
              <a:r>
                <a:rPr lang="en-US" b="1" dirty="0">
                  <a:solidFill>
                    <a:srgbClr val="000000"/>
                  </a:solidFill>
                  <a:latin typeface="Arial" pitchFamily="34" charset="0"/>
                  <a:cs typeface="Arial" pitchFamily="34" charset="0"/>
                </a:rPr>
                <a:t> Pious</a:t>
              </a:r>
              <a:r>
                <a:rPr lang="en-US" b="1" i="1" dirty="0">
                  <a:solidFill>
                    <a:srgbClr val="000000"/>
                  </a:solidFill>
                  <a:latin typeface="Arial" pitchFamily="34" charset="0"/>
                  <a:cs typeface="Arial" pitchFamily="34" charset="0"/>
                </a:rPr>
                <a:t> </a:t>
              </a:r>
            </a:p>
          </p:txBody>
        </p:sp>
        <p:sp>
          <p:nvSpPr>
            <p:cNvPr id="38"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Marcus Aurelius</a:t>
              </a:r>
            </a:p>
          </p:txBody>
        </p:sp>
      </p:grpSp>
      <p:grpSp>
        <p:nvGrpSpPr>
          <p:cNvPr id="6" name="Group 22"/>
          <p:cNvGrpSpPr>
            <a:grpSpLocks/>
          </p:cNvGrpSpPr>
          <p:nvPr/>
        </p:nvGrpSpPr>
        <p:grpSpPr bwMode="auto">
          <a:xfrm>
            <a:off x="2538250" y="3546978"/>
            <a:ext cx="2270234" cy="1800000"/>
            <a:chOff x="1808" y="2152"/>
            <a:chExt cx="1112" cy="792"/>
          </a:xfrm>
        </p:grpSpPr>
        <p:sp>
          <p:nvSpPr>
            <p:cNvPr id="43"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4"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chemeClr val="bg1"/>
                  </a:solidFill>
                  <a:latin typeface="Arial" pitchFamily="34" charset="0"/>
                  <a:cs typeface="Arial" pitchFamily="34" charset="0"/>
                </a:rPr>
                <a:t>Pertinax</a:t>
              </a:r>
              <a:endParaRPr lang="en-US" b="1" dirty="0">
                <a:solidFill>
                  <a:schemeClr val="bg1"/>
                </a:solidFill>
                <a:latin typeface="Arial" pitchFamily="34" charset="0"/>
                <a:cs typeface="Arial" pitchFamily="34" charset="0"/>
              </a:endParaRPr>
            </a:p>
          </p:txBody>
        </p:sp>
        <p:sp>
          <p:nvSpPr>
            <p:cNvPr id="45"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Commodus</a:t>
              </a:r>
            </a:p>
          </p:txBody>
        </p:sp>
        <p:sp>
          <p:nvSpPr>
            <p:cNvPr id="46"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Julian</a:t>
              </a:r>
            </a:p>
          </p:txBody>
        </p:sp>
        <p:sp>
          <p:nvSpPr>
            <p:cNvPr id="47"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Septimus</a:t>
              </a:r>
              <a:r>
                <a:rPr lang="en-US" b="1" dirty="0">
                  <a:solidFill>
                    <a:srgbClr val="000000"/>
                  </a:solidFill>
                  <a:latin typeface="Arial" pitchFamily="34" charset="0"/>
                  <a:cs typeface="Arial" pitchFamily="34" charset="0"/>
                </a:rPr>
                <a:t> </a:t>
              </a:r>
              <a:r>
                <a:rPr lang="en-US" b="1" dirty="0">
                  <a:solidFill>
                    <a:schemeClr val="bg1"/>
                  </a:solidFill>
                  <a:latin typeface="Arial" pitchFamily="34" charset="0"/>
                  <a:cs typeface="Arial" pitchFamily="34" charset="0"/>
                </a:rPr>
                <a:t>Severus</a:t>
              </a:r>
              <a:r>
                <a:rPr lang="en-US" b="1" i="1" dirty="0">
                  <a:solidFill>
                    <a:schemeClr val="bg1"/>
                  </a:solidFill>
                  <a:latin typeface="Arial" pitchFamily="34" charset="0"/>
                  <a:cs typeface="Arial" pitchFamily="34" charset="0"/>
                </a:rPr>
                <a:t> </a:t>
              </a:r>
            </a:p>
          </p:txBody>
        </p:sp>
        <p:sp>
          <p:nvSpPr>
            <p:cNvPr id="48"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effectLst>
                    <a:outerShdw blurRad="38100" dist="38100" dir="2700000" algn="tl">
                      <a:srgbClr val="000000">
                        <a:alpha val="43137"/>
                      </a:srgbClr>
                    </a:outerShdw>
                  </a:effectLst>
                  <a:latin typeface="Arial" pitchFamily="34" charset="0"/>
                  <a:cs typeface="Arial" pitchFamily="34" charset="0"/>
                </a:rPr>
                <a:t>Geta</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 name="Group 3"/>
          <p:cNvGrpSpPr>
            <a:grpSpLocks/>
          </p:cNvGrpSpPr>
          <p:nvPr/>
        </p:nvGrpSpPr>
        <p:grpSpPr bwMode="auto">
          <a:xfrm>
            <a:off x="3042745" y="2065283"/>
            <a:ext cx="1357942" cy="588963"/>
            <a:chOff x="595" y="1609"/>
            <a:chExt cx="634" cy="283"/>
          </a:xfrm>
        </p:grpSpPr>
        <p:sp>
          <p:nvSpPr>
            <p:cNvPr id="50"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1"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Blood</a:t>
              </a:r>
              <a:endParaRPr lang="en-US" sz="2000" b="1" dirty="0">
                <a:solidFill>
                  <a:srgbClr val="000000"/>
                </a:solidFill>
                <a:latin typeface="Arial" charset="0"/>
              </a:endParaRPr>
            </a:p>
          </p:txBody>
        </p:sp>
      </p:grpSp>
      <p:grpSp>
        <p:nvGrpSpPr>
          <p:cNvPr id="8" name="Group 54"/>
          <p:cNvGrpSpPr/>
          <p:nvPr/>
        </p:nvGrpSpPr>
        <p:grpSpPr>
          <a:xfrm>
            <a:off x="4439549" y="2239453"/>
            <a:ext cx="2448000" cy="2506948"/>
            <a:chOff x="4439549" y="2239453"/>
            <a:chExt cx="2448000" cy="2506948"/>
          </a:xfrm>
        </p:grpSpPr>
        <p:grpSp>
          <p:nvGrpSpPr>
            <p:cNvPr id="9" name="Group 27"/>
            <p:cNvGrpSpPr>
              <a:grpSpLocks/>
            </p:cNvGrpSpPr>
            <p:nvPr/>
          </p:nvGrpSpPr>
          <p:grpSpPr bwMode="auto">
            <a:xfrm>
              <a:off x="4439549" y="2946401"/>
              <a:ext cx="2448000" cy="1800000"/>
              <a:chOff x="2880" y="1792"/>
              <a:chExt cx="1248" cy="792"/>
            </a:xfrm>
          </p:grpSpPr>
          <p:sp>
            <p:nvSpPr>
              <p:cNvPr id="31" name="Rectangle 30"/>
              <p:cNvSpPr>
                <a:spLocks noChangeArrowheads="1"/>
              </p:cNvSpPr>
              <p:nvPr/>
            </p:nvSpPr>
            <p:spPr bwMode="auto">
              <a:xfrm>
                <a:off x="2992" y="1792"/>
                <a:ext cx="1064" cy="792"/>
              </a:xfrm>
              <a:prstGeom prst="rect">
                <a:avLst/>
              </a:prstGeom>
              <a:solidFill>
                <a:schemeClr val="tx1">
                  <a:alpha val="50195"/>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32" name="Text Box 31"/>
              <p:cNvSpPr txBox="1">
                <a:spLocks noChangeArrowheads="1"/>
              </p:cNvSpPr>
              <p:nvPr/>
            </p:nvSpPr>
            <p:spPr bwMode="auto">
              <a:xfrm>
                <a:off x="3152" y="2000"/>
                <a:ext cx="648"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FFFFFF"/>
                    </a:solidFill>
                    <a:latin typeface="Arial" pitchFamily="34" charset="0"/>
                    <a:cs typeface="Arial" pitchFamily="34" charset="0"/>
                  </a:rPr>
                  <a:t>Macrinus</a:t>
                </a:r>
                <a:endParaRPr lang="en-US" b="1" dirty="0">
                  <a:solidFill>
                    <a:srgbClr val="FFFFFF"/>
                  </a:solidFill>
                  <a:latin typeface="Arial" pitchFamily="34" charset="0"/>
                  <a:cs typeface="Arial" pitchFamily="34" charset="0"/>
                </a:endParaRPr>
              </a:p>
            </p:txBody>
          </p:sp>
          <p:sp>
            <p:nvSpPr>
              <p:cNvPr id="36" name="Text Box 32"/>
              <p:cNvSpPr txBox="1">
                <a:spLocks noChangeArrowheads="1"/>
              </p:cNvSpPr>
              <p:nvPr/>
            </p:nvSpPr>
            <p:spPr bwMode="auto">
              <a:xfrm>
                <a:off x="3152" y="1824"/>
                <a:ext cx="656"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FFFFFF"/>
                    </a:solidFill>
                    <a:latin typeface="Arial" pitchFamily="34" charset="0"/>
                    <a:cs typeface="Arial" pitchFamily="34" charset="0"/>
                  </a:rPr>
                  <a:t>Caracalla</a:t>
                </a:r>
              </a:p>
            </p:txBody>
          </p:sp>
          <p:sp>
            <p:nvSpPr>
              <p:cNvPr id="42" name="Text Box 33"/>
              <p:cNvSpPr txBox="1">
                <a:spLocks noChangeArrowheads="1"/>
              </p:cNvSpPr>
              <p:nvPr/>
            </p:nvSpPr>
            <p:spPr bwMode="auto">
              <a:xfrm>
                <a:off x="3112" y="2168"/>
                <a:ext cx="752"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FFFFFF"/>
                    </a:solidFill>
                    <a:latin typeface="Arial" pitchFamily="34" charset="0"/>
                    <a:cs typeface="Arial" pitchFamily="34" charset="0"/>
                  </a:rPr>
                  <a:t>Elagabalas</a:t>
                </a:r>
                <a:endParaRPr lang="en-US" b="1" dirty="0">
                  <a:solidFill>
                    <a:srgbClr val="FFFFFF"/>
                  </a:solidFill>
                  <a:latin typeface="Arial" pitchFamily="34" charset="0"/>
                  <a:cs typeface="Arial" pitchFamily="34" charset="0"/>
                </a:endParaRPr>
              </a:p>
            </p:txBody>
          </p:sp>
          <p:sp>
            <p:nvSpPr>
              <p:cNvPr id="49" name="Text Box 34"/>
              <p:cNvSpPr txBox="1">
                <a:spLocks noChangeArrowheads="1"/>
              </p:cNvSpPr>
              <p:nvPr/>
            </p:nvSpPr>
            <p:spPr bwMode="auto">
              <a:xfrm>
                <a:off x="2880" y="2328"/>
                <a:ext cx="1248"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FFFFFF"/>
                    </a:solidFill>
                    <a:latin typeface="Arial" pitchFamily="34" charset="0"/>
                    <a:cs typeface="Arial" pitchFamily="34" charset="0"/>
                  </a:rPr>
                  <a:t>Severus Alexander</a:t>
                </a:r>
              </a:p>
            </p:txBody>
          </p:sp>
        </p:grpSp>
        <p:grpSp>
          <p:nvGrpSpPr>
            <p:cNvPr id="10" name="Group 3"/>
            <p:cNvGrpSpPr>
              <a:grpSpLocks/>
            </p:cNvGrpSpPr>
            <p:nvPr/>
          </p:nvGrpSpPr>
          <p:grpSpPr bwMode="auto">
            <a:xfrm>
              <a:off x="4904645" y="2239453"/>
              <a:ext cx="1440954" cy="797077"/>
              <a:chOff x="668" y="1609"/>
              <a:chExt cx="561" cy="383"/>
            </a:xfrm>
          </p:grpSpPr>
          <p:sp>
            <p:nvSpPr>
              <p:cNvPr id="53" name="Oval 4"/>
              <p:cNvSpPr>
                <a:spLocks noChangeArrowheads="1"/>
              </p:cNvSpPr>
              <p:nvPr/>
            </p:nvSpPr>
            <p:spPr bwMode="auto">
              <a:xfrm>
                <a:off x="668" y="1609"/>
                <a:ext cx="485"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4" name="Text Box 5"/>
              <p:cNvSpPr txBox="1">
                <a:spLocks noChangeArrowheads="1"/>
              </p:cNvSpPr>
              <p:nvPr/>
            </p:nvSpPr>
            <p:spPr bwMode="auto">
              <a:xfrm>
                <a:off x="671" y="1652"/>
                <a:ext cx="558" cy="34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Injustice</a:t>
                </a:r>
                <a:endParaRPr lang="en-US" sz="2000" b="1" dirty="0">
                  <a:solidFill>
                    <a:srgbClr val="000000"/>
                  </a:solidFill>
                  <a:latin typeface="Arial" charset="0"/>
                </a:endParaRPr>
              </a:p>
            </p:txBody>
          </p:sp>
        </p:grpSp>
      </p:grpSp>
      <p:grpSp>
        <p:nvGrpSpPr>
          <p:cNvPr id="66" name="Group 65"/>
          <p:cNvGrpSpPr/>
          <p:nvPr/>
        </p:nvGrpSpPr>
        <p:grpSpPr>
          <a:xfrm>
            <a:off x="6761845" y="2007226"/>
            <a:ext cx="2052000" cy="3370538"/>
            <a:chOff x="6761845" y="2007226"/>
            <a:chExt cx="2052000" cy="3370538"/>
          </a:xfrm>
        </p:grpSpPr>
        <p:grpSp>
          <p:nvGrpSpPr>
            <p:cNvPr id="57" name="Group 35"/>
            <p:cNvGrpSpPr>
              <a:grpSpLocks/>
            </p:cNvGrpSpPr>
            <p:nvPr/>
          </p:nvGrpSpPr>
          <p:grpSpPr bwMode="auto">
            <a:xfrm>
              <a:off x="6761845" y="3577764"/>
              <a:ext cx="2052000" cy="1800000"/>
              <a:chOff x="4296" y="2144"/>
              <a:chExt cx="1024" cy="800"/>
            </a:xfrm>
          </p:grpSpPr>
          <p:sp>
            <p:nvSpPr>
              <p:cNvPr id="58" name="Rectangle 36"/>
              <p:cNvSpPr>
                <a:spLocks noChangeArrowheads="1"/>
              </p:cNvSpPr>
              <p:nvPr/>
            </p:nvSpPr>
            <p:spPr bwMode="auto">
              <a:xfrm>
                <a:off x="4296" y="2152"/>
                <a:ext cx="1024" cy="792"/>
              </a:xfrm>
              <a:prstGeom prst="rect">
                <a:avLst/>
              </a:prstGeom>
              <a:solidFill>
                <a:srgbClr val="B9F749">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59" name="Text Box 37"/>
              <p:cNvSpPr txBox="1">
                <a:spLocks noChangeArrowheads="1"/>
              </p:cNvSpPr>
              <p:nvPr/>
            </p:nvSpPr>
            <p:spPr bwMode="auto">
              <a:xfrm>
                <a:off x="4480" y="2144"/>
                <a:ext cx="656" cy="164"/>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Maximin</a:t>
                </a:r>
                <a:endParaRPr lang="en-US" b="1" dirty="0">
                  <a:solidFill>
                    <a:srgbClr val="000000"/>
                  </a:solidFill>
                  <a:latin typeface="Arial" pitchFamily="34" charset="0"/>
                  <a:cs typeface="Arial" pitchFamily="34" charset="0"/>
                </a:endParaRPr>
              </a:p>
            </p:txBody>
          </p:sp>
          <p:sp>
            <p:nvSpPr>
              <p:cNvPr id="60" name="Text Box 38"/>
              <p:cNvSpPr txBox="1">
                <a:spLocks noChangeArrowheads="1"/>
              </p:cNvSpPr>
              <p:nvPr/>
            </p:nvSpPr>
            <p:spPr bwMode="auto">
              <a:xfrm>
                <a:off x="4480" y="2728"/>
                <a:ext cx="688" cy="164"/>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Diocletian</a:t>
                </a:r>
              </a:p>
            </p:txBody>
          </p:sp>
          <p:sp>
            <p:nvSpPr>
              <p:cNvPr id="61" name="AutoShape 39"/>
              <p:cNvSpPr>
                <a:spLocks noChangeArrowheads="1"/>
              </p:cNvSpPr>
              <p:nvPr/>
            </p:nvSpPr>
            <p:spPr bwMode="auto">
              <a:xfrm>
                <a:off x="4768" y="2297"/>
                <a:ext cx="56" cy="448"/>
              </a:xfrm>
              <a:prstGeom prst="upDownArrow">
                <a:avLst>
                  <a:gd name="adj1" fmla="val 50000"/>
                  <a:gd name="adj2" fmla="val 131429"/>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62" name="Text Box 40"/>
              <p:cNvSpPr txBox="1">
                <a:spLocks noChangeArrowheads="1"/>
              </p:cNvSpPr>
              <p:nvPr/>
            </p:nvSpPr>
            <p:spPr bwMode="auto">
              <a:xfrm>
                <a:off x="4808" y="2424"/>
                <a:ext cx="280" cy="164"/>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39</a:t>
                </a:r>
              </a:p>
            </p:txBody>
          </p:sp>
        </p:grpSp>
        <p:grpSp>
          <p:nvGrpSpPr>
            <p:cNvPr id="63" name="Group 3"/>
            <p:cNvGrpSpPr>
              <a:grpSpLocks/>
            </p:cNvGrpSpPr>
            <p:nvPr/>
          </p:nvGrpSpPr>
          <p:grpSpPr bwMode="auto">
            <a:xfrm>
              <a:off x="7092230" y="2007226"/>
              <a:ext cx="1357942" cy="588963"/>
              <a:chOff x="595" y="1609"/>
              <a:chExt cx="634" cy="283"/>
            </a:xfrm>
          </p:grpSpPr>
          <p:sp>
            <p:nvSpPr>
              <p:cNvPr id="64"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65"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Death</a:t>
                </a:r>
                <a:endParaRPr lang="en-US" sz="2000" b="1" dirty="0">
                  <a:solidFill>
                    <a:srgbClr val="000000"/>
                  </a:solidFill>
                  <a:latin typeface="Arial" charset="0"/>
                </a:endParaRPr>
              </a:p>
            </p:txBody>
          </p:sp>
        </p:gr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1000" fill="hold"/>
                                        <p:tgtEl>
                                          <p:spTgt spid="66"/>
                                        </p:tgtEl>
                                        <p:attrNameLst>
                                          <p:attrName>ppt_w</p:attrName>
                                        </p:attrNameLst>
                                      </p:cBhvr>
                                      <p:tavLst>
                                        <p:tav tm="0">
                                          <p:val>
                                            <p:strVal val="#ppt_w*0.70"/>
                                          </p:val>
                                        </p:tav>
                                        <p:tav tm="100000">
                                          <p:val>
                                            <p:strVal val="#ppt_w"/>
                                          </p:val>
                                        </p:tav>
                                      </p:tavLst>
                                    </p:anim>
                                    <p:anim calcmode="lin" valueType="num">
                                      <p:cBhvr>
                                        <p:cTn id="8" dur="1000" fill="hold"/>
                                        <p:tgtEl>
                                          <p:spTgt spid="66"/>
                                        </p:tgtEl>
                                        <p:attrNameLst>
                                          <p:attrName>ppt_h</p:attrName>
                                        </p:attrNameLst>
                                      </p:cBhvr>
                                      <p:tavLst>
                                        <p:tav tm="0">
                                          <p:val>
                                            <p:strVal val="#ppt_h"/>
                                          </p:val>
                                        </p:tav>
                                        <p:tav tm="100000">
                                          <p:val>
                                            <p:strVal val="#ppt_h"/>
                                          </p:val>
                                        </p:tav>
                                      </p:tavLst>
                                    </p:anim>
                                    <p:animEffect transition="in" filter="fade">
                                      <p:cBhvr>
                                        <p:cTn id="9"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Pal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86019" name="Rectangle 3"/>
          <p:cNvSpPr>
            <a:spLocks noChangeArrowheads="1"/>
          </p:cNvSpPr>
          <p:nvPr/>
        </p:nvSpPr>
        <p:spPr bwMode="auto">
          <a:xfrm>
            <a:off x="114299" y="987425"/>
            <a:ext cx="6480000" cy="1174750"/>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6020" name="Line 4"/>
          <p:cNvSpPr>
            <a:spLocks noChangeShapeType="1"/>
          </p:cNvSpPr>
          <p:nvPr/>
        </p:nvSpPr>
        <p:spPr bwMode="auto">
          <a:xfrm>
            <a:off x="4746625" y="2511425"/>
            <a:ext cx="95726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6021" name="Line 5"/>
          <p:cNvSpPr>
            <a:spLocks noChangeShapeType="1"/>
          </p:cNvSpPr>
          <p:nvPr/>
        </p:nvSpPr>
        <p:spPr bwMode="auto">
          <a:xfrm>
            <a:off x="320675" y="2844800"/>
            <a:ext cx="95726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6022" name="Line 6"/>
          <p:cNvSpPr>
            <a:spLocks noChangeShapeType="1"/>
          </p:cNvSpPr>
          <p:nvPr/>
        </p:nvSpPr>
        <p:spPr bwMode="auto">
          <a:xfrm flipH="1" flipV="1">
            <a:off x="4395788" y="1536700"/>
            <a:ext cx="828675" cy="639763"/>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6023" name="Text Box 7"/>
          <p:cNvSpPr txBox="1">
            <a:spLocks noChangeArrowheads="1"/>
          </p:cNvSpPr>
          <p:nvPr/>
        </p:nvSpPr>
        <p:spPr bwMode="auto">
          <a:xfrm>
            <a:off x="2921000" y="1109554"/>
            <a:ext cx="2428875" cy="519112"/>
          </a:xfrm>
          <a:prstGeom prst="rect">
            <a:avLst/>
          </a:prstGeom>
          <a:noFill/>
          <a:ln w="9525">
            <a:noFill/>
            <a:miter lim="800000"/>
            <a:headEnd/>
            <a:tailEnd/>
          </a:ln>
          <a:effectLst/>
        </p:spPr>
        <p:txBody>
          <a:bodyPr>
            <a:spAutoFit/>
          </a:bodyPr>
          <a:lstStyle/>
          <a:p>
            <a:pPr fontAlgn="base">
              <a:spcBef>
                <a:spcPct val="50000"/>
              </a:spcBef>
              <a:spcAft>
                <a:spcPct val="0"/>
              </a:spcAft>
            </a:pPr>
            <a:r>
              <a:rPr lang="en-US" sz="2800" b="1" dirty="0">
                <a:solidFill>
                  <a:srgbClr val="3333CC"/>
                </a:solidFill>
                <a:effectLst>
                  <a:outerShdw blurRad="38100" dist="38100" dir="2700000" algn="tl">
                    <a:srgbClr val="000000">
                      <a:alpha val="43137"/>
                    </a:srgbClr>
                  </a:outerShdw>
                </a:effectLst>
                <a:latin typeface="Comic Sans MS" pitchFamily="66" charset="0"/>
              </a:rPr>
              <a:t>Gk.”</a:t>
            </a:r>
            <a:r>
              <a:rPr lang="en-US" sz="2800" b="1" dirty="0" err="1">
                <a:solidFill>
                  <a:srgbClr val="3333CC"/>
                </a:solidFill>
                <a:effectLst>
                  <a:outerShdw blurRad="38100" dist="38100" dir="2700000" algn="tl">
                    <a:srgbClr val="000000">
                      <a:alpha val="43137"/>
                    </a:srgbClr>
                  </a:outerShdw>
                </a:effectLst>
                <a:latin typeface="Comic Sans MS" pitchFamily="66" charset="0"/>
              </a:rPr>
              <a:t>Chloros</a:t>
            </a:r>
            <a:r>
              <a:rPr lang="en-US" sz="2800" b="1" i="1" dirty="0">
                <a:solidFill>
                  <a:srgbClr val="3333CC"/>
                </a:solidFill>
                <a:effectLst>
                  <a:outerShdw blurRad="38100" dist="38100" dir="2700000" algn="tl">
                    <a:srgbClr val="000000">
                      <a:alpha val="43137"/>
                    </a:srgbClr>
                  </a:outerShdw>
                </a:effectLst>
                <a:latin typeface="Comic Sans MS" pitchFamily="66" charset="0"/>
              </a:rPr>
              <a:t>”</a:t>
            </a:r>
          </a:p>
        </p:txBody>
      </p:sp>
      <p:sp>
        <p:nvSpPr>
          <p:cNvPr id="86024" name="Rectangle 8"/>
          <p:cNvSpPr>
            <a:spLocks noChangeArrowheads="1"/>
          </p:cNvSpPr>
          <p:nvPr/>
        </p:nvSpPr>
        <p:spPr bwMode="auto">
          <a:xfrm>
            <a:off x="276225" y="3584575"/>
            <a:ext cx="5849938" cy="1858963"/>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6025" name="Rectangle 9"/>
          <p:cNvSpPr>
            <a:spLocks noChangeArrowheads="1"/>
          </p:cNvSpPr>
          <p:nvPr/>
        </p:nvSpPr>
        <p:spPr bwMode="auto">
          <a:xfrm>
            <a:off x="1146175" y="3236913"/>
            <a:ext cx="4470400" cy="392112"/>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6026" name="Text Box 10"/>
          <p:cNvSpPr txBox="1">
            <a:spLocks noChangeArrowheads="1"/>
          </p:cNvSpPr>
          <p:nvPr/>
        </p:nvSpPr>
        <p:spPr bwMode="auto">
          <a:xfrm>
            <a:off x="247650" y="3816350"/>
            <a:ext cx="6010275" cy="82232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defRPr/>
            </a:pPr>
            <a:r>
              <a:rPr lang="en-US" sz="2400" dirty="0">
                <a:solidFill>
                  <a:srgbClr val="3333CC"/>
                </a:solidFill>
                <a:effectLst>
                  <a:outerShdw blurRad="38100" dist="38100" dir="2700000" algn="tl">
                    <a:srgbClr val="C0C0C0"/>
                  </a:outerShdw>
                </a:effectLst>
                <a:latin typeface="Arial Rounded MT Bold" pitchFamily="34" charset="0"/>
              </a:rPr>
              <a:t>“the animating health and </a:t>
            </a:r>
            <a:r>
              <a:rPr lang="en-US" sz="2400" dirty="0" err="1">
                <a:solidFill>
                  <a:srgbClr val="3333CC"/>
                </a:solidFill>
                <a:effectLst>
                  <a:outerShdw blurRad="38100" dist="38100" dir="2700000" algn="tl">
                    <a:srgbClr val="C0C0C0"/>
                  </a:outerShdw>
                </a:effectLst>
                <a:latin typeface="Arial Rounded MT Bold" pitchFamily="34" charset="0"/>
              </a:rPr>
              <a:t>vigour</a:t>
            </a:r>
            <a:r>
              <a:rPr lang="en-US" sz="2400" dirty="0">
                <a:solidFill>
                  <a:srgbClr val="3333CC"/>
                </a:solidFill>
                <a:effectLst>
                  <a:outerShdw blurRad="38100" dist="38100" dir="2700000" algn="tl">
                    <a:srgbClr val="C0C0C0"/>
                  </a:outerShdw>
                </a:effectLst>
                <a:latin typeface="Arial Rounded MT Bold" pitchFamily="34" charset="0"/>
              </a:rPr>
              <a:t> of the Empire were fled.” </a:t>
            </a:r>
          </a:p>
        </p:txBody>
      </p:sp>
      <p:sp>
        <p:nvSpPr>
          <p:cNvPr id="86027" name="Text Box 11"/>
          <p:cNvSpPr txBox="1">
            <a:spLocks noChangeArrowheads="1"/>
          </p:cNvSpPr>
          <p:nvPr/>
        </p:nvSpPr>
        <p:spPr bwMode="auto">
          <a:xfrm>
            <a:off x="5172075" y="4546600"/>
            <a:ext cx="1060450" cy="366713"/>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CC0000"/>
                </a:solidFill>
                <a:latin typeface="Arial" charset="0"/>
              </a:rPr>
              <a:t>Gibbon</a:t>
            </a:r>
          </a:p>
        </p:txBody>
      </p:sp>
      <p:grpSp>
        <p:nvGrpSpPr>
          <p:cNvPr id="2" name="Group 12"/>
          <p:cNvGrpSpPr>
            <a:grpSpLocks/>
          </p:cNvGrpSpPr>
          <p:nvPr/>
        </p:nvGrpSpPr>
        <p:grpSpPr bwMode="auto">
          <a:xfrm>
            <a:off x="6151563" y="6102350"/>
            <a:ext cx="2992437" cy="641350"/>
            <a:chOff x="3875" y="3844"/>
            <a:chExt cx="1885" cy="404"/>
          </a:xfrm>
        </p:grpSpPr>
        <p:sp>
          <p:nvSpPr>
            <p:cNvPr id="154637" name="Text Box 13"/>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68yrs</a:t>
              </a:r>
            </a:p>
          </p:txBody>
        </p:sp>
        <p:sp>
          <p:nvSpPr>
            <p:cNvPr id="154638" name="Line 1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54639" name="Text Box 15"/>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235-303</a:t>
              </a:r>
            </a:p>
          </p:txBody>
        </p:sp>
      </p:grpSp>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6019"/>
                                        </p:tgtEl>
                                        <p:attrNameLst>
                                          <p:attrName>style.visibility</p:attrName>
                                        </p:attrNameLst>
                                      </p:cBhvr>
                                      <p:to>
                                        <p:strVal val="visible"/>
                                      </p:to>
                                    </p:set>
                                    <p:animEffect transition="in" filter="fade">
                                      <p:cBhvr>
                                        <p:cTn id="7" dur="2000"/>
                                        <p:tgtEl>
                                          <p:spTgt spid="86019"/>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86020"/>
                                        </p:tgtEl>
                                        <p:attrNameLst>
                                          <p:attrName>style.visibility</p:attrName>
                                        </p:attrNameLst>
                                      </p:cBhvr>
                                      <p:to>
                                        <p:strVal val="visible"/>
                                      </p:to>
                                    </p:set>
                                    <p:anim calcmode="lin" valueType="num">
                                      <p:cBhvr>
                                        <p:cTn id="11" dur="1000" fill="hold"/>
                                        <p:tgtEl>
                                          <p:spTgt spid="86020"/>
                                        </p:tgtEl>
                                        <p:attrNameLst>
                                          <p:attrName>ppt_w</p:attrName>
                                        </p:attrNameLst>
                                      </p:cBhvr>
                                      <p:tavLst>
                                        <p:tav tm="0">
                                          <p:val>
                                            <p:strVal val="#ppt_w*0.70"/>
                                          </p:val>
                                        </p:tav>
                                        <p:tav tm="100000">
                                          <p:val>
                                            <p:strVal val="#ppt_w"/>
                                          </p:val>
                                        </p:tav>
                                      </p:tavLst>
                                    </p:anim>
                                    <p:anim calcmode="lin" valueType="num">
                                      <p:cBhvr>
                                        <p:cTn id="12" dur="1000" fill="hold"/>
                                        <p:tgtEl>
                                          <p:spTgt spid="86020"/>
                                        </p:tgtEl>
                                        <p:attrNameLst>
                                          <p:attrName>ppt_h</p:attrName>
                                        </p:attrNameLst>
                                      </p:cBhvr>
                                      <p:tavLst>
                                        <p:tav tm="0">
                                          <p:val>
                                            <p:strVal val="#ppt_h"/>
                                          </p:val>
                                        </p:tav>
                                        <p:tav tm="100000">
                                          <p:val>
                                            <p:strVal val="#ppt_h"/>
                                          </p:val>
                                        </p:tav>
                                      </p:tavLst>
                                    </p:anim>
                                    <p:animEffect transition="in" filter="fade">
                                      <p:cBhvr>
                                        <p:cTn id="13" dur="1000"/>
                                        <p:tgtEl>
                                          <p:spTgt spid="86020"/>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86021"/>
                                        </p:tgtEl>
                                        <p:attrNameLst>
                                          <p:attrName>style.visibility</p:attrName>
                                        </p:attrNameLst>
                                      </p:cBhvr>
                                      <p:to>
                                        <p:strVal val="visible"/>
                                      </p:to>
                                    </p:set>
                                    <p:anim calcmode="lin" valueType="num">
                                      <p:cBhvr>
                                        <p:cTn id="16" dur="1000" fill="hold"/>
                                        <p:tgtEl>
                                          <p:spTgt spid="86021"/>
                                        </p:tgtEl>
                                        <p:attrNameLst>
                                          <p:attrName>ppt_w</p:attrName>
                                        </p:attrNameLst>
                                      </p:cBhvr>
                                      <p:tavLst>
                                        <p:tav tm="0">
                                          <p:val>
                                            <p:strVal val="#ppt_w*0.70"/>
                                          </p:val>
                                        </p:tav>
                                        <p:tav tm="100000">
                                          <p:val>
                                            <p:strVal val="#ppt_w"/>
                                          </p:val>
                                        </p:tav>
                                      </p:tavLst>
                                    </p:anim>
                                    <p:anim calcmode="lin" valueType="num">
                                      <p:cBhvr>
                                        <p:cTn id="17" dur="1000" fill="hold"/>
                                        <p:tgtEl>
                                          <p:spTgt spid="86021"/>
                                        </p:tgtEl>
                                        <p:attrNameLst>
                                          <p:attrName>ppt_h</p:attrName>
                                        </p:attrNameLst>
                                      </p:cBhvr>
                                      <p:tavLst>
                                        <p:tav tm="0">
                                          <p:val>
                                            <p:strVal val="#ppt_h"/>
                                          </p:val>
                                        </p:tav>
                                        <p:tav tm="100000">
                                          <p:val>
                                            <p:strVal val="#ppt_h"/>
                                          </p:val>
                                        </p:tav>
                                      </p:tavLst>
                                    </p:anim>
                                    <p:animEffect transition="in" filter="fade">
                                      <p:cBhvr>
                                        <p:cTn id="18" dur="1000"/>
                                        <p:tgtEl>
                                          <p:spTgt spid="86021"/>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86022"/>
                                        </p:tgtEl>
                                        <p:attrNameLst>
                                          <p:attrName>style.visibility</p:attrName>
                                        </p:attrNameLst>
                                      </p:cBhvr>
                                      <p:to>
                                        <p:strVal val="visible"/>
                                      </p:to>
                                    </p:set>
                                    <p:anim calcmode="lin" valueType="num">
                                      <p:cBhvr>
                                        <p:cTn id="21" dur="1000" fill="hold"/>
                                        <p:tgtEl>
                                          <p:spTgt spid="86022"/>
                                        </p:tgtEl>
                                        <p:attrNameLst>
                                          <p:attrName>ppt_w</p:attrName>
                                        </p:attrNameLst>
                                      </p:cBhvr>
                                      <p:tavLst>
                                        <p:tav tm="0">
                                          <p:val>
                                            <p:strVal val="#ppt_w*0.70"/>
                                          </p:val>
                                        </p:tav>
                                        <p:tav tm="100000">
                                          <p:val>
                                            <p:strVal val="#ppt_w"/>
                                          </p:val>
                                        </p:tav>
                                      </p:tavLst>
                                    </p:anim>
                                    <p:anim calcmode="lin" valueType="num">
                                      <p:cBhvr>
                                        <p:cTn id="22" dur="1000" fill="hold"/>
                                        <p:tgtEl>
                                          <p:spTgt spid="86022"/>
                                        </p:tgtEl>
                                        <p:attrNameLst>
                                          <p:attrName>ppt_h</p:attrName>
                                        </p:attrNameLst>
                                      </p:cBhvr>
                                      <p:tavLst>
                                        <p:tav tm="0">
                                          <p:val>
                                            <p:strVal val="#ppt_h"/>
                                          </p:val>
                                        </p:tav>
                                        <p:tav tm="100000">
                                          <p:val>
                                            <p:strVal val="#ppt_h"/>
                                          </p:val>
                                        </p:tav>
                                      </p:tavLst>
                                    </p:anim>
                                    <p:animEffect transition="in" filter="fade">
                                      <p:cBhvr>
                                        <p:cTn id="23" dur="1000"/>
                                        <p:tgtEl>
                                          <p:spTgt spid="86022"/>
                                        </p:tgtEl>
                                      </p:cBhvr>
                                    </p:animEffect>
                                  </p:childTnLst>
                                </p:cTn>
                              </p:par>
                            </p:childTnLst>
                          </p:cTn>
                        </p:par>
                        <p:par>
                          <p:cTn id="24" fill="hold">
                            <p:stCondLst>
                              <p:cond delay="3000"/>
                            </p:stCondLst>
                            <p:childTnLst>
                              <p:par>
                                <p:cTn id="25" presetID="55" presetClass="entr" presetSubtype="0" fill="hold" grpId="0" nodeType="afterEffect">
                                  <p:stCondLst>
                                    <p:cond delay="0"/>
                                  </p:stCondLst>
                                  <p:childTnLst>
                                    <p:set>
                                      <p:cBhvr>
                                        <p:cTn id="26" dur="1" fill="hold">
                                          <p:stCondLst>
                                            <p:cond delay="0"/>
                                          </p:stCondLst>
                                        </p:cTn>
                                        <p:tgtEl>
                                          <p:spTgt spid="86023">
                                            <p:txEl>
                                              <p:pRg st="0" end="0"/>
                                            </p:txEl>
                                          </p:spTgt>
                                        </p:tgtEl>
                                        <p:attrNameLst>
                                          <p:attrName>style.visibility</p:attrName>
                                        </p:attrNameLst>
                                      </p:cBhvr>
                                      <p:to>
                                        <p:strVal val="visible"/>
                                      </p:to>
                                    </p:set>
                                    <p:anim calcmode="lin" valueType="num">
                                      <p:cBhvr>
                                        <p:cTn id="27" dur="1000" fill="hold"/>
                                        <p:tgtEl>
                                          <p:spTgt spid="86023">
                                            <p:txEl>
                                              <p:pRg st="0" end="0"/>
                                            </p:txEl>
                                          </p:spTgt>
                                        </p:tgtEl>
                                        <p:attrNameLst>
                                          <p:attrName>ppt_w</p:attrName>
                                        </p:attrNameLst>
                                      </p:cBhvr>
                                      <p:tavLst>
                                        <p:tav tm="0">
                                          <p:val>
                                            <p:strVal val="#ppt_w*0.70"/>
                                          </p:val>
                                        </p:tav>
                                        <p:tav tm="100000">
                                          <p:val>
                                            <p:strVal val="#ppt_w"/>
                                          </p:val>
                                        </p:tav>
                                      </p:tavLst>
                                    </p:anim>
                                    <p:anim calcmode="lin" valueType="num">
                                      <p:cBhvr>
                                        <p:cTn id="28" dur="1000" fill="hold"/>
                                        <p:tgtEl>
                                          <p:spTgt spid="86023">
                                            <p:txEl>
                                              <p:pRg st="0" end="0"/>
                                            </p:txEl>
                                          </p:spTgt>
                                        </p:tgtEl>
                                        <p:attrNameLst>
                                          <p:attrName>ppt_h</p:attrName>
                                        </p:attrNameLst>
                                      </p:cBhvr>
                                      <p:tavLst>
                                        <p:tav tm="0">
                                          <p:val>
                                            <p:strVal val="#ppt_h"/>
                                          </p:val>
                                        </p:tav>
                                        <p:tav tm="100000">
                                          <p:val>
                                            <p:strVal val="#ppt_h"/>
                                          </p:val>
                                        </p:tav>
                                      </p:tavLst>
                                    </p:anim>
                                    <p:animEffect transition="in" filter="fade">
                                      <p:cBhvr>
                                        <p:cTn id="29" dur="1000"/>
                                        <p:tgtEl>
                                          <p:spTgt spid="8602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6025"/>
                                        </p:tgtEl>
                                        <p:attrNameLst>
                                          <p:attrName>style.visibility</p:attrName>
                                        </p:attrNameLst>
                                      </p:cBhvr>
                                      <p:to>
                                        <p:strVal val="visible"/>
                                      </p:to>
                                    </p:set>
                                    <p:animEffect transition="in" filter="fade">
                                      <p:cBhvr>
                                        <p:cTn id="34" dur="2000"/>
                                        <p:tgtEl>
                                          <p:spTgt spid="8602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6024"/>
                                        </p:tgtEl>
                                        <p:attrNameLst>
                                          <p:attrName>style.visibility</p:attrName>
                                        </p:attrNameLst>
                                      </p:cBhvr>
                                      <p:to>
                                        <p:strVal val="visible"/>
                                      </p:to>
                                    </p:set>
                                    <p:animEffect transition="in" filter="fade">
                                      <p:cBhvr>
                                        <p:cTn id="37" dur="2000"/>
                                        <p:tgtEl>
                                          <p:spTgt spid="86024"/>
                                        </p:tgtEl>
                                      </p:cBhvr>
                                    </p:animEffect>
                                  </p:childTnLst>
                                </p:cTn>
                              </p:par>
                            </p:childTnLst>
                          </p:cTn>
                        </p:par>
                        <p:par>
                          <p:cTn id="38" fill="hold">
                            <p:stCondLst>
                              <p:cond delay="2000"/>
                            </p:stCondLst>
                            <p:childTnLst>
                              <p:par>
                                <p:cTn id="39" presetID="55" presetClass="entr" presetSubtype="0" fill="hold" grpId="0" nodeType="afterEffect">
                                  <p:stCondLst>
                                    <p:cond delay="0"/>
                                  </p:stCondLst>
                                  <p:childTnLst>
                                    <p:set>
                                      <p:cBhvr>
                                        <p:cTn id="40" dur="1" fill="hold">
                                          <p:stCondLst>
                                            <p:cond delay="0"/>
                                          </p:stCondLst>
                                        </p:cTn>
                                        <p:tgtEl>
                                          <p:spTgt spid="86026"/>
                                        </p:tgtEl>
                                        <p:attrNameLst>
                                          <p:attrName>style.visibility</p:attrName>
                                        </p:attrNameLst>
                                      </p:cBhvr>
                                      <p:to>
                                        <p:strVal val="visible"/>
                                      </p:to>
                                    </p:set>
                                    <p:anim calcmode="lin" valueType="num">
                                      <p:cBhvr>
                                        <p:cTn id="41" dur="1000" fill="hold"/>
                                        <p:tgtEl>
                                          <p:spTgt spid="86026"/>
                                        </p:tgtEl>
                                        <p:attrNameLst>
                                          <p:attrName>ppt_w</p:attrName>
                                        </p:attrNameLst>
                                      </p:cBhvr>
                                      <p:tavLst>
                                        <p:tav tm="0">
                                          <p:val>
                                            <p:strVal val="#ppt_w*0.70"/>
                                          </p:val>
                                        </p:tav>
                                        <p:tav tm="100000">
                                          <p:val>
                                            <p:strVal val="#ppt_w"/>
                                          </p:val>
                                        </p:tav>
                                      </p:tavLst>
                                    </p:anim>
                                    <p:anim calcmode="lin" valueType="num">
                                      <p:cBhvr>
                                        <p:cTn id="42" dur="1000" fill="hold"/>
                                        <p:tgtEl>
                                          <p:spTgt spid="86026"/>
                                        </p:tgtEl>
                                        <p:attrNameLst>
                                          <p:attrName>ppt_h</p:attrName>
                                        </p:attrNameLst>
                                      </p:cBhvr>
                                      <p:tavLst>
                                        <p:tav tm="0">
                                          <p:val>
                                            <p:strVal val="#ppt_h"/>
                                          </p:val>
                                        </p:tav>
                                        <p:tav tm="100000">
                                          <p:val>
                                            <p:strVal val="#ppt_h"/>
                                          </p:val>
                                        </p:tav>
                                      </p:tavLst>
                                    </p:anim>
                                    <p:animEffect transition="in" filter="fade">
                                      <p:cBhvr>
                                        <p:cTn id="43" dur="1000"/>
                                        <p:tgtEl>
                                          <p:spTgt spid="860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6027"/>
                                        </p:tgtEl>
                                        <p:attrNameLst>
                                          <p:attrName>style.visibility</p:attrName>
                                        </p:attrNameLst>
                                      </p:cBhvr>
                                      <p:to>
                                        <p:strVal val="visible"/>
                                      </p:to>
                                    </p:set>
                                    <p:animEffect transition="in" filter="fade">
                                      <p:cBhvr>
                                        <p:cTn id="46" dur="2000"/>
                                        <p:tgtEl>
                                          <p:spTgt spid="86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animBg="1"/>
      <p:bldP spid="86020" grpId="0" animBg="1"/>
      <p:bldP spid="86021" grpId="0" animBg="1"/>
      <p:bldP spid="86022" grpId="0" animBg="1"/>
      <p:bldP spid="86023" grpId="0" build="allAtOnce"/>
      <p:bldP spid="86024" grpId="0" animBg="1"/>
      <p:bldP spid="86025" grpId="0" animBg="1"/>
      <p:bldP spid="86026" grpId="0"/>
      <p:bldP spid="860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Pal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55651" name="Rectangle 3"/>
          <p:cNvSpPr>
            <a:spLocks noChangeArrowheads="1"/>
          </p:cNvSpPr>
          <p:nvPr/>
        </p:nvSpPr>
        <p:spPr bwMode="auto">
          <a:xfrm>
            <a:off x="0" y="0"/>
            <a:ext cx="6457950" cy="6008688"/>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pic>
        <p:nvPicPr>
          <p:cNvPr id="155652" name="Picture 4" descr="roman"/>
          <p:cNvPicPr>
            <a:picLocks noChangeAspect="1" noChangeArrowheads="1"/>
          </p:cNvPicPr>
          <p:nvPr/>
        </p:nvPicPr>
        <p:blipFill>
          <a:blip r:embed="rId4" cstate="print"/>
          <a:srcRect t="3502" r="30769" b="7817"/>
          <a:stretch>
            <a:fillRect/>
          </a:stretch>
        </p:blipFill>
        <p:spPr bwMode="auto">
          <a:xfrm>
            <a:off x="-4763" y="749300"/>
            <a:ext cx="6629401" cy="5278438"/>
          </a:xfrm>
          <a:prstGeom prst="rect">
            <a:avLst/>
          </a:prstGeom>
          <a:ln>
            <a:noFill/>
          </a:ln>
          <a:effectLst>
            <a:softEdge rad="112500"/>
          </a:effectLst>
        </p:spPr>
      </p:pic>
      <p:sp>
        <p:nvSpPr>
          <p:cNvPr id="155653" name="Oval 5"/>
          <p:cNvSpPr>
            <a:spLocks noChangeArrowheads="1"/>
          </p:cNvSpPr>
          <p:nvPr/>
        </p:nvSpPr>
        <p:spPr bwMode="auto">
          <a:xfrm>
            <a:off x="2174875" y="2981325"/>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54" name="Oval 6"/>
          <p:cNvSpPr>
            <a:spLocks noChangeArrowheads="1"/>
          </p:cNvSpPr>
          <p:nvPr/>
        </p:nvSpPr>
        <p:spPr bwMode="auto">
          <a:xfrm>
            <a:off x="3476625" y="3163888"/>
            <a:ext cx="88900" cy="88900"/>
          </a:xfrm>
          <a:prstGeom prst="ellipse">
            <a:avLst/>
          </a:prstGeom>
          <a:solidFill>
            <a:srgbClr val="FF0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55" name="Rectangle 7"/>
          <p:cNvSpPr>
            <a:spLocks noChangeArrowheads="1"/>
          </p:cNvSpPr>
          <p:nvPr/>
        </p:nvSpPr>
        <p:spPr bwMode="auto">
          <a:xfrm>
            <a:off x="0" y="0"/>
            <a:ext cx="9144000" cy="741363"/>
          </a:xfrm>
          <a:prstGeom prst="rect">
            <a:avLst/>
          </a:prstGeom>
          <a:solidFill>
            <a:srgbClr val="99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56" name="Text Box 8"/>
          <p:cNvSpPr txBox="1">
            <a:spLocks noChangeArrowheads="1"/>
          </p:cNvSpPr>
          <p:nvPr/>
        </p:nvSpPr>
        <p:spPr bwMode="auto">
          <a:xfrm>
            <a:off x="0" y="114300"/>
            <a:ext cx="914400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FFFF00"/>
                </a:solidFill>
                <a:latin typeface="Arial" charset="0"/>
              </a:rPr>
              <a:t>‘and power was given unto them over the fourth part of the earth”</a:t>
            </a:r>
          </a:p>
        </p:txBody>
      </p:sp>
      <p:sp>
        <p:nvSpPr>
          <p:cNvPr id="88073" name="Freeform 9"/>
          <p:cNvSpPr>
            <a:spLocks/>
          </p:cNvSpPr>
          <p:nvPr/>
        </p:nvSpPr>
        <p:spPr bwMode="auto">
          <a:xfrm>
            <a:off x="66675" y="1636713"/>
            <a:ext cx="2147888" cy="1393825"/>
          </a:xfrm>
          <a:custGeom>
            <a:avLst/>
            <a:gdLst>
              <a:gd name="T0" fmla="*/ 2147483647 w 1353"/>
              <a:gd name="T1" fmla="*/ 60483758 h 878"/>
              <a:gd name="T2" fmla="*/ 2147483647 w 1353"/>
              <a:gd name="T3" fmla="*/ 40322501 h 878"/>
              <a:gd name="T4" fmla="*/ 2147483647 w 1353"/>
              <a:gd name="T5" fmla="*/ 60483758 h 878"/>
              <a:gd name="T6" fmla="*/ 2147483647 w 1353"/>
              <a:gd name="T7" fmla="*/ 549394108 h 878"/>
              <a:gd name="T8" fmla="*/ 2147483647 w 1353"/>
              <a:gd name="T9" fmla="*/ 816530596 h 878"/>
              <a:gd name="T10" fmla="*/ 2147483647 w 1353"/>
              <a:gd name="T11" fmla="*/ 856853284 h 878"/>
              <a:gd name="T12" fmla="*/ 2147483647 w 1353"/>
              <a:gd name="T13" fmla="*/ 917337017 h 878"/>
              <a:gd name="T14" fmla="*/ 2147483647 w 1353"/>
              <a:gd name="T15" fmla="*/ 960180455 h 878"/>
              <a:gd name="T16" fmla="*/ 2147483647 w 1353"/>
              <a:gd name="T17" fmla="*/ 1449090631 h 878"/>
              <a:gd name="T18" fmla="*/ 2147483647 w 1353"/>
              <a:gd name="T19" fmla="*/ 1491932482 h 878"/>
              <a:gd name="T20" fmla="*/ 2147483647 w 1353"/>
              <a:gd name="T21" fmla="*/ 1512093726 h 878"/>
              <a:gd name="T22" fmla="*/ 2147483647 w 1353"/>
              <a:gd name="T23" fmla="*/ 1552416215 h 878"/>
              <a:gd name="T24" fmla="*/ 2147483647 w 1353"/>
              <a:gd name="T25" fmla="*/ 1469251876 h 878"/>
              <a:gd name="T26" fmla="*/ 2142133332 w 1353"/>
              <a:gd name="T27" fmla="*/ 1368445654 h 878"/>
              <a:gd name="T28" fmla="*/ 2021165847 w 1353"/>
              <a:gd name="T29" fmla="*/ 1408768143 h 878"/>
              <a:gd name="T30" fmla="*/ 1897679001 w 1353"/>
              <a:gd name="T31" fmla="*/ 1572577460 h 878"/>
              <a:gd name="T32" fmla="*/ 1529735838 w 1353"/>
              <a:gd name="T33" fmla="*/ 1653222437 h 878"/>
              <a:gd name="T34" fmla="*/ 1489413344 w 1353"/>
              <a:gd name="T35" fmla="*/ 1696066272 h 878"/>
              <a:gd name="T36" fmla="*/ 1365924909 w 1353"/>
              <a:gd name="T37" fmla="*/ 1736388761 h 878"/>
              <a:gd name="T38" fmla="*/ 1325602415 w 1353"/>
              <a:gd name="T39" fmla="*/ 1796872494 h 878"/>
              <a:gd name="T40" fmla="*/ 1202115568 w 1353"/>
              <a:gd name="T41" fmla="*/ 1837194983 h 878"/>
              <a:gd name="T42" fmla="*/ 1161793073 w 1353"/>
              <a:gd name="T43" fmla="*/ 2001004300 h 878"/>
              <a:gd name="T44" fmla="*/ 1058465886 w 1353"/>
              <a:gd name="T45" fmla="*/ 2021165544 h 878"/>
              <a:gd name="T46" fmla="*/ 793850109 w 1353"/>
              <a:gd name="T47" fmla="*/ 2144653960 h 878"/>
              <a:gd name="T48" fmla="*/ 773688862 w 1353"/>
              <a:gd name="T49" fmla="*/ 2147483647 h 878"/>
              <a:gd name="T50" fmla="*/ 589716685 w 1353"/>
              <a:gd name="T51" fmla="*/ 2124492716 h 878"/>
              <a:gd name="T52" fmla="*/ 262096316 w 1353"/>
              <a:gd name="T53" fmla="*/ 2084170227 h 878"/>
              <a:gd name="T54" fmla="*/ 181451276 w 1353"/>
              <a:gd name="T55" fmla="*/ 1900198078 h 878"/>
              <a:gd name="T56" fmla="*/ 158770667 w 1353"/>
              <a:gd name="T57" fmla="*/ 1837194983 h 878"/>
              <a:gd name="T58" fmla="*/ 37803145 w 1353"/>
              <a:gd name="T59" fmla="*/ 1796872494 h 878"/>
              <a:gd name="T60" fmla="*/ 138609419 w 1353"/>
              <a:gd name="T61" fmla="*/ 1592738704 h 878"/>
              <a:gd name="T62" fmla="*/ 158770667 w 1353"/>
              <a:gd name="T63" fmla="*/ 1428929387 h 878"/>
              <a:gd name="T64" fmla="*/ 262096316 w 1353"/>
              <a:gd name="T65" fmla="*/ 1368445654 h 878"/>
              <a:gd name="T66" fmla="*/ 365423502 w 1353"/>
              <a:gd name="T67" fmla="*/ 1285279727 h 878"/>
              <a:gd name="T68" fmla="*/ 466229839 w 1353"/>
              <a:gd name="T69" fmla="*/ 1144151016 h 878"/>
              <a:gd name="T70" fmla="*/ 589716685 w 1353"/>
              <a:gd name="T71" fmla="*/ 980341699 h 878"/>
              <a:gd name="T72" fmla="*/ 670361675 w 1353"/>
              <a:gd name="T73" fmla="*/ 877014528 h 878"/>
              <a:gd name="T74" fmla="*/ 753527614 w 1353"/>
              <a:gd name="T75" fmla="*/ 796369352 h 878"/>
              <a:gd name="T76" fmla="*/ 1141631826 w 1353"/>
              <a:gd name="T77" fmla="*/ 897175772 h 878"/>
              <a:gd name="T78" fmla="*/ 1161793073 w 1353"/>
              <a:gd name="T79" fmla="*/ 980341699 h 878"/>
              <a:gd name="T80" fmla="*/ 1222276815 w 1353"/>
              <a:gd name="T81" fmla="*/ 1000502944 h 878"/>
              <a:gd name="T82" fmla="*/ 1345763662 w 1353"/>
              <a:gd name="T83" fmla="*/ 1060986677 h 878"/>
              <a:gd name="T84" fmla="*/ 1529735838 w 1353"/>
              <a:gd name="T85" fmla="*/ 1123989772 h 878"/>
              <a:gd name="T86" fmla="*/ 1549897086 w 1353"/>
              <a:gd name="T87" fmla="*/ 1040825432 h 878"/>
              <a:gd name="T88" fmla="*/ 1610380828 w 1353"/>
              <a:gd name="T89" fmla="*/ 1020664188 h 878"/>
              <a:gd name="T90" fmla="*/ 1693545577 w 1353"/>
              <a:gd name="T91" fmla="*/ 937498261 h 878"/>
              <a:gd name="T92" fmla="*/ 1774190566 w 1353"/>
              <a:gd name="T93" fmla="*/ 816530596 h 878"/>
              <a:gd name="T94" fmla="*/ 1794351814 w 1353"/>
              <a:gd name="T95" fmla="*/ 753527501 h 878"/>
              <a:gd name="T96" fmla="*/ 1837195258 w 1353"/>
              <a:gd name="T97" fmla="*/ 713205013 h 878"/>
              <a:gd name="T98" fmla="*/ 1877517753 w 1353"/>
              <a:gd name="T99" fmla="*/ 592235959 h 878"/>
              <a:gd name="T100" fmla="*/ 1754029319 w 1353"/>
              <a:gd name="T101" fmla="*/ 284776883 h 878"/>
              <a:gd name="T102" fmla="*/ 1958162743 w 1353"/>
              <a:gd name="T103" fmla="*/ 224294737 h 878"/>
              <a:gd name="T104" fmla="*/ 2142133332 w 1353"/>
              <a:gd name="T105" fmla="*/ 244455981 h 878"/>
              <a:gd name="T106" fmla="*/ 2147483647 w 1353"/>
              <a:gd name="T107" fmla="*/ 201612494 h 878"/>
              <a:gd name="T108" fmla="*/ 2147483647 w 1353"/>
              <a:gd name="T109" fmla="*/ 141128760 h 878"/>
              <a:gd name="T110" fmla="*/ 2147483647 w 1353"/>
              <a:gd name="T111" fmla="*/ 201612494 h 878"/>
              <a:gd name="T112" fmla="*/ 2147483647 w 1353"/>
              <a:gd name="T113" fmla="*/ 224294737 h 878"/>
              <a:gd name="T114" fmla="*/ 2147483647 w 1353"/>
              <a:gd name="T115" fmla="*/ 201612494 h 878"/>
              <a:gd name="T116" fmla="*/ 2147483647 w 1353"/>
              <a:gd name="T117" fmla="*/ 141128760 h 878"/>
              <a:gd name="T118" fmla="*/ 2147483647 w 1353"/>
              <a:gd name="T119" fmla="*/ 100806247 h 878"/>
              <a:gd name="T120" fmla="*/ 2147483647 w 1353"/>
              <a:gd name="T121" fmla="*/ 40322501 h 8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53"/>
              <a:gd name="T184" fmla="*/ 0 h 878"/>
              <a:gd name="T185" fmla="*/ 1353 w 1353"/>
              <a:gd name="T186" fmla="*/ 878 h 8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53" h="878">
                <a:moveTo>
                  <a:pt x="1175" y="24"/>
                </a:moveTo>
                <a:cubicBezTo>
                  <a:pt x="1188" y="21"/>
                  <a:pt x="1201" y="16"/>
                  <a:pt x="1215" y="16"/>
                </a:cubicBezTo>
                <a:cubicBezTo>
                  <a:pt x="1245" y="16"/>
                  <a:pt x="1287" y="0"/>
                  <a:pt x="1305" y="24"/>
                </a:cubicBezTo>
                <a:cubicBezTo>
                  <a:pt x="1353" y="91"/>
                  <a:pt x="1266" y="164"/>
                  <a:pt x="1248" y="218"/>
                </a:cubicBezTo>
                <a:cubicBezTo>
                  <a:pt x="1245" y="253"/>
                  <a:pt x="1249" y="290"/>
                  <a:pt x="1240" y="324"/>
                </a:cubicBezTo>
                <a:cubicBezTo>
                  <a:pt x="1237" y="334"/>
                  <a:pt x="1221" y="332"/>
                  <a:pt x="1215" y="340"/>
                </a:cubicBezTo>
                <a:cubicBezTo>
                  <a:pt x="1210" y="347"/>
                  <a:pt x="1211" y="357"/>
                  <a:pt x="1207" y="364"/>
                </a:cubicBezTo>
                <a:cubicBezTo>
                  <a:pt x="1203" y="371"/>
                  <a:pt x="1196" y="375"/>
                  <a:pt x="1191" y="381"/>
                </a:cubicBezTo>
                <a:cubicBezTo>
                  <a:pt x="1170" y="445"/>
                  <a:pt x="1206" y="549"/>
                  <a:pt x="1126" y="575"/>
                </a:cubicBezTo>
                <a:cubicBezTo>
                  <a:pt x="1077" y="559"/>
                  <a:pt x="1121" y="565"/>
                  <a:pt x="1094" y="592"/>
                </a:cubicBezTo>
                <a:cubicBezTo>
                  <a:pt x="1088" y="598"/>
                  <a:pt x="1077" y="597"/>
                  <a:pt x="1069" y="600"/>
                </a:cubicBezTo>
                <a:cubicBezTo>
                  <a:pt x="1028" y="586"/>
                  <a:pt x="992" y="592"/>
                  <a:pt x="956" y="616"/>
                </a:cubicBezTo>
                <a:cubicBezTo>
                  <a:pt x="930" y="607"/>
                  <a:pt x="917" y="593"/>
                  <a:pt x="891" y="583"/>
                </a:cubicBezTo>
                <a:cubicBezTo>
                  <a:pt x="883" y="571"/>
                  <a:pt x="869" y="543"/>
                  <a:pt x="850" y="543"/>
                </a:cubicBezTo>
                <a:cubicBezTo>
                  <a:pt x="833" y="543"/>
                  <a:pt x="802" y="559"/>
                  <a:pt x="802" y="559"/>
                </a:cubicBezTo>
                <a:cubicBezTo>
                  <a:pt x="769" y="590"/>
                  <a:pt x="799" y="609"/>
                  <a:pt x="753" y="624"/>
                </a:cubicBezTo>
                <a:cubicBezTo>
                  <a:pt x="695" y="682"/>
                  <a:pt x="759" y="628"/>
                  <a:pt x="607" y="656"/>
                </a:cubicBezTo>
                <a:cubicBezTo>
                  <a:pt x="599" y="657"/>
                  <a:pt x="598" y="669"/>
                  <a:pt x="591" y="673"/>
                </a:cubicBezTo>
                <a:cubicBezTo>
                  <a:pt x="576" y="681"/>
                  <a:pt x="542" y="689"/>
                  <a:pt x="542" y="689"/>
                </a:cubicBezTo>
                <a:cubicBezTo>
                  <a:pt x="537" y="697"/>
                  <a:pt x="534" y="708"/>
                  <a:pt x="526" y="713"/>
                </a:cubicBezTo>
                <a:cubicBezTo>
                  <a:pt x="511" y="722"/>
                  <a:pt x="477" y="729"/>
                  <a:pt x="477" y="729"/>
                </a:cubicBezTo>
                <a:cubicBezTo>
                  <a:pt x="470" y="750"/>
                  <a:pt x="477" y="778"/>
                  <a:pt x="461" y="794"/>
                </a:cubicBezTo>
                <a:cubicBezTo>
                  <a:pt x="451" y="804"/>
                  <a:pt x="434" y="799"/>
                  <a:pt x="420" y="802"/>
                </a:cubicBezTo>
                <a:cubicBezTo>
                  <a:pt x="371" y="855"/>
                  <a:pt x="433" y="839"/>
                  <a:pt x="315" y="851"/>
                </a:cubicBezTo>
                <a:cubicBezTo>
                  <a:pt x="312" y="859"/>
                  <a:pt x="315" y="871"/>
                  <a:pt x="307" y="875"/>
                </a:cubicBezTo>
                <a:cubicBezTo>
                  <a:pt x="301" y="878"/>
                  <a:pt x="255" y="849"/>
                  <a:pt x="234" y="843"/>
                </a:cubicBezTo>
                <a:cubicBezTo>
                  <a:pt x="164" y="823"/>
                  <a:pt x="263" y="839"/>
                  <a:pt x="104" y="827"/>
                </a:cubicBezTo>
                <a:cubicBezTo>
                  <a:pt x="87" y="705"/>
                  <a:pt x="116" y="809"/>
                  <a:pt x="72" y="754"/>
                </a:cubicBezTo>
                <a:cubicBezTo>
                  <a:pt x="66" y="747"/>
                  <a:pt x="70" y="734"/>
                  <a:pt x="63" y="729"/>
                </a:cubicBezTo>
                <a:cubicBezTo>
                  <a:pt x="49" y="719"/>
                  <a:pt x="15" y="713"/>
                  <a:pt x="15" y="713"/>
                </a:cubicBezTo>
                <a:cubicBezTo>
                  <a:pt x="0" y="667"/>
                  <a:pt x="18" y="656"/>
                  <a:pt x="55" y="632"/>
                </a:cubicBezTo>
                <a:cubicBezTo>
                  <a:pt x="58" y="610"/>
                  <a:pt x="57" y="588"/>
                  <a:pt x="63" y="567"/>
                </a:cubicBezTo>
                <a:cubicBezTo>
                  <a:pt x="68" y="549"/>
                  <a:pt x="92" y="549"/>
                  <a:pt x="104" y="543"/>
                </a:cubicBezTo>
                <a:cubicBezTo>
                  <a:pt x="124" y="533"/>
                  <a:pt x="130" y="525"/>
                  <a:pt x="145" y="510"/>
                </a:cubicBezTo>
                <a:cubicBezTo>
                  <a:pt x="164" y="454"/>
                  <a:pt x="145" y="467"/>
                  <a:pt x="185" y="454"/>
                </a:cubicBezTo>
                <a:cubicBezTo>
                  <a:pt x="200" y="408"/>
                  <a:pt x="182" y="402"/>
                  <a:pt x="234" y="389"/>
                </a:cubicBezTo>
                <a:cubicBezTo>
                  <a:pt x="254" y="327"/>
                  <a:pt x="225" y="399"/>
                  <a:pt x="266" y="348"/>
                </a:cubicBezTo>
                <a:cubicBezTo>
                  <a:pt x="297" y="309"/>
                  <a:pt x="245" y="333"/>
                  <a:pt x="299" y="316"/>
                </a:cubicBezTo>
                <a:cubicBezTo>
                  <a:pt x="356" y="324"/>
                  <a:pt x="396" y="347"/>
                  <a:pt x="453" y="356"/>
                </a:cubicBezTo>
                <a:cubicBezTo>
                  <a:pt x="456" y="367"/>
                  <a:pt x="454" y="380"/>
                  <a:pt x="461" y="389"/>
                </a:cubicBezTo>
                <a:cubicBezTo>
                  <a:pt x="466" y="396"/>
                  <a:pt x="478" y="393"/>
                  <a:pt x="485" y="397"/>
                </a:cubicBezTo>
                <a:cubicBezTo>
                  <a:pt x="537" y="427"/>
                  <a:pt x="457" y="402"/>
                  <a:pt x="534" y="421"/>
                </a:cubicBezTo>
                <a:cubicBezTo>
                  <a:pt x="573" y="447"/>
                  <a:pt x="559" y="458"/>
                  <a:pt x="607" y="446"/>
                </a:cubicBezTo>
                <a:cubicBezTo>
                  <a:pt x="610" y="435"/>
                  <a:pt x="608" y="422"/>
                  <a:pt x="615" y="413"/>
                </a:cubicBezTo>
                <a:cubicBezTo>
                  <a:pt x="620" y="406"/>
                  <a:pt x="632" y="409"/>
                  <a:pt x="639" y="405"/>
                </a:cubicBezTo>
                <a:cubicBezTo>
                  <a:pt x="643" y="403"/>
                  <a:pt x="669" y="376"/>
                  <a:pt x="672" y="372"/>
                </a:cubicBezTo>
                <a:cubicBezTo>
                  <a:pt x="683" y="357"/>
                  <a:pt x="704" y="324"/>
                  <a:pt x="704" y="324"/>
                </a:cubicBezTo>
                <a:cubicBezTo>
                  <a:pt x="707" y="316"/>
                  <a:pt x="707" y="306"/>
                  <a:pt x="712" y="299"/>
                </a:cubicBezTo>
                <a:cubicBezTo>
                  <a:pt x="716" y="292"/>
                  <a:pt x="725" y="290"/>
                  <a:pt x="729" y="283"/>
                </a:cubicBezTo>
                <a:cubicBezTo>
                  <a:pt x="737" y="268"/>
                  <a:pt x="745" y="235"/>
                  <a:pt x="745" y="235"/>
                </a:cubicBezTo>
                <a:cubicBezTo>
                  <a:pt x="737" y="188"/>
                  <a:pt x="722" y="152"/>
                  <a:pt x="696" y="113"/>
                </a:cubicBezTo>
                <a:cubicBezTo>
                  <a:pt x="711" y="68"/>
                  <a:pt x="734" y="81"/>
                  <a:pt x="777" y="89"/>
                </a:cubicBezTo>
                <a:cubicBezTo>
                  <a:pt x="793" y="136"/>
                  <a:pt x="813" y="109"/>
                  <a:pt x="850" y="97"/>
                </a:cubicBezTo>
                <a:cubicBezTo>
                  <a:pt x="856" y="91"/>
                  <a:pt x="863" y="87"/>
                  <a:pt x="867" y="80"/>
                </a:cubicBezTo>
                <a:cubicBezTo>
                  <a:pt x="871" y="73"/>
                  <a:pt x="867" y="56"/>
                  <a:pt x="875" y="56"/>
                </a:cubicBezTo>
                <a:cubicBezTo>
                  <a:pt x="883" y="56"/>
                  <a:pt x="877" y="74"/>
                  <a:pt x="883" y="80"/>
                </a:cubicBezTo>
                <a:cubicBezTo>
                  <a:pt x="889" y="86"/>
                  <a:pt x="899" y="86"/>
                  <a:pt x="907" y="89"/>
                </a:cubicBezTo>
                <a:cubicBezTo>
                  <a:pt x="956" y="86"/>
                  <a:pt x="1005" y="90"/>
                  <a:pt x="1053" y="80"/>
                </a:cubicBezTo>
                <a:cubicBezTo>
                  <a:pt x="1061" y="78"/>
                  <a:pt x="1054" y="61"/>
                  <a:pt x="1061" y="56"/>
                </a:cubicBezTo>
                <a:cubicBezTo>
                  <a:pt x="1089" y="38"/>
                  <a:pt x="1126" y="45"/>
                  <a:pt x="1159" y="40"/>
                </a:cubicBezTo>
                <a:cubicBezTo>
                  <a:pt x="1221" y="19"/>
                  <a:pt x="1231" y="16"/>
                  <a:pt x="1297" y="16"/>
                </a:cubicBezTo>
              </a:path>
            </a:pathLst>
          </a:custGeom>
          <a:solidFill>
            <a:srgbClr val="990000">
              <a:alpha val="63921"/>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4" name="Freeform 10"/>
          <p:cNvSpPr>
            <a:spLocks/>
          </p:cNvSpPr>
          <p:nvPr/>
        </p:nvSpPr>
        <p:spPr bwMode="auto">
          <a:xfrm>
            <a:off x="1290638" y="1163638"/>
            <a:ext cx="649287" cy="520700"/>
          </a:xfrm>
          <a:custGeom>
            <a:avLst/>
            <a:gdLst>
              <a:gd name="T0" fmla="*/ 751005958 w 409"/>
              <a:gd name="T1" fmla="*/ 52922493 h 328"/>
              <a:gd name="T2" fmla="*/ 977819977 w 409"/>
              <a:gd name="T3" fmla="*/ 156249679 h 328"/>
              <a:gd name="T4" fmla="*/ 957658749 w 409"/>
              <a:gd name="T5" fmla="*/ 423386291 h 328"/>
              <a:gd name="T6" fmla="*/ 854331659 w 409"/>
              <a:gd name="T7" fmla="*/ 443547533 h 328"/>
              <a:gd name="T8" fmla="*/ 834170431 w 409"/>
              <a:gd name="T9" fmla="*/ 504031261 h 328"/>
              <a:gd name="T10" fmla="*/ 894654116 w 409"/>
              <a:gd name="T11" fmla="*/ 544353746 h 328"/>
              <a:gd name="T12" fmla="*/ 957658749 w 409"/>
              <a:gd name="T13" fmla="*/ 504031261 h 328"/>
              <a:gd name="T14" fmla="*/ 1018142434 w 409"/>
              <a:gd name="T15" fmla="*/ 524192503 h 328"/>
              <a:gd name="T16" fmla="*/ 957658749 w 409"/>
              <a:gd name="T17" fmla="*/ 564514988 h 328"/>
              <a:gd name="T18" fmla="*/ 934976573 w 409"/>
              <a:gd name="T19" fmla="*/ 627518077 h 328"/>
              <a:gd name="T20" fmla="*/ 834170431 w 409"/>
              <a:gd name="T21" fmla="*/ 647680907 h 328"/>
              <a:gd name="T22" fmla="*/ 751005958 w 409"/>
              <a:gd name="T23" fmla="*/ 748487120 h 328"/>
              <a:gd name="T24" fmla="*/ 773686547 w 409"/>
              <a:gd name="T25" fmla="*/ 811490209 h 328"/>
              <a:gd name="T26" fmla="*/ 546872727 w 409"/>
              <a:gd name="T27" fmla="*/ 791328966 h 328"/>
              <a:gd name="T28" fmla="*/ 262096069 w 409"/>
              <a:gd name="T29" fmla="*/ 708164635 h 328"/>
              <a:gd name="T30" fmla="*/ 57962763 w 409"/>
              <a:gd name="T31" fmla="*/ 688003392 h 328"/>
              <a:gd name="T32" fmla="*/ 15120928 w 409"/>
              <a:gd name="T33" fmla="*/ 647680907 h 328"/>
              <a:gd name="T34" fmla="*/ 138607702 w 409"/>
              <a:gd name="T35" fmla="*/ 607356835 h 328"/>
              <a:gd name="T36" fmla="*/ 383063440 w 409"/>
              <a:gd name="T37" fmla="*/ 584676231 h 328"/>
              <a:gd name="T38" fmla="*/ 362902211 w 409"/>
              <a:gd name="T39" fmla="*/ 524192503 h 328"/>
              <a:gd name="T40" fmla="*/ 302418526 w 409"/>
              <a:gd name="T41" fmla="*/ 504031261 h 328"/>
              <a:gd name="T42" fmla="*/ 405744028 w 409"/>
              <a:gd name="T43" fmla="*/ 380544345 h 328"/>
              <a:gd name="T44" fmla="*/ 506550270 w 409"/>
              <a:gd name="T45" fmla="*/ 236894699 h 328"/>
              <a:gd name="T46" fmla="*/ 630038588 w 409"/>
              <a:gd name="T47" fmla="*/ 279736545 h 328"/>
              <a:gd name="T48" fmla="*/ 650199816 w 409"/>
              <a:gd name="T49" fmla="*/ 216733456 h 328"/>
              <a:gd name="T50" fmla="*/ 751005958 w 409"/>
              <a:gd name="T51" fmla="*/ 52922493 h 3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9"/>
              <a:gd name="T79" fmla="*/ 0 h 328"/>
              <a:gd name="T80" fmla="*/ 409 w 409"/>
              <a:gd name="T81" fmla="*/ 328 h 3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9" h="328">
                <a:moveTo>
                  <a:pt x="298" y="21"/>
                </a:moveTo>
                <a:cubicBezTo>
                  <a:pt x="344" y="37"/>
                  <a:pt x="409" y="0"/>
                  <a:pt x="388" y="62"/>
                </a:cubicBezTo>
                <a:cubicBezTo>
                  <a:pt x="385" y="97"/>
                  <a:pt x="394" y="135"/>
                  <a:pt x="380" y="168"/>
                </a:cubicBezTo>
                <a:cubicBezTo>
                  <a:pt x="375" y="181"/>
                  <a:pt x="351" y="168"/>
                  <a:pt x="339" y="176"/>
                </a:cubicBezTo>
                <a:cubicBezTo>
                  <a:pt x="332" y="181"/>
                  <a:pt x="334" y="192"/>
                  <a:pt x="331" y="200"/>
                </a:cubicBezTo>
                <a:cubicBezTo>
                  <a:pt x="339" y="205"/>
                  <a:pt x="345" y="216"/>
                  <a:pt x="355" y="216"/>
                </a:cubicBezTo>
                <a:cubicBezTo>
                  <a:pt x="365" y="216"/>
                  <a:pt x="370" y="202"/>
                  <a:pt x="380" y="200"/>
                </a:cubicBezTo>
                <a:cubicBezTo>
                  <a:pt x="388" y="199"/>
                  <a:pt x="396" y="205"/>
                  <a:pt x="404" y="208"/>
                </a:cubicBezTo>
                <a:cubicBezTo>
                  <a:pt x="396" y="213"/>
                  <a:pt x="386" y="217"/>
                  <a:pt x="380" y="224"/>
                </a:cubicBezTo>
                <a:cubicBezTo>
                  <a:pt x="374" y="231"/>
                  <a:pt x="378" y="244"/>
                  <a:pt x="371" y="249"/>
                </a:cubicBezTo>
                <a:cubicBezTo>
                  <a:pt x="360" y="257"/>
                  <a:pt x="344" y="254"/>
                  <a:pt x="331" y="257"/>
                </a:cubicBezTo>
                <a:cubicBezTo>
                  <a:pt x="314" y="268"/>
                  <a:pt x="298" y="272"/>
                  <a:pt x="298" y="297"/>
                </a:cubicBezTo>
                <a:cubicBezTo>
                  <a:pt x="298" y="306"/>
                  <a:pt x="316" y="320"/>
                  <a:pt x="307" y="322"/>
                </a:cubicBezTo>
                <a:cubicBezTo>
                  <a:pt x="278" y="328"/>
                  <a:pt x="247" y="317"/>
                  <a:pt x="217" y="314"/>
                </a:cubicBezTo>
                <a:cubicBezTo>
                  <a:pt x="180" y="300"/>
                  <a:pt x="142" y="294"/>
                  <a:pt x="104" y="281"/>
                </a:cubicBezTo>
                <a:cubicBezTo>
                  <a:pt x="76" y="239"/>
                  <a:pt x="65" y="259"/>
                  <a:pt x="23" y="273"/>
                </a:cubicBezTo>
                <a:cubicBezTo>
                  <a:pt x="17" y="268"/>
                  <a:pt x="0" y="263"/>
                  <a:pt x="6" y="257"/>
                </a:cubicBezTo>
                <a:cubicBezTo>
                  <a:pt x="18" y="245"/>
                  <a:pt x="55" y="241"/>
                  <a:pt x="55" y="241"/>
                </a:cubicBezTo>
                <a:cubicBezTo>
                  <a:pt x="99" y="194"/>
                  <a:pt x="30" y="259"/>
                  <a:pt x="152" y="232"/>
                </a:cubicBezTo>
                <a:cubicBezTo>
                  <a:pt x="160" y="230"/>
                  <a:pt x="150" y="214"/>
                  <a:pt x="144" y="208"/>
                </a:cubicBezTo>
                <a:cubicBezTo>
                  <a:pt x="138" y="202"/>
                  <a:pt x="128" y="203"/>
                  <a:pt x="120" y="200"/>
                </a:cubicBezTo>
                <a:cubicBezTo>
                  <a:pt x="101" y="142"/>
                  <a:pt x="63" y="163"/>
                  <a:pt x="161" y="151"/>
                </a:cubicBezTo>
                <a:cubicBezTo>
                  <a:pt x="175" y="108"/>
                  <a:pt x="187" y="138"/>
                  <a:pt x="201" y="94"/>
                </a:cubicBezTo>
                <a:cubicBezTo>
                  <a:pt x="203" y="95"/>
                  <a:pt x="248" y="112"/>
                  <a:pt x="250" y="111"/>
                </a:cubicBezTo>
                <a:cubicBezTo>
                  <a:pt x="258" y="107"/>
                  <a:pt x="254" y="94"/>
                  <a:pt x="258" y="86"/>
                </a:cubicBezTo>
                <a:cubicBezTo>
                  <a:pt x="269" y="63"/>
                  <a:pt x="285" y="43"/>
                  <a:pt x="298" y="21"/>
                </a:cubicBezTo>
                <a:close/>
              </a:path>
            </a:pathLst>
          </a:custGeom>
          <a:solidFill>
            <a:srgbClr val="990000">
              <a:alpha val="63921"/>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5" name="Freeform 11"/>
          <p:cNvSpPr>
            <a:spLocks/>
          </p:cNvSpPr>
          <p:nvPr/>
        </p:nvSpPr>
        <p:spPr bwMode="auto">
          <a:xfrm>
            <a:off x="1898650" y="2047875"/>
            <a:ext cx="963613" cy="1352550"/>
          </a:xfrm>
          <a:custGeom>
            <a:avLst/>
            <a:gdLst>
              <a:gd name="T0" fmla="*/ 236894814 w 607"/>
              <a:gd name="T1" fmla="*/ 0 h 852"/>
              <a:gd name="T2" fmla="*/ 360383279 w 607"/>
              <a:gd name="T3" fmla="*/ 20161250 h 852"/>
              <a:gd name="T4" fmla="*/ 380544531 w 607"/>
              <a:gd name="T5" fmla="*/ 80645002 h 852"/>
              <a:gd name="T6" fmla="*/ 768648738 w 607"/>
              <a:gd name="T7" fmla="*/ 100806246 h 852"/>
              <a:gd name="T8" fmla="*/ 869455198 w 607"/>
              <a:gd name="T9" fmla="*/ 224294735 h 852"/>
              <a:gd name="T10" fmla="*/ 1013103328 w 607"/>
              <a:gd name="T11" fmla="*/ 264617223 h 852"/>
              <a:gd name="T12" fmla="*/ 1013103328 w 607"/>
              <a:gd name="T13" fmla="*/ 388104051 h 852"/>
              <a:gd name="T14" fmla="*/ 1197075549 w 607"/>
              <a:gd name="T15" fmla="*/ 408265295 h 852"/>
              <a:gd name="T16" fmla="*/ 1237398054 w 607"/>
              <a:gd name="T17" fmla="*/ 531753809 h 852"/>
              <a:gd name="T18" fmla="*/ 1280239921 w 607"/>
              <a:gd name="T19" fmla="*/ 471270076 h 852"/>
              <a:gd name="T20" fmla="*/ 1360884931 w 607"/>
              <a:gd name="T21" fmla="*/ 592235954 h 852"/>
              <a:gd name="T22" fmla="*/ 1421368688 w 607"/>
              <a:gd name="T23" fmla="*/ 612397198 h 852"/>
              <a:gd name="T24" fmla="*/ 1464212143 w 607"/>
              <a:gd name="T25" fmla="*/ 1000502935 h 852"/>
              <a:gd name="T26" fmla="*/ 1381046183 w 607"/>
              <a:gd name="T27" fmla="*/ 1103828518 h 852"/>
              <a:gd name="T28" fmla="*/ 1360884931 w 607"/>
              <a:gd name="T29" fmla="*/ 1287799078 h 852"/>
              <a:gd name="T30" fmla="*/ 1237398054 w 607"/>
              <a:gd name="T31" fmla="*/ 1328123154 h 852"/>
              <a:gd name="T32" fmla="*/ 1197075549 w 607"/>
              <a:gd name="T33" fmla="*/ 1451609981 h 852"/>
              <a:gd name="T34" fmla="*/ 1136591792 w 607"/>
              <a:gd name="T35" fmla="*/ 1431448737 h 852"/>
              <a:gd name="T36" fmla="*/ 1013103328 w 607"/>
              <a:gd name="T37" fmla="*/ 1368445642 h 852"/>
              <a:gd name="T38" fmla="*/ 912297066 w 607"/>
              <a:gd name="T39" fmla="*/ 1227315345 h 852"/>
              <a:gd name="T40" fmla="*/ 808971243 w 607"/>
              <a:gd name="T41" fmla="*/ 1083667274 h 852"/>
              <a:gd name="T42" fmla="*/ 788809990 w 607"/>
              <a:gd name="T43" fmla="*/ 919857958 h 852"/>
              <a:gd name="T44" fmla="*/ 768648738 w 607"/>
              <a:gd name="T45" fmla="*/ 859374226 h 852"/>
              <a:gd name="T46" fmla="*/ 708164981 w 607"/>
              <a:gd name="T47" fmla="*/ 899696714 h 852"/>
              <a:gd name="T48" fmla="*/ 685482778 w 607"/>
              <a:gd name="T49" fmla="*/ 796369345 h 852"/>
              <a:gd name="T50" fmla="*/ 708164981 w 607"/>
              <a:gd name="T51" fmla="*/ 735885613 h 852"/>
              <a:gd name="T52" fmla="*/ 544354012 w 607"/>
              <a:gd name="T53" fmla="*/ 756046857 h 852"/>
              <a:gd name="T54" fmla="*/ 441028387 w 607"/>
              <a:gd name="T55" fmla="*/ 940019203 h 852"/>
              <a:gd name="T56" fmla="*/ 501512144 w 607"/>
              <a:gd name="T57" fmla="*/ 1164312251 h 852"/>
              <a:gd name="T58" fmla="*/ 521673397 w 607"/>
              <a:gd name="T59" fmla="*/ 1267637834 h 852"/>
              <a:gd name="T60" fmla="*/ 584676517 w 607"/>
              <a:gd name="T61" fmla="*/ 1287799078 h 852"/>
              <a:gd name="T62" fmla="*/ 564515264 w 607"/>
              <a:gd name="T63" fmla="*/ 1368445642 h 852"/>
              <a:gd name="T64" fmla="*/ 584676517 w 607"/>
              <a:gd name="T65" fmla="*/ 1431448737 h 852"/>
              <a:gd name="T66" fmla="*/ 708164981 w 607"/>
              <a:gd name="T67" fmla="*/ 1471771225 h 852"/>
              <a:gd name="T68" fmla="*/ 829132495 w 607"/>
              <a:gd name="T69" fmla="*/ 1595259640 h 852"/>
              <a:gd name="T70" fmla="*/ 849293946 w 607"/>
              <a:gd name="T71" fmla="*/ 1655743372 h 852"/>
              <a:gd name="T72" fmla="*/ 912297066 w 607"/>
              <a:gd name="T73" fmla="*/ 1635582128 h 852"/>
              <a:gd name="T74" fmla="*/ 892135813 w 607"/>
              <a:gd name="T75" fmla="*/ 1779230596 h 852"/>
              <a:gd name="T76" fmla="*/ 932458318 w 607"/>
              <a:gd name="T77" fmla="*/ 1900198062 h 852"/>
              <a:gd name="T78" fmla="*/ 869455198 w 607"/>
              <a:gd name="T79" fmla="*/ 1880036818 h 852"/>
              <a:gd name="T80" fmla="*/ 728326233 w 607"/>
              <a:gd name="T81" fmla="*/ 1819553085 h 852"/>
              <a:gd name="T82" fmla="*/ 665321526 w 607"/>
              <a:gd name="T83" fmla="*/ 2023686476 h 852"/>
              <a:gd name="T84" fmla="*/ 584676517 w 607"/>
              <a:gd name="T85" fmla="*/ 2043847721 h 852"/>
              <a:gd name="T86" fmla="*/ 400705783 w 607"/>
              <a:gd name="T87" fmla="*/ 2147173303 h 852"/>
              <a:gd name="T88" fmla="*/ 584676517 w 607"/>
              <a:gd name="T89" fmla="*/ 2003525232 h 852"/>
              <a:gd name="T90" fmla="*/ 501512144 w 607"/>
              <a:gd name="T91" fmla="*/ 1779230596 h 852"/>
              <a:gd name="T92" fmla="*/ 317539824 w 607"/>
              <a:gd name="T93" fmla="*/ 1532254958 h 852"/>
              <a:gd name="T94" fmla="*/ 153730393 w 607"/>
              <a:gd name="T95" fmla="*/ 1391126248 h 852"/>
              <a:gd name="T96" fmla="*/ 113407888 w 607"/>
              <a:gd name="T97" fmla="*/ 1207154101 h 852"/>
              <a:gd name="T98" fmla="*/ 73085358 w 607"/>
              <a:gd name="T99" fmla="*/ 1083667274 h 852"/>
              <a:gd name="T100" fmla="*/ 52924106 w 607"/>
              <a:gd name="T101" fmla="*/ 879535470 h 852"/>
              <a:gd name="T102" fmla="*/ 12601580 w 607"/>
              <a:gd name="T103" fmla="*/ 816530589 h 852"/>
              <a:gd name="T104" fmla="*/ 73085358 w 607"/>
              <a:gd name="T105" fmla="*/ 632558442 h 852"/>
              <a:gd name="T106" fmla="*/ 176411008 w 607"/>
              <a:gd name="T107" fmla="*/ 244455979 h 852"/>
              <a:gd name="T108" fmla="*/ 236894814 w 607"/>
              <a:gd name="T109" fmla="*/ 40322501 h 852"/>
              <a:gd name="T110" fmla="*/ 297378571 w 607"/>
              <a:gd name="T111" fmla="*/ 20161250 h 852"/>
              <a:gd name="T112" fmla="*/ 236894814 w 607"/>
              <a:gd name="T113" fmla="*/ 0 h 8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07"/>
              <a:gd name="T172" fmla="*/ 0 h 852"/>
              <a:gd name="T173" fmla="*/ 607 w 607"/>
              <a:gd name="T174" fmla="*/ 852 h 8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07" h="852">
                <a:moveTo>
                  <a:pt x="94" y="0"/>
                </a:moveTo>
                <a:cubicBezTo>
                  <a:pt x="110" y="3"/>
                  <a:pt x="129" y="0"/>
                  <a:pt x="143" y="8"/>
                </a:cubicBezTo>
                <a:cubicBezTo>
                  <a:pt x="150" y="12"/>
                  <a:pt x="143" y="30"/>
                  <a:pt x="151" y="32"/>
                </a:cubicBezTo>
                <a:cubicBezTo>
                  <a:pt x="201" y="42"/>
                  <a:pt x="254" y="37"/>
                  <a:pt x="305" y="40"/>
                </a:cubicBezTo>
                <a:cubicBezTo>
                  <a:pt x="375" y="60"/>
                  <a:pt x="304" y="29"/>
                  <a:pt x="345" y="89"/>
                </a:cubicBezTo>
                <a:cubicBezTo>
                  <a:pt x="356" y="105"/>
                  <a:pt x="383" y="100"/>
                  <a:pt x="402" y="105"/>
                </a:cubicBezTo>
                <a:cubicBezTo>
                  <a:pt x="422" y="44"/>
                  <a:pt x="371" y="133"/>
                  <a:pt x="402" y="154"/>
                </a:cubicBezTo>
                <a:cubicBezTo>
                  <a:pt x="422" y="168"/>
                  <a:pt x="451" y="159"/>
                  <a:pt x="475" y="162"/>
                </a:cubicBezTo>
                <a:cubicBezTo>
                  <a:pt x="480" y="178"/>
                  <a:pt x="491" y="211"/>
                  <a:pt x="491" y="211"/>
                </a:cubicBezTo>
                <a:cubicBezTo>
                  <a:pt x="497" y="203"/>
                  <a:pt x="499" y="191"/>
                  <a:pt x="508" y="187"/>
                </a:cubicBezTo>
                <a:cubicBezTo>
                  <a:pt x="542" y="174"/>
                  <a:pt x="535" y="228"/>
                  <a:pt x="540" y="235"/>
                </a:cubicBezTo>
                <a:cubicBezTo>
                  <a:pt x="545" y="242"/>
                  <a:pt x="556" y="240"/>
                  <a:pt x="564" y="243"/>
                </a:cubicBezTo>
                <a:cubicBezTo>
                  <a:pt x="607" y="286"/>
                  <a:pt x="594" y="331"/>
                  <a:pt x="581" y="397"/>
                </a:cubicBezTo>
                <a:cubicBezTo>
                  <a:pt x="578" y="414"/>
                  <a:pt x="558" y="423"/>
                  <a:pt x="548" y="438"/>
                </a:cubicBezTo>
                <a:cubicBezTo>
                  <a:pt x="545" y="462"/>
                  <a:pt x="553" y="490"/>
                  <a:pt x="540" y="511"/>
                </a:cubicBezTo>
                <a:cubicBezTo>
                  <a:pt x="531" y="525"/>
                  <a:pt x="491" y="527"/>
                  <a:pt x="491" y="527"/>
                </a:cubicBezTo>
                <a:cubicBezTo>
                  <a:pt x="486" y="543"/>
                  <a:pt x="480" y="560"/>
                  <a:pt x="475" y="576"/>
                </a:cubicBezTo>
                <a:cubicBezTo>
                  <a:pt x="472" y="584"/>
                  <a:pt x="459" y="572"/>
                  <a:pt x="451" y="568"/>
                </a:cubicBezTo>
                <a:cubicBezTo>
                  <a:pt x="382" y="534"/>
                  <a:pt x="470" y="568"/>
                  <a:pt x="402" y="543"/>
                </a:cubicBezTo>
                <a:cubicBezTo>
                  <a:pt x="383" y="487"/>
                  <a:pt x="402" y="500"/>
                  <a:pt x="362" y="487"/>
                </a:cubicBezTo>
                <a:cubicBezTo>
                  <a:pt x="348" y="442"/>
                  <a:pt x="336" y="474"/>
                  <a:pt x="321" y="430"/>
                </a:cubicBezTo>
                <a:cubicBezTo>
                  <a:pt x="318" y="408"/>
                  <a:pt x="317" y="386"/>
                  <a:pt x="313" y="365"/>
                </a:cubicBezTo>
                <a:cubicBezTo>
                  <a:pt x="312" y="357"/>
                  <a:pt x="313" y="343"/>
                  <a:pt x="305" y="341"/>
                </a:cubicBezTo>
                <a:cubicBezTo>
                  <a:pt x="296" y="339"/>
                  <a:pt x="289" y="352"/>
                  <a:pt x="281" y="357"/>
                </a:cubicBezTo>
                <a:cubicBezTo>
                  <a:pt x="258" y="336"/>
                  <a:pt x="261" y="348"/>
                  <a:pt x="272" y="316"/>
                </a:cubicBezTo>
                <a:cubicBezTo>
                  <a:pt x="275" y="308"/>
                  <a:pt x="289" y="294"/>
                  <a:pt x="281" y="292"/>
                </a:cubicBezTo>
                <a:cubicBezTo>
                  <a:pt x="260" y="286"/>
                  <a:pt x="238" y="297"/>
                  <a:pt x="216" y="300"/>
                </a:cubicBezTo>
                <a:cubicBezTo>
                  <a:pt x="172" y="314"/>
                  <a:pt x="188" y="333"/>
                  <a:pt x="175" y="373"/>
                </a:cubicBezTo>
                <a:cubicBezTo>
                  <a:pt x="185" y="402"/>
                  <a:pt x="192" y="432"/>
                  <a:pt x="199" y="462"/>
                </a:cubicBezTo>
                <a:cubicBezTo>
                  <a:pt x="202" y="476"/>
                  <a:pt x="199" y="491"/>
                  <a:pt x="207" y="503"/>
                </a:cubicBezTo>
                <a:cubicBezTo>
                  <a:pt x="212" y="510"/>
                  <a:pt x="224" y="508"/>
                  <a:pt x="232" y="511"/>
                </a:cubicBezTo>
                <a:cubicBezTo>
                  <a:pt x="191" y="537"/>
                  <a:pt x="207" y="515"/>
                  <a:pt x="224" y="543"/>
                </a:cubicBezTo>
                <a:cubicBezTo>
                  <a:pt x="229" y="550"/>
                  <a:pt x="225" y="563"/>
                  <a:pt x="232" y="568"/>
                </a:cubicBezTo>
                <a:cubicBezTo>
                  <a:pt x="246" y="578"/>
                  <a:pt x="281" y="584"/>
                  <a:pt x="281" y="584"/>
                </a:cubicBezTo>
                <a:cubicBezTo>
                  <a:pt x="291" y="615"/>
                  <a:pt x="298" y="623"/>
                  <a:pt x="329" y="633"/>
                </a:cubicBezTo>
                <a:cubicBezTo>
                  <a:pt x="332" y="641"/>
                  <a:pt x="329" y="653"/>
                  <a:pt x="337" y="657"/>
                </a:cubicBezTo>
                <a:cubicBezTo>
                  <a:pt x="345" y="661"/>
                  <a:pt x="359" y="641"/>
                  <a:pt x="362" y="649"/>
                </a:cubicBezTo>
                <a:cubicBezTo>
                  <a:pt x="368" y="667"/>
                  <a:pt x="357" y="687"/>
                  <a:pt x="354" y="706"/>
                </a:cubicBezTo>
                <a:cubicBezTo>
                  <a:pt x="372" y="712"/>
                  <a:pt x="410" y="716"/>
                  <a:pt x="370" y="754"/>
                </a:cubicBezTo>
                <a:cubicBezTo>
                  <a:pt x="364" y="760"/>
                  <a:pt x="353" y="749"/>
                  <a:pt x="345" y="746"/>
                </a:cubicBezTo>
                <a:cubicBezTo>
                  <a:pt x="334" y="712"/>
                  <a:pt x="322" y="711"/>
                  <a:pt x="289" y="722"/>
                </a:cubicBezTo>
                <a:cubicBezTo>
                  <a:pt x="233" y="774"/>
                  <a:pt x="337" y="670"/>
                  <a:pt x="264" y="803"/>
                </a:cubicBezTo>
                <a:cubicBezTo>
                  <a:pt x="259" y="813"/>
                  <a:pt x="243" y="808"/>
                  <a:pt x="232" y="811"/>
                </a:cubicBezTo>
                <a:cubicBezTo>
                  <a:pt x="211" y="844"/>
                  <a:pt x="197" y="843"/>
                  <a:pt x="159" y="852"/>
                </a:cubicBezTo>
                <a:cubicBezTo>
                  <a:pt x="199" y="791"/>
                  <a:pt x="172" y="807"/>
                  <a:pt x="232" y="795"/>
                </a:cubicBezTo>
                <a:cubicBezTo>
                  <a:pt x="226" y="755"/>
                  <a:pt x="227" y="733"/>
                  <a:pt x="199" y="706"/>
                </a:cubicBezTo>
                <a:cubicBezTo>
                  <a:pt x="186" y="664"/>
                  <a:pt x="169" y="622"/>
                  <a:pt x="126" y="608"/>
                </a:cubicBezTo>
                <a:cubicBezTo>
                  <a:pt x="100" y="590"/>
                  <a:pt x="88" y="569"/>
                  <a:pt x="61" y="552"/>
                </a:cubicBezTo>
                <a:cubicBezTo>
                  <a:pt x="37" y="478"/>
                  <a:pt x="75" y="599"/>
                  <a:pt x="45" y="479"/>
                </a:cubicBezTo>
                <a:cubicBezTo>
                  <a:pt x="41" y="462"/>
                  <a:pt x="29" y="430"/>
                  <a:pt x="29" y="430"/>
                </a:cubicBezTo>
                <a:cubicBezTo>
                  <a:pt x="26" y="403"/>
                  <a:pt x="27" y="375"/>
                  <a:pt x="21" y="349"/>
                </a:cubicBezTo>
                <a:cubicBezTo>
                  <a:pt x="19" y="339"/>
                  <a:pt x="6" y="334"/>
                  <a:pt x="5" y="324"/>
                </a:cubicBezTo>
                <a:cubicBezTo>
                  <a:pt x="0" y="275"/>
                  <a:pt x="6" y="276"/>
                  <a:pt x="29" y="251"/>
                </a:cubicBezTo>
                <a:cubicBezTo>
                  <a:pt x="37" y="135"/>
                  <a:pt x="15" y="149"/>
                  <a:pt x="70" y="97"/>
                </a:cubicBezTo>
                <a:cubicBezTo>
                  <a:pt x="73" y="85"/>
                  <a:pt x="89" y="18"/>
                  <a:pt x="94" y="16"/>
                </a:cubicBezTo>
                <a:cubicBezTo>
                  <a:pt x="102" y="13"/>
                  <a:pt x="118" y="16"/>
                  <a:pt x="118" y="8"/>
                </a:cubicBezTo>
                <a:cubicBezTo>
                  <a:pt x="118" y="0"/>
                  <a:pt x="102" y="3"/>
                  <a:pt x="94" y="0"/>
                </a:cubicBezTo>
                <a:close/>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6" name="Freeform 12"/>
          <p:cNvSpPr>
            <a:spLocks/>
          </p:cNvSpPr>
          <p:nvPr/>
        </p:nvSpPr>
        <p:spPr bwMode="auto">
          <a:xfrm>
            <a:off x="1816100" y="3309938"/>
            <a:ext cx="295275" cy="241300"/>
          </a:xfrm>
          <a:custGeom>
            <a:avLst/>
            <a:gdLst>
              <a:gd name="T0" fmla="*/ 80644998 w 186"/>
              <a:gd name="T1" fmla="*/ 0 h 152"/>
              <a:gd name="T2" fmla="*/ 224294726 w 186"/>
              <a:gd name="T3" fmla="*/ 40322496 h 152"/>
              <a:gd name="T4" fmla="*/ 284776868 w 186"/>
              <a:gd name="T5" fmla="*/ 80644992 h 152"/>
              <a:gd name="T6" fmla="*/ 468749107 w 186"/>
              <a:gd name="T7" fmla="*/ 123486863 h 152"/>
              <a:gd name="T8" fmla="*/ 388104034 w 186"/>
              <a:gd name="T9" fmla="*/ 327620280 h 152"/>
              <a:gd name="T10" fmla="*/ 327620304 w 186"/>
              <a:gd name="T11" fmla="*/ 347781522 h 152"/>
              <a:gd name="T12" fmla="*/ 224294726 w 186"/>
              <a:gd name="T13" fmla="*/ 287297796 h 152"/>
              <a:gd name="T14" fmla="*/ 80644998 w 186"/>
              <a:gd name="T15" fmla="*/ 163810934 h 152"/>
              <a:gd name="T16" fmla="*/ 40322499 w 186"/>
              <a:gd name="T17" fmla="*/ 40322496 h 152"/>
              <a:gd name="T18" fmla="*/ 80644998 w 186"/>
              <a:gd name="T19" fmla="*/ 0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52"/>
              <a:gd name="T32" fmla="*/ 186 w 186"/>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52">
                <a:moveTo>
                  <a:pt x="32" y="0"/>
                </a:moveTo>
                <a:cubicBezTo>
                  <a:pt x="43" y="3"/>
                  <a:pt x="77" y="10"/>
                  <a:pt x="89" y="16"/>
                </a:cubicBezTo>
                <a:cubicBezTo>
                  <a:pt x="98" y="20"/>
                  <a:pt x="104" y="29"/>
                  <a:pt x="113" y="32"/>
                </a:cubicBezTo>
                <a:cubicBezTo>
                  <a:pt x="137" y="40"/>
                  <a:pt x="162" y="41"/>
                  <a:pt x="186" y="49"/>
                </a:cubicBezTo>
                <a:cubicBezTo>
                  <a:pt x="173" y="68"/>
                  <a:pt x="160" y="123"/>
                  <a:pt x="154" y="130"/>
                </a:cubicBezTo>
                <a:cubicBezTo>
                  <a:pt x="149" y="137"/>
                  <a:pt x="138" y="135"/>
                  <a:pt x="130" y="138"/>
                </a:cubicBezTo>
                <a:cubicBezTo>
                  <a:pt x="80" y="91"/>
                  <a:pt x="149" y="152"/>
                  <a:pt x="89" y="114"/>
                </a:cubicBezTo>
                <a:cubicBezTo>
                  <a:pt x="59" y="96"/>
                  <a:pt x="72" y="78"/>
                  <a:pt x="32" y="65"/>
                </a:cubicBezTo>
                <a:cubicBezTo>
                  <a:pt x="27" y="49"/>
                  <a:pt x="0" y="21"/>
                  <a:pt x="16" y="16"/>
                </a:cubicBezTo>
                <a:cubicBezTo>
                  <a:pt x="44" y="7"/>
                  <a:pt x="46" y="14"/>
                  <a:pt x="32" y="0"/>
                </a:cubicBezTo>
                <a:close/>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7" name="Freeform 13"/>
          <p:cNvSpPr>
            <a:spLocks/>
          </p:cNvSpPr>
          <p:nvPr/>
        </p:nvSpPr>
        <p:spPr bwMode="auto">
          <a:xfrm>
            <a:off x="1525588" y="2844800"/>
            <a:ext cx="252412" cy="285750"/>
          </a:xfrm>
          <a:custGeom>
            <a:avLst/>
            <a:gdLst>
              <a:gd name="T0" fmla="*/ 337700238 w 159"/>
              <a:gd name="T1" fmla="*/ 63003116 h 180"/>
              <a:gd name="T2" fmla="*/ 400703202 w 159"/>
              <a:gd name="T3" fmla="*/ 83165947 h 180"/>
              <a:gd name="T4" fmla="*/ 337700238 w 159"/>
              <a:gd name="T5" fmla="*/ 103327190 h 180"/>
              <a:gd name="T6" fmla="*/ 257055429 w 159"/>
              <a:gd name="T7" fmla="*/ 330141250 h 180"/>
              <a:gd name="T8" fmla="*/ 113406019 w 159"/>
              <a:gd name="T9" fmla="*/ 451108808 h 180"/>
              <a:gd name="T10" fmla="*/ 32761172 w 159"/>
              <a:gd name="T11" fmla="*/ 430947565 h 180"/>
              <a:gd name="T12" fmla="*/ 113406019 w 159"/>
              <a:gd name="T13" fmla="*/ 330141250 h 180"/>
              <a:gd name="T14" fmla="*/ 216733024 w 159"/>
              <a:gd name="T15" fmla="*/ 126007819 h 180"/>
              <a:gd name="T16" fmla="*/ 317539036 w 159"/>
              <a:gd name="T17" fmla="*/ 206652792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180"/>
              <a:gd name="T29" fmla="*/ 159 w 159"/>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180">
                <a:moveTo>
                  <a:pt x="134" y="25"/>
                </a:moveTo>
                <a:cubicBezTo>
                  <a:pt x="142" y="28"/>
                  <a:pt x="159" y="24"/>
                  <a:pt x="159" y="33"/>
                </a:cubicBezTo>
                <a:cubicBezTo>
                  <a:pt x="159" y="42"/>
                  <a:pt x="138" y="33"/>
                  <a:pt x="134" y="41"/>
                </a:cubicBezTo>
                <a:cubicBezTo>
                  <a:pt x="110" y="82"/>
                  <a:pt x="137" y="93"/>
                  <a:pt x="102" y="131"/>
                </a:cubicBezTo>
                <a:cubicBezTo>
                  <a:pt x="90" y="168"/>
                  <a:pt x="77" y="158"/>
                  <a:pt x="45" y="179"/>
                </a:cubicBezTo>
                <a:cubicBezTo>
                  <a:pt x="34" y="176"/>
                  <a:pt x="20" y="180"/>
                  <a:pt x="13" y="171"/>
                </a:cubicBezTo>
                <a:cubicBezTo>
                  <a:pt x="0" y="154"/>
                  <a:pt x="41" y="133"/>
                  <a:pt x="45" y="131"/>
                </a:cubicBezTo>
                <a:cubicBezTo>
                  <a:pt x="58" y="90"/>
                  <a:pt x="39" y="65"/>
                  <a:pt x="86" y="50"/>
                </a:cubicBezTo>
                <a:cubicBezTo>
                  <a:pt x="133" y="0"/>
                  <a:pt x="126" y="18"/>
                  <a:pt x="126" y="82"/>
                </a:cubicBezTo>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8" name="Freeform 14"/>
          <p:cNvSpPr>
            <a:spLocks/>
          </p:cNvSpPr>
          <p:nvPr/>
        </p:nvSpPr>
        <p:spPr bwMode="auto">
          <a:xfrm>
            <a:off x="566738" y="3151188"/>
            <a:ext cx="1581150" cy="1295400"/>
          </a:xfrm>
          <a:custGeom>
            <a:avLst/>
            <a:gdLst>
              <a:gd name="T0" fmla="*/ 0 w 996"/>
              <a:gd name="T1" fmla="*/ 252015649 h 816"/>
              <a:gd name="T2" fmla="*/ 244455989 w 996"/>
              <a:gd name="T3" fmla="*/ 292338137 h 816"/>
              <a:gd name="T4" fmla="*/ 264617234 w 996"/>
              <a:gd name="T5" fmla="*/ 355342818 h 816"/>
              <a:gd name="T6" fmla="*/ 408265312 w 996"/>
              <a:gd name="T7" fmla="*/ 375504062 h 816"/>
              <a:gd name="T8" fmla="*/ 572076321 w 996"/>
              <a:gd name="T9" fmla="*/ 496471625 h 816"/>
              <a:gd name="T10" fmla="*/ 695563153 w 996"/>
              <a:gd name="T11" fmla="*/ 619958450 h 816"/>
              <a:gd name="T12" fmla="*/ 960180487 w 996"/>
              <a:gd name="T13" fmla="*/ 884575770 h 816"/>
              <a:gd name="T14" fmla="*/ 1043344829 w 996"/>
              <a:gd name="T15" fmla="*/ 987901351 h 816"/>
              <a:gd name="T16" fmla="*/ 1123989809 w 996"/>
              <a:gd name="T17" fmla="*/ 1068546327 h 816"/>
              <a:gd name="T18" fmla="*/ 1207155738 w 996"/>
              <a:gd name="T19" fmla="*/ 1151710665 h 816"/>
              <a:gd name="T20" fmla="*/ 1307961964 w 996"/>
              <a:gd name="T21" fmla="*/ 1335682810 h 816"/>
              <a:gd name="T22" fmla="*/ 1391126306 w 996"/>
              <a:gd name="T23" fmla="*/ 1355844054 h 816"/>
              <a:gd name="T24" fmla="*/ 1512093776 w 996"/>
              <a:gd name="T25" fmla="*/ 1396166542 h 816"/>
              <a:gd name="T26" fmla="*/ 1615420951 w 996"/>
              <a:gd name="T27" fmla="*/ 1479332467 h 816"/>
              <a:gd name="T28" fmla="*/ 1655743441 w 996"/>
              <a:gd name="T29" fmla="*/ 1643141780 h 816"/>
              <a:gd name="T30" fmla="*/ 1759069425 w 996"/>
              <a:gd name="T31" fmla="*/ 1723787153 h 816"/>
              <a:gd name="T32" fmla="*/ 2147483647 w 996"/>
              <a:gd name="T33" fmla="*/ 1907759298 h 816"/>
              <a:gd name="T34" fmla="*/ 2147483647 w 996"/>
              <a:gd name="T35" fmla="*/ 1948081786 h 816"/>
              <a:gd name="T36" fmla="*/ 2147483647 w 996"/>
              <a:gd name="T37" fmla="*/ 1968243030 h 816"/>
              <a:gd name="T38" fmla="*/ 2147483647 w 996"/>
              <a:gd name="T39" fmla="*/ 2031246124 h 816"/>
              <a:gd name="T40" fmla="*/ 2147483647 w 996"/>
              <a:gd name="T41" fmla="*/ 1723787153 h 816"/>
              <a:gd name="T42" fmla="*/ 2147483647 w 996"/>
              <a:gd name="T43" fmla="*/ 1643141780 h 816"/>
              <a:gd name="T44" fmla="*/ 2147173392 w 996"/>
              <a:gd name="T45" fmla="*/ 1622980536 h 816"/>
              <a:gd name="T46" fmla="*/ 2043847805 w 996"/>
              <a:gd name="T47" fmla="*/ 1396166542 h 816"/>
              <a:gd name="T48" fmla="*/ 1922880335 w 996"/>
              <a:gd name="T49" fmla="*/ 1315521566 h 816"/>
              <a:gd name="T50" fmla="*/ 1512093776 w 996"/>
              <a:gd name="T51" fmla="*/ 1171871909 h 816"/>
              <a:gd name="T52" fmla="*/ 1471771286 w 996"/>
              <a:gd name="T53" fmla="*/ 1111388177 h 816"/>
              <a:gd name="T54" fmla="*/ 1451610041 w 996"/>
              <a:gd name="T55" fmla="*/ 1048385083 h 816"/>
              <a:gd name="T56" fmla="*/ 1348284454 w 996"/>
              <a:gd name="T57" fmla="*/ 864414526 h 816"/>
              <a:gd name="T58" fmla="*/ 1655743441 w 996"/>
              <a:gd name="T59" fmla="*/ 743446864 h 816"/>
              <a:gd name="T60" fmla="*/ 1615420951 w 996"/>
              <a:gd name="T61" fmla="*/ 619958450 h 816"/>
              <a:gd name="T62" fmla="*/ 1595259706 w 996"/>
              <a:gd name="T63" fmla="*/ 559474719 h 816"/>
              <a:gd name="T64" fmla="*/ 1696066328 w 996"/>
              <a:gd name="T65" fmla="*/ 539313475 h 816"/>
              <a:gd name="T66" fmla="*/ 1655743441 w 996"/>
              <a:gd name="T67" fmla="*/ 355342818 h 816"/>
              <a:gd name="T68" fmla="*/ 1512093776 w 996"/>
              <a:gd name="T69" fmla="*/ 231854405 h 816"/>
              <a:gd name="T70" fmla="*/ 1267637886 w 996"/>
              <a:gd name="T71" fmla="*/ 252015649 h 816"/>
              <a:gd name="T72" fmla="*/ 859374261 w 996"/>
              <a:gd name="T73" fmla="*/ 191531867 h 816"/>
              <a:gd name="T74" fmla="*/ 756046888 w 996"/>
              <a:gd name="T75" fmla="*/ 108367530 h 816"/>
              <a:gd name="T76" fmla="*/ 491431340 w 996"/>
              <a:gd name="T77" fmla="*/ 68043429 h 816"/>
              <a:gd name="T78" fmla="*/ 60483760 w 996"/>
              <a:gd name="T79" fmla="*/ 108367530 h 816"/>
              <a:gd name="T80" fmla="*/ 0 w 996"/>
              <a:gd name="T81" fmla="*/ 252015649 h 8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96"/>
              <a:gd name="T124" fmla="*/ 0 h 816"/>
              <a:gd name="T125" fmla="*/ 996 w 996"/>
              <a:gd name="T126" fmla="*/ 816 h 8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96" h="816">
                <a:moveTo>
                  <a:pt x="0" y="100"/>
                </a:moveTo>
                <a:cubicBezTo>
                  <a:pt x="31" y="110"/>
                  <a:pt x="67" y="104"/>
                  <a:pt x="97" y="116"/>
                </a:cubicBezTo>
                <a:cubicBezTo>
                  <a:pt x="105" y="119"/>
                  <a:pt x="97" y="137"/>
                  <a:pt x="105" y="141"/>
                </a:cubicBezTo>
                <a:cubicBezTo>
                  <a:pt x="122" y="150"/>
                  <a:pt x="143" y="146"/>
                  <a:pt x="162" y="149"/>
                </a:cubicBezTo>
                <a:cubicBezTo>
                  <a:pt x="189" y="166"/>
                  <a:pt x="196" y="187"/>
                  <a:pt x="227" y="197"/>
                </a:cubicBezTo>
                <a:cubicBezTo>
                  <a:pt x="253" y="225"/>
                  <a:pt x="263" y="207"/>
                  <a:pt x="276" y="246"/>
                </a:cubicBezTo>
                <a:cubicBezTo>
                  <a:pt x="289" y="328"/>
                  <a:pt x="306" y="332"/>
                  <a:pt x="381" y="351"/>
                </a:cubicBezTo>
                <a:cubicBezTo>
                  <a:pt x="401" y="432"/>
                  <a:pt x="371" y="350"/>
                  <a:pt x="414" y="392"/>
                </a:cubicBezTo>
                <a:cubicBezTo>
                  <a:pt x="459" y="435"/>
                  <a:pt x="380" y="402"/>
                  <a:pt x="446" y="424"/>
                </a:cubicBezTo>
                <a:cubicBezTo>
                  <a:pt x="457" y="435"/>
                  <a:pt x="471" y="444"/>
                  <a:pt x="479" y="457"/>
                </a:cubicBezTo>
                <a:cubicBezTo>
                  <a:pt x="497" y="486"/>
                  <a:pt x="480" y="514"/>
                  <a:pt x="519" y="530"/>
                </a:cubicBezTo>
                <a:cubicBezTo>
                  <a:pt x="529" y="534"/>
                  <a:pt x="541" y="535"/>
                  <a:pt x="552" y="538"/>
                </a:cubicBezTo>
                <a:cubicBezTo>
                  <a:pt x="568" y="543"/>
                  <a:pt x="600" y="554"/>
                  <a:pt x="600" y="554"/>
                </a:cubicBezTo>
                <a:cubicBezTo>
                  <a:pt x="613" y="566"/>
                  <a:pt x="630" y="573"/>
                  <a:pt x="641" y="587"/>
                </a:cubicBezTo>
                <a:cubicBezTo>
                  <a:pt x="650" y="598"/>
                  <a:pt x="653" y="646"/>
                  <a:pt x="657" y="652"/>
                </a:cubicBezTo>
                <a:cubicBezTo>
                  <a:pt x="665" y="667"/>
                  <a:pt x="684" y="673"/>
                  <a:pt x="698" y="684"/>
                </a:cubicBezTo>
                <a:cubicBezTo>
                  <a:pt x="775" y="744"/>
                  <a:pt x="771" y="747"/>
                  <a:pt x="876" y="757"/>
                </a:cubicBezTo>
                <a:cubicBezTo>
                  <a:pt x="884" y="762"/>
                  <a:pt x="891" y="769"/>
                  <a:pt x="900" y="773"/>
                </a:cubicBezTo>
                <a:cubicBezTo>
                  <a:pt x="908" y="777"/>
                  <a:pt x="918" y="776"/>
                  <a:pt x="925" y="781"/>
                </a:cubicBezTo>
                <a:cubicBezTo>
                  <a:pt x="982" y="816"/>
                  <a:pt x="895" y="783"/>
                  <a:pt x="965" y="806"/>
                </a:cubicBezTo>
                <a:cubicBezTo>
                  <a:pt x="974" y="740"/>
                  <a:pt x="996" y="731"/>
                  <a:pt x="949" y="684"/>
                </a:cubicBezTo>
                <a:cubicBezTo>
                  <a:pt x="930" y="665"/>
                  <a:pt x="900" y="660"/>
                  <a:pt x="876" y="652"/>
                </a:cubicBezTo>
                <a:cubicBezTo>
                  <a:pt x="868" y="649"/>
                  <a:pt x="852" y="644"/>
                  <a:pt x="852" y="644"/>
                </a:cubicBezTo>
                <a:cubicBezTo>
                  <a:pt x="827" y="617"/>
                  <a:pt x="823" y="590"/>
                  <a:pt x="811" y="554"/>
                </a:cubicBezTo>
                <a:cubicBezTo>
                  <a:pt x="805" y="536"/>
                  <a:pt x="779" y="533"/>
                  <a:pt x="763" y="522"/>
                </a:cubicBezTo>
                <a:cubicBezTo>
                  <a:pt x="707" y="485"/>
                  <a:pt x="662" y="485"/>
                  <a:pt x="600" y="465"/>
                </a:cubicBezTo>
                <a:cubicBezTo>
                  <a:pt x="595" y="457"/>
                  <a:pt x="588" y="450"/>
                  <a:pt x="584" y="441"/>
                </a:cubicBezTo>
                <a:cubicBezTo>
                  <a:pt x="580" y="433"/>
                  <a:pt x="580" y="424"/>
                  <a:pt x="576" y="416"/>
                </a:cubicBezTo>
                <a:cubicBezTo>
                  <a:pt x="526" y="326"/>
                  <a:pt x="556" y="402"/>
                  <a:pt x="535" y="343"/>
                </a:cubicBezTo>
                <a:cubicBezTo>
                  <a:pt x="605" y="336"/>
                  <a:pt x="623" y="347"/>
                  <a:pt x="657" y="295"/>
                </a:cubicBezTo>
                <a:cubicBezTo>
                  <a:pt x="652" y="279"/>
                  <a:pt x="646" y="262"/>
                  <a:pt x="641" y="246"/>
                </a:cubicBezTo>
                <a:cubicBezTo>
                  <a:pt x="638" y="238"/>
                  <a:pt x="633" y="222"/>
                  <a:pt x="633" y="222"/>
                </a:cubicBezTo>
                <a:cubicBezTo>
                  <a:pt x="646" y="219"/>
                  <a:pt x="662" y="222"/>
                  <a:pt x="673" y="214"/>
                </a:cubicBezTo>
                <a:cubicBezTo>
                  <a:pt x="699" y="196"/>
                  <a:pt x="666" y="155"/>
                  <a:pt x="657" y="141"/>
                </a:cubicBezTo>
                <a:cubicBezTo>
                  <a:pt x="646" y="107"/>
                  <a:pt x="633" y="102"/>
                  <a:pt x="600" y="92"/>
                </a:cubicBezTo>
                <a:cubicBezTo>
                  <a:pt x="536" y="113"/>
                  <a:pt x="569" y="111"/>
                  <a:pt x="503" y="100"/>
                </a:cubicBezTo>
                <a:cubicBezTo>
                  <a:pt x="434" y="54"/>
                  <a:pt x="519" y="105"/>
                  <a:pt x="341" y="76"/>
                </a:cubicBezTo>
                <a:cubicBezTo>
                  <a:pt x="324" y="73"/>
                  <a:pt x="316" y="51"/>
                  <a:pt x="300" y="43"/>
                </a:cubicBezTo>
                <a:cubicBezTo>
                  <a:pt x="271" y="28"/>
                  <a:pt x="218" y="29"/>
                  <a:pt x="195" y="27"/>
                </a:cubicBezTo>
                <a:cubicBezTo>
                  <a:pt x="138" y="9"/>
                  <a:pt x="69" y="0"/>
                  <a:pt x="24" y="43"/>
                </a:cubicBezTo>
                <a:cubicBezTo>
                  <a:pt x="18" y="61"/>
                  <a:pt x="0" y="83"/>
                  <a:pt x="0" y="100"/>
                </a:cubicBezTo>
                <a:close/>
              </a:path>
            </a:pathLst>
          </a:custGeom>
          <a:solidFill>
            <a:srgbClr val="FF99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79" name="Freeform 15"/>
          <p:cNvSpPr>
            <a:spLocks/>
          </p:cNvSpPr>
          <p:nvPr/>
        </p:nvSpPr>
        <p:spPr bwMode="auto">
          <a:xfrm>
            <a:off x="2614613" y="2498725"/>
            <a:ext cx="642937" cy="1304925"/>
          </a:xfrm>
          <a:custGeom>
            <a:avLst/>
            <a:gdLst>
              <a:gd name="T0" fmla="*/ 367942515 w 405"/>
              <a:gd name="T1" fmla="*/ 0 h 822"/>
              <a:gd name="T2" fmla="*/ 551913028 w 405"/>
              <a:gd name="T3" fmla="*/ 143648119 h 822"/>
              <a:gd name="T4" fmla="*/ 796368714 w 405"/>
              <a:gd name="T5" fmla="*/ 244455977 h 822"/>
              <a:gd name="T6" fmla="*/ 816529942 w 405"/>
              <a:gd name="T7" fmla="*/ 347781558 h 822"/>
              <a:gd name="T8" fmla="*/ 899694414 w 405"/>
              <a:gd name="T9" fmla="*/ 367942802 h 822"/>
              <a:gd name="T10" fmla="*/ 960178098 w 405"/>
              <a:gd name="T11" fmla="*/ 408265290 h 822"/>
              <a:gd name="T12" fmla="*/ 940016870 w 405"/>
              <a:gd name="T13" fmla="*/ 776208093 h 822"/>
              <a:gd name="T14" fmla="*/ 919855642 w 405"/>
              <a:gd name="T15" fmla="*/ 919857949 h 822"/>
              <a:gd name="T16" fmla="*/ 859371957 w 405"/>
              <a:gd name="T17" fmla="*/ 960180437 h 822"/>
              <a:gd name="T18" fmla="*/ 715723801 w 405"/>
              <a:gd name="T19" fmla="*/ 1227315332 h 822"/>
              <a:gd name="T20" fmla="*/ 756046258 w 405"/>
              <a:gd name="T21" fmla="*/ 1287799064 h 822"/>
              <a:gd name="T22" fmla="*/ 695562573 w 405"/>
              <a:gd name="T23" fmla="*/ 1307961896 h 822"/>
              <a:gd name="T24" fmla="*/ 592235484 w 405"/>
              <a:gd name="T25" fmla="*/ 1287799064 h 822"/>
              <a:gd name="T26" fmla="*/ 592235484 w 405"/>
              <a:gd name="T27" fmla="*/ 1207154088 h 822"/>
              <a:gd name="T28" fmla="*/ 531751800 w 405"/>
              <a:gd name="T29" fmla="*/ 1411287478 h 822"/>
              <a:gd name="T30" fmla="*/ 592235484 w 405"/>
              <a:gd name="T31" fmla="*/ 1552416186 h 822"/>
              <a:gd name="T32" fmla="*/ 551913028 w 405"/>
              <a:gd name="T33" fmla="*/ 1696066240 h 822"/>
              <a:gd name="T34" fmla="*/ 428426299 w 405"/>
              <a:gd name="T35" fmla="*/ 1819553066 h 822"/>
              <a:gd name="T36" fmla="*/ 367942515 w 405"/>
              <a:gd name="T37" fmla="*/ 1799391822 h 822"/>
              <a:gd name="T38" fmla="*/ 284776654 w 405"/>
              <a:gd name="T39" fmla="*/ 1963202723 h 822"/>
              <a:gd name="T40" fmla="*/ 244454198 w 405"/>
              <a:gd name="T41" fmla="*/ 1920359286 h 822"/>
              <a:gd name="T42" fmla="*/ 224292970 w 405"/>
              <a:gd name="T43" fmla="*/ 1859875554 h 822"/>
              <a:gd name="T44" fmla="*/ 204131692 w 405"/>
              <a:gd name="T45" fmla="*/ 1819553066 h 822"/>
              <a:gd name="T46" fmla="*/ 163809235 w 405"/>
              <a:gd name="T47" fmla="*/ 1759069334 h 822"/>
              <a:gd name="T48" fmla="*/ 123486779 w 405"/>
              <a:gd name="T49" fmla="*/ 1635582111 h 822"/>
              <a:gd name="T50" fmla="*/ 163809235 w 405"/>
              <a:gd name="T51" fmla="*/ 1552416186 h 822"/>
              <a:gd name="T52" fmla="*/ 60483710 w 405"/>
              <a:gd name="T53" fmla="*/ 1368445628 h 822"/>
              <a:gd name="T54" fmla="*/ 40322469 w 405"/>
              <a:gd name="T55" fmla="*/ 1247476576 h 822"/>
              <a:gd name="T56" fmla="*/ 0 w 405"/>
              <a:gd name="T57" fmla="*/ 1123989751 h 822"/>
              <a:gd name="T58" fmla="*/ 100806166 w 405"/>
              <a:gd name="T59" fmla="*/ 960180437 h 822"/>
              <a:gd name="T60" fmla="*/ 163809235 w 405"/>
              <a:gd name="T61" fmla="*/ 652721267 h 822"/>
              <a:gd name="T62" fmla="*/ 244454198 w 405"/>
              <a:gd name="T63" fmla="*/ 531752216 h 822"/>
              <a:gd name="T64" fmla="*/ 327620058 w 405"/>
              <a:gd name="T65" fmla="*/ 367942802 h 822"/>
              <a:gd name="T66" fmla="*/ 367942515 w 405"/>
              <a:gd name="T67" fmla="*/ 0 h 8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822"/>
              <a:gd name="T104" fmla="*/ 405 w 405"/>
              <a:gd name="T105" fmla="*/ 822 h 8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822">
                <a:moveTo>
                  <a:pt x="146" y="0"/>
                </a:moveTo>
                <a:cubicBezTo>
                  <a:pt x="181" y="53"/>
                  <a:pt x="145" y="45"/>
                  <a:pt x="219" y="57"/>
                </a:cubicBezTo>
                <a:cubicBezTo>
                  <a:pt x="255" y="69"/>
                  <a:pt x="281" y="85"/>
                  <a:pt x="316" y="97"/>
                </a:cubicBezTo>
                <a:cubicBezTo>
                  <a:pt x="319" y="111"/>
                  <a:pt x="315" y="127"/>
                  <a:pt x="324" y="138"/>
                </a:cubicBezTo>
                <a:cubicBezTo>
                  <a:pt x="331" y="147"/>
                  <a:pt x="347" y="142"/>
                  <a:pt x="357" y="146"/>
                </a:cubicBezTo>
                <a:cubicBezTo>
                  <a:pt x="366" y="150"/>
                  <a:pt x="373" y="157"/>
                  <a:pt x="381" y="162"/>
                </a:cubicBezTo>
                <a:cubicBezTo>
                  <a:pt x="399" y="217"/>
                  <a:pt x="405" y="260"/>
                  <a:pt x="373" y="308"/>
                </a:cubicBezTo>
                <a:cubicBezTo>
                  <a:pt x="370" y="327"/>
                  <a:pt x="373" y="347"/>
                  <a:pt x="365" y="365"/>
                </a:cubicBezTo>
                <a:cubicBezTo>
                  <a:pt x="361" y="374"/>
                  <a:pt x="344" y="372"/>
                  <a:pt x="341" y="381"/>
                </a:cubicBezTo>
                <a:cubicBezTo>
                  <a:pt x="307" y="499"/>
                  <a:pt x="376" y="472"/>
                  <a:pt x="284" y="487"/>
                </a:cubicBezTo>
                <a:cubicBezTo>
                  <a:pt x="289" y="495"/>
                  <a:pt x="302" y="502"/>
                  <a:pt x="300" y="511"/>
                </a:cubicBezTo>
                <a:cubicBezTo>
                  <a:pt x="298" y="519"/>
                  <a:pt x="284" y="519"/>
                  <a:pt x="276" y="519"/>
                </a:cubicBezTo>
                <a:cubicBezTo>
                  <a:pt x="262" y="519"/>
                  <a:pt x="249" y="514"/>
                  <a:pt x="235" y="511"/>
                </a:cubicBezTo>
                <a:cubicBezTo>
                  <a:pt x="226" y="483"/>
                  <a:pt x="221" y="493"/>
                  <a:pt x="235" y="479"/>
                </a:cubicBezTo>
                <a:cubicBezTo>
                  <a:pt x="180" y="458"/>
                  <a:pt x="206" y="520"/>
                  <a:pt x="211" y="560"/>
                </a:cubicBezTo>
                <a:cubicBezTo>
                  <a:pt x="200" y="593"/>
                  <a:pt x="201" y="605"/>
                  <a:pt x="235" y="616"/>
                </a:cubicBezTo>
                <a:cubicBezTo>
                  <a:pt x="264" y="647"/>
                  <a:pt x="257" y="660"/>
                  <a:pt x="219" y="673"/>
                </a:cubicBezTo>
                <a:cubicBezTo>
                  <a:pt x="172" y="657"/>
                  <a:pt x="178" y="679"/>
                  <a:pt x="170" y="722"/>
                </a:cubicBezTo>
                <a:cubicBezTo>
                  <a:pt x="162" y="719"/>
                  <a:pt x="149" y="706"/>
                  <a:pt x="146" y="714"/>
                </a:cubicBezTo>
                <a:cubicBezTo>
                  <a:pt x="121" y="770"/>
                  <a:pt x="167" y="822"/>
                  <a:pt x="113" y="779"/>
                </a:cubicBezTo>
                <a:cubicBezTo>
                  <a:pt x="107" y="774"/>
                  <a:pt x="102" y="768"/>
                  <a:pt x="97" y="762"/>
                </a:cubicBezTo>
                <a:cubicBezTo>
                  <a:pt x="94" y="754"/>
                  <a:pt x="96" y="743"/>
                  <a:pt x="89" y="738"/>
                </a:cubicBezTo>
                <a:cubicBezTo>
                  <a:pt x="68" y="721"/>
                  <a:pt x="32" y="738"/>
                  <a:pt x="81" y="722"/>
                </a:cubicBezTo>
                <a:cubicBezTo>
                  <a:pt x="76" y="714"/>
                  <a:pt x="69" y="707"/>
                  <a:pt x="65" y="698"/>
                </a:cubicBezTo>
                <a:cubicBezTo>
                  <a:pt x="58" y="682"/>
                  <a:pt x="49" y="649"/>
                  <a:pt x="49" y="649"/>
                </a:cubicBezTo>
                <a:cubicBezTo>
                  <a:pt x="140" y="638"/>
                  <a:pt x="123" y="638"/>
                  <a:pt x="65" y="616"/>
                </a:cubicBezTo>
                <a:cubicBezTo>
                  <a:pt x="56" y="573"/>
                  <a:pt x="52" y="572"/>
                  <a:pt x="24" y="543"/>
                </a:cubicBezTo>
                <a:cubicBezTo>
                  <a:pt x="38" y="502"/>
                  <a:pt x="34" y="535"/>
                  <a:pt x="16" y="495"/>
                </a:cubicBezTo>
                <a:cubicBezTo>
                  <a:pt x="9" y="479"/>
                  <a:pt x="0" y="446"/>
                  <a:pt x="0" y="446"/>
                </a:cubicBezTo>
                <a:cubicBezTo>
                  <a:pt x="16" y="422"/>
                  <a:pt x="31" y="408"/>
                  <a:pt x="40" y="381"/>
                </a:cubicBezTo>
                <a:cubicBezTo>
                  <a:pt x="30" y="331"/>
                  <a:pt x="1" y="282"/>
                  <a:pt x="65" y="259"/>
                </a:cubicBezTo>
                <a:cubicBezTo>
                  <a:pt x="76" y="243"/>
                  <a:pt x="86" y="227"/>
                  <a:pt x="97" y="211"/>
                </a:cubicBezTo>
                <a:cubicBezTo>
                  <a:pt x="167" y="106"/>
                  <a:pt x="77" y="196"/>
                  <a:pt x="130" y="146"/>
                </a:cubicBezTo>
                <a:cubicBezTo>
                  <a:pt x="146" y="97"/>
                  <a:pt x="159" y="51"/>
                  <a:pt x="146" y="0"/>
                </a:cubicBezTo>
                <a:close/>
              </a:path>
            </a:pathLst>
          </a:custGeom>
          <a:solidFill>
            <a:srgbClr val="6666FF"/>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80" name="Freeform 16"/>
          <p:cNvSpPr>
            <a:spLocks/>
          </p:cNvSpPr>
          <p:nvPr/>
        </p:nvSpPr>
        <p:spPr bwMode="auto">
          <a:xfrm>
            <a:off x="3128963" y="2762250"/>
            <a:ext cx="684212" cy="576263"/>
          </a:xfrm>
          <a:custGeom>
            <a:avLst/>
            <a:gdLst>
              <a:gd name="T0" fmla="*/ 183970476 w 431"/>
              <a:gd name="T1" fmla="*/ 10080633 h 363"/>
              <a:gd name="T2" fmla="*/ 491429375 w 431"/>
              <a:gd name="T3" fmla="*/ 133569196 h 363"/>
              <a:gd name="T4" fmla="*/ 798888126 w 431"/>
              <a:gd name="T5" fmla="*/ 113407935 h 363"/>
              <a:gd name="T6" fmla="*/ 899694472 w 431"/>
              <a:gd name="T7" fmla="*/ 93246649 h 363"/>
              <a:gd name="T8" fmla="*/ 919855702 w 431"/>
              <a:gd name="T9" fmla="*/ 10080633 h 363"/>
              <a:gd name="T10" fmla="*/ 1023182797 w 431"/>
              <a:gd name="T11" fmla="*/ 30241903 h 363"/>
              <a:gd name="T12" fmla="*/ 942537879 w 431"/>
              <a:gd name="T13" fmla="*/ 153730456 h 363"/>
              <a:gd name="T14" fmla="*/ 859372013 w 431"/>
              <a:gd name="T15" fmla="*/ 317539955 h 363"/>
              <a:gd name="T16" fmla="*/ 798888126 w 431"/>
              <a:gd name="T17" fmla="*/ 337701216 h 363"/>
              <a:gd name="T18" fmla="*/ 715723848 w 431"/>
              <a:gd name="T19" fmla="*/ 357862477 h 363"/>
              <a:gd name="T20" fmla="*/ 695562618 w 431"/>
              <a:gd name="T21" fmla="*/ 461189831 h 363"/>
              <a:gd name="T22" fmla="*/ 594756470 w 431"/>
              <a:gd name="T23" fmla="*/ 481351092 h 363"/>
              <a:gd name="T24" fmla="*/ 695562618 w 431"/>
              <a:gd name="T25" fmla="*/ 788810318 h 363"/>
              <a:gd name="T26" fmla="*/ 410784358 w 431"/>
              <a:gd name="T27" fmla="*/ 869455559 h 363"/>
              <a:gd name="T28" fmla="*/ 347781309 w 431"/>
              <a:gd name="T29" fmla="*/ 889616820 h 363"/>
              <a:gd name="T30" fmla="*/ 246975161 w 431"/>
              <a:gd name="T31" fmla="*/ 808971578 h 363"/>
              <a:gd name="T32" fmla="*/ 0 w 431"/>
              <a:gd name="T33" fmla="*/ 766128106 h 363"/>
              <a:gd name="T34" fmla="*/ 83164303 w 431"/>
              <a:gd name="T35" fmla="*/ 541834874 h 363"/>
              <a:gd name="T36" fmla="*/ 103325533 w 431"/>
              <a:gd name="T37" fmla="*/ 481351092 h 363"/>
              <a:gd name="T38" fmla="*/ 163809246 w 431"/>
              <a:gd name="T39" fmla="*/ 461189831 h 363"/>
              <a:gd name="T40" fmla="*/ 183970476 w 431"/>
              <a:gd name="T41" fmla="*/ 234375549 h 363"/>
              <a:gd name="T42" fmla="*/ 183970476 w 431"/>
              <a:gd name="T43" fmla="*/ 10080633 h 36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31"/>
              <a:gd name="T67" fmla="*/ 0 h 363"/>
              <a:gd name="T68" fmla="*/ 431 w 431"/>
              <a:gd name="T69" fmla="*/ 363 h 36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31" h="363">
                <a:moveTo>
                  <a:pt x="73" y="4"/>
                </a:moveTo>
                <a:cubicBezTo>
                  <a:pt x="106" y="35"/>
                  <a:pt x="153" y="39"/>
                  <a:pt x="195" y="53"/>
                </a:cubicBezTo>
                <a:cubicBezTo>
                  <a:pt x="236" y="50"/>
                  <a:pt x="276" y="49"/>
                  <a:pt x="317" y="45"/>
                </a:cubicBezTo>
                <a:cubicBezTo>
                  <a:pt x="331" y="44"/>
                  <a:pt x="347" y="46"/>
                  <a:pt x="357" y="37"/>
                </a:cubicBezTo>
                <a:cubicBezTo>
                  <a:pt x="366" y="30"/>
                  <a:pt x="362" y="15"/>
                  <a:pt x="365" y="4"/>
                </a:cubicBezTo>
                <a:cubicBezTo>
                  <a:pt x="379" y="7"/>
                  <a:pt x="398" y="0"/>
                  <a:pt x="406" y="12"/>
                </a:cubicBezTo>
                <a:cubicBezTo>
                  <a:pt x="431" y="50"/>
                  <a:pt x="390" y="56"/>
                  <a:pt x="374" y="61"/>
                </a:cubicBezTo>
                <a:cubicBezTo>
                  <a:pt x="344" y="89"/>
                  <a:pt x="359" y="70"/>
                  <a:pt x="341" y="126"/>
                </a:cubicBezTo>
                <a:cubicBezTo>
                  <a:pt x="338" y="134"/>
                  <a:pt x="325" y="132"/>
                  <a:pt x="317" y="134"/>
                </a:cubicBezTo>
                <a:cubicBezTo>
                  <a:pt x="306" y="137"/>
                  <a:pt x="295" y="139"/>
                  <a:pt x="284" y="142"/>
                </a:cubicBezTo>
                <a:cubicBezTo>
                  <a:pt x="281" y="156"/>
                  <a:pt x="286" y="173"/>
                  <a:pt x="276" y="183"/>
                </a:cubicBezTo>
                <a:cubicBezTo>
                  <a:pt x="266" y="193"/>
                  <a:pt x="242" y="179"/>
                  <a:pt x="236" y="191"/>
                </a:cubicBezTo>
                <a:cubicBezTo>
                  <a:pt x="223" y="217"/>
                  <a:pt x="254" y="290"/>
                  <a:pt x="276" y="313"/>
                </a:cubicBezTo>
                <a:cubicBezTo>
                  <a:pt x="239" y="325"/>
                  <a:pt x="201" y="333"/>
                  <a:pt x="163" y="345"/>
                </a:cubicBezTo>
                <a:cubicBezTo>
                  <a:pt x="155" y="348"/>
                  <a:pt x="138" y="353"/>
                  <a:pt x="138" y="353"/>
                </a:cubicBezTo>
                <a:cubicBezTo>
                  <a:pt x="76" y="332"/>
                  <a:pt x="152" y="363"/>
                  <a:pt x="98" y="321"/>
                </a:cubicBezTo>
                <a:cubicBezTo>
                  <a:pt x="72" y="301"/>
                  <a:pt x="33" y="308"/>
                  <a:pt x="0" y="304"/>
                </a:cubicBezTo>
                <a:cubicBezTo>
                  <a:pt x="8" y="265"/>
                  <a:pt x="16" y="249"/>
                  <a:pt x="33" y="215"/>
                </a:cubicBezTo>
                <a:cubicBezTo>
                  <a:pt x="37" y="207"/>
                  <a:pt x="35" y="197"/>
                  <a:pt x="41" y="191"/>
                </a:cubicBezTo>
                <a:cubicBezTo>
                  <a:pt x="47" y="185"/>
                  <a:pt x="57" y="186"/>
                  <a:pt x="65" y="183"/>
                </a:cubicBezTo>
                <a:cubicBezTo>
                  <a:pt x="54" y="150"/>
                  <a:pt x="63" y="126"/>
                  <a:pt x="73" y="93"/>
                </a:cubicBezTo>
                <a:cubicBezTo>
                  <a:pt x="83" y="20"/>
                  <a:pt x="89" y="49"/>
                  <a:pt x="73" y="4"/>
                </a:cubicBezTo>
                <a:close/>
              </a:path>
            </a:pathLst>
          </a:custGeom>
          <a:solidFill>
            <a:srgbClr val="FFFF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sp>
        <p:nvSpPr>
          <p:cNvPr id="88081" name="Freeform 17"/>
          <p:cNvSpPr>
            <a:spLocks/>
          </p:cNvSpPr>
          <p:nvPr/>
        </p:nvSpPr>
        <p:spPr bwMode="auto">
          <a:xfrm>
            <a:off x="2078038" y="3190875"/>
            <a:ext cx="2886075" cy="2559050"/>
          </a:xfrm>
          <a:custGeom>
            <a:avLst/>
            <a:gdLst>
              <a:gd name="T0" fmla="*/ 2147483647 w 1818"/>
              <a:gd name="T1" fmla="*/ 108367529 h 1612"/>
              <a:gd name="T2" fmla="*/ 2147483647 w 1818"/>
              <a:gd name="T3" fmla="*/ 189012505 h 1612"/>
              <a:gd name="T4" fmla="*/ 2147483647 w 1818"/>
              <a:gd name="T5" fmla="*/ 85685311 h 1612"/>
              <a:gd name="T6" fmla="*/ 2147483647 w 1818"/>
              <a:gd name="T7" fmla="*/ 249496286 h 1612"/>
              <a:gd name="T8" fmla="*/ 2147483647 w 1818"/>
              <a:gd name="T9" fmla="*/ 292338136 h 1612"/>
              <a:gd name="T10" fmla="*/ 2147483647 w 1818"/>
              <a:gd name="T11" fmla="*/ 249496286 h 1612"/>
              <a:gd name="T12" fmla="*/ 2147483647 w 1818"/>
              <a:gd name="T13" fmla="*/ 864414523 h 1612"/>
              <a:gd name="T14" fmla="*/ 2147483647 w 1818"/>
              <a:gd name="T15" fmla="*/ 1149191299 h 1612"/>
              <a:gd name="T16" fmla="*/ 2147483647 w 1818"/>
              <a:gd name="T17" fmla="*/ 1580138681 h 1612"/>
              <a:gd name="T18" fmla="*/ 2147483647 w 1818"/>
              <a:gd name="T19" fmla="*/ 1804432122 h 1612"/>
              <a:gd name="T20" fmla="*/ 2147483647 w 1818"/>
              <a:gd name="T21" fmla="*/ 1905238342 h 1612"/>
              <a:gd name="T22" fmla="*/ 2147483647 w 1818"/>
              <a:gd name="T23" fmla="*/ 1905238342 h 1612"/>
              <a:gd name="T24" fmla="*/ 2147483647 w 1818"/>
              <a:gd name="T25" fmla="*/ 2008565510 h 1612"/>
              <a:gd name="T26" fmla="*/ 2147483647 w 1818"/>
              <a:gd name="T27" fmla="*/ 2147483647 h 1612"/>
              <a:gd name="T28" fmla="*/ 2147483647 w 1818"/>
              <a:gd name="T29" fmla="*/ 2147483647 h 1612"/>
              <a:gd name="T30" fmla="*/ 2147483647 w 1818"/>
              <a:gd name="T31" fmla="*/ 2147483647 h 1612"/>
              <a:gd name="T32" fmla="*/ 2147483647 w 1818"/>
              <a:gd name="T33" fmla="*/ 2147483647 h 1612"/>
              <a:gd name="T34" fmla="*/ 2147483647 w 1818"/>
              <a:gd name="T35" fmla="*/ 2147483647 h 1612"/>
              <a:gd name="T36" fmla="*/ 2147483647 w 1818"/>
              <a:gd name="T37" fmla="*/ 2147483647 h 1612"/>
              <a:gd name="T38" fmla="*/ 2147483647 w 1818"/>
              <a:gd name="T39" fmla="*/ 2147483647 h 1612"/>
              <a:gd name="T40" fmla="*/ 2147483647 w 1818"/>
              <a:gd name="T41" fmla="*/ 2147483647 h 1612"/>
              <a:gd name="T42" fmla="*/ 2147483647 w 1818"/>
              <a:gd name="T43" fmla="*/ 2147483647 h 1612"/>
              <a:gd name="T44" fmla="*/ 2147483647 w 1818"/>
              <a:gd name="T45" fmla="*/ 2147483647 h 1612"/>
              <a:gd name="T46" fmla="*/ 2147483647 w 1818"/>
              <a:gd name="T47" fmla="*/ 2147483647 h 1612"/>
              <a:gd name="T48" fmla="*/ 2147483647 w 1818"/>
              <a:gd name="T49" fmla="*/ 2147483647 h 1612"/>
              <a:gd name="T50" fmla="*/ 2147483647 w 1818"/>
              <a:gd name="T51" fmla="*/ 2147483647 h 1612"/>
              <a:gd name="T52" fmla="*/ 2147483647 w 1818"/>
              <a:gd name="T53" fmla="*/ 2147483647 h 1612"/>
              <a:gd name="T54" fmla="*/ 1915319029 w 1818"/>
              <a:gd name="T55" fmla="*/ 2147483647 h 1612"/>
              <a:gd name="T56" fmla="*/ 1688505028 w 1818"/>
              <a:gd name="T57" fmla="*/ 2147483647 h 1612"/>
              <a:gd name="T58" fmla="*/ 1567537163 w 1818"/>
              <a:gd name="T59" fmla="*/ 2147483647 h 1612"/>
              <a:gd name="T60" fmla="*/ 1504534068 w 1818"/>
              <a:gd name="T61" fmla="*/ 2147483647 h 1612"/>
              <a:gd name="T62" fmla="*/ 1363405356 w 1818"/>
              <a:gd name="T63" fmla="*/ 2147483647 h 1612"/>
              <a:gd name="T64" fmla="*/ 483870068 w 1818"/>
              <a:gd name="T65" fmla="*/ 2069047655 h 1612"/>
              <a:gd name="T66" fmla="*/ 75604692 w 1818"/>
              <a:gd name="T67" fmla="*/ 1864915854 h 1612"/>
              <a:gd name="T68" fmla="*/ 259576917 w 1818"/>
              <a:gd name="T69" fmla="*/ 1824593366 h 1612"/>
              <a:gd name="T70" fmla="*/ 504031313 w 1818"/>
              <a:gd name="T71" fmla="*/ 1559977437 h 1612"/>
              <a:gd name="T72" fmla="*/ 912296714 w 1818"/>
              <a:gd name="T73" fmla="*/ 1496972756 h 1612"/>
              <a:gd name="T74" fmla="*/ 1015623887 w 1818"/>
              <a:gd name="T75" fmla="*/ 1620461169 h 1612"/>
              <a:gd name="T76" fmla="*/ 1607859653 w 1818"/>
              <a:gd name="T77" fmla="*/ 1844754610 h 1612"/>
              <a:gd name="T78" fmla="*/ 1811993445 w 1818"/>
              <a:gd name="T79" fmla="*/ 1905238342 h 1612"/>
              <a:gd name="T80" fmla="*/ 1874996540 w 1818"/>
              <a:gd name="T81" fmla="*/ 2028726754 h 1612"/>
              <a:gd name="T82" fmla="*/ 2147483647 w 1818"/>
              <a:gd name="T83" fmla="*/ 1948081779 h 1612"/>
              <a:gd name="T84" fmla="*/ 2147483647 w 1818"/>
              <a:gd name="T85" fmla="*/ 2028726754 h 1612"/>
              <a:gd name="T86" fmla="*/ 2147483647 w 1818"/>
              <a:gd name="T87" fmla="*/ 2028726754 h 1612"/>
              <a:gd name="T88" fmla="*/ 2147483647 w 1818"/>
              <a:gd name="T89" fmla="*/ 1905238342 h 1612"/>
              <a:gd name="T90" fmla="*/ 2147483647 w 1818"/>
              <a:gd name="T91" fmla="*/ 1600299925 h 1612"/>
              <a:gd name="T92" fmla="*/ 2147483647 w 1818"/>
              <a:gd name="T93" fmla="*/ 1189513787 h 1612"/>
              <a:gd name="T94" fmla="*/ 2147483647 w 1818"/>
              <a:gd name="T95" fmla="*/ 1028223835 h 1612"/>
              <a:gd name="T96" fmla="*/ 2147483647 w 1818"/>
              <a:gd name="T97" fmla="*/ 1129030055 h 1612"/>
              <a:gd name="T98" fmla="*/ 2147483647 w 1818"/>
              <a:gd name="T99" fmla="*/ 1028223835 h 1612"/>
              <a:gd name="T100" fmla="*/ 2147483647 w 1818"/>
              <a:gd name="T101" fmla="*/ 1068546323 h 1612"/>
              <a:gd name="T102" fmla="*/ 2147483647 w 1818"/>
              <a:gd name="T103" fmla="*/ 904737010 h 1612"/>
              <a:gd name="T104" fmla="*/ 1975802763 w 1818"/>
              <a:gd name="T105" fmla="*/ 680442180 h 1612"/>
              <a:gd name="T106" fmla="*/ 1975802763 w 1818"/>
              <a:gd name="T107" fmla="*/ 597276255 h 1612"/>
              <a:gd name="T108" fmla="*/ 1955641519 w 1818"/>
              <a:gd name="T109" fmla="*/ 413305599 h 1612"/>
              <a:gd name="T110" fmla="*/ 2147483647 w 1818"/>
              <a:gd name="T111" fmla="*/ 249496286 h 1612"/>
              <a:gd name="T112" fmla="*/ 2147483647 w 1818"/>
              <a:gd name="T113" fmla="*/ 168851261 h 16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18"/>
              <a:gd name="T172" fmla="*/ 0 h 1612"/>
              <a:gd name="T173" fmla="*/ 1818 w 1818"/>
              <a:gd name="T174" fmla="*/ 1612 h 161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18" h="1612">
                <a:moveTo>
                  <a:pt x="938" y="10"/>
                </a:moveTo>
                <a:cubicBezTo>
                  <a:pt x="1019" y="30"/>
                  <a:pt x="937" y="0"/>
                  <a:pt x="979" y="43"/>
                </a:cubicBezTo>
                <a:cubicBezTo>
                  <a:pt x="996" y="61"/>
                  <a:pt x="1027" y="55"/>
                  <a:pt x="1052" y="59"/>
                </a:cubicBezTo>
                <a:cubicBezTo>
                  <a:pt x="1070" y="114"/>
                  <a:pt x="1059" y="105"/>
                  <a:pt x="1173" y="75"/>
                </a:cubicBezTo>
                <a:cubicBezTo>
                  <a:pt x="1181" y="73"/>
                  <a:pt x="1176" y="57"/>
                  <a:pt x="1182" y="51"/>
                </a:cubicBezTo>
                <a:cubicBezTo>
                  <a:pt x="1207" y="26"/>
                  <a:pt x="1252" y="38"/>
                  <a:pt x="1287" y="34"/>
                </a:cubicBezTo>
                <a:cubicBezTo>
                  <a:pt x="1361" y="9"/>
                  <a:pt x="1403" y="47"/>
                  <a:pt x="1466" y="67"/>
                </a:cubicBezTo>
                <a:cubicBezTo>
                  <a:pt x="1469" y="78"/>
                  <a:pt x="1465" y="93"/>
                  <a:pt x="1474" y="99"/>
                </a:cubicBezTo>
                <a:cubicBezTo>
                  <a:pt x="1490" y="109"/>
                  <a:pt x="1511" y="106"/>
                  <a:pt x="1530" y="107"/>
                </a:cubicBezTo>
                <a:cubicBezTo>
                  <a:pt x="1584" y="111"/>
                  <a:pt x="1639" y="113"/>
                  <a:pt x="1693" y="116"/>
                </a:cubicBezTo>
                <a:cubicBezTo>
                  <a:pt x="1712" y="113"/>
                  <a:pt x="1731" y="113"/>
                  <a:pt x="1749" y="107"/>
                </a:cubicBezTo>
                <a:cubicBezTo>
                  <a:pt x="1806" y="88"/>
                  <a:pt x="1706" y="79"/>
                  <a:pt x="1806" y="99"/>
                </a:cubicBezTo>
                <a:cubicBezTo>
                  <a:pt x="1803" y="178"/>
                  <a:pt x="1818" y="259"/>
                  <a:pt x="1798" y="335"/>
                </a:cubicBezTo>
                <a:cubicBezTo>
                  <a:pt x="1793" y="354"/>
                  <a:pt x="1758" y="335"/>
                  <a:pt x="1741" y="343"/>
                </a:cubicBezTo>
                <a:cubicBezTo>
                  <a:pt x="1733" y="347"/>
                  <a:pt x="1736" y="359"/>
                  <a:pt x="1733" y="367"/>
                </a:cubicBezTo>
                <a:cubicBezTo>
                  <a:pt x="1753" y="429"/>
                  <a:pt x="1745" y="399"/>
                  <a:pt x="1758" y="456"/>
                </a:cubicBezTo>
                <a:cubicBezTo>
                  <a:pt x="1750" y="492"/>
                  <a:pt x="1736" y="512"/>
                  <a:pt x="1725" y="545"/>
                </a:cubicBezTo>
                <a:cubicBezTo>
                  <a:pt x="1751" y="627"/>
                  <a:pt x="1734" y="618"/>
                  <a:pt x="1660" y="627"/>
                </a:cubicBezTo>
                <a:cubicBezTo>
                  <a:pt x="1647" y="667"/>
                  <a:pt x="1628" y="667"/>
                  <a:pt x="1587" y="675"/>
                </a:cubicBezTo>
                <a:cubicBezTo>
                  <a:pt x="1579" y="684"/>
                  <a:pt x="1540" y="712"/>
                  <a:pt x="1530" y="716"/>
                </a:cubicBezTo>
                <a:cubicBezTo>
                  <a:pt x="1517" y="721"/>
                  <a:pt x="1500" y="714"/>
                  <a:pt x="1490" y="724"/>
                </a:cubicBezTo>
                <a:cubicBezTo>
                  <a:pt x="1482" y="732"/>
                  <a:pt x="1490" y="745"/>
                  <a:pt x="1490" y="756"/>
                </a:cubicBezTo>
                <a:cubicBezTo>
                  <a:pt x="1493" y="748"/>
                  <a:pt x="1506" y="732"/>
                  <a:pt x="1498" y="732"/>
                </a:cubicBezTo>
                <a:cubicBezTo>
                  <a:pt x="1488" y="732"/>
                  <a:pt x="1488" y="748"/>
                  <a:pt x="1482" y="756"/>
                </a:cubicBezTo>
                <a:cubicBezTo>
                  <a:pt x="1465" y="778"/>
                  <a:pt x="1468" y="772"/>
                  <a:pt x="1441" y="781"/>
                </a:cubicBezTo>
                <a:cubicBezTo>
                  <a:pt x="1433" y="786"/>
                  <a:pt x="1421" y="788"/>
                  <a:pt x="1417" y="797"/>
                </a:cubicBezTo>
                <a:cubicBezTo>
                  <a:pt x="1385" y="870"/>
                  <a:pt x="1438" y="845"/>
                  <a:pt x="1384" y="862"/>
                </a:cubicBezTo>
                <a:cubicBezTo>
                  <a:pt x="1381" y="870"/>
                  <a:pt x="1383" y="882"/>
                  <a:pt x="1376" y="886"/>
                </a:cubicBezTo>
                <a:cubicBezTo>
                  <a:pt x="1368" y="891"/>
                  <a:pt x="1298" y="904"/>
                  <a:pt x="1279" y="911"/>
                </a:cubicBezTo>
                <a:cubicBezTo>
                  <a:pt x="1274" y="919"/>
                  <a:pt x="1271" y="929"/>
                  <a:pt x="1263" y="935"/>
                </a:cubicBezTo>
                <a:cubicBezTo>
                  <a:pt x="1256" y="940"/>
                  <a:pt x="1244" y="936"/>
                  <a:pt x="1238" y="943"/>
                </a:cubicBezTo>
                <a:cubicBezTo>
                  <a:pt x="1231" y="951"/>
                  <a:pt x="1235" y="965"/>
                  <a:pt x="1230" y="975"/>
                </a:cubicBezTo>
                <a:cubicBezTo>
                  <a:pt x="1227" y="982"/>
                  <a:pt x="1219" y="986"/>
                  <a:pt x="1214" y="992"/>
                </a:cubicBezTo>
                <a:cubicBezTo>
                  <a:pt x="1206" y="1046"/>
                  <a:pt x="1213" y="1058"/>
                  <a:pt x="1165" y="1073"/>
                </a:cubicBezTo>
                <a:cubicBezTo>
                  <a:pt x="1149" y="1049"/>
                  <a:pt x="1141" y="1024"/>
                  <a:pt x="1125" y="1000"/>
                </a:cubicBezTo>
                <a:cubicBezTo>
                  <a:pt x="1115" y="970"/>
                  <a:pt x="1098" y="962"/>
                  <a:pt x="1084" y="935"/>
                </a:cubicBezTo>
                <a:cubicBezTo>
                  <a:pt x="1071" y="908"/>
                  <a:pt x="1086" y="911"/>
                  <a:pt x="1068" y="911"/>
                </a:cubicBezTo>
                <a:cubicBezTo>
                  <a:pt x="1056" y="946"/>
                  <a:pt x="1051" y="1001"/>
                  <a:pt x="1076" y="1032"/>
                </a:cubicBezTo>
                <a:cubicBezTo>
                  <a:pt x="1087" y="1046"/>
                  <a:pt x="1105" y="1053"/>
                  <a:pt x="1117" y="1065"/>
                </a:cubicBezTo>
                <a:cubicBezTo>
                  <a:pt x="1120" y="1081"/>
                  <a:pt x="1117" y="1099"/>
                  <a:pt x="1125" y="1113"/>
                </a:cubicBezTo>
                <a:cubicBezTo>
                  <a:pt x="1129" y="1120"/>
                  <a:pt x="1144" y="1114"/>
                  <a:pt x="1149" y="1121"/>
                </a:cubicBezTo>
                <a:cubicBezTo>
                  <a:pt x="1159" y="1135"/>
                  <a:pt x="1165" y="1170"/>
                  <a:pt x="1165" y="1170"/>
                </a:cubicBezTo>
                <a:cubicBezTo>
                  <a:pt x="1168" y="1186"/>
                  <a:pt x="1167" y="1204"/>
                  <a:pt x="1173" y="1219"/>
                </a:cubicBezTo>
                <a:cubicBezTo>
                  <a:pt x="1176" y="1226"/>
                  <a:pt x="1187" y="1228"/>
                  <a:pt x="1190" y="1235"/>
                </a:cubicBezTo>
                <a:cubicBezTo>
                  <a:pt x="1196" y="1250"/>
                  <a:pt x="1192" y="1269"/>
                  <a:pt x="1198" y="1284"/>
                </a:cubicBezTo>
                <a:cubicBezTo>
                  <a:pt x="1210" y="1312"/>
                  <a:pt x="1227" y="1329"/>
                  <a:pt x="1246" y="1349"/>
                </a:cubicBezTo>
                <a:cubicBezTo>
                  <a:pt x="1249" y="1371"/>
                  <a:pt x="1244" y="1395"/>
                  <a:pt x="1255" y="1414"/>
                </a:cubicBezTo>
                <a:cubicBezTo>
                  <a:pt x="1260" y="1424"/>
                  <a:pt x="1287" y="1411"/>
                  <a:pt x="1287" y="1422"/>
                </a:cubicBezTo>
                <a:cubicBezTo>
                  <a:pt x="1287" y="1433"/>
                  <a:pt x="1255" y="1430"/>
                  <a:pt x="1255" y="1430"/>
                </a:cubicBezTo>
                <a:cubicBezTo>
                  <a:pt x="1284" y="1385"/>
                  <a:pt x="1263" y="1405"/>
                  <a:pt x="1279" y="1454"/>
                </a:cubicBezTo>
                <a:cubicBezTo>
                  <a:pt x="1288" y="1481"/>
                  <a:pt x="1297" y="1479"/>
                  <a:pt x="1320" y="1487"/>
                </a:cubicBezTo>
                <a:cubicBezTo>
                  <a:pt x="1332" y="1548"/>
                  <a:pt x="1347" y="1534"/>
                  <a:pt x="1336" y="1600"/>
                </a:cubicBezTo>
                <a:cubicBezTo>
                  <a:pt x="1171" y="1568"/>
                  <a:pt x="1411" y="1612"/>
                  <a:pt x="954" y="1584"/>
                </a:cubicBezTo>
                <a:cubicBezTo>
                  <a:pt x="937" y="1583"/>
                  <a:pt x="906" y="1568"/>
                  <a:pt x="906" y="1568"/>
                </a:cubicBezTo>
                <a:cubicBezTo>
                  <a:pt x="888" y="1549"/>
                  <a:pt x="821" y="1520"/>
                  <a:pt x="792" y="1511"/>
                </a:cubicBezTo>
                <a:cubicBezTo>
                  <a:pt x="766" y="1473"/>
                  <a:pt x="779" y="1496"/>
                  <a:pt x="760" y="1438"/>
                </a:cubicBezTo>
                <a:cubicBezTo>
                  <a:pt x="757" y="1429"/>
                  <a:pt x="748" y="1423"/>
                  <a:pt x="744" y="1414"/>
                </a:cubicBezTo>
                <a:cubicBezTo>
                  <a:pt x="723" y="1372"/>
                  <a:pt x="704" y="1340"/>
                  <a:pt x="670" y="1308"/>
                </a:cubicBezTo>
                <a:cubicBezTo>
                  <a:pt x="654" y="1260"/>
                  <a:pt x="653" y="1232"/>
                  <a:pt x="630" y="1186"/>
                </a:cubicBezTo>
                <a:cubicBezTo>
                  <a:pt x="626" y="1178"/>
                  <a:pt x="626" y="1170"/>
                  <a:pt x="622" y="1162"/>
                </a:cubicBezTo>
                <a:cubicBezTo>
                  <a:pt x="618" y="1153"/>
                  <a:pt x="610" y="1147"/>
                  <a:pt x="606" y="1138"/>
                </a:cubicBezTo>
                <a:cubicBezTo>
                  <a:pt x="602" y="1130"/>
                  <a:pt x="597" y="1113"/>
                  <a:pt x="597" y="1113"/>
                </a:cubicBezTo>
                <a:cubicBezTo>
                  <a:pt x="591" y="1096"/>
                  <a:pt x="579" y="1082"/>
                  <a:pt x="573" y="1065"/>
                </a:cubicBezTo>
                <a:cubicBezTo>
                  <a:pt x="559" y="1024"/>
                  <a:pt x="570" y="1006"/>
                  <a:pt x="541" y="975"/>
                </a:cubicBezTo>
                <a:cubicBezTo>
                  <a:pt x="514" y="893"/>
                  <a:pt x="332" y="870"/>
                  <a:pt x="257" y="862"/>
                </a:cubicBezTo>
                <a:cubicBezTo>
                  <a:pt x="222" y="851"/>
                  <a:pt x="216" y="833"/>
                  <a:pt x="192" y="821"/>
                </a:cubicBezTo>
                <a:cubicBezTo>
                  <a:pt x="152" y="801"/>
                  <a:pt x="105" y="795"/>
                  <a:pt x="62" y="789"/>
                </a:cubicBezTo>
                <a:cubicBezTo>
                  <a:pt x="42" y="782"/>
                  <a:pt x="0" y="770"/>
                  <a:pt x="30" y="740"/>
                </a:cubicBezTo>
                <a:cubicBezTo>
                  <a:pt x="36" y="734"/>
                  <a:pt x="46" y="735"/>
                  <a:pt x="54" y="732"/>
                </a:cubicBezTo>
                <a:cubicBezTo>
                  <a:pt x="36" y="679"/>
                  <a:pt x="74" y="715"/>
                  <a:pt x="103" y="724"/>
                </a:cubicBezTo>
                <a:cubicBezTo>
                  <a:pt x="112" y="722"/>
                  <a:pt x="161" y="723"/>
                  <a:pt x="168" y="700"/>
                </a:cubicBezTo>
                <a:cubicBezTo>
                  <a:pt x="192" y="613"/>
                  <a:pt x="147" y="637"/>
                  <a:pt x="200" y="619"/>
                </a:cubicBezTo>
                <a:cubicBezTo>
                  <a:pt x="227" y="591"/>
                  <a:pt x="261" y="598"/>
                  <a:pt x="297" y="586"/>
                </a:cubicBezTo>
                <a:cubicBezTo>
                  <a:pt x="319" y="589"/>
                  <a:pt x="340" y="594"/>
                  <a:pt x="362" y="594"/>
                </a:cubicBezTo>
                <a:cubicBezTo>
                  <a:pt x="371" y="594"/>
                  <a:pt x="387" y="586"/>
                  <a:pt x="387" y="586"/>
                </a:cubicBezTo>
                <a:cubicBezTo>
                  <a:pt x="388" y="588"/>
                  <a:pt x="398" y="637"/>
                  <a:pt x="403" y="643"/>
                </a:cubicBezTo>
                <a:cubicBezTo>
                  <a:pt x="423" y="668"/>
                  <a:pt x="464" y="666"/>
                  <a:pt x="492" y="675"/>
                </a:cubicBezTo>
                <a:cubicBezTo>
                  <a:pt x="543" y="729"/>
                  <a:pt x="565" y="725"/>
                  <a:pt x="638" y="732"/>
                </a:cubicBezTo>
                <a:cubicBezTo>
                  <a:pt x="646" y="737"/>
                  <a:pt x="653" y="745"/>
                  <a:pt x="662" y="748"/>
                </a:cubicBezTo>
                <a:cubicBezTo>
                  <a:pt x="680" y="753"/>
                  <a:pt x="703" y="746"/>
                  <a:pt x="719" y="756"/>
                </a:cubicBezTo>
                <a:cubicBezTo>
                  <a:pt x="729" y="762"/>
                  <a:pt x="722" y="779"/>
                  <a:pt x="727" y="789"/>
                </a:cubicBezTo>
                <a:cubicBezTo>
                  <a:pt x="731" y="796"/>
                  <a:pt x="738" y="800"/>
                  <a:pt x="744" y="805"/>
                </a:cubicBezTo>
                <a:cubicBezTo>
                  <a:pt x="798" y="802"/>
                  <a:pt x="853" y="807"/>
                  <a:pt x="906" y="797"/>
                </a:cubicBezTo>
                <a:cubicBezTo>
                  <a:pt x="914" y="795"/>
                  <a:pt x="906" y="774"/>
                  <a:pt x="914" y="773"/>
                </a:cubicBezTo>
                <a:cubicBezTo>
                  <a:pt x="965" y="768"/>
                  <a:pt x="1017" y="778"/>
                  <a:pt x="1068" y="781"/>
                </a:cubicBezTo>
                <a:cubicBezTo>
                  <a:pt x="1065" y="789"/>
                  <a:pt x="1056" y="797"/>
                  <a:pt x="1060" y="805"/>
                </a:cubicBezTo>
                <a:cubicBezTo>
                  <a:pt x="1064" y="813"/>
                  <a:pt x="1076" y="813"/>
                  <a:pt x="1084" y="813"/>
                </a:cubicBezTo>
                <a:cubicBezTo>
                  <a:pt x="1130" y="813"/>
                  <a:pt x="1176" y="808"/>
                  <a:pt x="1222" y="805"/>
                </a:cubicBezTo>
                <a:cubicBezTo>
                  <a:pt x="1225" y="797"/>
                  <a:pt x="1226" y="789"/>
                  <a:pt x="1230" y="781"/>
                </a:cubicBezTo>
                <a:cubicBezTo>
                  <a:pt x="1234" y="772"/>
                  <a:pt x="1243" y="765"/>
                  <a:pt x="1246" y="756"/>
                </a:cubicBezTo>
                <a:cubicBezTo>
                  <a:pt x="1266" y="696"/>
                  <a:pt x="1234" y="715"/>
                  <a:pt x="1279" y="700"/>
                </a:cubicBezTo>
                <a:cubicBezTo>
                  <a:pt x="1290" y="654"/>
                  <a:pt x="1297" y="665"/>
                  <a:pt x="1328" y="635"/>
                </a:cubicBezTo>
                <a:cubicBezTo>
                  <a:pt x="1338" y="604"/>
                  <a:pt x="1354" y="569"/>
                  <a:pt x="1376" y="545"/>
                </a:cubicBezTo>
                <a:cubicBezTo>
                  <a:pt x="1379" y="521"/>
                  <a:pt x="1375" y="495"/>
                  <a:pt x="1384" y="472"/>
                </a:cubicBezTo>
                <a:cubicBezTo>
                  <a:pt x="1387" y="464"/>
                  <a:pt x="1408" y="473"/>
                  <a:pt x="1409" y="464"/>
                </a:cubicBezTo>
                <a:cubicBezTo>
                  <a:pt x="1417" y="416"/>
                  <a:pt x="1395" y="417"/>
                  <a:pt x="1368" y="408"/>
                </a:cubicBezTo>
                <a:cubicBezTo>
                  <a:pt x="1343" y="445"/>
                  <a:pt x="1341" y="436"/>
                  <a:pt x="1311" y="408"/>
                </a:cubicBezTo>
                <a:cubicBezTo>
                  <a:pt x="1280" y="455"/>
                  <a:pt x="1247" y="432"/>
                  <a:pt x="1198" y="448"/>
                </a:cubicBezTo>
                <a:cubicBezTo>
                  <a:pt x="1165" y="444"/>
                  <a:pt x="1124" y="455"/>
                  <a:pt x="1100" y="432"/>
                </a:cubicBezTo>
                <a:cubicBezTo>
                  <a:pt x="1094" y="426"/>
                  <a:pt x="1096" y="415"/>
                  <a:pt x="1092" y="408"/>
                </a:cubicBezTo>
                <a:cubicBezTo>
                  <a:pt x="1083" y="393"/>
                  <a:pt x="1065" y="384"/>
                  <a:pt x="1052" y="375"/>
                </a:cubicBezTo>
                <a:cubicBezTo>
                  <a:pt x="1019" y="385"/>
                  <a:pt x="1006" y="390"/>
                  <a:pt x="995" y="424"/>
                </a:cubicBezTo>
                <a:cubicBezTo>
                  <a:pt x="987" y="423"/>
                  <a:pt x="931" y="419"/>
                  <a:pt x="914" y="408"/>
                </a:cubicBezTo>
                <a:cubicBezTo>
                  <a:pt x="893" y="395"/>
                  <a:pt x="883" y="368"/>
                  <a:pt x="857" y="359"/>
                </a:cubicBezTo>
                <a:cubicBezTo>
                  <a:pt x="841" y="354"/>
                  <a:pt x="824" y="354"/>
                  <a:pt x="808" y="351"/>
                </a:cubicBezTo>
                <a:cubicBezTo>
                  <a:pt x="748" y="331"/>
                  <a:pt x="823" y="325"/>
                  <a:pt x="784" y="270"/>
                </a:cubicBezTo>
                <a:cubicBezTo>
                  <a:pt x="778" y="261"/>
                  <a:pt x="763" y="265"/>
                  <a:pt x="752" y="262"/>
                </a:cubicBezTo>
                <a:cubicBezTo>
                  <a:pt x="716" y="226"/>
                  <a:pt x="742" y="261"/>
                  <a:pt x="784" y="237"/>
                </a:cubicBezTo>
                <a:cubicBezTo>
                  <a:pt x="791" y="233"/>
                  <a:pt x="789" y="221"/>
                  <a:pt x="792" y="213"/>
                </a:cubicBezTo>
                <a:cubicBezTo>
                  <a:pt x="787" y="197"/>
                  <a:pt x="781" y="180"/>
                  <a:pt x="776" y="164"/>
                </a:cubicBezTo>
                <a:cubicBezTo>
                  <a:pt x="773" y="156"/>
                  <a:pt x="768" y="140"/>
                  <a:pt x="768" y="140"/>
                </a:cubicBezTo>
                <a:cubicBezTo>
                  <a:pt x="849" y="86"/>
                  <a:pt x="774" y="109"/>
                  <a:pt x="954" y="99"/>
                </a:cubicBezTo>
                <a:cubicBezTo>
                  <a:pt x="962" y="96"/>
                  <a:pt x="973" y="97"/>
                  <a:pt x="979" y="91"/>
                </a:cubicBezTo>
                <a:cubicBezTo>
                  <a:pt x="985" y="85"/>
                  <a:pt x="979" y="69"/>
                  <a:pt x="987" y="67"/>
                </a:cubicBezTo>
                <a:cubicBezTo>
                  <a:pt x="1011" y="61"/>
                  <a:pt x="1036" y="75"/>
                  <a:pt x="1060" y="75"/>
                </a:cubicBezTo>
              </a:path>
            </a:pathLst>
          </a:custGeom>
          <a:solidFill>
            <a:srgbClr val="FFFF00"/>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000000"/>
              </a:solidFill>
              <a:latin typeface="Arial" charset="0"/>
            </a:endParaRPr>
          </a:p>
        </p:txBody>
      </p:sp>
      <p:grpSp>
        <p:nvGrpSpPr>
          <p:cNvPr id="2" name="Group 18"/>
          <p:cNvGrpSpPr>
            <a:grpSpLocks/>
          </p:cNvGrpSpPr>
          <p:nvPr/>
        </p:nvGrpSpPr>
        <p:grpSpPr bwMode="auto">
          <a:xfrm rot="-1882992">
            <a:off x="784225" y="2246313"/>
            <a:ext cx="723900" cy="366712"/>
            <a:chOff x="2350" y="996"/>
            <a:chExt cx="456" cy="231"/>
          </a:xfrm>
        </p:grpSpPr>
        <p:sp>
          <p:nvSpPr>
            <p:cNvPr id="155691" name="Rectangle 19"/>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92" name="Text Box 20"/>
            <p:cNvSpPr txBox="1">
              <a:spLocks noChangeArrowheads="1"/>
            </p:cNvSpPr>
            <p:nvPr/>
          </p:nvSpPr>
          <p:spPr bwMode="auto">
            <a:xfrm>
              <a:off x="2358" y="996"/>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Gaul</a:t>
              </a:r>
            </a:p>
          </p:txBody>
        </p:sp>
      </p:grpSp>
      <p:grpSp>
        <p:nvGrpSpPr>
          <p:cNvPr id="3" name="Group 21"/>
          <p:cNvGrpSpPr>
            <a:grpSpLocks/>
          </p:cNvGrpSpPr>
          <p:nvPr/>
        </p:nvGrpSpPr>
        <p:grpSpPr bwMode="auto">
          <a:xfrm>
            <a:off x="2001838" y="2322513"/>
            <a:ext cx="723900" cy="366712"/>
            <a:chOff x="2350" y="994"/>
            <a:chExt cx="456" cy="231"/>
          </a:xfrm>
        </p:grpSpPr>
        <p:sp>
          <p:nvSpPr>
            <p:cNvPr id="155689" name="Rectangle 22"/>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90" name="Text Box 23"/>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Italy</a:t>
              </a:r>
            </a:p>
          </p:txBody>
        </p:sp>
      </p:grpSp>
      <p:grpSp>
        <p:nvGrpSpPr>
          <p:cNvPr id="4" name="Group 24"/>
          <p:cNvGrpSpPr>
            <a:grpSpLocks/>
          </p:cNvGrpSpPr>
          <p:nvPr/>
        </p:nvGrpSpPr>
        <p:grpSpPr bwMode="auto">
          <a:xfrm rot="-2218100">
            <a:off x="2862263" y="2206625"/>
            <a:ext cx="1231900" cy="366713"/>
            <a:chOff x="2350" y="994"/>
            <a:chExt cx="456" cy="231"/>
          </a:xfrm>
        </p:grpSpPr>
        <p:sp>
          <p:nvSpPr>
            <p:cNvPr id="155687" name="Rectangle 25"/>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88" name="Text Box 26"/>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Illyricum</a:t>
              </a:r>
            </a:p>
          </p:txBody>
        </p:sp>
      </p:grpSp>
      <p:grpSp>
        <p:nvGrpSpPr>
          <p:cNvPr id="5" name="Group 27"/>
          <p:cNvGrpSpPr>
            <a:grpSpLocks/>
          </p:cNvGrpSpPr>
          <p:nvPr/>
        </p:nvGrpSpPr>
        <p:grpSpPr bwMode="auto">
          <a:xfrm>
            <a:off x="3830638" y="3425825"/>
            <a:ext cx="723900" cy="366713"/>
            <a:chOff x="2350" y="994"/>
            <a:chExt cx="456" cy="231"/>
          </a:xfrm>
        </p:grpSpPr>
        <p:sp>
          <p:nvSpPr>
            <p:cNvPr id="155685" name="Rectangle 28"/>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5686" name="Text Box 29"/>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East</a:t>
              </a:r>
            </a:p>
          </p:txBody>
        </p:sp>
      </p:grpSp>
      <p:sp>
        <p:nvSpPr>
          <p:cNvPr id="88094" name="AutoShape 30"/>
          <p:cNvSpPr>
            <a:spLocks noChangeArrowheads="1"/>
          </p:cNvSpPr>
          <p:nvPr/>
        </p:nvSpPr>
        <p:spPr bwMode="auto">
          <a:xfrm rot="19838535" flipV="1">
            <a:off x="2370138" y="1368425"/>
            <a:ext cx="3821112" cy="161925"/>
          </a:xfrm>
          <a:prstGeom prst="leftArrow">
            <a:avLst>
              <a:gd name="adj1" fmla="val 50000"/>
              <a:gd name="adj2" fmla="val 58995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8095" name="Text Box 31"/>
          <p:cNvSpPr txBox="1">
            <a:spLocks noChangeArrowheads="1"/>
          </p:cNvSpPr>
          <p:nvPr/>
        </p:nvSpPr>
        <p:spPr bwMode="auto">
          <a:xfrm>
            <a:off x="3632200" y="962025"/>
            <a:ext cx="2941638" cy="4572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b="1">
                <a:solidFill>
                  <a:srgbClr val="000000"/>
                </a:solidFill>
                <a:effectLst>
                  <a:outerShdw blurRad="38100" dist="38100" dir="2700000" algn="tl">
                    <a:srgbClr val="C0C0C0"/>
                  </a:outerShdw>
                </a:effectLst>
                <a:latin typeface="Tahoma" pitchFamily="34" charset="0"/>
              </a:rPr>
              <a:t>Four Prefectures</a:t>
            </a:r>
            <a:r>
              <a:rPr lang="en-US" sz="2000" b="1">
                <a:solidFill>
                  <a:srgbClr val="3333CC"/>
                </a:solidFill>
                <a:effectLst>
                  <a:outerShdw blurRad="38100" dist="38100" dir="2700000" algn="tl">
                    <a:srgbClr val="C0C0C0"/>
                  </a:outerShdw>
                </a:effectLst>
                <a:latin typeface="Tahoma" pitchFamily="34" charset="0"/>
              </a:rPr>
              <a:t> </a:t>
            </a:r>
          </a:p>
        </p:txBody>
      </p:sp>
      <p:sp>
        <p:nvSpPr>
          <p:cNvPr id="88099" name="Text Box 35"/>
          <p:cNvSpPr txBox="1">
            <a:spLocks noChangeArrowheads="1"/>
          </p:cNvSpPr>
          <p:nvPr/>
        </p:nvSpPr>
        <p:spPr bwMode="auto">
          <a:xfrm>
            <a:off x="8045450" y="6327775"/>
            <a:ext cx="1060450"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C00000"/>
                </a:solidFill>
                <a:latin typeface="Arial" charset="0"/>
              </a:rPr>
              <a:t>Gibbon</a:t>
            </a:r>
          </a:p>
        </p:txBody>
      </p:sp>
      <p:sp>
        <p:nvSpPr>
          <p:cNvPr id="88100" name="Rectangle 36"/>
          <p:cNvSpPr>
            <a:spLocks noChangeArrowheads="1"/>
          </p:cNvSpPr>
          <p:nvPr/>
        </p:nvSpPr>
        <p:spPr bwMode="auto">
          <a:xfrm>
            <a:off x="0" y="5624513"/>
            <a:ext cx="2479675" cy="338137"/>
          </a:xfrm>
          <a:prstGeom prst="rect">
            <a:avLst/>
          </a:prstGeom>
          <a:solidFill>
            <a:schemeClr val="hlink"/>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88101" name="Text Box 37"/>
          <p:cNvSpPr txBox="1">
            <a:spLocks noChangeArrowheads="1"/>
          </p:cNvSpPr>
          <p:nvPr/>
        </p:nvSpPr>
        <p:spPr bwMode="auto">
          <a:xfrm>
            <a:off x="0" y="4675188"/>
            <a:ext cx="2974975" cy="1311275"/>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‘To kill with sword, and with hunger, and with death and with the beasts of the earth’.</a:t>
            </a:r>
          </a:p>
        </p:txBody>
      </p:sp>
      <p:sp>
        <p:nvSpPr>
          <p:cNvPr id="88102" name="Oval 38"/>
          <p:cNvSpPr>
            <a:spLocks noChangeArrowheads="1"/>
          </p:cNvSpPr>
          <p:nvPr/>
        </p:nvSpPr>
        <p:spPr bwMode="auto">
          <a:xfrm>
            <a:off x="1481138" y="4702175"/>
            <a:ext cx="914400" cy="363538"/>
          </a:xfrm>
          <a:prstGeom prst="ellipse">
            <a:avLst/>
          </a:prstGeom>
          <a:noFill/>
          <a:ln w="38100">
            <a:solidFill>
              <a:srgbClr val="FF0000"/>
            </a:solidFill>
            <a:round/>
            <a:headEnd/>
            <a:tailEnd/>
          </a:ln>
        </p:spPr>
        <p:txBody>
          <a:bodyPr wrap="none" anchor="ctr"/>
          <a:lstStyle/>
          <a:p>
            <a:pPr algn="ctr" fontAlgn="base">
              <a:spcBef>
                <a:spcPct val="0"/>
              </a:spcBef>
              <a:spcAft>
                <a:spcPct val="0"/>
              </a:spcAft>
            </a:pPr>
            <a:endParaRPr lang="en-AU" b="1">
              <a:solidFill>
                <a:srgbClr val="FF0000"/>
              </a:solidFill>
              <a:latin typeface="Arial" charset="0"/>
            </a:endParaRPr>
          </a:p>
        </p:txBody>
      </p:sp>
      <p:sp>
        <p:nvSpPr>
          <p:cNvPr id="88103" name="WordArt 39"/>
          <p:cNvSpPr>
            <a:spLocks noChangeArrowheads="1" noChangeShapeType="1" noTextEdit="1"/>
          </p:cNvSpPr>
          <p:nvPr/>
        </p:nvSpPr>
        <p:spPr bwMode="auto">
          <a:xfrm>
            <a:off x="614363" y="3716338"/>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solidFill>
                  <a:srgbClr val="FF0000"/>
                </a:solidFill>
                <a:latin typeface="Cooper Black"/>
              </a:rPr>
              <a:t>?</a:t>
            </a:r>
          </a:p>
        </p:txBody>
      </p:sp>
      <p:sp>
        <p:nvSpPr>
          <p:cNvPr id="88104" name="Line 40"/>
          <p:cNvSpPr>
            <a:spLocks noChangeShapeType="1"/>
          </p:cNvSpPr>
          <p:nvPr/>
        </p:nvSpPr>
        <p:spPr bwMode="auto">
          <a:xfrm>
            <a:off x="1103313" y="4282966"/>
            <a:ext cx="696912" cy="420688"/>
          </a:xfrm>
          <a:prstGeom prst="line">
            <a:avLst/>
          </a:prstGeom>
          <a:noFill/>
          <a:ln w="38100">
            <a:solidFill>
              <a:srgbClr val="FF0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88105" name="Oval 41"/>
          <p:cNvSpPr>
            <a:spLocks noChangeArrowheads="1"/>
          </p:cNvSpPr>
          <p:nvPr/>
        </p:nvSpPr>
        <p:spPr bwMode="auto">
          <a:xfrm>
            <a:off x="28575" y="5311775"/>
            <a:ext cx="812800" cy="363538"/>
          </a:xfrm>
          <a:prstGeom prst="ellipse">
            <a:avLst/>
          </a:prstGeom>
          <a:noFill/>
          <a:ln w="38100">
            <a:solidFill>
              <a:srgbClr val="FF0000"/>
            </a:solidFill>
            <a:round/>
            <a:headEnd/>
            <a:tailEnd/>
          </a:ln>
        </p:spPr>
        <p:txBody>
          <a:bodyPr wrap="none" anchor="ctr"/>
          <a:lstStyle/>
          <a:p>
            <a:pPr algn="ctr" fontAlgn="base">
              <a:spcBef>
                <a:spcPct val="0"/>
              </a:spcBef>
              <a:spcAft>
                <a:spcPct val="0"/>
              </a:spcAft>
            </a:pPr>
            <a:endParaRPr lang="en-AU" b="1">
              <a:solidFill>
                <a:srgbClr val="FF0000"/>
              </a:solidFill>
              <a:latin typeface="Arial" charset="0"/>
            </a:endParaRPr>
          </a:p>
        </p:txBody>
      </p:sp>
      <p:sp>
        <p:nvSpPr>
          <p:cNvPr id="88106" name="Freeform 42"/>
          <p:cNvSpPr>
            <a:spLocks/>
          </p:cNvSpPr>
          <p:nvPr/>
        </p:nvSpPr>
        <p:spPr bwMode="auto">
          <a:xfrm>
            <a:off x="14288" y="4267200"/>
            <a:ext cx="609600" cy="1058863"/>
          </a:xfrm>
          <a:custGeom>
            <a:avLst/>
            <a:gdLst>
              <a:gd name="T0" fmla="*/ 277217199 w 384"/>
              <a:gd name="T1" fmla="*/ 1680945985 h 667"/>
              <a:gd name="T2" fmla="*/ 115927200 w 384"/>
              <a:gd name="T3" fmla="*/ 529233067 h 667"/>
              <a:gd name="T4" fmla="*/ 967740089 w 384"/>
              <a:gd name="T5" fmla="*/ 0 h 667"/>
              <a:gd name="T6" fmla="*/ 0 60000 65536"/>
              <a:gd name="T7" fmla="*/ 0 60000 65536"/>
              <a:gd name="T8" fmla="*/ 0 60000 65536"/>
              <a:gd name="T9" fmla="*/ 0 w 384"/>
              <a:gd name="T10" fmla="*/ 0 h 667"/>
              <a:gd name="T11" fmla="*/ 384 w 384"/>
              <a:gd name="T12" fmla="*/ 667 h 667"/>
            </a:gdLst>
            <a:ahLst/>
            <a:cxnLst>
              <a:cxn ang="T6">
                <a:pos x="T0" y="T1"/>
              </a:cxn>
              <a:cxn ang="T7">
                <a:pos x="T2" y="T3"/>
              </a:cxn>
              <a:cxn ang="T8">
                <a:pos x="T4" y="T5"/>
              </a:cxn>
            </a:cxnLst>
            <a:rect l="T9" t="T10" r="T11" b="T12"/>
            <a:pathLst>
              <a:path w="384" h="667">
                <a:moveTo>
                  <a:pt x="110" y="667"/>
                </a:moveTo>
                <a:cubicBezTo>
                  <a:pt x="55" y="494"/>
                  <a:pt x="0" y="321"/>
                  <a:pt x="46" y="210"/>
                </a:cubicBezTo>
                <a:cubicBezTo>
                  <a:pt x="92" y="99"/>
                  <a:pt x="325" y="35"/>
                  <a:pt x="384" y="0"/>
                </a:cubicBezTo>
              </a:path>
            </a:pathLst>
          </a:custGeom>
          <a:noFill/>
          <a:ln w="38100">
            <a:solidFill>
              <a:srgbClr val="FF0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pic>
        <p:nvPicPr>
          <p:cNvPr id="88108" name="Picture 44"/>
          <p:cNvPicPr>
            <a:picLocks noChangeAspect="1" noChangeArrowheads="1"/>
          </p:cNvPicPr>
          <p:nvPr/>
        </p:nvPicPr>
        <p:blipFill>
          <a:blip r:embed="rId5" cstate="print"/>
          <a:srcRect l="-2600" t="-3809" r="-9494" b="65019"/>
          <a:stretch>
            <a:fillRect/>
          </a:stretch>
        </p:blipFill>
        <p:spPr bwMode="auto">
          <a:xfrm>
            <a:off x="2554014" y="4808483"/>
            <a:ext cx="3200400" cy="677918"/>
          </a:xfrm>
          <a:prstGeom prst="rect">
            <a:avLst/>
          </a:prstGeom>
          <a:ln>
            <a:noFill/>
          </a:ln>
          <a:effectLst>
            <a:softEdge rad="112500"/>
          </a:effectLst>
        </p:spPr>
      </p:pic>
      <p:pic>
        <p:nvPicPr>
          <p:cNvPr id="47" name="Picture 2" descr="Pale Horse"/>
          <p:cNvPicPr>
            <a:picLocks noChangeAspect="1" noChangeArrowheads="1"/>
          </p:cNvPicPr>
          <p:nvPr/>
        </p:nvPicPr>
        <p:blipFill>
          <a:blip r:embed="rId3" cstate="print"/>
          <a:srcRect l="5833" t="87223" r="27708"/>
          <a:stretch>
            <a:fillRect/>
          </a:stretch>
        </p:blipFill>
        <p:spPr bwMode="auto">
          <a:xfrm>
            <a:off x="38100" y="5981698"/>
            <a:ext cx="6228000" cy="898081"/>
          </a:xfrm>
          <a:prstGeom prst="rect">
            <a:avLst/>
          </a:prstGeom>
          <a:noFill/>
          <a:ln w="9525">
            <a:noFill/>
            <a:miter lim="800000"/>
            <a:headEnd/>
            <a:tailEnd/>
          </a:ln>
        </p:spPr>
      </p:pic>
      <p:sp>
        <p:nvSpPr>
          <p:cNvPr id="88096" name="Rectangle 32"/>
          <p:cNvSpPr>
            <a:spLocks noChangeArrowheads="1"/>
          </p:cNvSpPr>
          <p:nvPr/>
        </p:nvSpPr>
        <p:spPr bwMode="auto">
          <a:xfrm>
            <a:off x="6053138" y="749300"/>
            <a:ext cx="3096000" cy="6120000"/>
          </a:xfrm>
          <a:prstGeom prst="rect">
            <a:avLst/>
          </a:prstGeom>
          <a:solidFill>
            <a:srgbClr val="67B58E"/>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88097" name="Text Box 33"/>
          <p:cNvSpPr txBox="1">
            <a:spLocks noChangeArrowheads="1"/>
          </p:cNvSpPr>
          <p:nvPr/>
        </p:nvSpPr>
        <p:spPr bwMode="auto">
          <a:xfrm>
            <a:off x="6311900" y="836613"/>
            <a:ext cx="2628000" cy="2014537"/>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charset="0"/>
              </a:rPr>
              <a:t>Judgement</a:t>
            </a:r>
            <a:r>
              <a:rPr lang="en-US" b="1" dirty="0">
                <a:solidFill>
                  <a:srgbClr val="000000"/>
                </a:solidFill>
                <a:latin typeface="Arial" charset="0"/>
              </a:rPr>
              <a:t> brought home to the very heart and soul of the Empire in preparation for the final overthrow in the 6</a:t>
            </a:r>
            <a:r>
              <a:rPr lang="en-US" b="1" baseline="30000" dirty="0">
                <a:solidFill>
                  <a:srgbClr val="000000"/>
                </a:solidFill>
                <a:latin typeface="Arial" charset="0"/>
              </a:rPr>
              <a:t>th</a:t>
            </a:r>
            <a:r>
              <a:rPr lang="en-US" b="1" dirty="0">
                <a:solidFill>
                  <a:srgbClr val="000000"/>
                </a:solidFill>
                <a:latin typeface="Arial" charset="0"/>
              </a:rPr>
              <a:t> Seal.</a:t>
            </a:r>
          </a:p>
        </p:txBody>
      </p:sp>
      <p:sp>
        <p:nvSpPr>
          <p:cNvPr id="48" name="Text Box 35"/>
          <p:cNvSpPr txBox="1">
            <a:spLocks noChangeArrowheads="1"/>
          </p:cNvSpPr>
          <p:nvPr/>
        </p:nvSpPr>
        <p:spPr bwMode="auto">
          <a:xfrm>
            <a:off x="7872024" y="6403975"/>
            <a:ext cx="1060450"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CC0000"/>
                </a:solidFill>
                <a:latin typeface="Arial" charset="0"/>
              </a:rPr>
              <a:t>Gibbon</a:t>
            </a:r>
          </a:p>
        </p:txBody>
      </p:sp>
      <p:sp>
        <p:nvSpPr>
          <p:cNvPr id="46" name="Text Box 34"/>
          <p:cNvSpPr txBox="1">
            <a:spLocks noChangeArrowheads="1"/>
          </p:cNvSpPr>
          <p:nvPr/>
        </p:nvSpPr>
        <p:spPr bwMode="auto">
          <a:xfrm>
            <a:off x="6076950" y="2560076"/>
            <a:ext cx="3067050" cy="3693319"/>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a:solidFill>
                  <a:srgbClr val="000000"/>
                </a:solidFill>
                <a:latin typeface="Arial" charset="0"/>
              </a:rPr>
              <a:t>“</a:t>
            </a:r>
            <a:r>
              <a:rPr lang="en-US" b="1" dirty="0">
                <a:solidFill>
                  <a:srgbClr val="C00000"/>
                </a:solidFill>
                <a:latin typeface="Arial" charset="0"/>
              </a:rPr>
              <a:t>Famine</a:t>
            </a:r>
            <a:r>
              <a:rPr lang="en-US" b="1" dirty="0">
                <a:solidFill>
                  <a:srgbClr val="000000"/>
                </a:solidFill>
                <a:latin typeface="Arial" charset="0"/>
              </a:rPr>
              <a:t> </a:t>
            </a:r>
            <a:r>
              <a:rPr lang="en-US" dirty="0">
                <a:solidFill>
                  <a:srgbClr val="000000"/>
                </a:solidFill>
                <a:latin typeface="Arial" charset="0"/>
              </a:rPr>
              <a:t>is almost always followed by epidemic </a:t>
            </a:r>
            <a:r>
              <a:rPr lang="en-US" b="1" dirty="0">
                <a:solidFill>
                  <a:srgbClr val="C00000"/>
                </a:solidFill>
                <a:latin typeface="Arial" charset="0"/>
              </a:rPr>
              <a:t>diseases</a:t>
            </a:r>
            <a:r>
              <a:rPr lang="en-US" dirty="0">
                <a:solidFill>
                  <a:srgbClr val="000000"/>
                </a:solidFill>
                <a:latin typeface="Arial" charset="0"/>
              </a:rPr>
              <a:t>, the effect of scanty and unwholesome food. Other causes must, however, have contributed to the furious </a:t>
            </a:r>
            <a:r>
              <a:rPr lang="en-US" b="1" dirty="0">
                <a:solidFill>
                  <a:srgbClr val="C00000"/>
                </a:solidFill>
                <a:latin typeface="Arial" charset="0"/>
              </a:rPr>
              <a:t>plague</a:t>
            </a:r>
            <a:r>
              <a:rPr lang="en-US" dirty="0">
                <a:solidFill>
                  <a:srgbClr val="000000"/>
                </a:solidFill>
                <a:latin typeface="Arial" charset="0"/>
              </a:rPr>
              <a:t> which, from the year 250 to the year 265, raged without interruption in every province , every city, and almost every family of the Roman Empire .”</a:t>
            </a:r>
          </a:p>
        </p:txBody>
      </p:sp>
      <p:grpSp>
        <p:nvGrpSpPr>
          <p:cNvPr id="6" name="Group 55"/>
          <p:cNvGrpSpPr/>
          <p:nvPr/>
        </p:nvGrpSpPr>
        <p:grpSpPr>
          <a:xfrm>
            <a:off x="-144378" y="126340"/>
            <a:ext cx="5438274" cy="4108775"/>
            <a:chOff x="9144000" y="1570123"/>
            <a:chExt cx="5191587" cy="4081712"/>
          </a:xfrm>
        </p:grpSpPr>
        <p:grpSp>
          <p:nvGrpSpPr>
            <p:cNvPr id="7" name="Group 7"/>
            <p:cNvGrpSpPr>
              <a:grpSpLocks/>
            </p:cNvGrpSpPr>
            <p:nvPr/>
          </p:nvGrpSpPr>
          <p:grpSpPr bwMode="auto">
            <a:xfrm>
              <a:off x="9355556" y="1570123"/>
              <a:ext cx="4959350" cy="4065588"/>
              <a:chOff x="-1384" y="602"/>
              <a:chExt cx="3124" cy="2561"/>
            </a:xfrm>
          </p:grpSpPr>
          <p:pic>
            <p:nvPicPr>
              <p:cNvPr id="54" name="Picture 5" descr="roman"/>
              <p:cNvPicPr>
                <a:picLocks noChangeAspect="1" noChangeArrowheads="1"/>
              </p:cNvPicPr>
              <p:nvPr/>
            </p:nvPicPr>
            <p:blipFill>
              <a:blip r:embed="rId4" cstate="print"/>
              <a:srcRect t="3502" r="30769" b="7817"/>
              <a:stretch>
                <a:fillRect/>
              </a:stretch>
            </p:blipFill>
            <p:spPr bwMode="auto">
              <a:xfrm>
                <a:off x="-1384" y="602"/>
                <a:ext cx="3124" cy="2561"/>
              </a:xfrm>
              <a:prstGeom prst="rect">
                <a:avLst/>
              </a:prstGeom>
              <a:ln>
                <a:solidFill>
                  <a:schemeClr val="tx1"/>
                </a:solidFill>
              </a:ln>
              <a:effectLst>
                <a:outerShdw blurRad="292100" dist="139700" dir="2700000" algn="tl" rotWithShape="0">
                  <a:srgbClr val="333333">
                    <a:alpha val="65000"/>
                  </a:srgbClr>
                </a:outerShdw>
              </a:effectLst>
            </p:spPr>
          </p:pic>
          <p:sp>
            <p:nvSpPr>
              <p:cNvPr id="55" name="Oval 6"/>
              <p:cNvSpPr>
                <a:spLocks noChangeArrowheads="1"/>
              </p:cNvSpPr>
              <p:nvPr/>
            </p:nvSpPr>
            <p:spPr bwMode="auto">
              <a:xfrm rot="527262">
                <a:off x="-36" y="1621"/>
                <a:ext cx="403" cy="247"/>
              </a:xfrm>
              <a:prstGeom prst="ellipse">
                <a:avLst/>
              </a:prstGeom>
              <a:noFill/>
              <a:ln w="2857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pic>
          <p:nvPicPr>
            <p:cNvPr id="51" name="Picture 50" descr="cap046.bmp"/>
            <p:cNvPicPr>
              <a:picLocks noChangeAspect="1"/>
            </p:cNvPicPr>
            <p:nvPr/>
          </p:nvPicPr>
          <p:blipFill>
            <a:blip r:embed="rId6" cstate="print"/>
            <a:stretch>
              <a:fillRect/>
            </a:stretch>
          </p:blipFill>
          <p:spPr>
            <a:xfrm>
              <a:off x="9144000" y="3251535"/>
              <a:ext cx="3200400" cy="2400300"/>
            </a:xfrm>
            <a:prstGeom prst="rect">
              <a:avLst/>
            </a:prstGeom>
            <a:ln>
              <a:noFill/>
            </a:ln>
            <a:effectLst>
              <a:softEdge rad="635000"/>
            </a:effectLst>
          </p:spPr>
        </p:pic>
        <p:pic>
          <p:nvPicPr>
            <p:cNvPr id="52" name="Picture 2" descr="Pale Horse"/>
            <p:cNvPicPr>
              <a:picLocks noChangeAspect="1" noChangeArrowheads="1"/>
            </p:cNvPicPr>
            <p:nvPr/>
          </p:nvPicPr>
          <p:blipFill>
            <a:blip r:embed="rId3" cstate="print"/>
            <a:srcRect l="2016" t="87984" r="27553" b="-4112"/>
            <a:stretch>
              <a:fillRect/>
            </a:stretch>
          </p:blipFill>
          <p:spPr bwMode="auto">
            <a:xfrm>
              <a:off x="9367587" y="1589168"/>
              <a:ext cx="4968000" cy="606779"/>
            </a:xfrm>
            <a:prstGeom prst="rect">
              <a:avLst/>
            </a:prstGeom>
            <a:ln>
              <a:noFill/>
            </a:ln>
            <a:effectLst/>
            <a:scene3d>
              <a:camera prst="orthographicFront"/>
              <a:lightRig rig="threePt" dir="t"/>
            </a:scene3d>
            <a:sp3d>
              <a:bevelT w="152400" h="50800" prst="softRound"/>
            </a:sp3d>
          </p:spPr>
        </p:pic>
        <p:pic>
          <p:nvPicPr>
            <p:cNvPr id="53" name="Picture 2" descr="4thSeal Emperors"/>
            <p:cNvPicPr>
              <a:picLocks noChangeAspect="1" noChangeArrowheads="1"/>
            </p:cNvPicPr>
            <p:nvPr/>
          </p:nvPicPr>
          <p:blipFill>
            <a:blip r:embed="rId7" cstate="print"/>
            <a:srcRect t="13056" r="85625" b="68333"/>
            <a:stretch>
              <a:fillRect/>
            </a:stretch>
          </p:blipFill>
          <p:spPr bwMode="auto">
            <a:xfrm>
              <a:off x="12211050" y="1937085"/>
              <a:ext cx="1733550" cy="1683302"/>
            </a:xfrm>
            <a:prstGeom prst="ellipse">
              <a:avLst/>
            </a:prstGeom>
            <a:ln>
              <a:noFill/>
            </a:ln>
            <a:effectLst>
              <a:softEdge rad="127000"/>
            </a:effectLst>
          </p:spPr>
        </p:pic>
      </p:grpSp>
      <p:sp>
        <p:nvSpPr>
          <p:cNvPr id="57" name="Text Box 35"/>
          <p:cNvSpPr txBox="1">
            <a:spLocks noChangeArrowheads="1"/>
          </p:cNvSpPr>
          <p:nvPr/>
        </p:nvSpPr>
        <p:spPr bwMode="auto">
          <a:xfrm>
            <a:off x="7882530" y="6398715"/>
            <a:ext cx="1060450"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CC0000"/>
                </a:solidFill>
                <a:latin typeface="Arial" charset="0"/>
              </a:rPr>
              <a:t>Gibbon</a:t>
            </a:r>
          </a:p>
        </p:txBody>
      </p:sp>
      <p:sp>
        <p:nvSpPr>
          <p:cNvPr id="58" name="Oval 41"/>
          <p:cNvSpPr>
            <a:spLocks noChangeArrowheads="1"/>
          </p:cNvSpPr>
          <p:nvPr/>
        </p:nvSpPr>
        <p:spPr bwMode="auto">
          <a:xfrm>
            <a:off x="564605" y="5012230"/>
            <a:ext cx="1044000" cy="360000"/>
          </a:xfrm>
          <a:prstGeom prst="ellipse">
            <a:avLst/>
          </a:prstGeom>
          <a:noFill/>
          <a:ln w="38100">
            <a:solidFill>
              <a:srgbClr val="FF0000"/>
            </a:solidFill>
            <a:round/>
            <a:headEnd/>
            <a:tailEnd/>
          </a:ln>
        </p:spPr>
        <p:txBody>
          <a:bodyPr wrap="none" anchor="ctr"/>
          <a:lstStyle/>
          <a:p>
            <a:pPr algn="ctr" fontAlgn="base">
              <a:spcBef>
                <a:spcPct val="0"/>
              </a:spcBef>
              <a:spcAft>
                <a:spcPct val="0"/>
              </a:spcAft>
            </a:pPr>
            <a:endParaRPr lang="en-AU" b="1">
              <a:solidFill>
                <a:srgbClr val="FF0000"/>
              </a:solidFill>
              <a:latin typeface="Arial" charset="0"/>
            </a:endParaRPr>
          </a:p>
        </p:txBody>
      </p:sp>
      <p:sp>
        <p:nvSpPr>
          <p:cNvPr id="59" name="Freeform 42"/>
          <p:cNvSpPr>
            <a:spLocks/>
          </p:cNvSpPr>
          <p:nvPr/>
        </p:nvSpPr>
        <p:spPr bwMode="auto">
          <a:xfrm rot="20667294">
            <a:off x="328233" y="4322559"/>
            <a:ext cx="398015" cy="884091"/>
          </a:xfrm>
          <a:custGeom>
            <a:avLst/>
            <a:gdLst>
              <a:gd name="T0" fmla="*/ 277217199 w 384"/>
              <a:gd name="T1" fmla="*/ 1680945985 h 667"/>
              <a:gd name="T2" fmla="*/ 115927200 w 384"/>
              <a:gd name="T3" fmla="*/ 529233067 h 667"/>
              <a:gd name="T4" fmla="*/ 967740089 w 384"/>
              <a:gd name="T5" fmla="*/ 0 h 667"/>
              <a:gd name="T6" fmla="*/ 0 60000 65536"/>
              <a:gd name="T7" fmla="*/ 0 60000 65536"/>
              <a:gd name="T8" fmla="*/ 0 60000 65536"/>
              <a:gd name="T9" fmla="*/ 0 w 384"/>
              <a:gd name="T10" fmla="*/ 0 h 667"/>
              <a:gd name="T11" fmla="*/ 384 w 384"/>
              <a:gd name="T12" fmla="*/ 667 h 667"/>
            </a:gdLst>
            <a:ahLst/>
            <a:cxnLst>
              <a:cxn ang="T6">
                <a:pos x="T0" y="T1"/>
              </a:cxn>
              <a:cxn ang="T7">
                <a:pos x="T2" y="T3"/>
              </a:cxn>
              <a:cxn ang="T8">
                <a:pos x="T4" y="T5"/>
              </a:cxn>
            </a:cxnLst>
            <a:rect l="T9" t="T10" r="T11" b="T12"/>
            <a:pathLst>
              <a:path w="384" h="667">
                <a:moveTo>
                  <a:pt x="110" y="667"/>
                </a:moveTo>
                <a:cubicBezTo>
                  <a:pt x="55" y="494"/>
                  <a:pt x="0" y="321"/>
                  <a:pt x="46" y="210"/>
                </a:cubicBezTo>
                <a:cubicBezTo>
                  <a:pt x="92" y="99"/>
                  <a:pt x="325" y="35"/>
                  <a:pt x="384" y="0"/>
                </a:cubicBezTo>
              </a:path>
            </a:pathLst>
          </a:custGeom>
          <a:noFill/>
          <a:ln w="38100">
            <a:solidFill>
              <a:srgbClr val="FF0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60" name="Rectangle 19"/>
          <p:cNvSpPr>
            <a:spLocks noChangeArrowheads="1"/>
          </p:cNvSpPr>
          <p:nvPr/>
        </p:nvSpPr>
        <p:spPr bwMode="auto">
          <a:xfrm>
            <a:off x="2487604" y="5601124"/>
            <a:ext cx="1257717" cy="369332"/>
          </a:xfrm>
          <a:prstGeom prst="rect">
            <a:avLst/>
          </a:prstGeom>
          <a:noFill/>
          <a:ln w="9525">
            <a:noFill/>
            <a:miter lim="800000"/>
            <a:headEnd/>
            <a:tailEnd/>
          </a:ln>
        </p:spPr>
        <p:txBody>
          <a:bodyPr wrap="none">
            <a:spAutoFit/>
          </a:bodyPr>
          <a:lstStyle/>
          <a:p>
            <a:pPr fontAlgn="base">
              <a:spcBef>
                <a:spcPct val="0"/>
              </a:spcBef>
              <a:spcAft>
                <a:spcPct val="0"/>
              </a:spcAft>
            </a:pPr>
            <a:r>
              <a:rPr lang="en-US" b="1" dirty="0">
                <a:solidFill>
                  <a:srgbClr val="BC0000"/>
                </a:solidFill>
                <a:latin typeface="Arial" charset="0"/>
              </a:rPr>
              <a:t>Titus 1:12</a:t>
            </a:r>
          </a:p>
        </p:txBody>
      </p:sp>
      <p:sp>
        <p:nvSpPr>
          <p:cNvPr id="61" name="Rectangle 6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62" name="Picture 2" descr="2nd Seal Emperors"/>
          <p:cNvPicPr>
            <a:picLocks noChangeAspect="1" noChangeArrowheads="1"/>
          </p:cNvPicPr>
          <p:nvPr/>
        </p:nvPicPr>
        <p:blipFill>
          <a:blip r:embed="rId8" cstate="print"/>
          <a:srcRect/>
          <a:stretch>
            <a:fillRect/>
          </a:stretch>
        </p:blipFill>
        <p:spPr bwMode="auto">
          <a:xfrm>
            <a:off x="2525487" y="2089029"/>
            <a:ext cx="6323182" cy="43262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8095"/>
                                        </p:tgtEl>
                                        <p:attrNameLst>
                                          <p:attrName>style.visibility</p:attrName>
                                        </p:attrNameLst>
                                      </p:cBhvr>
                                      <p:to>
                                        <p:strVal val="visible"/>
                                      </p:to>
                                    </p:set>
                                    <p:anim calcmode="lin" valueType="num">
                                      <p:cBhvr>
                                        <p:cTn id="7" dur="1000" fill="hold"/>
                                        <p:tgtEl>
                                          <p:spTgt spid="88095"/>
                                        </p:tgtEl>
                                        <p:attrNameLst>
                                          <p:attrName>ppt_w</p:attrName>
                                        </p:attrNameLst>
                                      </p:cBhvr>
                                      <p:tavLst>
                                        <p:tav tm="0">
                                          <p:val>
                                            <p:strVal val="#ppt_w*0.70"/>
                                          </p:val>
                                        </p:tav>
                                        <p:tav tm="100000">
                                          <p:val>
                                            <p:strVal val="#ppt_w"/>
                                          </p:val>
                                        </p:tav>
                                      </p:tavLst>
                                    </p:anim>
                                    <p:anim calcmode="lin" valueType="num">
                                      <p:cBhvr>
                                        <p:cTn id="8" dur="1000" fill="hold"/>
                                        <p:tgtEl>
                                          <p:spTgt spid="88095"/>
                                        </p:tgtEl>
                                        <p:attrNameLst>
                                          <p:attrName>ppt_h</p:attrName>
                                        </p:attrNameLst>
                                      </p:cBhvr>
                                      <p:tavLst>
                                        <p:tav tm="0">
                                          <p:val>
                                            <p:strVal val="#ppt_h"/>
                                          </p:val>
                                        </p:tav>
                                        <p:tav tm="100000">
                                          <p:val>
                                            <p:strVal val="#ppt_h"/>
                                          </p:val>
                                        </p:tav>
                                      </p:tavLst>
                                    </p:anim>
                                    <p:animEffect transition="in" filter="fade">
                                      <p:cBhvr>
                                        <p:cTn id="9" dur="1000"/>
                                        <p:tgtEl>
                                          <p:spTgt spid="88095"/>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88073"/>
                                        </p:tgtEl>
                                        <p:attrNameLst>
                                          <p:attrName>style.visibility</p:attrName>
                                        </p:attrNameLst>
                                      </p:cBhvr>
                                      <p:to>
                                        <p:strVal val="visible"/>
                                      </p:to>
                                    </p:set>
                                    <p:animEffect transition="in" filter="fade">
                                      <p:cBhvr>
                                        <p:cTn id="13" dur="1000"/>
                                        <p:tgtEl>
                                          <p:spTgt spid="8807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8074"/>
                                        </p:tgtEl>
                                        <p:attrNameLst>
                                          <p:attrName>style.visibility</p:attrName>
                                        </p:attrNameLst>
                                      </p:cBhvr>
                                      <p:to>
                                        <p:strVal val="visible"/>
                                      </p:to>
                                    </p:set>
                                    <p:animEffect transition="in" filter="fade">
                                      <p:cBhvr>
                                        <p:cTn id="16" dur="1000"/>
                                        <p:tgtEl>
                                          <p:spTgt spid="88074"/>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8075"/>
                                        </p:tgtEl>
                                        <p:attrNameLst>
                                          <p:attrName>style.visibility</p:attrName>
                                        </p:attrNameLst>
                                      </p:cBhvr>
                                      <p:to>
                                        <p:strVal val="visible"/>
                                      </p:to>
                                    </p:set>
                                    <p:animEffect transition="in" filter="fade">
                                      <p:cBhvr>
                                        <p:cTn id="23" dur="1000"/>
                                        <p:tgtEl>
                                          <p:spTgt spid="8807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8078"/>
                                        </p:tgtEl>
                                        <p:attrNameLst>
                                          <p:attrName>style.visibility</p:attrName>
                                        </p:attrNameLst>
                                      </p:cBhvr>
                                      <p:to>
                                        <p:strVal val="visible"/>
                                      </p:to>
                                    </p:set>
                                    <p:animEffect transition="in" filter="fade">
                                      <p:cBhvr>
                                        <p:cTn id="26" dur="1000"/>
                                        <p:tgtEl>
                                          <p:spTgt spid="8807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8076"/>
                                        </p:tgtEl>
                                        <p:attrNameLst>
                                          <p:attrName>style.visibility</p:attrName>
                                        </p:attrNameLst>
                                      </p:cBhvr>
                                      <p:to>
                                        <p:strVal val="visible"/>
                                      </p:to>
                                    </p:set>
                                    <p:animEffect transition="in" filter="fade">
                                      <p:cBhvr>
                                        <p:cTn id="29" dur="1000"/>
                                        <p:tgtEl>
                                          <p:spTgt spid="8807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8077"/>
                                        </p:tgtEl>
                                        <p:attrNameLst>
                                          <p:attrName>style.visibility</p:attrName>
                                        </p:attrNameLst>
                                      </p:cBhvr>
                                      <p:to>
                                        <p:strVal val="visible"/>
                                      </p:to>
                                    </p:set>
                                    <p:animEffect transition="in" filter="fade">
                                      <p:cBhvr>
                                        <p:cTn id="32" dur="1000"/>
                                        <p:tgtEl>
                                          <p:spTgt spid="88077"/>
                                        </p:tgtEl>
                                      </p:cBhvr>
                                    </p:animEffect>
                                  </p:childTnLst>
                                </p:cTn>
                              </p:par>
                              <p:par>
                                <p:cTn id="33" presetID="10"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88079"/>
                                        </p:tgtEl>
                                        <p:attrNameLst>
                                          <p:attrName>style.visibility</p:attrName>
                                        </p:attrNameLst>
                                      </p:cBhvr>
                                      <p:to>
                                        <p:strVal val="visible"/>
                                      </p:to>
                                    </p:set>
                                    <p:animEffect transition="in" filter="fade">
                                      <p:cBhvr>
                                        <p:cTn id="39" dur="1000"/>
                                        <p:tgtEl>
                                          <p:spTgt spid="88079"/>
                                        </p:tgtEl>
                                      </p:cBhvr>
                                    </p:animEffect>
                                  </p:childTnLst>
                                </p:cTn>
                              </p:par>
                              <p:par>
                                <p:cTn id="40" presetID="10"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childTnLst>
                                </p:cTn>
                              </p:par>
                            </p:childTnLst>
                          </p:cTn>
                        </p:par>
                        <p:par>
                          <p:cTn id="43" fill="hold">
                            <p:stCondLst>
                              <p:cond delay="4000"/>
                            </p:stCondLst>
                            <p:childTnLst>
                              <p:par>
                                <p:cTn id="44" presetID="10" presetClass="entr" presetSubtype="0" fill="hold" grpId="0" nodeType="afterEffect">
                                  <p:stCondLst>
                                    <p:cond delay="0"/>
                                  </p:stCondLst>
                                  <p:childTnLst>
                                    <p:set>
                                      <p:cBhvr>
                                        <p:cTn id="45" dur="1" fill="hold">
                                          <p:stCondLst>
                                            <p:cond delay="0"/>
                                          </p:stCondLst>
                                        </p:cTn>
                                        <p:tgtEl>
                                          <p:spTgt spid="88080"/>
                                        </p:tgtEl>
                                        <p:attrNameLst>
                                          <p:attrName>style.visibility</p:attrName>
                                        </p:attrNameLst>
                                      </p:cBhvr>
                                      <p:to>
                                        <p:strVal val="visible"/>
                                      </p:to>
                                    </p:set>
                                    <p:animEffect transition="in" filter="fade">
                                      <p:cBhvr>
                                        <p:cTn id="46" dur="2000"/>
                                        <p:tgtEl>
                                          <p:spTgt spid="8808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8081"/>
                                        </p:tgtEl>
                                        <p:attrNameLst>
                                          <p:attrName>style.visibility</p:attrName>
                                        </p:attrNameLst>
                                      </p:cBhvr>
                                      <p:to>
                                        <p:strVal val="visible"/>
                                      </p:to>
                                    </p:set>
                                    <p:animEffect transition="in" filter="fade">
                                      <p:cBhvr>
                                        <p:cTn id="49" dur="1000"/>
                                        <p:tgtEl>
                                          <p:spTgt spid="88081"/>
                                        </p:tgtEl>
                                      </p:cBhvr>
                                    </p:animEffect>
                                  </p:childTnLst>
                                </p:cTn>
                              </p:par>
                              <p:par>
                                <p:cTn id="50" presetID="10" presetClass="entr" presetSubtype="0"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1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88094"/>
                                        </p:tgtEl>
                                        <p:attrNameLst>
                                          <p:attrName>style.visibility</p:attrName>
                                        </p:attrNameLst>
                                      </p:cBhvr>
                                      <p:to>
                                        <p:strVal val="visible"/>
                                      </p:to>
                                    </p:set>
                                    <p:anim calcmode="lin" valueType="num">
                                      <p:cBhvr>
                                        <p:cTn id="57" dur="1000" fill="hold"/>
                                        <p:tgtEl>
                                          <p:spTgt spid="88094"/>
                                        </p:tgtEl>
                                        <p:attrNameLst>
                                          <p:attrName>ppt_w</p:attrName>
                                        </p:attrNameLst>
                                      </p:cBhvr>
                                      <p:tavLst>
                                        <p:tav tm="0">
                                          <p:val>
                                            <p:strVal val="#ppt_w*0.70"/>
                                          </p:val>
                                        </p:tav>
                                        <p:tav tm="100000">
                                          <p:val>
                                            <p:strVal val="#ppt_w"/>
                                          </p:val>
                                        </p:tav>
                                      </p:tavLst>
                                    </p:anim>
                                    <p:anim calcmode="lin" valueType="num">
                                      <p:cBhvr>
                                        <p:cTn id="58" dur="1000" fill="hold"/>
                                        <p:tgtEl>
                                          <p:spTgt spid="88094"/>
                                        </p:tgtEl>
                                        <p:attrNameLst>
                                          <p:attrName>ppt_h</p:attrName>
                                        </p:attrNameLst>
                                      </p:cBhvr>
                                      <p:tavLst>
                                        <p:tav tm="0">
                                          <p:val>
                                            <p:strVal val="#ppt_h"/>
                                          </p:val>
                                        </p:tav>
                                        <p:tav tm="100000">
                                          <p:val>
                                            <p:strVal val="#ppt_h"/>
                                          </p:val>
                                        </p:tav>
                                      </p:tavLst>
                                    </p:anim>
                                    <p:animEffect transition="in" filter="fade">
                                      <p:cBhvr>
                                        <p:cTn id="59" dur="1000"/>
                                        <p:tgtEl>
                                          <p:spTgt spid="8809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8096"/>
                                        </p:tgtEl>
                                        <p:attrNameLst>
                                          <p:attrName>style.visibility</p:attrName>
                                        </p:attrNameLst>
                                      </p:cBhvr>
                                      <p:to>
                                        <p:strVal val="visible"/>
                                      </p:to>
                                    </p:set>
                                    <p:animEffect transition="in" filter="fade">
                                      <p:cBhvr>
                                        <p:cTn id="62" dur="2000"/>
                                        <p:tgtEl>
                                          <p:spTgt spid="88096"/>
                                        </p:tgtEl>
                                      </p:cBhvr>
                                    </p:animEffect>
                                  </p:childTnLst>
                                </p:cTn>
                              </p:par>
                            </p:childTnLst>
                          </p:cTn>
                        </p:par>
                        <p:par>
                          <p:cTn id="63" fill="hold">
                            <p:stCondLst>
                              <p:cond delay="2000"/>
                            </p:stCondLst>
                            <p:childTnLst>
                              <p:par>
                                <p:cTn id="64" presetID="55" presetClass="entr" presetSubtype="0" fill="hold" grpId="0" nodeType="afterEffect">
                                  <p:stCondLst>
                                    <p:cond delay="0"/>
                                  </p:stCondLst>
                                  <p:childTnLst>
                                    <p:set>
                                      <p:cBhvr>
                                        <p:cTn id="65" dur="1" fill="hold">
                                          <p:stCondLst>
                                            <p:cond delay="0"/>
                                          </p:stCondLst>
                                        </p:cTn>
                                        <p:tgtEl>
                                          <p:spTgt spid="88097"/>
                                        </p:tgtEl>
                                        <p:attrNameLst>
                                          <p:attrName>style.visibility</p:attrName>
                                        </p:attrNameLst>
                                      </p:cBhvr>
                                      <p:to>
                                        <p:strVal val="visible"/>
                                      </p:to>
                                    </p:set>
                                    <p:anim calcmode="lin" valueType="num">
                                      <p:cBhvr>
                                        <p:cTn id="66" dur="1000" fill="hold"/>
                                        <p:tgtEl>
                                          <p:spTgt spid="88097"/>
                                        </p:tgtEl>
                                        <p:attrNameLst>
                                          <p:attrName>ppt_w</p:attrName>
                                        </p:attrNameLst>
                                      </p:cBhvr>
                                      <p:tavLst>
                                        <p:tav tm="0">
                                          <p:val>
                                            <p:strVal val="#ppt_w*0.70"/>
                                          </p:val>
                                        </p:tav>
                                        <p:tav tm="100000">
                                          <p:val>
                                            <p:strVal val="#ppt_w"/>
                                          </p:val>
                                        </p:tav>
                                      </p:tavLst>
                                    </p:anim>
                                    <p:anim calcmode="lin" valueType="num">
                                      <p:cBhvr>
                                        <p:cTn id="67" dur="1000" fill="hold"/>
                                        <p:tgtEl>
                                          <p:spTgt spid="88097"/>
                                        </p:tgtEl>
                                        <p:attrNameLst>
                                          <p:attrName>ppt_h</p:attrName>
                                        </p:attrNameLst>
                                      </p:cBhvr>
                                      <p:tavLst>
                                        <p:tav tm="0">
                                          <p:val>
                                            <p:strVal val="#ppt_h"/>
                                          </p:val>
                                        </p:tav>
                                        <p:tav tm="100000">
                                          <p:val>
                                            <p:strVal val="#ppt_h"/>
                                          </p:val>
                                        </p:tav>
                                      </p:tavLst>
                                    </p:anim>
                                    <p:animEffect transition="in" filter="fade">
                                      <p:cBhvr>
                                        <p:cTn id="68" dur="1000"/>
                                        <p:tgtEl>
                                          <p:spTgt spid="88097"/>
                                        </p:tgtEl>
                                      </p:cBhvr>
                                    </p:animEffect>
                                  </p:childTnLst>
                                </p:cTn>
                              </p:par>
                            </p:childTnLst>
                          </p:cTn>
                        </p:par>
                      </p:childTnLst>
                    </p:cTn>
                  </p:par>
                  <p:par>
                    <p:cTn id="69" fill="hold">
                      <p:stCondLst>
                        <p:cond delay="indefinite"/>
                      </p:stCondLst>
                      <p:childTnLst>
                        <p:par>
                          <p:cTn id="70" fill="hold">
                            <p:stCondLst>
                              <p:cond delay="0"/>
                            </p:stCondLst>
                            <p:childTnLst>
                              <p:par>
                                <p:cTn id="71" presetID="55" presetClass="entr" presetSubtype="0" fill="hold" grpId="0" nodeType="clickEffect">
                                  <p:stCondLst>
                                    <p:cond delay="0"/>
                                  </p:stCondLst>
                                  <p:childTnLst>
                                    <p:set>
                                      <p:cBhvr>
                                        <p:cTn id="72" dur="1" fill="hold">
                                          <p:stCondLst>
                                            <p:cond delay="0"/>
                                          </p:stCondLst>
                                        </p:cTn>
                                        <p:tgtEl>
                                          <p:spTgt spid="88101"/>
                                        </p:tgtEl>
                                        <p:attrNameLst>
                                          <p:attrName>style.visibility</p:attrName>
                                        </p:attrNameLst>
                                      </p:cBhvr>
                                      <p:to>
                                        <p:strVal val="visible"/>
                                      </p:to>
                                    </p:set>
                                    <p:anim calcmode="lin" valueType="num">
                                      <p:cBhvr>
                                        <p:cTn id="73" dur="1000" fill="hold"/>
                                        <p:tgtEl>
                                          <p:spTgt spid="88101"/>
                                        </p:tgtEl>
                                        <p:attrNameLst>
                                          <p:attrName>ppt_w</p:attrName>
                                        </p:attrNameLst>
                                      </p:cBhvr>
                                      <p:tavLst>
                                        <p:tav tm="0">
                                          <p:val>
                                            <p:strVal val="#ppt_w*0.70"/>
                                          </p:val>
                                        </p:tav>
                                        <p:tav tm="100000">
                                          <p:val>
                                            <p:strVal val="#ppt_w"/>
                                          </p:val>
                                        </p:tav>
                                      </p:tavLst>
                                    </p:anim>
                                    <p:anim calcmode="lin" valueType="num">
                                      <p:cBhvr>
                                        <p:cTn id="74" dur="1000" fill="hold"/>
                                        <p:tgtEl>
                                          <p:spTgt spid="88101"/>
                                        </p:tgtEl>
                                        <p:attrNameLst>
                                          <p:attrName>ppt_h</p:attrName>
                                        </p:attrNameLst>
                                      </p:cBhvr>
                                      <p:tavLst>
                                        <p:tav tm="0">
                                          <p:val>
                                            <p:strVal val="#ppt_h"/>
                                          </p:val>
                                        </p:tav>
                                        <p:tav tm="100000">
                                          <p:val>
                                            <p:strVal val="#ppt_h"/>
                                          </p:val>
                                        </p:tav>
                                      </p:tavLst>
                                    </p:anim>
                                    <p:animEffect transition="in" filter="fade">
                                      <p:cBhvr>
                                        <p:cTn id="75" dur="1000"/>
                                        <p:tgtEl>
                                          <p:spTgt spid="88101"/>
                                        </p:tgtEl>
                                      </p:cBhvr>
                                    </p:animEffect>
                                  </p:childTnLst>
                                </p:cTn>
                              </p:par>
                            </p:childTnLst>
                          </p:cTn>
                        </p:par>
                      </p:childTnLst>
                    </p:cTn>
                  </p:par>
                  <p:par>
                    <p:cTn id="76" fill="hold">
                      <p:stCondLst>
                        <p:cond delay="indefinite"/>
                      </p:stCondLst>
                      <p:childTnLst>
                        <p:par>
                          <p:cTn id="77" fill="hold">
                            <p:stCondLst>
                              <p:cond delay="0"/>
                            </p:stCondLst>
                            <p:childTnLst>
                              <p:par>
                                <p:cTn id="78" presetID="55" presetClass="entr" presetSubtype="0" fill="hold" grpId="0" nodeType="clickEffect">
                                  <p:stCondLst>
                                    <p:cond delay="0"/>
                                  </p:stCondLst>
                                  <p:childTnLst>
                                    <p:set>
                                      <p:cBhvr>
                                        <p:cTn id="79" dur="1" fill="hold">
                                          <p:stCondLst>
                                            <p:cond delay="0"/>
                                          </p:stCondLst>
                                        </p:cTn>
                                        <p:tgtEl>
                                          <p:spTgt spid="88102"/>
                                        </p:tgtEl>
                                        <p:attrNameLst>
                                          <p:attrName>style.visibility</p:attrName>
                                        </p:attrNameLst>
                                      </p:cBhvr>
                                      <p:to>
                                        <p:strVal val="visible"/>
                                      </p:to>
                                    </p:set>
                                    <p:anim calcmode="lin" valueType="num">
                                      <p:cBhvr>
                                        <p:cTn id="80" dur="1000" fill="hold"/>
                                        <p:tgtEl>
                                          <p:spTgt spid="88102"/>
                                        </p:tgtEl>
                                        <p:attrNameLst>
                                          <p:attrName>ppt_w</p:attrName>
                                        </p:attrNameLst>
                                      </p:cBhvr>
                                      <p:tavLst>
                                        <p:tav tm="0">
                                          <p:val>
                                            <p:strVal val="#ppt_w*0.70"/>
                                          </p:val>
                                        </p:tav>
                                        <p:tav tm="100000">
                                          <p:val>
                                            <p:strVal val="#ppt_w"/>
                                          </p:val>
                                        </p:tav>
                                      </p:tavLst>
                                    </p:anim>
                                    <p:anim calcmode="lin" valueType="num">
                                      <p:cBhvr>
                                        <p:cTn id="81" dur="1000" fill="hold"/>
                                        <p:tgtEl>
                                          <p:spTgt spid="88102"/>
                                        </p:tgtEl>
                                        <p:attrNameLst>
                                          <p:attrName>ppt_h</p:attrName>
                                        </p:attrNameLst>
                                      </p:cBhvr>
                                      <p:tavLst>
                                        <p:tav tm="0">
                                          <p:val>
                                            <p:strVal val="#ppt_h"/>
                                          </p:val>
                                        </p:tav>
                                        <p:tav tm="100000">
                                          <p:val>
                                            <p:strVal val="#ppt_h"/>
                                          </p:val>
                                        </p:tav>
                                      </p:tavLst>
                                    </p:anim>
                                    <p:animEffect transition="in" filter="fade">
                                      <p:cBhvr>
                                        <p:cTn id="82" dur="1000"/>
                                        <p:tgtEl>
                                          <p:spTgt spid="88102"/>
                                        </p:tgtEl>
                                      </p:cBhvr>
                                    </p:animEffect>
                                  </p:childTnLst>
                                </p:cTn>
                              </p:par>
                              <p:par>
                                <p:cTn id="83" presetID="55" presetClass="entr" presetSubtype="0" fill="hold" grpId="0" nodeType="withEffect">
                                  <p:stCondLst>
                                    <p:cond delay="0"/>
                                  </p:stCondLst>
                                  <p:childTnLst>
                                    <p:set>
                                      <p:cBhvr>
                                        <p:cTn id="84" dur="1" fill="hold">
                                          <p:stCondLst>
                                            <p:cond delay="0"/>
                                          </p:stCondLst>
                                        </p:cTn>
                                        <p:tgtEl>
                                          <p:spTgt spid="88104"/>
                                        </p:tgtEl>
                                        <p:attrNameLst>
                                          <p:attrName>style.visibility</p:attrName>
                                        </p:attrNameLst>
                                      </p:cBhvr>
                                      <p:to>
                                        <p:strVal val="visible"/>
                                      </p:to>
                                    </p:set>
                                    <p:anim calcmode="lin" valueType="num">
                                      <p:cBhvr>
                                        <p:cTn id="85" dur="1000" fill="hold"/>
                                        <p:tgtEl>
                                          <p:spTgt spid="88104"/>
                                        </p:tgtEl>
                                        <p:attrNameLst>
                                          <p:attrName>ppt_w</p:attrName>
                                        </p:attrNameLst>
                                      </p:cBhvr>
                                      <p:tavLst>
                                        <p:tav tm="0">
                                          <p:val>
                                            <p:strVal val="#ppt_w*0.70"/>
                                          </p:val>
                                        </p:tav>
                                        <p:tav tm="100000">
                                          <p:val>
                                            <p:strVal val="#ppt_w"/>
                                          </p:val>
                                        </p:tav>
                                      </p:tavLst>
                                    </p:anim>
                                    <p:anim calcmode="lin" valueType="num">
                                      <p:cBhvr>
                                        <p:cTn id="86" dur="1000" fill="hold"/>
                                        <p:tgtEl>
                                          <p:spTgt spid="88104"/>
                                        </p:tgtEl>
                                        <p:attrNameLst>
                                          <p:attrName>ppt_h</p:attrName>
                                        </p:attrNameLst>
                                      </p:cBhvr>
                                      <p:tavLst>
                                        <p:tav tm="0">
                                          <p:val>
                                            <p:strVal val="#ppt_h"/>
                                          </p:val>
                                        </p:tav>
                                        <p:tav tm="100000">
                                          <p:val>
                                            <p:strVal val="#ppt_h"/>
                                          </p:val>
                                        </p:tav>
                                      </p:tavLst>
                                    </p:anim>
                                    <p:animEffect transition="in" filter="fade">
                                      <p:cBhvr>
                                        <p:cTn id="87" dur="1000"/>
                                        <p:tgtEl>
                                          <p:spTgt spid="88104"/>
                                        </p:tgtEl>
                                      </p:cBhvr>
                                    </p:animEffect>
                                  </p:childTnLst>
                                </p:cTn>
                              </p:par>
                            </p:childTnLst>
                          </p:cTn>
                        </p:par>
                        <p:par>
                          <p:cTn id="88" fill="hold">
                            <p:stCondLst>
                              <p:cond delay="1000"/>
                            </p:stCondLst>
                            <p:childTnLst>
                              <p:par>
                                <p:cTn id="89" presetID="55" presetClass="entr" presetSubtype="0" fill="hold" grpId="0" nodeType="afterEffect">
                                  <p:stCondLst>
                                    <p:cond delay="0"/>
                                  </p:stCondLst>
                                  <p:childTnLst>
                                    <p:set>
                                      <p:cBhvr>
                                        <p:cTn id="90" dur="1" fill="hold">
                                          <p:stCondLst>
                                            <p:cond delay="0"/>
                                          </p:stCondLst>
                                        </p:cTn>
                                        <p:tgtEl>
                                          <p:spTgt spid="88103"/>
                                        </p:tgtEl>
                                        <p:attrNameLst>
                                          <p:attrName>style.visibility</p:attrName>
                                        </p:attrNameLst>
                                      </p:cBhvr>
                                      <p:to>
                                        <p:strVal val="visible"/>
                                      </p:to>
                                    </p:set>
                                    <p:anim calcmode="lin" valueType="num">
                                      <p:cBhvr>
                                        <p:cTn id="91" dur="1000" fill="hold"/>
                                        <p:tgtEl>
                                          <p:spTgt spid="88103"/>
                                        </p:tgtEl>
                                        <p:attrNameLst>
                                          <p:attrName>ppt_w</p:attrName>
                                        </p:attrNameLst>
                                      </p:cBhvr>
                                      <p:tavLst>
                                        <p:tav tm="0">
                                          <p:val>
                                            <p:strVal val="#ppt_w*0.70"/>
                                          </p:val>
                                        </p:tav>
                                        <p:tav tm="100000">
                                          <p:val>
                                            <p:strVal val="#ppt_w"/>
                                          </p:val>
                                        </p:tav>
                                      </p:tavLst>
                                    </p:anim>
                                    <p:anim calcmode="lin" valueType="num">
                                      <p:cBhvr>
                                        <p:cTn id="92" dur="1000" fill="hold"/>
                                        <p:tgtEl>
                                          <p:spTgt spid="88103"/>
                                        </p:tgtEl>
                                        <p:attrNameLst>
                                          <p:attrName>ppt_h</p:attrName>
                                        </p:attrNameLst>
                                      </p:cBhvr>
                                      <p:tavLst>
                                        <p:tav tm="0">
                                          <p:val>
                                            <p:strVal val="#ppt_h"/>
                                          </p:val>
                                        </p:tav>
                                        <p:tav tm="100000">
                                          <p:val>
                                            <p:strVal val="#ppt_h"/>
                                          </p:val>
                                        </p:tav>
                                      </p:tavLst>
                                    </p:anim>
                                    <p:animEffect transition="in" filter="fade">
                                      <p:cBhvr>
                                        <p:cTn id="93" dur="1000"/>
                                        <p:tgtEl>
                                          <p:spTgt spid="88103"/>
                                        </p:tgtEl>
                                      </p:cBhvr>
                                    </p:animEffect>
                                  </p:childTnLst>
                                </p:cTn>
                              </p:par>
                            </p:childTnLst>
                          </p:cTn>
                        </p:par>
                        <p:par>
                          <p:cTn id="94" fill="hold">
                            <p:stCondLst>
                              <p:cond delay="2000"/>
                            </p:stCondLst>
                            <p:childTnLst>
                              <p:par>
                                <p:cTn id="95" presetID="9" presetClass="entr" presetSubtype="0" fill="hold" nodeType="afterEffect">
                                  <p:stCondLst>
                                    <p:cond delay="0"/>
                                  </p:stCondLst>
                                  <p:childTnLst>
                                    <p:set>
                                      <p:cBhvr>
                                        <p:cTn id="96" dur="1" fill="hold">
                                          <p:stCondLst>
                                            <p:cond delay="0"/>
                                          </p:stCondLst>
                                        </p:cTn>
                                        <p:tgtEl>
                                          <p:spTgt spid="88108"/>
                                        </p:tgtEl>
                                        <p:attrNameLst>
                                          <p:attrName>style.visibility</p:attrName>
                                        </p:attrNameLst>
                                      </p:cBhvr>
                                      <p:to>
                                        <p:strVal val="visible"/>
                                      </p:to>
                                    </p:set>
                                    <p:animEffect transition="in" filter="dissolve">
                                      <p:cBhvr>
                                        <p:cTn id="97" dur="2000"/>
                                        <p:tgtEl>
                                          <p:spTgt spid="88108"/>
                                        </p:tgtEl>
                                      </p:cBhvr>
                                    </p:animEffect>
                                  </p:childTnLst>
                                </p:cTn>
                              </p:par>
                            </p:childTnLst>
                          </p:cTn>
                        </p:par>
                      </p:childTnLst>
                    </p:cTn>
                  </p:par>
                  <p:par>
                    <p:cTn id="98" fill="hold">
                      <p:stCondLst>
                        <p:cond delay="indefinite"/>
                      </p:stCondLst>
                      <p:childTnLst>
                        <p:par>
                          <p:cTn id="99" fill="hold">
                            <p:stCondLst>
                              <p:cond delay="0"/>
                            </p:stCondLst>
                            <p:childTnLst>
                              <p:par>
                                <p:cTn id="100" presetID="23" presetClass="entr" presetSubtype="16" fill="hold" nodeType="clickEffect">
                                  <p:stCondLst>
                                    <p:cond delay="0"/>
                                  </p:stCondLst>
                                  <p:childTnLst>
                                    <p:set>
                                      <p:cBhvr>
                                        <p:cTn id="101" dur="1" fill="hold">
                                          <p:stCondLst>
                                            <p:cond delay="0"/>
                                          </p:stCondLst>
                                        </p:cTn>
                                        <p:tgtEl>
                                          <p:spTgt spid="6"/>
                                        </p:tgtEl>
                                        <p:attrNameLst>
                                          <p:attrName>style.visibility</p:attrName>
                                        </p:attrNameLst>
                                      </p:cBhvr>
                                      <p:to>
                                        <p:strVal val="visible"/>
                                      </p:to>
                                    </p:set>
                                    <p:anim calcmode="lin" valueType="num">
                                      <p:cBhvr>
                                        <p:cTn id="102" dur="2000" fill="hold"/>
                                        <p:tgtEl>
                                          <p:spTgt spid="6"/>
                                        </p:tgtEl>
                                        <p:attrNameLst>
                                          <p:attrName>ppt_w</p:attrName>
                                        </p:attrNameLst>
                                      </p:cBhvr>
                                      <p:tavLst>
                                        <p:tav tm="0">
                                          <p:val>
                                            <p:fltVal val="0"/>
                                          </p:val>
                                        </p:tav>
                                        <p:tav tm="100000">
                                          <p:val>
                                            <p:strVal val="#ppt_w"/>
                                          </p:val>
                                        </p:tav>
                                      </p:tavLst>
                                    </p:anim>
                                    <p:anim calcmode="lin" valueType="num">
                                      <p:cBhvr>
                                        <p:cTn id="103" dur="20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55" presetClass="entr" presetSubtype="0" fill="hold" nodeType="clickEffect">
                                  <p:stCondLst>
                                    <p:cond delay="0"/>
                                  </p:stCondLst>
                                  <p:childTnLst>
                                    <p:set>
                                      <p:cBhvr>
                                        <p:cTn id="107" dur="1" fill="hold">
                                          <p:stCondLst>
                                            <p:cond delay="0"/>
                                          </p:stCondLst>
                                        </p:cTn>
                                        <p:tgtEl>
                                          <p:spTgt spid="62"/>
                                        </p:tgtEl>
                                        <p:attrNameLst>
                                          <p:attrName>style.visibility</p:attrName>
                                        </p:attrNameLst>
                                      </p:cBhvr>
                                      <p:to>
                                        <p:strVal val="visible"/>
                                      </p:to>
                                    </p:set>
                                    <p:anim calcmode="lin" valueType="num">
                                      <p:cBhvr>
                                        <p:cTn id="108" dur="1000" fill="hold"/>
                                        <p:tgtEl>
                                          <p:spTgt spid="62"/>
                                        </p:tgtEl>
                                        <p:attrNameLst>
                                          <p:attrName>ppt_w</p:attrName>
                                        </p:attrNameLst>
                                      </p:cBhvr>
                                      <p:tavLst>
                                        <p:tav tm="0">
                                          <p:val>
                                            <p:strVal val="#ppt_w*0.70"/>
                                          </p:val>
                                        </p:tav>
                                        <p:tav tm="100000">
                                          <p:val>
                                            <p:strVal val="#ppt_w"/>
                                          </p:val>
                                        </p:tav>
                                      </p:tavLst>
                                    </p:anim>
                                    <p:anim calcmode="lin" valueType="num">
                                      <p:cBhvr>
                                        <p:cTn id="109" dur="1000" fill="hold"/>
                                        <p:tgtEl>
                                          <p:spTgt spid="62"/>
                                        </p:tgtEl>
                                        <p:attrNameLst>
                                          <p:attrName>ppt_h</p:attrName>
                                        </p:attrNameLst>
                                      </p:cBhvr>
                                      <p:tavLst>
                                        <p:tav tm="0">
                                          <p:val>
                                            <p:strVal val="#ppt_h"/>
                                          </p:val>
                                        </p:tav>
                                        <p:tav tm="100000">
                                          <p:val>
                                            <p:strVal val="#ppt_h"/>
                                          </p:val>
                                        </p:tav>
                                      </p:tavLst>
                                    </p:anim>
                                    <p:animEffect transition="in" filter="fade">
                                      <p:cBhvr>
                                        <p:cTn id="110" dur="1000"/>
                                        <p:tgtEl>
                                          <p:spTgt spid="62"/>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xit" presetSubtype="0" fill="hold" nodeType="clickEffect">
                                  <p:stCondLst>
                                    <p:cond delay="0"/>
                                  </p:stCondLst>
                                  <p:childTnLst>
                                    <p:anim calcmode="lin" valueType="num">
                                      <p:cBhvr>
                                        <p:cTn id="114" dur="2000"/>
                                        <p:tgtEl>
                                          <p:spTgt spid="62"/>
                                        </p:tgtEl>
                                        <p:attrNameLst>
                                          <p:attrName>ppt_w</p:attrName>
                                        </p:attrNameLst>
                                      </p:cBhvr>
                                      <p:tavLst>
                                        <p:tav tm="0">
                                          <p:val>
                                            <p:strVal val="ppt_w"/>
                                          </p:val>
                                        </p:tav>
                                        <p:tav tm="100000">
                                          <p:val>
                                            <p:fltVal val="0"/>
                                          </p:val>
                                        </p:tav>
                                      </p:tavLst>
                                    </p:anim>
                                    <p:anim calcmode="lin" valueType="num">
                                      <p:cBhvr>
                                        <p:cTn id="115" dur="2000"/>
                                        <p:tgtEl>
                                          <p:spTgt spid="62"/>
                                        </p:tgtEl>
                                        <p:attrNameLst>
                                          <p:attrName>ppt_h</p:attrName>
                                        </p:attrNameLst>
                                      </p:cBhvr>
                                      <p:tavLst>
                                        <p:tav tm="0">
                                          <p:val>
                                            <p:strVal val="ppt_h"/>
                                          </p:val>
                                        </p:tav>
                                        <p:tav tm="100000">
                                          <p:val>
                                            <p:fltVal val="0"/>
                                          </p:val>
                                        </p:tav>
                                      </p:tavLst>
                                    </p:anim>
                                    <p:animEffect transition="out" filter="fade">
                                      <p:cBhvr>
                                        <p:cTn id="116" dur="2000"/>
                                        <p:tgtEl>
                                          <p:spTgt spid="62"/>
                                        </p:tgtEl>
                                      </p:cBhvr>
                                    </p:animEffect>
                                    <p:set>
                                      <p:cBhvr>
                                        <p:cTn id="117" dur="1" fill="hold">
                                          <p:stCondLst>
                                            <p:cond delay="1999"/>
                                          </p:stCondLst>
                                        </p:cTn>
                                        <p:tgtEl>
                                          <p:spTgt spid="62"/>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55" presetClass="entr" presetSubtype="0" fill="hold" grpId="0" nodeType="clickEffect">
                                  <p:stCondLst>
                                    <p:cond delay="0"/>
                                  </p:stCondLst>
                                  <p:childTnLst>
                                    <p:set>
                                      <p:cBhvr>
                                        <p:cTn id="121" dur="1" fill="hold">
                                          <p:stCondLst>
                                            <p:cond delay="0"/>
                                          </p:stCondLst>
                                        </p:cTn>
                                        <p:tgtEl>
                                          <p:spTgt spid="88105"/>
                                        </p:tgtEl>
                                        <p:attrNameLst>
                                          <p:attrName>style.visibility</p:attrName>
                                        </p:attrNameLst>
                                      </p:cBhvr>
                                      <p:to>
                                        <p:strVal val="visible"/>
                                      </p:to>
                                    </p:set>
                                    <p:anim calcmode="lin" valueType="num">
                                      <p:cBhvr>
                                        <p:cTn id="122" dur="1000" fill="hold"/>
                                        <p:tgtEl>
                                          <p:spTgt spid="88105"/>
                                        </p:tgtEl>
                                        <p:attrNameLst>
                                          <p:attrName>ppt_w</p:attrName>
                                        </p:attrNameLst>
                                      </p:cBhvr>
                                      <p:tavLst>
                                        <p:tav tm="0">
                                          <p:val>
                                            <p:strVal val="#ppt_w*0.70"/>
                                          </p:val>
                                        </p:tav>
                                        <p:tav tm="100000">
                                          <p:val>
                                            <p:strVal val="#ppt_w"/>
                                          </p:val>
                                        </p:tav>
                                      </p:tavLst>
                                    </p:anim>
                                    <p:anim calcmode="lin" valueType="num">
                                      <p:cBhvr>
                                        <p:cTn id="123" dur="1000" fill="hold"/>
                                        <p:tgtEl>
                                          <p:spTgt spid="88105"/>
                                        </p:tgtEl>
                                        <p:attrNameLst>
                                          <p:attrName>ppt_h</p:attrName>
                                        </p:attrNameLst>
                                      </p:cBhvr>
                                      <p:tavLst>
                                        <p:tav tm="0">
                                          <p:val>
                                            <p:strVal val="#ppt_h"/>
                                          </p:val>
                                        </p:tav>
                                        <p:tav tm="100000">
                                          <p:val>
                                            <p:strVal val="#ppt_h"/>
                                          </p:val>
                                        </p:tav>
                                      </p:tavLst>
                                    </p:anim>
                                    <p:animEffect transition="in" filter="fade">
                                      <p:cBhvr>
                                        <p:cTn id="124" dur="1000"/>
                                        <p:tgtEl>
                                          <p:spTgt spid="88105"/>
                                        </p:tgtEl>
                                      </p:cBhvr>
                                    </p:animEffect>
                                  </p:childTnLst>
                                </p:cTn>
                              </p:par>
                              <p:par>
                                <p:cTn id="125" presetID="55" presetClass="entr" presetSubtype="0" fill="hold" grpId="0" nodeType="withEffect">
                                  <p:stCondLst>
                                    <p:cond delay="0"/>
                                  </p:stCondLst>
                                  <p:childTnLst>
                                    <p:set>
                                      <p:cBhvr>
                                        <p:cTn id="126" dur="1" fill="hold">
                                          <p:stCondLst>
                                            <p:cond delay="0"/>
                                          </p:stCondLst>
                                        </p:cTn>
                                        <p:tgtEl>
                                          <p:spTgt spid="58"/>
                                        </p:tgtEl>
                                        <p:attrNameLst>
                                          <p:attrName>style.visibility</p:attrName>
                                        </p:attrNameLst>
                                      </p:cBhvr>
                                      <p:to>
                                        <p:strVal val="visible"/>
                                      </p:to>
                                    </p:set>
                                    <p:anim calcmode="lin" valueType="num">
                                      <p:cBhvr>
                                        <p:cTn id="127" dur="1000" fill="hold"/>
                                        <p:tgtEl>
                                          <p:spTgt spid="58"/>
                                        </p:tgtEl>
                                        <p:attrNameLst>
                                          <p:attrName>ppt_w</p:attrName>
                                        </p:attrNameLst>
                                      </p:cBhvr>
                                      <p:tavLst>
                                        <p:tav tm="0">
                                          <p:val>
                                            <p:strVal val="#ppt_w*0.70"/>
                                          </p:val>
                                        </p:tav>
                                        <p:tav tm="100000">
                                          <p:val>
                                            <p:strVal val="#ppt_w"/>
                                          </p:val>
                                        </p:tav>
                                      </p:tavLst>
                                    </p:anim>
                                    <p:anim calcmode="lin" valueType="num">
                                      <p:cBhvr>
                                        <p:cTn id="128" dur="1000" fill="hold"/>
                                        <p:tgtEl>
                                          <p:spTgt spid="58"/>
                                        </p:tgtEl>
                                        <p:attrNameLst>
                                          <p:attrName>ppt_h</p:attrName>
                                        </p:attrNameLst>
                                      </p:cBhvr>
                                      <p:tavLst>
                                        <p:tav tm="0">
                                          <p:val>
                                            <p:strVal val="#ppt_h"/>
                                          </p:val>
                                        </p:tav>
                                        <p:tav tm="100000">
                                          <p:val>
                                            <p:strVal val="#ppt_h"/>
                                          </p:val>
                                        </p:tav>
                                      </p:tavLst>
                                    </p:anim>
                                    <p:animEffect transition="in" filter="fade">
                                      <p:cBhvr>
                                        <p:cTn id="129" dur="1000"/>
                                        <p:tgtEl>
                                          <p:spTgt spid="58"/>
                                        </p:tgtEl>
                                      </p:cBhvr>
                                    </p:animEffect>
                                  </p:childTnLst>
                                </p:cTn>
                              </p:par>
                              <p:par>
                                <p:cTn id="130" presetID="53" presetClass="exit" presetSubtype="0" fill="hold" nodeType="withEffect">
                                  <p:stCondLst>
                                    <p:cond delay="0"/>
                                  </p:stCondLst>
                                  <p:childTnLst>
                                    <p:anim calcmode="lin" valueType="num">
                                      <p:cBhvr>
                                        <p:cTn id="131" dur="2000"/>
                                        <p:tgtEl>
                                          <p:spTgt spid="6"/>
                                        </p:tgtEl>
                                        <p:attrNameLst>
                                          <p:attrName>ppt_w</p:attrName>
                                        </p:attrNameLst>
                                      </p:cBhvr>
                                      <p:tavLst>
                                        <p:tav tm="0">
                                          <p:val>
                                            <p:strVal val="ppt_w"/>
                                          </p:val>
                                        </p:tav>
                                        <p:tav tm="100000">
                                          <p:val>
                                            <p:fltVal val="0"/>
                                          </p:val>
                                        </p:tav>
                                      </p:tavLst>
                                    </p:anim>
                                    <p:anim calcmode="lin" valueType="num">
                                      <p:cBhvr>
                                        <p:cTn id="132" dur="2000"/>
                                        <p:tgtEl>
                                          <p:spTgt spid="6"/>
                                        </p:tgtEl>
                                        <p:attrNameLst>
                                          <p:attrName>ppt_h</p:attrName>
                                        </p:attrNameLst>
                                      </p:cBhvr>
                                      <p:tavLst>
                                        <p:tav tm="0">
                                          <p:val>
                                            <p:strVal val="ppt_h"/>
                                          </p:val>
                                        </p:tav>
                                        <p:tav tm="100000">
                                          <p:val>
                                            <p:fltVal val="0"/>
                                          </p:val>
                                        </p:tav>
                                      </p:tavLst>
                                    </p:anim>
                                    <p:animEffect transition="out" filter="fade">
                                      <p:cBhvr>
                                        <p:cTn id="133" dur="2000"/>
                                        <p:tgtEl>
                                          <p:spTgt spid="6"/>
                                        </p:tgtEl>
                                      </p:cBhvr>
                                    </p:animEffect>
                                    <p:set>
                                      <p:cBhvr>
                                        <p:cTn id="134" dur="1" fill="hold">
                                          <p:stCondLst>
                                            <p:cond delay="1999"/>
                                          </p:stCondLst>
                                        </p:cTn>
                                        <p:tgtEl>
                                          <p:spTgt spid="6"/>
                                        </p:tgtEl>
                                        <p:attrNameLst>
                                          <p:attrName>style.visibility</p:attrName>
                                        </p:attrNameLst>
                                      </p:cBhvr>
                                      <p:to>
                                        <p:strVal val="hidden"/>
                                      </p:to>
                                    </p:set>
                                  </p:childTnLst>
                                </p:cTn>
                              </p:par>
                              <p:par>
                                <p:cTn id="135" presetID="55" presetClass="entr" presetSubtype="0" fill="hold" grpId="0" nodeType="withEffect">
                                  <p:stCondLst>
                                    <p:cond delay="0"/>
                                  </p:stCondLst>
                                  <p:childTnLst>
                                    <p:set>
                                      <p:cBhvr>
                                        <p:cTn id="136" dur="1" fill="hold">
                                          <p:stCondLst>
                                            <p:cond delay="0"/>
                                          </p:stCondLst>
                                        </p:cTn>
                                        <p:tgtEl>
                                          <p:spTgt spid="88106"/>
                                        </p:tgtEl>
                                        <p:attrNameLst>
                                          <p:attrName>style.visibility</p:attrName>
                                        </p:attrNameLst>
                                      </p:cBhvr>
                                      <p:to>
                                        <p:strVal val="visible"/>
                                      </p:to>
                                    </p:set>
                                    <p:anim calcmode="lin" valueType="num">
                                      <p:cBhvr>
                                        <p:cTn id="137" dur="1000" fill="hold"/>
                                        <p:tgtEl>
                                          <p:spTgt spid="88106"/>
                                        </p:tgtEl>
                                        <p:attrNameLst>
                                          <p:attrName>ppt_w</p:attrName>
                                        </p:attrNameLst>
                                      </p:cBhvr>
                                      <p:tavLst>
                                        <p:tav tm="0">
                                          <p:val>
                                            <p:strVal val="#ppt_w*0.70"/>
                                          </p:val>
                                        </p:tav>
                                        <p:tav tm="100000">
                                          <p:val>
                                            <p:strVal val="#ppt_w"/>
                                          </p:val>
                                        </p:tav>
                                      </p:tavLst>
                                    </p:anim>
                                    <p:anim calcmode="lin" valueType="num">
                                      <p:cBhvr>
                                        <p:cTn id="138" dur="1000" fill="hold"/>
                                        <p:tgtEl>
                                          <p:spTgt spid="88106"/>
                                        </p:tgtEl>
                                        <p:attrNameLst>
                                          <p:attrName>ppt_h</p:attrName>
                                        </p:attrNameLst>
                                      </p:cBhvr>
                                      <p:tavLst>
                                        <p:tav tm="0">
                                          <p:val>
                                            <p:strVal val="#ppt_h"/>
                                          </p:val>
                                        </p:tav>
                                        <p:tav tm="100000">
                                          <p:val>
                                            <p:strVal val="#ppt_h"/>
                                          </p:val>
                                        </p:tav>
                                      </p:tavLst>
                                    </p:anim>
                                    <p:animEffect transition="in" filter="fade">
                                      <p:cBhvr>
                                        <p:cTn id="139" dur="1000"/>
                                        <p:tgtEl>
                                          <p:spTgt spid="88106"/>
                                        </p:tgtEl>
                                      </p:cBhvr>
                                    </p:animEffect>
                                  </p:childTnLst>
                                </p:cTn>
                              </p:par>
                              <p:par>
                                <p:cTn id="140" presetID="55" presetClass="entr" presetSubtype="0" fill="hold" grpId="0" nodeType="withEffect">
                                  <p:stCondLst>
                                    <p:cond delay="0"/>
                                  </p:stCondLst>
                                  <p:childTnLst>
                                    <p:set>
                                      <p:cBhvr>
                                        <p:cTn id="141" dur="1" fill="hold">
                                          <p:stCondLst>
                                            <p:cond delay="0"/>
                                          </p:stCondLst>
                                        </p:cTn>
                                        <p:tgtEl>
                                          <p:spTgt spid="59"/>
                                        </p:tgtEl>
                                        <p:attrNameLst>
                                          <p:attrName>style.visibility</p:attrName>
                                        </p:attrNameLst>
                                      </p:cBhvr>
                                      <p:to>
                                        <p:strVal val="visible"/>
                                      </p:to>
                                    </p:set>
                                    <p:anim calcmode="lin" valueType="num">
                                      <p:cBhvr>
                                        <p:cTn id="142" dur="1000" fill="hold"/>
                                        <p:tgtEl>
                                          <p:spTgt spid="59"/>
                                        </p:tgtEl>
                                        <p:attrNameLst>
                                          <p:attrName>ppt_w</p:attrName>
                                        </p:attrNameLst>
                                      </p:cBhvr>
                                      <p:tavLst>
                                        <p:tav tm="0">
                                          <p:val>
                                            <p:strVal val="#ppt_w*0.70"/>
                                          </p:val>
                                        </p:tav>
                                        <p:tav tm="100000">
                                          <p:val>
                                            <p:strVal val="#ppt_w"/>
                                          </p:val>
                                        </p:tav>
                                      </p:tavLst>
                                    </p:anim>
                                    <p:anim calcmode="lin" valueType="num">
                                      <p:cBhvr>
                                        <p:cTn id="143" dur="1000" fill="hold"/>
                                        <p:tgtEl>
                                          <p:spTgt spid="59"/>
                                        </p:tgtEl>
                                        <p:attrNameLst>
                                          <p:attrName>ppt_h</p:attrName>
                                        </p:attrNameLst>
                                      </p:cBhvr>
                                      <p:tavLst>
                                        <p:tav tm="0">
                                          <p:val>
                                            <p:strVal val="#ppt_h"/>
                                          </p:val>
                                        </p:tav>
                                        <p:tav tm="100000">
                                          <p:val>
                                            <p:strVal val="#ppt_h"/>
                                          </p:val>
                                        </p:tav>
                                      </p:tavLst>
                                    </p:anim>
                                    <p:animEffect transition="in" filter="fade">
                                      <p:cBhvr>
                                        <p:cTn id="144" dur="1000"/>
                                        <p:tgtEl>
                                          <p:spTgt spid="59"/>
                                        </p:tgtEl>
                                      </p:cBhvr>
                                    </p:animEffect>
                                  </p:childTnLst>
                                </p:cTn>
                              </p:par>
                            </p:childTnLst>
                          </p:cTn>
                        </p:par>
                      </p:childTnLst>
                    </p:cTn>
                  </p:par>
                  <p:par>
                    <p:cTn id="145" fill="hold">
                      <p:stCondLst>
                        <p:cond delay="indefinite"/>
                      </p:stCondLst>
                      <p:childTnLst>
                        <p:par>
                          <p:cTn id="146" fill="hold">
                            <p:stCondLst>
                              <p:cond delay="0"/>
                            </p:stCondLst>
                            <p:childTnLst>
                              <p:par>
                                <p:cTn id="147" presetID="55" presetClass="entr" presetSubtype="0" fill="hold" grpId="0" nodeType="clickEffect">
                                  <p:stCondLst>
                                    <p:cond delay="0"/>
                                  </p:stCondLst>
                                  <p:childTnLst>
                                    <p:set>
                                      <p:cBhvr>
                                        <p:cTn id="148" dur="1" fill="hold">
                                          <p:stCondLst>
                                            <p:cond delay="0"/>
                                          </p:stCondLst>
                                        </p:cTn>
                                        <p:tgtEl>
                                          <p:spTgt spid="46"/>
                                        </p:tgtEl>
                                        <p:attrNameLst>
                                          <p:attrName>style.visibility</p:attrName>
                                        </p:attrNameLst>
                                      </p:cBhvr>
                                      <p:to>
                                        <p:strVal val="visible"/>
                                      </p:to>
                                    </p:set>
                                    <p:anim calcmode="lin" valueType="num">
                                      <p:cBhvr>
                                        <p:cTn id="149" dur="1000" fill="hold"/>
                                        <p:tgtEl>
                                          <p:spTgt spid="46"/>
                                        </p:tgtEl>
                                        <p:attrNameLst>
                                          <p:attrName>ppt_w</p:attrName>
                                        </p:attrNameLst>
                                      </p:cBhvr>
                                      <p:tavLst>
                                        <p:tav tm="0">
                                          <p:val>
                                            <p:strVal val="#ppt_w*0.70"/>
                                          </p:val>
                                        </p:tav>
                                        <p:tav tm="100000">
                                          <p:val>
                                            <p:strVal val="#ppt_w"/>
                                          </p:val>
                                        </p:tav>
                                      </p:tavLst>
                                    </p:anim>
                                    <p:anim calcmode="lin" valueType="num">
                                      <p:cBhvr>
                                        <p:cTn id="150" dur="1000" fill="hold"/>
                                        <p:tgtEl>
                                          <p:spTgt spid="46"/>
                                        </p:tgtEl>
                                        <p:attrNameLst>
                                          <p:attrName>ppt_h</p:attrName>
                                        </p:attrNameLst>
                                      </p:cBhvr>
                                      <p:tavLst>
                                        <p:tav tm="0">
                                          <p:val>
                                            <p:strVal val="#ppt_h"/>
                                          </p:val>
                                        </p:tav>
                                        <p:tav tm="100000">
                                          <p:val>
                                            <p:strVal val="#ppt_h"/>
                                          </p:val>
                                        </p:tav>
                                      </p:tavLst>
                                    </p:anim>
                                    <p:animEffect transition="in" filter="fade">
                                      <p:cBhvr>
                                        <p:cTn id="151" dur="1000"/>
                                        <p:tgtEl>
                                          <p:spTgt spid="46"/>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57"/>
                                        </p:tgtEl>
                                        <p:attrNameLst>
                                          <p:attrName>style.visibility</p:attrName>
                                        </p:attrNameLst>
                                      </p:cBhvr>
                                      <p:to>
                                        <p:strVal val="visible"/>
                                      </p:to>
                                    </p:set>
                                    <p:animEffect transition="in" filter="fade">
                                      <p:cBhvr>
                                        <p:cTn id="154" dur="2000"/>
                                        <p:tgtEl>
                                          <p:spTgt spid="57"/>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88100"/>
                                        </p:tgtEl>
                                        <p:attrNameLst>
                                          <p:attrName>style.visibility</p:attrName>
                                        </p:attrNameLst>
                                      </p:cBhvr>
                                      <p:to>
                                        <p:strVal val="visible"/>
                                      </p:to>
                                    </p:set>
                                    <p:animEffect transition="in" filter="fade">
                                      <p:cBhvr>
                                        <p:cTn id="159" dur="2000"/>
                                        <p:tgtEl>
                                          <p:spTgt spid="88100"/>
                                        </p:tgtEl>
                                      </p:cBhvr>
                                    </p:animEffect>
                                  </p:childTnLst>
                                </p:cTn>
                              </p:par>
                            </p:childTnLst>
                          </p:cTn>
                        </p:par>
                        <p:par>
                          <p:cTn id="160" fill="hold">
                            <p:stCondLst>
                              <p:cond delay="2000"/>
                            </p:stCondLst>
                            <p:childTnLst>
                              <p:par>
                                <p:cTn id="161" presetID="55" presetClass="entr" presetSubtype="0" fill="hold" grpId="0" nodeType="afterEffect">
                                  <p:stCondLst>
                                    <p:cond delay="0"/>
                                  </p:stCondLst>
                                  <p:childTnLst>
                                    <p:set>
                                      <p:cBhvr>
                                        <p:cTn id="162" dur="1" fill="hold">
                                          <p:stCondLst>
                                            <p:cond delay="0"/>
                                          </p:stCondLst>
                                        </p:cTn>
                                        <p:tgtEl>
                                          <p:spTgt spid="60"/>
                                        </p:tgtEl>
                                        <p:attrNameLst>
                                          <p:attrName>style.visibility</p:attrName>
                                        </p:attrNameLst>
                                      </p:cBhvr>
                                      <p:to>
                                        <p:strVal val="visible"/>
                                      </p:to>
                                    </p:set>
                                    <p:anim calcmode="lin" valueType="num">
                                      <p:cBhvr>
                                        <p:cTn id="163" dur="1000" fill="hold"/>
                                        <p:tgtEl>
                                          <p:spTgt spid="60"/>
                                        </p:tgtEl>
                                        <p:attrNameLst>
                                          <p:attrName>ppt_w</p:attrName>
                                        </p:attrNameLst>
                                      </p:cBhvr>
                                      <p:tavLst>
                                        <p:tav tm="0">
                                          <p:val>
                                            <p:strVal val="#ppt_w*0.70"/>
                                          </p:val>
                                        </p:tav>
                                        <p:tav tm="100000">
                                          <p:val>
                                            <p:strVal val="#ppt_w"/>
                                          </p:val>
                                        </p:tav>
                                      </p:tavLst>
                                    </p:anim>
                                    <p:anim calcmode="lin" valueType="num">
                                      <p:cBhvr>
                                        <p:cTn id="164" dur="1000" fill="hold"/>
                                        <p:tgtEl>
                                          <p:spTgt spid="60"/>
                                        </p:tgtEl>
                                        <p:attrNameLst>
                                          <p:attrName>ppt_h</p:attrName>
                                        </p:attrNameLst>
                                      </p:cBhvr>
                                      <p:tavLst>
                                        <p:tav tm="0">
                                          <p:val>
                                            <p:strVal val="#ppt_h"/>
                                          </p:val>
                                        </p:tav>
                                        <p:tav tm="100000">
                                          <p:val>
                                            <p:strVal val="#ppt_h"/>
                                          </p:val>
                                        </p:tav>
                                      </p:tavLst>
                                    </p:anim>
                                    <p:animEffect transition="in" filter="fade">
                                      <p:cBhvr>
                                        <p:cTn id="165" dur="1000"/>
                                        <p:tgtEl>
                                          <p:spTgt spid="60"/>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88099"/>
                                        </p:tgtEl>
                                        <p:attrNameLst>
                                          <p:attrName>style.visibility</p:attrName>
                                        </p:attrNameLst>
                                      </p:cBhvr>
                                      <p:to>
                                        <p:strVal val="visible"/>
                                      </p:to>
                                    </p:set>
                                    <p:animEffect transition="in" filter="fade">
                                      <p:cBhvr>
                                        <p:cTn id="168" dur="2000"/>
                                        <p:tgtEl>
                                          <p:spTgt spid="88099"/>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48"/>
                                        </p:tgtEl>
                                        <p:attrNameLst>
                                          <p:attrName>style.visibility</p:attrName>
                                        </p:attrNameLst>
                                      </p:cBhvr>
                                      <p:to>
                                        <p:strVal val="visible"/>
                                      </p:to>
                                    </p:set>
                                    <p:animEffect transition="in" filter="fade">
                                      <p:cBhvr>
                                        <p:cTn id="171"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3" grpId="0" animBg="1"/>
      <p:bldP spid="88074" grpId="0" animBg="1"/>
      <p:bldP spid="88075" grpId="0" animBg="1"/>
      <p:bldP spid="88076" grpId="0" animBg="1"/>
      <p:bldP spid="88077" grpId="0" animBg="1"/>
      <p:bldP spid="88078" grpId="0" animBg="1"/>
      <p:bldP spid="88079" grpId="0" animBg="1"/>
      <p:bldP spid="88080" grpId="0" animBg="1"/>
      <p:bldP spid="88081" grpId="0" animBg="1"/>
      <p:bldP spid="88094" grpId="0" animBg="1"/>
      <p:bldP spid="88095" grpId="0"/>
      <p:bldP spid="88099" grpId="0"/>
      <p:bldP spid="88100" grpId="0" animBg="1"/>
      <p:bldP spid="88101" grpId="0"/>
      <p:bldP spid="88102" grpId="0" animBg="1"/>
      <p:bldP spid="88103" grpId="0" animBg="1"/>
      <p:bldP spid="88104" grpId="0" animBg="1"/>
      <p:bldP spid="88105" grpId="0" animBg="1"/>
      <p:bldP spid="88106" grpId="0" animBg="1"/>
      <p:bldP spid="88096" grpId="0" animBg="1"/>
      <p:bldP spid="88097" grpId="0"/>
      <p:bldP spid="48" grpId="0"/>
      <p:bldP spid="46" grpId="0"/>
      <p:bldP spid="57" grpId="0"/>
      <p:bldP spid="58" grpId="0" animBg="1"/>
      <p:bldP spid="59" grpId="0" animBg="1"/>
      <p:bldP spid="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4th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90115" name="Rectangle 3"/>
          <p:cNvSpPr>
            <a:spLocks noChangeArrowheads="1"/>
          </p:cNvSpPr>
          <p:nvPr/>
        </p:nvSpPr>
        <p:spPr bwMode="auto">
          <a:xfrm>
            <a:off x="0" y="4529138"/>
            <a:ext cx="7764463" cy="1016000"/>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90116" name="Rectangle 4"/>
          <p:cNvSpPr>
            <a:spLocks noChangeArrowheads="1"/>
          </p:cNvSpPr>
          <p:nvPr/>
        </p:nvSpPr>
        <p:spPr bwMode="auto">
          <a:xfrm>
            <a:off x="0" y="5545138"/>
            <a:ext cx="7823200" cy="841375"/>
          </a:xfrm>
          <a:prstGeom prst="rect">
            <a:avLst/>
          </a:prstGeom>
          <a:solidFill>
            <a:srgbClr val="88CCC6"/>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90117" name="Text Box 5"/>
          <p:cNvSpPr txBox="1">
            <a:spLocks noChangeArrowheads="1"/>
          </p:cNvSpPr>
          <p:nvPr/>
        </p:nvSpPr>
        <p:spPr bwMode="auto">
          <a:xfrm>
            <a:off x="242888" y="4794250"/>
            <a:ext cx="2460625"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Death</a:t>
            </a:r>
          </a:p>
        </p:txBody>
      </p:sp>
      <p:sp>
        <p:nvSpPr>
          <p:cNvPr id="90118" name="Text Box 6"/>
          <p:cNvSpPr txBox="1">
            <a:spLocks noChangeArrowheads="1"/>
          </p:cNvSpPr>
          <p:nvPr/>
        </p:nvSpPr>
        <p:spPr bwMode="auto">
          <a:xfrm>
            <a:off x="0" y="5522913"/>
            <a:ext cx="2492375"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A period of murder, disease &amp; famine </a:t>
            </a:r>
          </a:p>
        </p:txBody>
      </p:sp>
      <p:sp>
        <p:nvSpPr>
          <p:cNvPr id="90119" name="Text Box 7"/>
          <p:cNvSpPr txBox="1">
            <a:spLocks noChangeArrowheads="1"/>
          </p:cNvSpPr>
          <p:nvPr/>
        </p:nvSpPr>
        <p:spPr bwMode="auto">
          <a:xfrm>
            <a:off x="2452688" y="4484688"/>
            <a:ext cx="5254625" cy="2289175"/>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“For nearly half a century- since the death of Severus Alexander- the Roman world had been on the verge of chaos, and the consequences were incalculable. The Empire emerged from the period </a:t>
            </a:r>
            <a:r>
              <a:rPr lang="en-US" b="1" dirty="0">
                <a:solidFill>
                  <a:srgbClr val="000000"/>
                </a:solidFill>
                <a:latin typeface="Arial" charset="0"/>
              </a:rPr>
              <a:t>in a state of collapse</a:t>
            </a:r>
            <a:r>
              <a:rPr lang="en-US" dirty="0">
                <a:solidFill>
                  <a:srgbClr val="000000"/>
                </a:solidFill>
                <a:latin typeface="Arial" charset="0"/>
              </a:rPr>
              <a:t>. Wherever the barbarians had passed they left behind waste and ruin while the peasants whose fields and homes were ravaged, had fled.” </a:t>
            </a:r>
          </a:p>
        </p:txBody>
      </p:sp>
      <p:sp>
        <p:nvSpPr>
          <p:cNvPr id="90120" name="Text Box 8"/>
          <p:cNvSpPr txBox="1">
            <a:spLocks noChangeArrowheads="1"/>
          </p:cNvSpPr>
          <p:nvPr/>
        </p:nvSpPr>
        <p:spPr bwMode="auto">
          <a:xfrm>
            <a:off x="5483225" y="6448425"/>
            <a:ext cx="3074988" cy="366713"/>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33CC"/>
                </a:solidFill>
                <a:latin typeface="Arial" charset="0"/>
              </a:rPr>
              <a:t>Larousse History p.218-220</a:t>
            </a:r>
          </a:p>
        </p:txBody>
      </p:sp>
      <p:sp>
        <p:nvSpPr>
          <p:cNvPr id="90121" name="Rectangle 9"/>
          <p:cNvSpPr>
            <a:spLocks noChangeArrowheads="1"/>
          </p:cNvSpPr>
          <p:nvPr/>
        </p:nvSpPr>
        <p:spPr bwMode="auto">
          <a:xfrm>
            <a:off x="625475" y="4437063"/>
            <a:ext cx="13779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dirty="0">
                <a:solidFill>
                  <a:srgbClr val="000000"/>
                </a:solidFill>
                <a:latin typeface="Arial" charset="0"/>
              </a:rPr>
              <a:t>68yrs</a:t>
            </a:r>
          </a:p>
        </p:txBody>
      </p:sp>
      <p:sp>
        <p:nvSpPr>
          <p:cNvPr id="10" name="Rectangle 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11" name="Picture 3" descr="3rd Seal Emperors"/>
          <p:cNvPicPr>
            <a:picLocks noChangeAspect="1" noChangeArrowheads="1"/>
          </p:cNvPicPr>
          <p:nvPr/>
        </p:nvPicPr>
        <p:blipFill>
          <a:blip r:embed="rId4" cstate="print"/>
          <a:srcRect/>
          <a:stretch>
            <a:fillRect/>
          </a:stretch>
        </p:blipFill>
        <p:spPr bwMode="auto">
          <a:xfrm>
            <a:off x="1016014" y="319323"/>
            <a:ext cx="6388315" cy="419462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0115"/>
                                        </p:tgtEl>
                                        <p:attrNameLst>
                                          <p:attrName>style.visibility</p:attrName>
                                        </p:attrNameLst>
                                      </p:cBhvr>
                                      <p:to>
                                        <p:strVal val="visible"/>
                                      </p:to>
                                    </p:set>
                                    <p:animEffect transition="in" filter="fade">
                                      <p:cBhvr>
                                        <p:cTn id="7" dur="2000"/>
                                        <p:tgtEl>
                                          <p:spTgt spid="901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0116"/>
                                        </p:tgtEl>
                                        <p:attrNameLst>
                                          <p:attrName>style.visibility</p:attrName>
                                        </p:attrNameLst>
                                      </p:cBhvr>
                                      <p:to>
                                        <p:strVal val="visible"/>
                                      </p:to>
                                    </p:set>
                                    <p:animEffect transition="in" filter="fade">
                                      <p:cBhvr>
                                        <p:cTn id="10" dur="2000"/>
                                        <p:tgtEl>
                                          <p:spTgt spid="90116"/>
                                        </p:tgtEl>
                                      </p:cBhvr>
                                    </p:animEffect>
                                  </p:childTnLst>
                                </p:cTn>
                              </p:par>
                              <p:par>
                                <p:cTn id="11" presetID="55" presetClass="entr" presetSubtype="0" fill="hold" grpId="0" nodeType="withEffect">
                                  <p:stCondLst>
                                    <p:cond delay="0"/>
                                  </p:stCondLst>
                                  <p:childTnLst>
                                    <p:set>
                                      <p:cBhvr>
                                        <p:cTn id="12" dur="1" fill="hold">
                                          <p:stCondLst>
                                            <p:cond delay="0"/>
                                          </p:stCondLst>
                                        </p:cTn>
                                        <p:tgtEl>
                                          <p:spTgt spid="90117"/>
                                        </p:tgtEl>
                                        <p:attrNameLst>
                                          <p:attrName>style.visibility</p:attrName>
                                        </p:attrNameLst>
                                      </p:cBhvr>
                                      <p:to>
                                        <p:strVal val="visible"/>
                                      </p:to>
                                    </p:set>
                                    <p:anim calcmode="lin" valueType="num">
                                      <p:cBhvr>
                                        <p:cTn id="13" dur="1000" fill="hold"/>
                                        <p:tgtEl>
                                          <p:spTgt spid="90117"/>
                                        </p:tgtEl>
                                        <p:attrNameLst>
                                          <p:attrName>ppt_w</p:attrName>
                                        </p:attrNameLst>
                                      </p:cBhvr>
                                      <p:tavLst>
                                        <p:tav tm="0">
                                          <p:val>
                                            <p:strVal val="#ppt_w*0.70"/>
                                          </p:val>
                                        </p:tav>
                                        <p:tav tm="100000">
                                          <p:val>
                                            <p:strVal val="#ppt_w"/>
                                          </p:val>
                                        </p:tav>
                                      </p:tavLst>
                                    </p:anim>
                                    <p:anim calcmode="lin" valueType="num">
                                      <p:cBhvr>
                                        <p:cTn id="14" dur="1000" fill="hold"/>
                                        <p:tgtEl>
                                          <p:spTgt spid="90117"/>
                                        </p:tgtEl>
                                        <p:attrNameLst>
                                          <p:attrName>ppt_h</p:attrName>
                                        </p:attrNameLst>
                                      </p:cBhvr>
                                      <p:tavLst>
                                        <p:tav tm="0">
                                          <p:val>
                                            <p:strVal val="#ppt_h"/>
                                          </p:val>
                                        </p:tav>
                                        <p:tav tm="100000">
                                          <p:val>
                                            <p:strVal val="#ppt_h"/>
                                          </p:val>
                                        </p:tav>
                                      </p:tavLst>
                                    </p:anim>
                                    <p:animEffect transition="in" filter="fade">
                                      <p:cBhvr>
                                        <p:cTn id="15" dur="1000"/>
                                        <p:tgtEl>
                                          <p:spTgt spid="90117"/>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90118"/>
                                        </p:tgtEl>
                                        <p:attrNameLst>
                                          <p:attrName>style.visibility</p:attrName>
                                        </p:attrNameLst>
                                      </p:cBhvr>
                                      <p:to>
                                        <p:strVal val="visible"/>
                                      </p:to>
                                    </p:set>
                                    <p:animEffect transition="in" filter="diamond(in)">
                                      <p:cBhvr>
                                        <p:cTn id="18" dur="2000"/>
                                        <p:tgtEl>
                                          <p:spTgt spid="90118"/>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90121"/>
                                        </p:tgtEl>
                                        <p:attrNameLst>
                                          <p:attrName>style.visibility</p:attrName>
                                        </p:attrNameLst>
                                      </p:cBhvr>
                                      <p:to>
                                        <p:strVal val="visible"/>
                                      </p:to>
                                    </p:set>
                                    <p:anim calcmode="lin" valueType="num">
                                      <p:cBhvr>
                                        <p:cTn id="21" dur="2000" fill="hold"/>
                                        <p:tgtEl>
                                          <p:spTgt spid="90121"/>
                                        </p:tgtEl>
                                        <p:attrNameLst>
                                          <p:attrName>ppt_w</p:attrName>
                                        </p:attrNameLst>
                                      </p:cBhvr>
                                      <p:tavLst>
                                        <p:tav tm="0">
                                          <p:val>
                                            <p:strVal val="#ppt_w*0.70"/>
                                          </p:val>
                                        </p:tav>
                                        <p:tav tm="100000">
                                          <p:val>
                                            <p:strVal val="#ppt_w"/>
                                          </p:val>
                                        </p:tav>
                                      </p:tavLst>
                                    </p:anim>
                                    <p:anim calcmode="lin" valueType="num">
                                      <p:cBhvr>
                                        <p:cTn id="22" dur="2000" fill="hold"/>
                                        <p:tgtEl>
                                          <p:spTgt spid="90121"/>
                                        </p:tgtEl>
                                        <p:attrNameLst>
                                          <p:attrName>ppt_h</p:attrName>
                                        </p:attrNameLst>
                                      </p:cBhvr>
                                      <p:tavLst>
                                        <p:tav tm="0">
                                          <p:val>
                                            <p:strVal val="#ppt_h"/>
                                          </p:val>
                                        </p:tav>
                                        <p:tav tm="100000">
                                          <p:val>
                                            <p:strVal val="#ppt_h"/>
                                          </p:val>
                                        </p:tav>
                                      </p:tavLst>
                                    </p:anim>
                                    <p:animEffect transition="in" filter="fade">
                                      <p:cBhvr>
                                        <p:cTn id="23" dur="2000"/>
                                        <p:tgtEl>
                                          <p:spTgt spid="901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0119"/>
                                        </p:tgtEl>
                                        <p:attrNameLst>
                                          <p:attrName>style.visibility</p:attrName>
                                        </p:attrNameLst>
                                      </p:cBhvr>
                                      <p:to>
                                        <p:strVal val="visible"/>
                                      </p:to>
                                    </p:set>
                                    <p:animEffect transition="in" filter="fade">
                                      <p:cBhvr>
                                        <p:cTn id="28" dur="2000"/>
                                        <p:tgtEl>
                                          <p:spTgt spid="90119"/>
                                        </p:tgtEl>
                                      </p:cBhvr>
                                    </p:animEffect>
                                  </p:childTnLst>
                                </p:cTn>
                              </p:par>
                              <p:par>
                                <p:cTn id="29" presetID="5" presetClass="entr" presetSubtype="5" fill="hold" grpId="0" nodeType="withEffect">
                                  <p:stCondLst>
                                    <p:cond delay="0"/>
                                  </p:stCondLst>
                                  <p:childTnLst>
                                    <p:set>
                                      <p:cBhvr>
                                        <p:cTn id="30" dur="1" fill="hold">
                                          <p:stCondLst>
                                            <p:cond delay="0"/>
                                          </p:stCondLst>
                                        </p:cTn>
                                        <p:tgtEl>
                                          <p:spTgt spid="90120"/>
                                        </p:tgtEl>
                                        <p:attrNameLst>
                                          <p:attrName>style.visibility</p:attrName>
                                        </p:attrNameLst>
                                      </p:cBhvr>
                                      <p:to>
                                        <p:strVal val="visible"/>
                                      </p:to>
                                    </p:set>
                                    <p:animEffect transition="in" filter="checkerboard(down)">
                                      <p:cBhvr>
                                        <p:cTn id="31" dur="1000"/>
                                        <p:tgtEl>
                                          <p:spTgt spid="90120"/>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strVal val="#ppt_w*0.70"/>
                                          </p:val>
                                        </p:tav>
                                        <p:tav tm="100000">
                                          <p:val>
                                            <p:strVal val="#ppt_w"/>
                                          </p:val>
                                        </p:tav>
                                      </p:tavLst>
                                    </p:anim>
                                    <p:anim calcmode="lin" valueType="num">
                                      <p:cBhvr>
                                        <p:cTn id="37" dur="1000" fill="hold"/>
                                        <p:tgtEl>
                                          <p:spTgt spid="11"/>
                                        </p:tgtEl>
                                        <p:attrNameLst>
                                          <p:attrName>ppt_h</p:attrName>
                                        </p:attrNameLst>
                                      </p:cBhvr>
                                      <p:tavLst>
                                        <p:tav tm="0">
                                          <p:val>
                                            <p:strVal val="#ppt_h"/>
                                          </p:val>
                                        </p:tav>
                                        <p:tav tm="100000">
                                          <p:val>
                                            <p:strVal val="#ppt_h"/>
                                          </p:val>
                                        </p:tav>
                                      </p:tavLst>
                                    </p:anim>
                                    <p:animEffect transition="in" filter="fade">
                                      <p:cBhvr>
                                        <p:cTn id="38" dur="1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0" fill="hold" nodeType="clickEffect">
                                  <p:stCondLst>
                                    <p:cond delay="0"/>
                                  </p:stCondLst>
                                  <p:childTnLst>
                                    <p:anim calcmode="lin" valueType="num">
                                      <p:cBhvr>
                                        <p:cTn id="42" dur="2000"/>
                                        <p:tgtEl>
                                          <p:spTgt spid="11"/>
                                        </p:tgtEl>
                                        <p:attrNameLst>
                                          <p:attrName>ppt_w</p:attrName>
                                        </p:attrNameLst>
                                      </p:cBhvr>
                                      <p:tavLst>
                                        <p:tav tm="0">
                                          <p:val>
                                            <p:strVal val="ppt_w"/>
                                          </p:val>
                                        </p:tav>
                                        <p:tav tm="100000">
                                          <p:val>
                                            <p:fltVal val="0"/>
                                          </p:val>
                                        </p:tav>
                                      </p:tavLst>
                                    </p:anim>
                                    <p:anim calcmode="lin" valueType="num">
                                      <p:cBhvr>
                                        <p:cTn id="43" dur="2000"/>
                                        <p:tgtEl>
                                          <p:spTgt spid="11"/>
                                        </p:tgtEl>
                                        <p:attrNameLst>
                                          <p:attrName>ppt_h</p:attrName>
                                        </p:attrNameLst>
                                      </p:cBhvr>
                                      <p:tavLst>
                                        <p:tav tm="0">
                                          <p:val>
                                            <p:strVal val="ppt_h"/>
                                          </p:val>
                                        </p:tav>
                                        <p:tav tm="100000">
                                          <p:val>
                                            <p:fltVal val="0"/>
                                          </p:val>
                                        </p:tav>
                                      </p:tavLst>
                                    </p:anim>
                                    <p:animEffect transition="out" filter="fade">
                                      <p:cBhvr>
                                        <p:cTn id="44" dur="2000"/>
                                        <p:tgtEl>
                                          <p:spTgt spid="11"/>
                                        </p:tgtEl>
                                      </p:cBhvr>
                                    </p:animEffect>
                                    <p:set>
                                      <p:cBhvr>
                                        <p:cTn id="4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animBg="1"/>
      <p:bldP spid="90116" grpId="0" animBg="1"/>
      <p:bldP spid="90117" grpId="0"/>
      <p:bldP spid="90118" grpId="0"/>
      <p:bldP spid="90119" grpId="0"/>
      <p:bldP spid="90120" grpId="0"/>
      <p:bldP spid="901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DIOCLETIA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92163" name="Oval 3"/>
          <p:cNvSpPr>
            <a:spLocks noChangeArrowheads="1"/>
          </p:cNvSpPr>
          <p:nvPr/>
        </p:nvSpPr>
        <p:spPr bwMode="auto">
          <a:xfrm rot="-1723705">
            <a:off x="485775" y="-3175"/>
            <a:ext cx="3616325" cy="5408613"/>
          </a:xfrm>
          <a:prstGeom prst="ellipse">
            <a:avLst/>
          </a:prstGeom>
          <a:solidFill>
            <a:schemeClr val="tx1"/>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4" name="Rectangle 10"/>
          <p:cNvSpPr>
            <a:spLocks noChangeArrowheads="1"/>
          </p:cNvSpPr>
          <p:nvPr/>
        </p:nvSpPr>
        <p:spPr bwMode="auto">
          <a:xfrm>
            <a:off x="2044700" y="5219700"/>
            <a:ext cx="1371600" cy="3937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5" name="WordArt 11"/>
          <p:cNvSpPr>
            <a:spLocks noChangeArrowheads="1" noChangeShapeType="1" noTextEdit="1"/>
          </p:cNvSpPr>
          <p:nvPr/>
        </p:nvSpPr>
        <p:spPr bwMode="auto">
          <a:xfrm>
            <a:off x="2128838" y="5276850"/>
            <a:ext cx="1339850" cy="2921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b="1" kern="10">
                <a:ln w="9525">
                  <a:solidFill>
                    <a:srgbClr val="000000"/>
                  </a:solidFill>
                  <a:round/>
                  <a:headEnd/>
                  <a:tailEnd/>
                </a:ln>
                <a:gradFill rotWithShape="1">
                  <a:gsLst>
                    <a:gs pos="0">
                      <a:srgbClr val="767600"/>
                    </a:gs>
                    <a:gs pos="50000">
                      <a:srgbClr val="FFFF00"/>
                    </a:gs>
                    <a:gs pos="100000">
                      <a:srgbClr val="767600"/>
                    </a:gs>
                  </a:gsLst>
                  <a:lin ang="5400000" scaled="1"/>
                </a:gradFill>
                <a:latin typeface="Franklin Gothic Medium Cond"/>
              </a:rPr>
              <a:t>285 - 305</a:t>
            </a:r>
          </a:p>
        </p:txBody>
      </p:sp>
      <p:grpSp>
        <p:nvGrpSpPr>
          <p:cNvPr id="2" name="Group 4"/>
          <p:cNvGrpSpPr>
            <a:grpSpLocks/>
          </p:cNvGrpSpPr>
          <p:nvPr/>
        </p:nvGrpSpPr>
        <p:grpSpPr bwMode="auto">
          <a:xfrm>
            <a:off x="161925" y="161925"/>
            <a:ext cx="3895725" cy="3667125"/>
            <a:chOff x="503" y="512"/>
            <a:chExt cx="2539" cy="2313"/>
          </a:xfrm>
        </p:grpSpPr>
        <p:pic>
          <p:nvPicPr>
            <p:cNvPr id="157706" name="Picture 5"/>
            <p:cNvPicPr>
              <a:picLocks noChangeAspect="1" noChangeArrowheads="1"/>
            </p:cNvPicPr>
            <p:nvPr/>
          </p:nvPicPr>
          <p:blipFill>
            <a:blip r:embed="rId4" cstate="print"/>
            <a:srcRect/>
            <a:stretch>
              <a:fillRect/>
            </a:stretch>
          </p:blipFill>
          <p:spPr bwMode="auto">
            <a:xfrm>
              <a:off x="503" y="512"/>
              <a:ext cx="2539" cy="2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7707" name="Rectangle 6"/>
            <p:cNvSpPr>
              <a:spLocks noChangeArrowheads="1"/>
            </p:cNvSpPr>
            <p:nvPr/>
          </p:nvSpPr>
          <p:spPr bwMode="auto">
            <a:xfrm>
              <a:off x="503" y="512"/>
              <a:ext cx="2523" cy="2304"/>
            </a:xfrm>
            <a:prstGeom prst="rect">
              <a:avLst/>
            </a:prstGeom>
            <a:noFill/>
            <a:ln w="76200">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3"/>
                                        </p:tgtEl>
                                        <p:attrNameLst>
                                          <p:attrName>style.visibility</p:attrName>
                                        </p:attrNameLst>
                                      </p:cBhvr>
                                      <p:to>
                                        <p:strVal val="visible"/>
                                      </p:to>
                                    </p:set>
                                    <p:animEffect transition="in" filter="fade">
                                      <p:cBhvr>
                                        <p:cTn id="7" dur="2000"/>
                                        <p:tgtEl>
                                          <p:spTgt spid="9216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AU" smtClean="0"/>
          </a:p>
        </p:txBody>
      </p:sp>
      <p:sp>
        <p:nvSpPr>
          <p:cNvPr id="57347" name="Rectangle 3"/>
          <p:cNvSpPr>
            <a:spLocks noGrp="1" noChangeArrowheads="1"/>
          </p:cNvSpPr>
          <p:nvPr>
            <p:ph type="body" idx="1"/>
          </p:nvPr>
        </p:nvSpPr>
        <p:spPr/>
        <p:txBody>
          <a:bodyPr/>
          <a:lstStyle/>
          <a:p>
            <a:pPr eaLnBrk="1" hangingPunct="1"/>
            <a:endParaRPr lang="en-AU" smtClean="0"/>
          </a:p>
        </p:txBody>
      </p:sp>
      <p:pic>
        <p:nvPicPr>
          <p:cNvPr id="573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57349" name="Rectangle 5"/>
          <p:cNvSpPr>
            <a:spLocks noChangeArrowheads="1"/>
          </p:cNvSpPr>
          <p:nvPr/>
        </p:nvSpPr>
        <p:spPr bwMode="auto">
          <a:xfrm>
            <a:off x="0" y="0"/>
            <a:ext cx="9144000" cy="4432300"/>
          </a:xfrm>
          <a:prstGeom prst="rect">
            <a:avLst/>
          </a:prstGeom>
          <a:solidFill>
            <a:schemeClr val="bg1"/>
          </a:solidFill>
          <a:ln w="9525">
            <a:noFill/>
            <a:miter lim="800000"/>
            <a:headEnd/>
            <a:tailEnd/>
          </a:ln>
        </p:spPr>
        <p:txBody>
          <a:bodyPr wrap="none" anchor="ctr"/>
          <a:lstStyle/>
          <a:p>
            <a:endParaRPr lang="en-AU"/>
          </a:p>
        </p:txBody>
      </p:sp>
      <p:sp>
        <p:nvSpPr>
          <p:cNvPr id="57350" name="WordArt 6"/>
          <p:cNvSpPr>
            <a:spLocks noChangeArrowheads="1" noChangeShapeType="1" noTextEdit="1"/>
          </p:cNvSpPr>
          <p:nvPr/>
        </p:nvSpPr>
        <p:spPr bwMode="auto">
          <a:xfrm>
            <a:off x="739775" y="382588"/>
            <a:ext cx="4930775" cy="34290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57351" name="Rectangle 7"/>
          <p:cNvSpPr>
            <a:spLocks noChangeArrowheads="1"/>
          </p:cNvSpPr>
          <p:nvPr/>
        </p:nvSpPr>
        <p:spPr bwMode="auto">
          <a:xfrm>
            <a:off x="0" y="6089650"/>
            <a:ext cx="9144000" cy="755650"/>
          </a:xfrm>
          <a:prstGeom prst="rect">
            <a:avLst/>
          </a:prstGeom>
          <a:solidFill>
            <a:srgbClr val="B00000"/>
          </a:solidFill>
          <a:ln w="9525" algn="in">
            <a:solidFill>
              <a:srgbClr val="000000"/>
            </a:solidFill>
            <a:miter lim="800000"/>
            <a:headEnd/>
            <a:tailEnd/>
          </a:ln>
        </p:spPr>
        <p:txBody>
          <a:bodyPr lIns="36576" tIns="36576" rIns="36576" bIns="36576"/>
          <a:lstStyle/>
          <a:p>
            <a:endParaRPr lang="en-AU"/>
          </a:p>
        </p:txBody>
      </p:sp>
      <p:sp>
        <p:nvSpPr>
          <p:cNvPr id="57352" name="WordArt 8"/>
          <p:cNvSpPr>
            <a:spLocks noChangeArrowheads="1" noChangeShapeType="1" noTextEdit="1"/>
          </p:cNvSpPr>
          <p:nvPr/>
        </p:nvSpPr>
        <p:spPr bwMode="auto">
          <a:xfrm>
            <a:off x="219075" y="6259513"/>
            <a:ext cx="5902325" cy="39528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pic>
        <p:nvPicPr>
          <p:cNvPr id="57353" name="Picture 9"/>
          <p:cNvPicPr>
            <a:picLocks noChangeAspect="1" noChangeArrowheads="1"/>
          </p:cNvPicPr>
          <p:nvPr/>
        </p:nvPicPr>
        <p:blipFill>
          <a:blip r:embed="rId4" cstate="print"/>
          <a:srcRect b="24451"/>
          <a:stretch>
            <a:fillRect/>
          </a:stretch>
        </p:blipFill>
        <p:spPr bwMode="auto">
          <a:xfrm>
            <a:off x="5623559" y="951418"/>
            <a:ext cx="3734253" cy="3544382"/>
          </a:xfrm>
          <a:prstGeom prst="rect">
            <a:avLst/>
          </a:prstGeom>
          <a:ln>
            <a:noFill/>
          </a:ln>
          <a:effectLst>
            <a:softEdge rad="635000"/>
          </a:effectLst>
        </p:spPr>
      </p:pic>
      <p:sp>
        <p:nvSpPr>
          <p:cNvPr id="57354" name="Rectangle 10"/>
          <p:cNvSpPr>
            <a:spLocks noChangeArrowheads="1"/>
          </p:cNvSpPr>
          <p:nvPr/>
        </p:nvSpPr>
        <p:spPr bwMode="auto">
          <a:xfrm>
            <a:off x="6108700" y="4254500"/>
            <a:ext cx="3035300" cy="952500"/>
          </a:xfrm>
          <a:prstGeom prst="rect">
            <a:avLst/>
          </a:prstGeom>
          <a:solidFill>
            <a:schemeClr val="bg1"/>
          </a:solidFill>
          <a:ln w="9525">
            <a:noFill/>
            <a:miter lim="800000"/>
            <a:headEnd/>
            <a:tailEnd/>
          </a:ln>
        </p:spPr>
        <p:txBody>
          <a:bodyPr wrap="none" anchor="ctr"/>
          <a:lstStyle/>
          <a:p>
            <a:endParaRPr lang="en-AU"/>
          </a:p>
        </p:txBody>
      </p:sp>
      <p:sp>
        <p:nvSpPr>
          <p:cNvPr id="57355" name="Text Box 11"/>
          <p:cNvSpPr txBox="1">
            <a:spLocks noChangeArrowheads="1"/>
          </p:cNvSpPr>
          <p:nvPr/>
        </p:nvSpPr>
        <p:spPr bwMode="auto">
          <a:xfrm>
            <a:off x="317500" y="1435100"/>
            <a:ext cx="5664200" cy="396875"/>
          </a:xfrm>
          <a:prstGeom prst="rect">
            <a:avLst/>
          </a:prstGeom>
          <a:noFill/>
          <a:ln w="9525">
            <a:noFill/>
            <a:miter lim="800000"/>
            <a:headEnd/>
            <a:tailEnd/>
          </a:ln>
        </p:spPr>
        <p:txBody>
          <a:bodyPr>
            <a:spAutoFit/>
          </a:bodyPr>
          <a:lstStyle/>
          <a:p>
            <a:pPr>
              <a:spcBef>
                <a:spcPct val="50000"/>
              </a:spcBef>
            </a:pPr>
            <a:endParaRPr lang="en-AU" sz="2000" b="1">
              <a:latin typeface="Times New Roman" pitchFamily="18" charset="0"/>
            </a:endParaRPr>
          </a:p>
        </p:txBody>
      </p:sp>
      <p:sp>
        <p:nvSpPr>
          <p:cNvPr id="57356" name="Text Box 12"/>
          <p:cNvSpPr txBox="1">
            <a:spLocks noChangeArrowheads="1"/>
          </p:cNvSpPr>
          <p:nvPr/>
        </p:nvSpPr>
        <p:spPr bwMode="auto">
          <a:xfrm>
            <a:off x="195580" y="868363"/>
            <a:ext cx="5922963" cy="1997075"/>
          </a:xfrm>
          <a:prstGeom prst="rect">
            <a:avLst/>
          </a:prstGeom>
          <a:noFill/>
          <a:ln w="9525">
            <a:noFill/>
            <a:miter lim="800000"/>
            <a:headEnd/>
            <a:tailEnd/>
          </a:ln>
        </p:spPr>
        <p:txBody>
          <a:bodyPr>
            <a:spAutoFit/>
          </a:bodyPr>
          <a:lstStyle/>
          <a:p>
            <a:pPr>
              <a:spcBef>
                <a:spcPct val="50000"/>
              </a:spcBef>
            </a:pPr>
            <a:r>
              <a:rPr lang="en-US" sz="2500" dirty="0">
                <a:latin typeface="Cooper Black" pitchFamily="18" charset="0"/>
              </a:rPr>
              <a:t>And when he had opened the fifth seal, I saw under the altar the souls of them that were slain for the word of God, and for the testimony which they held:</a:t>
            </a:r>
          </a:p>
        </p:txBody>
      </p:sp>
      <p:sp>
        <p:nvSpPr>
          <p:cNvPr id="94221" name="Text Box 13"/>
          <p:cNvSpPr txBox="1">
            <a:spLocks noChangeArrowheads="1"/>
          </p:cNvSpPr>
          <p:nvPr/>
        </p:nvSpPr>
        <p:spPr bwMode="auto">
          <a:xfrm>
            <a:off x="195580" y="2897188"/>
            <a:ext cx="5783263" cy="1997075"/>
          </a:xfrm>
          <a:prstGeom prst="rect">
            <a:avLst/>
          </a:prstGeom>
          <a:noFill/>
          <a:ln w="9525">
            <a:noFill/>
            <a:miter lim="800000"/>
            <a:headEnd/>
            <a:tailEnd/>
          </a:ln>
        </p:spPr>
        <p:txBody>
          <a:bodyPr>
            <a:spAutoFit/>
          </a:bodyPr>
          <a:lstStyle/>
          <a:p>
            <a:pPr>
              <a:spcBef>
                <a:spcPct val="50000"/>
              </a:spcBef>
            </a:pPr>
            <a:r>
              <a:rPr lang="en-US" sz="2500" dirty="0">
                <a:latin typeface="Cooper Black" pitchFamily="18" charset="0"/>
              </a:rPr>
              <a:t>And they cried with a loud voice, saying, How long, O Lord, holy and true, dost thou not judge and avenge our blood on them that dwell on the earth?</a:t>
            </a:r>
          </a:p>
        </p:txBody>
      </p:sp>
      <p:sp>
        <p:nvSpPr>
          <p:cNvPr id="94222" name="Text Box 14"/>
          <p:cNvSpPr txBox="1">
            <a:spLocks noChangeArrowheads="1"/>
          </p:cNvSpPr>
          <p:nvPr/>
        </p:nvSpPr>
        <p:spPr bwMode="auto">
          <a:xfrm>
            <a:off x="241300" y="5156200"/>
            <a:ext cx="28575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6:9-11</a:t>
            </a:r>
          </a:p>
        </p:txBody>
      </p:sp>
      <p:sp>
        <p:nvSpPr>
          <p:cNvPr id="57359" name="Text Box 15"/>
          <p:cNvSpPr txBox="1">
            <a:spLocks noChangeArrowheads="1"/>
          </p:cNvSpPr>
          <p:nvPr/>
        </p:nvSpPr>
        <p:spPr bwMode="auto">
          <a:xfrm>
            <a:off x="43180" y="850900"/>
            <a:ext cx="330200" cy="336550"/>
          </a:xfrm>
          <a:prstGeom prst="rect">
            <a:avLst/>
          </a:prstGeom>
          <a:noFill/>
          <a:ln w="9525">
            <a:noFill/>
            <a:miter lim="800000"/>
            <a:headEnd/>
            <a:tailEnd/>
          </a:ln>
        </p:spPr>
        <p:txBody>
          <a:bodyPr>
            <a:spAutoFit/>
          </a:bodyPr>
          <a:lstStyle/>
          <a:p>
            <a:pPr>
              <a:spcBef>
                <a:spcPct val="50000"/>
              </a:spcBef>
            </a:pPr>
            <a:r>
              <a:rPr lang="en-US" sz="1600" dirty="0">
                <a:latin typeface="Cooper Black" pitchFamily="18" charset="0"/>
              </a:rPr>
              <a:t>9</a:t>
            </a:r>
          </a:p>
        </p:txBody>
      </p:sp>
      <p:sp>
        <p:nvSpPr>
          <p:cNvPr id="94224" name="Text Box 16"/>
          <p:cNvSpPr txBox="1">
            <a:spLocks noChangeArrowheads="1"/>
          </p:cNvSpPr>
          <p:nvPr/>
        </p:nvSpPr>
        <p:spPr bwMode="auto">
          <a:xfrm>
            <a:off x="-45720" y="2908300"/>
            <a:ext cx="444500" cy="336550"/>
          </a:xfrm>
          <a:prstGeom prst="rect">
            <a:avLst/>
          </a:prstGeom>
          <a:noFill/>
          <a:ln w="9525">
            <a:noFill/>
            <a:miter lim="800000"/>
            <a:headEnd/>
            <a:tailEnd/>
          </a:ln>
        </p:spPr>
        <p:txBody>
          <a:bodyPr>
            <a:spAutoFit/>
          </a:bodyPr>
          <a:lstStyle/>
          <a:p>
            <a:pPr>
              <a:spcBef>
                <a:spcPct val="50000"/>
              </a:spcBef>
            </a:pPr>
            <a:r>
              <a:rPr lang="en-US" sz="1600" dirty="0">
                <a:latin typeface="Cooper Black" pitchFamily="18" charset="0"/>
              </a:rPr>
              <a:t>10</a:t>
            </a:r>
          </a:p>
        </p:txBody>
      </p:sp>
      <p:grpSp>
        <p:nvGrpSpPr>
          <p:cNvPr id="2" name="Group 17"/>
          <p:cNvGrpSpPr>
            <a:grpSpLocks/>
          </p:cNvGrpSpPr>
          <p:nvPr/>
        </p:nvGrpSpPr>
        <p:grpSpPr bwMode="auto">
          <a:xfrm>
            <a:off x="1854200" y="2936240"/>
            <a:ext cx="2425700" cy="812800"/>
            <a:chOff x="3984" y="2752"/>
            <a:chExt cx="1528" cy="512"/>
          </a:xfrm>
        </p:grpSpPr>
        <p:sp>
          <p:nvSpPr>
            <p:cNvPr id="94226" name="Text Box 18"/>
            <p:cNvSpPr txBox="1">
              <a:spLocks noChangeArrowheads="1"/>
            </p:cNvSpPr>
            <p:nvPr/>
          </p:nvSpPr>
          <p:spPr bwMode="auto">
            <a:xfrm>
              <a:off x="3984" y="2752"/>
              <a:ext cx="1168" cy="288"/>
            </a:xfrm>
            <a:prstGeom prst="rect">
              <a:avLst/>
            </a:prstGeom>
            <a:noFill/>
            <a:ln w="9525">
              <a:noFill/>
              <a:miter lim="800000"/>
              <a:headEnd/>
              <a:tailEnd/>
            </a:ln>
            <a:effectLst/>
          </p:spPr>
          <p:txBody>
            <a:bodyPr>
              <a:spAutoFit/>
            </a:bodyPr>
            <a:lstStyle/>
            <a:p>
              <a:pPr>
                <a:spcBef>
                  <a:spcPct val="50000"/>
                </a:spcBef>
                <a:buFont typeface="Arial" pitchFamily="34" charset="0"/>
                <a:buChar char="•"/>
                <a:defRPr/>
              </a:pPr>
              <a:endParaRPr lang="en-US" sz="2400" b="1" dirty="0">
                <a:solidFill>
                  <a:schemeClr val="accent2"/>
                </a:solidFill>
                <a:effectLst>
                  <a:outerShdw blurRad="38100" dist="38100" dir="2700000" algn="tl">
                    <a:srgbClr val="C0C0C0"/>
                  </a:outerShdw>
                </a:effectLst>
              </a:endParaRPr>
            </a:p>
          </p:txBody>
        </p:sp>
        <p:sp>
          <p:nvSpPr>
            <p:cNvPr id="94227" name="Text Box 19"/>
            <p:cNvSpPr txBox="1">
              <a:spLocks noChangeArrowheads="1"/>
            </p:cNvSpPr>
            <p:nvPr/>
          </p:nvSpPr>
          <p:spPr bwMode="auto">
            <a:xfrm>
              <a:off x="3984" y="2976"/>
              <a:ext cx="1528" cy="288"/>
            </a:xfrm>
            <a:prstGeom prst="rect">
              <a:avLst/>
            </a:prstGeom>
            <a:noFill/>
            <a:ln w="9525">
              <a:noFill/>
              <a:miter lim="800000"/>
              <a:headEnd/>
              <a:tailEnd/>
            </a:ln>
            <a:effectLst/>
          </p:spPr>
          <p:txBody>
            <a:bodyPr>
              <a:spAutoFit/>
            </a:bodyPr>
            <a:lstStyle/>
            <a:p>
              <a:pPr>
                <a:spcBef>
                  <a:spcPct val="50000"/>
                </a:spcBef>
                <a:defRPr/>
              </a:pPr>
              <a:r>
                <a:rPr lang="en-US" sz="2400" b="1" dirty="0">
                  <a:solidFill>
                    <a:schemeClr val="accent2"/>
                  </a:solidFill>
                  <a:effectLst>
                    <a:outerShdw blurRad="38100" dist="38100" dir="2700000" algn="tl">
                      <a:srgbClr val="C0C0C0"/>
                    </a:outerShdw>
                  </a:effectLst>
                </a:rPr>
                <a:t>No living ones!</a:t>
              </a:r>
            </a:p>
          </p:txBody>
        </p:sp>
      </p:grpSp>
      <p:grpSp>
        <p:nvGrpSpPr>
          <p:cNvPr id="3" name="Group 22"/>
          <p:cNvGrpSpPr>
            <a:grpSpLocks/>
          </p:cNvGrpSpPr>
          <p:nvPr/>
        </p:nvGrpSpPr>
        <p:grpSpPr bwMode="auto">
          <a:xfrm>
            <a:off x="6151563" y="6140450"/>
            <a:ext cx="2992437" cy="641350"/>
            <a:chOff x="3875" y="3844"/>
            <a:chExt cx="1885" cy="404"/>
          </a:xfrm>
        </p:grpSpPr>
        <p:sp>
          <p:nvSpPr>
            <p:cNvPr id="57367" name="Text Box 23"/>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a:spcBef>
                  <a:spcPct val="50000"/>
                </a:spcBef>
              </a:pPr>
              <a:r>
                <a:rPr lang="en-US" sz="3600" b="1">
                  <a:solidFill>
                    <a:srgbClr val="FFFF00"/>
                  </a:solidFill>
                </a:rPr>
                <a:t>8yrs</a:t>
              </a:r>
            </a:p>
          </p:txBody>
        </p:sp>
        <p:sp>
          <p:nvSpPr>
            <p:cNvPr id="57368"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endParaRPr lang="en-AU"/>
            </a:p>
          </p:txBody>
        </p:sp>
        <p:sp>
          <p:nvSpPr>
            <p:cNvPr id="57369" name="Text Box 25"/>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303-311</a:t>
              </a:r>
            </a:p>
          </p:txBody>
        </p:sp>
      </p:grpSp>
      <p:sp>
        <p:nvSpPr>
          <p:cNvPr id="94235" name="Oval 27"/>
          <p:cNvSpPr>
            <a:spLocks noChangeArrowheads="1"/>
          </p:cNvSpPr>
          <p:nvPr/>
        </p:nvSpPr>
        <p:spPr bwMode="auto">
          <a:xfrm>
            <a:off x="1765300" y="3462020"/>
            <a:ext cx="139700" cy="139700"/>
          </a:xfrm>
          <a:prstGeom prst="ellipse">
            <a:avLst/>
          </a:prstGeom>
          <a:solidFill>
            <a:srgbClr val="CC0000"/>
          </a:solidFill>
          <a:ln w="9525">
            <a:solidFill>
              <a:schemeClr val="tx1"/>
            </a:solidFill>
            <a:round/>
            <a:headEnd/>
            <a:tailEnd/>
          </a:ln>
        </p:spPr>
        <p:txBody>
          <a:bodyPr wrap="none" anchor="ctr"/>
          <a:lstStyle/>
          <a:p>
            <a:endParaRPr lang="en-AU"/>
          </a:p>
        </p:txBody>
      </p:sp>
      <p:sp>
        <p:nvSpPr>
          <p:cNvPr id="28" name="Rectangle 27"/>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9" name="TextBox 28"/>
          <p:cNvSpPr txBox="1"/>
          <p:nvPr/>
        </p:nvSpPr>
        <p:spPr>
          <a:xfrm>
            <a:off x="2209800" y="3703320"/>
            <a:ext cx="1463040" cy="400110"/>
          </a:xfrm>
          <a:prstGeom prst="rect">
            <a:avLst/>
          </a:prstGeom>
          <a:noFill/>
        </p:spPr>
        <p:txBody>
          <a:bodyPr wrap="square" rtlCol="0">
            <a:spAutoFit/>
          </a:bodyPr>
          <a:lstStyle/>
          <a:p>
            <a:r>
              <a:rPr lang="en-AU" sz="2000" b="1" dirty="0" smtClean="0">
                <a:solidFill>
                  <a:srgbClr val="C00000"/>
                </a:solidFill>
                <a:latin typeface="Arial" pitchFamily="34" charset="0"/>
                <a:cs typeface="Arial" pitchFamily="34" charset="0"/>
              </a:rPr>
              <a:t>Note: V 11</a:t>
            </a:r>
            <a:endParaRPr lang="en-AU" sz="2000" b="1" dirty="0">
              <a:solidFill>
                <a:srgbClr val="C00000"/>
              </a:solidFill>
              <a:latin typeface="Arial" pitchFamily="34" charset="0"/>
              <a:cs typeface="Arial" pitchFamily="34" charset="0"/>
            </a:endParaRPr>
          </a:p>
        </p:txBody>
      </p:sp>
      <p:sp>
        <p:nvSpPr>
          <p:cNvPr id="30" name="TextBox 29"/>
          <p:cNvSpPr txBox="1"/>
          <p:nvPr/>
        </p:nvSpPr>
        <p:spPr>
          <a:xfrm>
            <a:off x="2209800" y="4069080"/>
            <a:ext cx="2331720" cy="400110"/>
          </a:xfrm>
          <a:prstGeom prst="rect">
            <a:avLst/>
          </a:prstGeom>
          <a:noFill/>
        </p:spPr>
        <p:txBody>
          <a:bodyPr wrap="square" rtlCol="0">
            <a:spAutoFit/>
          </a:bodyPr>
          <a:lstStyle/>
          <a:p>
            <a:r>
              <a:rPr lang="en-AU" sz="2000" b="1" dirty="0" smtClean="0">
                <a:solidFill>
                  <a:srgbClr val="C00000"/>
                </a:solidFill>
                <a:latin typeface="Arial" pitchFamily="34" charset="0"/>
                <a:cs typeface="Arial" pitchFamily="34" charset="0"/>
              </a:rPr>
              <a:t>Note: Matt. 5:13</a:t>
            </a:r>
            <a:endParaRPr lang="en-AU" sz="2000" b="1" dirty="0">
              <a:solidFill>
                <a:srgbClr val="C00000"/>
              </a:solidFill>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94221"/>
                                        </p:tgtEl>
                                      </p:cBhvr>
                                    </p:animEffect>
                                    <p:set>
                                      <p:cBhvr>
                                        <p:cTn id="7" dur="1" fill="hold">
                                          <p:stCondLst>
                                            <p:cond delay="1999"/>
                                          </p:stCondLst>
                                        </p:cTn>
                                        <p:tgtEl>
                                          <p:spTgt spid="9422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94224"/>
                                        </p:tgtEl>
                                      </p:cBhvr>
                                    </p:animEffect>
                                    <p:set>
                                      <p:cBhvr>
                                        <p:cTn id="10" dur="1" fill="hold">
                                          <p:stCondLst>
                                            <p:cond delay="1999"/>
                                          </p:stCondLst>
                                        </p:cTn>
                                        <p:tgtEl>
                                          <p:spTgt spid="9422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2000"/>
                                        <p:tgtEl>
                                          <p:spTgt spid="94222"/>
                                        </p:tgtEl>
                                      </p:cBhvr>
                                    </p:animEffect>
                                    <p:set>
                                      <p:cBhvr>
                                        <p:cTn id="13" dur="1" fill="hold">
                                          <p:stCondLst>
                                            <p:cond delay="1999"/>
                                          </p:stCondLst>
                                        </p:cTn>
                                        <p:tgtEl>
                                          <p:spTgt spid="94222"/>
                                        </p:tgtEl>
                                        <p:attrNameLst>
                                          <p:attrName>style.visibility</p:attrName>
                                        </p:attrNameLst>
                                      </p:cBhvr>
                                      <p:to>
                                        <p:strVal val="hidden"/>
                                      </p:to>
                                    </p:set>
                                  </p:childTnLst>
                                </p:cTn>
                              </p:par>
                              <p:par>
                                <p:cTn id="14" presetID="55"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1000" fill="hold"/>
                                        <p:tgtEl>
                                          <p:spTgt spid="2"/>
                                        </p:tgtEl>
                                        <p:attrNameLst>
                                          <p:attrName>ppt_w</p:attrName>
                                        </p:attrNameLst>
                                      </p:cBhvr>
                                      <p:tavLst>
                                        <p:tav tm="0">
                                          <p:val>
                                            <p:strVal val="#ppt_w*0.70"/>
                                          </p:val>
                                        </p:tav>
                                        <p:tav tm="100000">
                                          <p:val>
                                            <p:strVal val="#ppt_w"/>
                                          </p:val>
                                        </p:tav>
                                      </p:tavLst>
                                    </p:anim>
                                    <p:anim calcmode="lin" valueType="num">
                                      <p:cBhvr>
                                        <p:cTn id="17" dur="1000" fill="hold"/>
                                        <p:tgtEl>
                                          <p:spTgt spid="2"/>
                                        </p:tgtEl>
                                        <p:attrNameLst>
                                          <p:attrName>ppt_h</p:attrName>
                                        </p:attrNameLst>
                                      </p:cBhvr>
                                      <p:tavLst>
                                        <p:tav tm="0">
                                          <p:val>
                                            <p:strVal val="#ppt_h"/>
                                          </p:val>
                                        </p:tav>
                                        <p:tav tm="100000">
                                          <p:val>
                                            <p:strVal val="#ppt_h"/>
                                          </p:val>
                                        </p:tav>
                                      </p:tavLst>
                                    </p:anim>
                                    <p:animEffect transition="in" filter="fade">
                                      <p:cBhvr>
                                        <p:cTn id="18" dur="10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4235"/>
                                        </p:tgtEl>
                                        <p:attrNameLst>
                                          <p:attrName>style.visibility</p:attrName>
                                        </p:attrNameLst>
                                      </p:cBhvr>
                                      <p:to>
                                        <p:strVal val="visible"/>
                                      </p:to>
                                    </p:set>
                                    <p:animEffect transition="in" filter="fade">
                                      <p:cBhvr>
                                        <p:cTn id="21" dur="2000"/>
                                        <p:tgtEl>
                                          <p:spTgt spid="9423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p:cTn id="26" dur="1000" fill="hold"/>
                                        <p:tgtEl>
                                          <p:spTgt spid="29"/>
                                        </p:tgtEl>
                                        <p:attrNameLst>
                                          <p:attrName>ppt_w</p:attrName>
                                        </p:attrNameLst>
                                      </p:cBhvr>
                                      <p:tavLst>
                                        <p:tav tm="0">
                                          <p:val>
                                            <p:strVal val="#ppt_w*0.70"/>
                                          </p:val>
                                        </p:tav>
                                        <p:tav tm="100000">
                                          <p:val>
                                            <p:strVal val="#ppt_w"/>
                                          </p:val>
                                        </p:tav>
                                      </p:tavLst>
                                    </p:anim>
                                    <p:anim calcmode="lin" valueType="num">
                                      <p:cBhvr>
                                        <p:cTn id="27" dur="1000" fill="hold"/>
                                        <p:tgtEl>
                                          <p:spTgt spid="29"/>
                                        </p:tgtEl>
                                        <p:attrNameLst>
                                          <p:attrName>ppt_h</p:attrName>
                                        </p:attrNameLst>
                                      </p:cBhvr>
                                      <p:tavLst>
                                        <p:tav tm="0">
                                          <p:val>
                                            <p:strVal val="#ppt_h"/>
                                          </p:val>
                                        </p:tav>
                                        <p:tav tm="100000">
                                          <p:val>
                                            <p:strVal val="#ppt_h"/>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p:cTn id="33" dur="1000" fill="hold"/>
                                        <p:tgtEl>
                                          <p:spTgt spid="30"/>
                                        </p:tgtEl>
                                        <p:attrNameLst>
                                          <p:attrName>ppt_w</p:attrName>
                                        </p:attrNameLst>
                                      </p:cBhvr>
                                      <p:tavLst>
                                        <p:tav tm="0">
                                          <p:val>
                                            <p:strVal val="#ppt_w*0.70"/>
                                          </p:val>
                                        </p:tav>
                                        <p:tav tm="100000">
                                          <p:val>
                                            <p:strVal val="#ppt_w"/>
                                          </p:val>
                                        </p:tav>
                                      </p:tavLst>
                                    </p:anim>
                                    <p:anim calcmode="lin" valueType="num">
                                      <p:cBhvr>
                                        <p:cTn id="34" dur="1000" fill="hold"/>
                                        <p:tgtEl>
                                          <p:spTgt spid="30"/>
                                        </p:tgtEl>
                                        <p:attrNameLst>
                                          <p:attrName>ppt_h</p:attrName>
                                        </p:attrNameLst>
                                      </p:cBhvr>
                                      <p:tavLst>
                                        <p:tav tm="0">
                                          <p:val>
                                            <p:strVal val="#ppt_h"/>
                                          </p:val>
                                        </p:tav>
                                        <p:tav tm="100000">
                                          <p:val>
                                            <p:strVal val="#ppt_h"/>
                                          </p:val>
                                        </p:tav>
                                      </p:tavLst>
                                    </p:anim>
                                    <p:animEffect transition="in" filter="fade">
                                      <p:cBhvr>
                                        <p:cTn id="35"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21" grpId="0"/>
      <p:bldP spid="94222" grpId="0"/>
      <p:bldP spid="94224" grpId="0"/>
      <p:bldP spid="94235" grpId="0" animBg="1"/>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endParaRPr lang="en-AU" smtClean="0"/>
          </a:p>
        </p:txBody>
      </p:sp>
      <p:sp>
        <p:nvSpPr>
          <p:cNvPr id="159747" name="Rectangle 3"/>
          <p:cNvSpPr>
            <a:spLocks noGrp="1" noChangeArrowheads="1"/>
          </p:cNvSpPr>
          <p:nvPr>
            <p:ph type="body" idx="1"/>
          </p:nvPr>
        </p:nvSpPr>
        <p:spPr/>
        <p:txBody>
          <a:bodyPr/>
          <a:lstStyle/>
          <a:p>
            <a:pPr eaLnBrk="1" hangingPunct="1"/>
            <a:endParaRPr lang="en-AU" smtClean="0"/>
          </a:p>
        </p:txBody>
      </p:sp>
      <p:pic>
        <p:nvPicPr>
          <p:cNvPr id="1597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59749" name="Rectangle 5"/>
          <p:cNvSpPr>
            <a:spLocks noChangeArrowheads="1"/>
          </p:cNvSpPr>
          <p:nvPr/>
        </p:nvSpPr>
        <p:spPr bwMode="auto">
          <a:xfrm>
            <a:off x="0" y="0"/>
            <a:ext cx="9144000" cy="44577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9750" name="WordArt 6"/>
          <p:cNvSpPr>
            <a:spLocks noChangeArrowheads="1" noChangeShapeType="1" noTextEdit="1"/>
          </p:cNvSpPr>
          <p:nvPr/>
        </p:nvSpPr>
        <p:spPr bwMode="auto">
          <a:xfrm>
            <a:off x="739775" y="382588"/>
            <a:ext cx="4930775" cy="3429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159751" name="Rectangle 7"/>
          <p:cNvSpPr>
            <a:spLocks noChangeArrowheads="1"/>
          </p:cNvSpPr>
          <p:nvPr/>
        </p:nvSpPr>
        <p:spPr bwMode="auto">
          <a:xfrm>
            <a:off x="0" y="6089650"/>
            <a:ext cx="9144000" cy="7556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sp>
        <p:nvSpPr>
          <p:cNvPr id="159752" name="WordArt 8"/>
          <p:cNvSpPr>
            <a:spLocks noChangeArrowheads="1" noChangeShapeType="1" noTextEdit="1"/>
          </p:cNvSpPr>
          <p:nvPr/>
        </p:nvSpPr>
        <p:spPr bwMode="auto">
          <a:xfrm>
            <a:off x="155575" y="6259513"/>
            <a:ext cx="5902325" cy="3952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pic>
        <p:nvPicPr>
          <p:cNvPr id="159753" name="Picture 9"/>
          <p:cNvPicPr>
            <a:picLocks noChangeAspect="1" noChangeArrowheads="1"/>
          </p:cNvPicPr>
          <p:nvPr/>
        </p:nvPicPr>
        <p:blipFill>
          <a:blip r:embed="rId4" cstate="print"/>
          <a:srcRect b="24148"/>
          <a:stretch>
            <a:fillRect/>
          </a:stretch>
        </p:blipFill>
        <p:spPr bwMode="auto">
          <a:xfrm>
            <a:off x="6209646" y="104951"/>
            <a:ext cx="2823998" cy="2691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9755" name="Text Box 11"/>
          <p:cNvSpPr txBox="1">
            <a:spLocks noChangeArrowheads="1"/>
          </p:cNvSpPr>
          <p:nvPr/>
        </p:nvSpPr>
        <p:spPr bwMode="auto">
          <a:xfrm>
            <a:off x="317500" y="1435100"/>
            <a:ext cx="5664200" cy="396875"/>
          </a:xfrm>
          <a:prstGeom prst="rect">
            <a:avLst/>
          </a:prstGeom>
          <a:noFill/>
          <a:ln w="9525">
            <a:noFill/>
            <a:miter lim="800000"/>
            <a:headEnd/>
            <a:tailEnd/>
          </a:ln>
        </p:spPr>
        <p:txBody>
          <a:bodyPr>
            <a:spAutoFit/>
          </a:bodyPr>
          <a:lstStyle/>
          <a:p>
            <a:pPr fontAlgn="base">
              <a:spcBef>
                <a:spcPct val="50000"/>
              </a:spcBef>
              <a:spcAft>
                <a:spcPct val="0"/>
              </a:spcAft>
            </a:pPr>
            <a:endParaRPr lang="en-AU" sz="2000" b="1">
              <a:solidFill>
                <a:srgbClr val="000000"/>
              </a:solidFill>
            </a:endParaRPr>
          </a:p>
        </p:txBody>
      </p:sp>
      <p:sp>
        <p:nvSpPr>
          <p:cNvPr id="159756" name="Text Box 12"/>
          <p:cNvSpPr txBox="1">
            <a:spLocks noChangeArrowheads="1"/>
          </p:cNvSpPr>
          <p:nvPr/>
        </p:nvSpPr>
        <p:spPr bwMode="auto">
          <a:xfrm>
            <a:off x="88900" y="850900"/>
            <a:ext cx="330200" cy="336550"/>
          </a:xfrm>
          <a:prstGeom prst="rect">
            <a:avLst/>
          </a:prstGeom>
          <a:noFill/>
          <a:ln w="9525">
            <a:noFill/>
            <a:miter lim="800000"/>
            <a:headEnd/>
            <a:tailEnd/>
          </a:ln>
        </p:spPr>
        <p:txBody>
          <a:bodyPr>
            <a:spAutoFit/>
          </a:bodyPr>
          <a:lstStyle/>
          <a:p>
            <a:pPr fontAlgn="base">
              <a:spcBef>
                <a:spcPct val="50000"/>
              </a:spcBef>
              <a:spcAft>
                <a:spcPct val="0"/>
              </a:spcAft>
            </a:pPr>
            <a:r>
              <a:rPr lang="en-US" sz="1600">
                <a:solidFill>
                  <a:srgbClr val="000000"/>
                </a:solidFill>
                <a:latin typeface="Cooper Black" pitchFamily="18" charset="0"/>
              </a:rPr>
              <a:t>9</a:t>
            </a:r>
          </a:p>
        </p:txBody>
      </p:sp>
      <p:sp>
        <p:nvSpPr>
          <p:cNvPr id="96269" name="Line 13"/>
          <p:cNvSpPr>
            <a:spLocks noChangeShapeType="1"/>
          </p:cNvSpPr>
          <p:nvPr/>
        </p:nvSpPr>
        <p:spPr bwMode="auto">
          <a:xfrm>
            <a:off x="2070100" y="1663700"/>
            <a:ext cx="3949700" cy="0"/>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96270" name="Line 14"/>
          <p:cNvSpPr>
            <a:spLocks noChangeShapeType="1"/>
          </p:cNvSpPr>
          <p:nvPr/>
        </p:nvSpPr>
        <p:spPr bwMode="auto">
          <a:xfrm>
            <a:off x="3924300" y="1663700"/>
            <a:ext cx="395452" cy="827252"/>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59759" name="Text Box 15"/>
          <p:cNvSpPr txBox="1">
            <a:spLocks noChangeArrowheads="1"/>
          </p:cNvSpPr>
          <p:nvPr/>
        </p:nvSpPr>
        <p:spPr bwMode="auto">
          <a:xfrm>
            <a:off x="236473" y="876296"/>
            <a:ext cx="5922963" cy="1997075"/>
          </a:xfrm>
          <a:prstGeom prst="rect">
            <a:avLst/>
          </a:prstGeom>
          <a:noFill/>
          <a:ln w="9525">
            <a:noFill/>
            <a:miter lim="800000"/>
            <a:headEnd/>
            <a:tailEnd/>
          </a:ln>
        </p:spPr>
        <p:txBody>
          <a:bodyPr>
            <a:spAutoFit/>
          </a:bodyPr>
          <a:lstStyle/>
          <a:p>
            <a:pPr fontAlgn="base">
              <a:spcBef>
                <a:spcPct val="50000"/>
              </a:spcBef>
              <a:spcAft>
                <a:spcPct val="0"/>
              </a:spcAft>
            </a:pPr>
            <a:r>
              <a:rPr lang="en-US" sz="2500" dirty="0">
                <a:solidFill>
                  <a:srgbClr val="000000"/>
                </a:solidFill>
                <a:latin typeface="Cooper Black" pitchFamily="18" charset="0"/>
              </a:rPr>
              <a:t>And when he had opened the fifth seal, I saw under the altar the souls of them that were slain for the word of God, and for the testimony which they held:</a:t>
            </a:r>
          </a:p>
        </p:txBody>
      </p:sp>
      <p:grpSp>
        <p:nvGrpSpPr>
          <p:cNvPr id="2" name="Group 16"/>
          <p:cNvGrpSpPr>
            <a:grpSpLocks/>
          </p:cNvGrpSpPr>
          <p:nvPr/>
        </p:nvGrpSpPr>
        <p:grpSpPr bwMode="auto">
          <a:xfrm>
            <a:off x="3838733" y="2461949"/>
            <a:ext cx="1403350" cy="912812"/>
            <a:chOff x="2974" y="1613"/>
            <a:chExt cx="884" cy="575"/>
          </a:xfrm>
        </p:grpSpPr>
        <p:sp>
          <p:nvSpPr>
            <p:cNvPr id="159769" name="Rectangle 17"/>
            <p:cNvSpPr>
              <a:spLocks noChangeArrowheads="1"/>
            </p:cNvSpPr>
            <p:nvPr/>
          </p:nvSpPr>
          <p:spPr bwMode="auto">
            <a:xfrm>
              <a:off x="2982" y="1613"/>
              <a:ext cx="796" cy="231"/>
            </a:xfrm>
            <a:prstGeom prst="rect">
              <a:avLst/>
            </a:prstGeom>
            <a:noFill/>
            <a:ln w="9525">
              <a:noFill/>
              <a:miter lim="800000"/>
              <a:headEnd/>
              <a:tailEnd/>
            </a:ln>
          </p:spPr>
          <p:txBody>
            <a:bodyPr wrap="none">
              <a:spAutoFit/>
            </a:bodyPr>
            <a:lstStyle/>
            <a:p>
              <a:pPr fontAlgn="base">
                <a:spcBef>
                  <a:spcPct val="0"/>
                </a:spcBef>
                <a:spcAft>
                  <a:spcPct val="0"/>
                </a:spcAft>
              </a:pPr>
              <a:r>
                <a:rPr lang="en-US" b="1" dirty="0">
                  <a:solidFill>
                    <a:srgbClr val="BC0000"/>
                  </a:solidFill>
                  <a:latin typeface="Arial" charset="0"/>
                </a:rPr>
                <a:t>Heb.13:10</a:t>
              </a:r>
            </a:p>
          </p:txBody>
        </p:sp>
        <p:sp>
          <p:nvSpPr>
            <p:cNvPr id="159770" name="Rectangle 18"/>
            <p:cNvSpPr>
              <a:spLocks noChangeArrowheads="1"/>
            </p:cNvSpPr>
            <p:nvPr/>
          </p:nvSpPr>
          <p:spPr bwMode="auto">
            <a:xfrm>
              <a:off x="2982" y="1781"/>
              <a:ext cx="612" cy="231"/>
            </a:xfrm>
            <a:prstGeom prst="rect">
              <a:avLst/>
            </a:prstGeom>
            <a:noFill/>
            <a:ln w="9525">
              <a:noFill/>
              <a:miter lim="800000"/>
              <a:headEnd/>
              <a:tailEnd/>
            </a:ln>
          </p:spPr>
          <p:txBody>
            <a:bodyPr wrap="none">
              <a:spAutoFit/>
            </a:bodyPr>
            <a:lstStyle/>
            <a:p>
              <a:pPr fontAlgn="base">
                <a:spcBef>
                  <a:spcPct val="0"/>
                </a:spcBef>
                <a:spcAft>
                  <a:spcPct val="0"/>
                </a:spcAft>
              </a:pPr>
              <a:r>
                <a:rPr lang="en-US" b="1" dirty="0">
                  <a:solidFill>
                    <a:srgbClr val="BC0000"/>
                  </a:solidFill>
                  <a:latin typeface="Arial" charset="0"/>
                </a:rPr>
                <a:t>Lev.4:7</a:t>
              </a:r>
            </a:p>
          </p:txBody>
        </p:sp>
        <p:sp>
          <p:nvSpPr>
            <p:cNvPr id="159771" name="Rectangle 19"/>
            <p:cNvSpPr>
              <a:spLocks noChangeArrowheads="1"/>
            </p:cNvSpPr>
            <p:nvPr/>
          </p:nvSpPr>
          <p:spPr bwMode="auto">
            <a:xfrm>
              <a:off x="2974" y="1957"/>
              <a:ext cx="884" cy="231"/>
            </a:xfrm>
            <a:prstGeom prst="rect">
              <a:avLst/>
            </a:prstGeom>
            <a:noFill/>
            <a:ln w="9525">
              <a:noFill/>
              <a:miter lim="800000"/>
              <a:headEnd/>
              <a:tailEnd/>
            </a:ln>
          </p:spPr>
          <p:txBody>
            <a:bodyPr wrap="none">
              <a:spAutoFit/>
            </a:bodyPr>
            <a:lstStyle/>
            <a:p>
              <a:pPr fontAlgn="base">
                <a:spcBef>
                  <a:spcPct val="0"/>
                </a:spcBef>
                <a:spcAft>
                  <a:spcPct val="0"/>
                </a:spcAft>
              </a:pPr>
              <a:r>
                <a:rPr lang="en-US" b="1" dirty="0">
                  <a:solidFill>
                    <a:srgbClr val="BC0000"/>
                  </a:solidFill>
                  <a:latin typeface="Arial" charset="0"/>
                </a:rPr>
                <a:t>Gal.3:26-29</a:t>
              </a:r>
            </a:p>
          </p:txBody>
        </p:sp>
      </p:grpSp>
      <p:grpSp>
        <p:nvGrpSpPr>
          <p:cNvPr id="3" name="Group 24"/>
          <p:cNvGrpSpPr>
            <a:grpSpLocks/>
          </p:cNvGrpSpPr>
          <p:nvPr/>
        </p:nvGrpSpPr>
        <p:grpSpPr bwMode="auto">
          <a:xfrm>
            <a:off x="6151563" y="6140450"/>
            <a:ext cx="2992437" cy="641350"/>
            <a:chOff x="3875" y="3844"/>
            <a:chExt cx="1885" cy="404"/>
          </a:xfrm>
        </p:grpSpPr>
        <p:sp>
          <p:nvSpPr>
            <p:cNvPr id="159766" name="Text Box 25"/>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8yrs</a:t>
              </a:r>
            </a:p>
          </p:txBody>
        </p:sp>
        <p:sp>
          <p:nvSpPr>
            <p:cNvPr id="159767" name="Line 26"/>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59768" name="Text Box 27"/>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303-311</a:t>
              </a:r>
            </a:p>
          </p:txBody>
        </p:sp>
      </p:grpSp>
      <p:sp>
        <p:nvSpPr>
          <p:cNvPr id="27" name="Rectangle 26"/>
          <p:cNvSpPr/>
          <p:nvPr/>
        </p:nvSpPr>
        <p:spPr>
          <a:xfrm>
            <a:off x="2897583" y="4797631"/>
            <a:ext cx="3170711" cy="1270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96276" name="Text Box 20"/>
          <p:cNvSpPr txBox="1">
            <a:spLocks noChangeArrowheads="1"/>
          </p:cNvSpPr>
          <p:nvPr/>
        </p:nvSpPr>
        <p:spPr bwMode="auto">
          <a:xfrm>
            <a:off x="457201" y="3351551"/>
            <a:ext cx="8056180" cy="2677656"/>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b="1" dirty="0">
                <a:solidFill>
                  <a:srgbClr val="3333CC"/>
                </a:solidFill>
                <a:latin typeface="Poor Richard" pitchFamily="18" charset="0"/>
              </a:rPr>
              <a:t>“When the faithful in Christ Jesus </a:t>
            </a:r>
            <a:r>
              <a:rPr lang="en-US" sz="2400" b="1" dirty="0">
                <a:solidFill>
                  <a:srgbClr val="008000"/>
                </a:solidFill>
                <a:latin typeface="Poor Richard" pitchFamily="18" charset="0"/>
              </a:rPr>
              <a:t>(those within the Altar)</a:t>
            </a:r>
            <a:r>
              <a:rPr lang="en-US" sz="2400" b="1" dirty="0">
                <a:solidFill>
                  <a:srgbClr val="3333CC"/>
                </a:solidFill>
                <a:latin typeface="Poor Richard" pitchFamily="18" charset="0"/>
              </a:rPr>
              <a:t> die, and return to their parent earth without violence, they are </a:t>
            </a:r>
            <a:r>
              <a:rPr lang="en-US" sz="2400" b="1" dirty="0">
                <a:solidFill>
                  <a:srgbClr val="008000"/>
                </a:solidFill>
                <a:latin typeface="Poor Richard" pitchFamily="18" charset="0"/>
              </a:rPr>
              <a:t>underneath the altar,</a:t>
            </a:r>
            <a:r>
              <a:rPr lang="en-US" sz="2400" b="1" dirty="0">
                <a:solidFill>
                  <a:srgbClr val="3333CC"/>
                </a:solidFill>
                <a:latin typeface="Poor Richard" pitchFamily="18" charset="0"/>
              </a:rPr>
              <a:t> sleeping in Jesus ……. But if they are made to lie underneath the altar by the blood- shedding cruelty of the enemy, their souls are said, as in the  language of the fifth seal, to cry with a great or loud voice for the judicial vengeance on the  murderers who poured out their soul-blood unto death </a:t>
            </a:r>
          </a:p>
        </p:txBody>
      </p:sp>
      <p:sp>
        <p:nvSpPr>
          <p:cNvPr id="96279" name="Text Box 23"/>
          <p:cNvSpPr txBox="1">
            <a:spLocks noChangeArrowheads="1"/>
          </p:cNvSpPr>
          <p:nvPr/>
        </p:nvSpPr>
        <p:spPr bwMode="auto">
          <a:xfrm>
            <a:off x="2903226" y="5640131"/>
            <a:ext cx="2047092" cy="369332"/>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a:solidFill>
                  <a:srgbClr val="000000"/>
                </a:solidFill>
                <a:latin typeface="Poor Richard" pitchFamily="18" charset="0"/>
              </a:rPr>
              <a:t>Eureka Vol. 2 p238</a:t>
            </a:r>
          </a:p>
        </p:txBody>
      </p:sp>
      <p:sp>
        <p:nvSpPr>
          <p:cNvPr id="26" name="Rectangle 2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6269"/>
                                        </p:tgtEl>
                                        <p:attrNameLst>
                                          <p:attrName>style.visibility</p:attrName>
                                        </p:attrNameLst>
                                      </p:cBhvr>
                                      <p:to>
                                        <p:strVal val="visible"/>
                                      </p:to>
                                    </p:set>
                                    <p:anim calcmode="lin" valueType="num">
                                      <p:cBhvr>
                                        <p:cTn id="7" dur="1000" fill="hold"/>
                                        <p:tgtEl>
                                          <p:spTgt spid="96269"/>
                                        </p:tgtEl>
                                        <p:attrNameLst>
                                          <p:attrName>ppt_w</p:attrName>
                                        </p:attrNameLst>
                                      </p:cBhvr>
                                      <p:tavLst>
                                        <p:tav tm="0">
                                          <p:val>
                                            <p:strVal val="#ppt_w*0.70"/>
                                          </p:val>
                                        </p:tav>
                                        <p:tav tm="100000">
                                          <p:val>
                                            <p:strVal val="#ppt_w"/>
                                          </p:val>
                                        </p:tav>
                                      </p:tavLst>
                                    </p:anim>
                                    <p:anim calcmode="lin" valueType="num">
                                      <p:cBhvr>
                                        <p:cTn id="8" dur="1000" fill="hold"/>
                                        <p:tgtEl>
                                          <p:spTgt spid="96269"/>
                                        </p:tgtEl>
                                        <p:attrNameLst>
                                          <p:attrName>ppt_h</p:attrName>
                                        </p:attrNameLst>
                                      </p:cBhvr>
                                      <p:tavLst>
                                        <p:tav tm="0">
                                          <p:val>
                                            <p:strVal val="#ppt_h"/>
                                          </p:val>
                                        </p:tav>
                                        <p:tav tm="100000">
                                          <p:val>
                                            <p:strVal val="#ppt_h"/>
                                          </p:val>
                                        </p:tav>
                                      </p:tavLst>
                                    </p:anim>
                                    <p:animEffect transition="in" filter="fade">
                                      <p:cBhvr>
                                        <p:cTn id="9" dur="1000"/>
                                        <p:tgtEl>
                                          <p:spTgt spid="9626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6270"/>
                                        </p:tgtEl>
                                        <p:attrNameLst>
                                          <p:attrName>style.visibility</p:attrName>
                                        </p:attrNameLst>
                                      </p:cBhvr>
                                      <p:to>
                                        <p:strVal val="visible"/>
                                      </p:to>
                                    </p:set>
                                    <p:anim calcmode="lin" valueType="num">
                                      <p:cBhvr>
                                        <p:cTn id="12" dur="1000" fill="hold"/>
                                        <p:tgtEl>
                                          <p:spTgt spid="96270"/>
                                        </p:tgtEl>
                                        <p:attrNameLst>
                                          <p:attrName>ppt_w</p:attrName>
                                        </p:attrNameLst>
                                      </p:cBhvr>
                                      <p:tavLst>
                                        <p:tav tm="0">
                                          <p:val>
                                            <p:strVal val="#ppt_w*0.70"/>
                                          </p:val>
                                        </p:tav>
                                        <p:tav tm="100000">
                                          <p:val>
                                            <p:strVal val="#ppt_w"/>
                                          </p:val>
                                        </p:tav>
                                      </p:tavLst>
                                    </p:anim>
                                    <p:anim calcmode="lin" valueType="num">
                                      <p:cBhvr>
                                        <p:cTn id="13" dur="1000" fill="hold"/>
                                        <p:tgtEl>
                                          <p:spTgt spid="96270"/>
                                        </p:tgtEl>
                                        <p:attrNameLst>
                                          <p:attrName>ppt_h</p:attrName>
                                        </p:attrNameLst>
                                      </p:cBhvr>
                                      <p:tavLst>
                                        <p:tav tm="0">
                                          <p:val>
                                            <p:strVal val="#ppt_h"/>
                                          </p:val>
                                        </p:tav>
                                        <p:tav tm="100000">
                                          <p:val>
                                            <p:strVal val="#ppt_h"/>
                                          </p:val>
                                        </p:tav>
                                      </p:tavLst>
                                    </p:anim>
                                    <p:animEffect transition="in" filter="fade">
                                      <p:cBhvr>
                                        <p:cTn id="14" dur="1000"/>
                                        <p:tgtEl>
                                          <p:spTgt spid="96270"/>
                                        </p:tgtEl>
                                      </p:cBhvr>
                                    </p:animEffect>
                                  </p:childTnLst>
                                </p:cTn>
                              </p:par>
                            </p:childTnLst>
                          </p:cTn>
                        </p:par>
                        <p:par>
                          <p:cTn id="15" fill="hold">
                            <p:stCondLst>
                              <p:cond delay="1000"/>
                            </p:stCondLst>
                            <p:childTnLst>
                              <p:par>
                                <p:cTn id="16" presetID="9"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6276"/>
                                        </p:tgtEl>
                                        <p:attrNameLst>
                                          <p:attrName>style.visibility</p:attrName>
                                        </p:attrNameLst>
                                      </p:cBhvr>
                                      <p:to>
                                        <p:strVal val="visible"/>
                                      </p:to>
                                    </p:set>
                                    <p:animEffect transition="in" filter="fade">
                                      <p:cBhvr>
                                        <p:cTn id="23" dur="2000"/>
                                        <p:tgtEl>
                                          <p:spTgt spid="96276"/>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96279"/>
                                        </p:tgtEl>
                                        <p:attrNameLst>
                                          <p:attrName>style.visibility</p:attrName>
                                        </p:attrNameLst>
                                      </p:cBhvr>
                                      <p:to>
                                        <p:strVal val="visible"/>
                                      </p:to>
                                    </p:set>
                                    <p:animEffect transition="in" filter="fade">
                                      <p:cBhvr>
                                        <p:cTn id="27" dur="2000"/>
                                        <p:tgtEl>
                                          <p:spTgt spid="96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9" grpId="0" animBg="1"/>
      <p:bldP spid="96270" grpId="0" animBg="1"/>
      <p:bldP spid="96276" grpId="0"/>
      <p:bldP spid="9627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endParaRPr lang="en-AU" smtClean="0"/>
          </a:p>
        </p:txBody>
      </p:sp>
      <p:sp>
        <p:nvSpPr>
          <p:cNvPr id="160771" name="Rectangle 3"/>
          <p:cNvSpPr>
            <a:spLocks noGrp="1" noChangeArrowheads="1"/>
          </p:cNvSpPr>
          <p:nvPr>
            <p:ph type="body" idx="1"/>
          </p:nvPr>
        </p:nvSpPr>
        <p:spPr/>
        <p:txBody>
          <a:bodyPr/>
          <a:lstStyle/>
          <a:p>
            <a:pPr eaLnBrk="1" hangingPunct="1"/>
            <a:endParaRPr lang="en-AU" smtClean="0"/>
          </a:p>
        </p:txBody>
      </p:sp>
      <p:pic>
        <p:nvPicPr>
          <p:cNvPr id="160772"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60773" name="Rectangle 5"/>
          <p:cNvSpPr>
            <a:spLocks noChangeArrowheads="1"/>
          </p:cNvSpPr>
          <p:nvPr/>
        </p:nvSpPr>
        <p:spPr bwMode="auto">
          <a:xfrm>
            <a:off x="0" y="0"/>
            <a:ext cx="9144000" cy="44704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0774" name="WordArt 6"/>
          <p:cNvSpPr>
            <a:spLocks noChangeArrowheads="1" noChangeShapeType="1" noTextEdit="1"/>
          </p:cNvSpPr>
          <p:nvPr/>
        </p:nvSpPr>
        <p:spPr bwMode="auto">
          <a:xfrm>
            <a:off x="663575" y="382588"/>
            <a:ext cx="4930775" cy="3429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160775" name="Rectangle 7"/>
          <p:cNvSpPr>
            <a:spLocks noChangeArrowheads="1"/>
          </p:cNvSpPr>
          <p:nvPr/>
        </p:nvSpPr>
        <p:spPr bwMode="auto">
          <a:xfrm>
            <a:off x="0" y="6089650"/>
            <a:ext cx="9144000" cy="7556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sp>
        <p:nvSpPr>
          <p:cNvPr id="160776" name="WordArt 8"/>
          <p:cNvSpPr>
            <a:spLocks noChangeArrowheads="1" noChangeShapeType="1" noTextEdit="1"/>
          </p:cNvSpPr>
          <p:nvPr/>
        </p:nvSpPr>
        <p:spPr bwMode="auto">
          <a:xfrm>
            <a:off x="130175" y="6259513"/>
            <a:ext cx="5902325" cy="3952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pic>
        <p:nvPicPr>
          <p:cNvPr id="160777" name="Picture 9"/>
          <p:cNvPicPr>
            <a:picLocks noChangeAspect="1" noChangeArrowheads="1"/>
          </p:cNvPicPr>
          <p:nvPr/>
        </p:nvPicPr>
        <p:blipFill>
          <a:blip r:embed="rId4" cstate="print"/>
          <a:srcRect b="24148"/>
          <a:stretch>
            <a:fillRect/>
          </a:stretch>
        </p:blipFill>
        <p:spPr bwMode="auto">
          <a:xfrm>
            <a:off x="5991552" y="188980"/>
            <a:ext cx="3003550" cy="2862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0779" name="Text Box 11"/>
          <p:cNvSpPr txBox="1">
            <a:spLocks noChangeArrowheads="1"/>
          </p:cNvSpPr>
          <p:nvPr/>
        </p:nvSpPr>
        <p:spPr bwMode="auto">
          <a:xfrm>
            <a:off x="241300" y="2071688"/>
            <a:ext cx="5783263" cy="1997075"/>
          </a:xfrm>
          <a:prstGeom prst="rect">
            <a:avLst/>
          </a:prstGeom>
          <a:noFill/>
          <a:ln w="9525">
            <a:noFill/>
            <a:miter lim="800000"/>
            <a:headEnd/>
            <a:tailEnd/>
          </a:ln>
        </p:spPr>
        <p:txBody>
          <a:bodyPr>
            <a:spAutoFit/>
          </a:bodyPr>
          <a:lstStyle/>
          <a:p>
            <a:pPr fontAlgn="base">
              <a:spcBef>
                <a:spcPct val="50000"/>
              </a:spcBef>
              <a:spcAft>
                <a:spcPct val="0"/>
              </a:spcAft>
            </a:pPr>
            <a:r>
              <a:rPr lang="en-US" sz="2500">
                <a:solidFill>
                  <a:srgbClr val="000000"/>
                </a:solidFill>
                <a:latin typeface="Cooper Black" pitchFamily="18" charset="0"/>
              </a:rPr>
              <a:t>And they cried with a loud voice, saying, How long, O Lord, holy and true, dost thou not judge and avenge our blood on them that dwell on the earth?</a:t>
            </a:r>
          </a:p>
        </p:txBody>
      </p:sp>
      <p:sp>
        <p:nvSpPr>
          <p:cNvPr id="160780" name="Text Box 12"/>
          <p:cNvSpPr txBox="1">
            <a:spLocks noChangeArrowheads="1"/>
          </p:cNvSpPr>
          <p:nvPr/>
        </p:nvSpPr>
        <p:spPr bwMode="auto">
          <a:xfrm>
            <a:off x="279400" y="4241800"/>
            <a:ext cx="285750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A50021"/>
                </a:solidFill>
                <a:latin typeface="Cooper Black" pitchFamily="18" charset="0"/>
              </a:rPr>
              <a:t>Revelation 6:9-11</a:t>
            </a:r>
          </a:p>
        </p:txBody>
      </p:sp>
      <p:sp>
        <p:nvSpPr>
          <p:cNvPr id="160781" name="Text Box 13"/>
          <p:cNvSpPr txBox="1">
            <a:spLocks noChangeArrowheads="1"/>
          </p:cNvSpPr>
          <p:nvPr/>
        </p:nvSpPr>
        <p:spPr bwMode="auto">
          <a:xfrm>
            <a:off x="38100" y="2006600"/>
            <a:ext cx="444500" cy="336550"/>
          </a:xfrm>
          <a:prstGeom prst="rect">
            <a:avLst/>
          </a:prstGeom>
          <a:noFill/>
          <a:ln w="9525">
            <a:noFill/>
            <a:miter lim="800000"/>
            <a:headEnd/>
            <a:tailEnd/>
          </a:ln>
        </p:spPr>
        <p:txBody>
          <a:bodyPr>
            <a:spAutoFit/>
          </a:bodyPr>
          <a:lstStyle/>
          <a:p>
            <a:pPr fontAlgn="base">
              <a:spcBef>
                <a:spcPct val="50000"/>
              </a:spcBef>
              <a:spcAft>
                <a:spcPct val="0"/>
              </a:spcAft>
            </a:pPr>
            <a:r>
              <a:rPr lang="en-US" sz="1600">
                <a:solidFill>
                  <a:srgbClr val="000000"/>
                </a:solidFill>
                <a:latin typeface="Cooper Black" pitchFamily="18" charset="0"/>
              </a:rPr>
              <a:t>10</a:t>
            </a:r>
          </a:p>
        </p:txBody>
      </p:sp>
      <p:grpSp>
        <p:nvGrpSpPr>
          <p:cNvPr id="2" name="Group 17"/>
          <p:cNvGrpSpPr>
            <a:grpSpLocks/>
          </p:cNvGrpSpPr>
          <p:nvPr/>
        </p:nvGrpSpPr>
        <p:grpSpPr bwMode="auto">
          <a:xfrm>
            <a:off x="6151563" y="6140450"/>
            <a:ext cx="2992437" cy="641350"/>
            <a:chOff x="3875" y="3844"/>
            <a:chExt cx="1885" cy="404"/>
          </a:xfrm>
        </p:grpSpPr>
        <p:sp>
          <p:nvSpPr>
            <p:cNvPr id="160786" name="Text Box 18"/>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8yrs</a:t>
              </a:r>
            </a:p>
          </p:txBody>
        </p:sp>
        <p:sp>
          <p:nvSpPr>
            <p:cNvPr id="160787" name="Line 19"/>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60788" name="Text Box 20"/>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303-311</a:t>
              </a:r>
            </a:p>
          </p:txBody>
        </p:sp>
      </p:grpSp>
      <p:sp>
        <p:nvSpPr>
          <p:cNvPr id="20" name="Rectangle 1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8" name="Rectangle 11"/>
          <p:cNvSpPr>
            <a:spLocks noChangeArrowheads="1"/>
          </p:cNvSpPr>
          <p:nvPr/>
        </p:nvSpPr>
        <p:spPr bwMode="auto">
          <a:xfrm>
            <a:off x="1828572" y="2147661"/>
            <a:ext cx="3888000" cy="360000"/>
          </a:xfrm>
          <a:prstGeom prst="rect">
            <a:avLst/>
          </a:prstGeom>
          <a:solidFill>
            <a:srgbClr val="FF0000">
              <a:alpha val="38824"/>
            </a:srgbClr>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base">
              <a:spcBef>
                <a:spcPct val="0"/>
              </a:spcBef>
              <a:spcAft>
                <a:spcPct val="0"/>
              </a:spcAft>
            </a:pPr>
            <a:endParaRPr lang="en-AU">
              <a:solidFill>
                <a:srgbClr val="000000"/>
              </a:solidFill>
              <a:latin typeface="Arial" charset="0"/>
            </a:endParaRPr>
          </a:p>
        </p:txBody>
      </p:sp>
    </p:spTree>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F5DC9D"/>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AU">
              <a:solidFill>
                <a:srgbClr val="FFFFFF"/>
              </a:solidFill>
            </a:endParaRPr>
          </a:p>
        </p:txBody>
      </p:sp>
      <p:pic>
        <p:nvPicPr>
          <p:cNvPr id="60418" name="Picture 2" descr="Diocletian Persecution"/>
          <p:cNvPicPr>
            <a:picLocks noChangeAspect="1" noChangeArrowheads="1"/>
          </p:cNvPicPr>
          <p:nvPr/>
        </p:nvPicPr>
        <p:blipFill>
          <a:blip r:embed="rId3" cstate="print"/>
          <a:srcRect/>
          <a:stretch>
            <a:fillRect/>
          </a:stretch>
        </p:blipFill>
        <p:spPr bwMode="auto">
          <a:xfrm>
            <a:off x="677919" y="204943"/>
            <a:ext cx="7614744" cy="571105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4" name="WordArt 4"/>
          <p:cNvSpPr>
            <a:spLocks noChangeArrowheads="1" noChangeShapeType="1" noTextEdit="1"/>
          </p:cNvSpPr>
          <p:nvPr/>
        </p:nvSpPr>
        <p:spPr bwMode="auto">
          <a:xfrm>
            <a:off x="1454150" y="331788"/>
            <a:ext cx="6365875" cy="3460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800" kern="10">
                <a:ln w="9525">
                  <a:solidFill>
                    <a:srgbClr val="000000"/>
                  </a:solidFill>
                  <a:round/>
                  <a:headEnd/>
                  <a:tailEnd/>
                </a:ln>
                <a:solidFill>
                  <a:srgbClr val="000000"/>
                </a:solidFill>
                <a:cs typeface="Times New Roman"/>
              </a:rPr>
              <a:t>"THEY CRIED WITH A LOUD VOICE"</a:t>
            </a:r>
          </a:p>
        </p:txBody>
      </p:sp>
      <p:sp>
        <p:nvSpPr>
          <p:cNvPr id="15" name="Text Box 10"/>
          <p:cNvSpPr txBox="1">
            <a:spLocks noChangeArrowheads="1"/>
          </p:cNvSpPr>
          <p:nvPr/>
        </p:nvSpPr>
        <p:spPr bwMode="auto">
          <a:xfrm>
            <a:off x="241299" y="5722502"/>
            <a:ext cx="4740603" cy="584775"/>
          </a:xfrm>
          <a:prstGeom prst="rect">
            <a:avLst/>
          </a:prstGeom>
          <a:noFill/>
          <a:ln w="9525">
            <a:noFill/>
            <a:miter lim="800000"/>
            <a:headEnd/>
            <a:tailEnd/>
          </a:ln>
        </p:spPr>
        <p:txBody>
          <a:bodyPr wrap="square">
            <a:spAutoFit/>
          </a:bodyPr>
          <a:lstStyle/>
          <a:p>
            <a:pPr algn="ctr" fontAlgn="base">
              <a:spcBef>
                <a:spcPct val="50000"/>
              </a:spcBef>
              <a:spcAft>
                <a:spcPct val="0"/>
              </a:spcAft>
              <a:buFont typeface="Arial" pitchFamily="34" charset="0"/>
              <a:buChar char="•"/>
            </a:pPr>
            <a:r>
              <a:rPr lang="en-US" sz="3200" b="1" dirty="0">
                <a:solidFill>
                  <a:srgbClr val="000000"/>
                </a:solidFill>
                <a:latin typeface="Poor Richard" pitchFamily="18" charset="0"/>
              </a:rPr>
              <a:t>How would  a man pray ?</a:t>
            </a:r>
          </a:p>
        </p:txBody>
      </p:sp>
      <p:sp>
        <p:nvSpPr>
          <p:cNvPr id="16" name="Text Box 11"/>
          <p:cNvSpPr txBox="1">
            <a:spLocks noChangeArrowheads="1"/>
          </p:cNvSpPr>
          <p:nvPr/>
        </p:nvSpPr>
        <p:spPr bwMode="auto">
          <a:xfrm>
            <a:off x="899070" y="6132840"/>
            <a:ext cx="5895866" cy="584775"/>
          </a:xfrm>
          <a:prstGeom prst="rect">
            <a:avLst/>
          </a:prstGeom>
          <a:noFill/>
          <a:ln w="9525">
            <a:noFill/>
            <a:miter lim="800000"/>
            <a:headEnd/>
            <a:tailEnd/>
          </a:ln>
        </p:spPr>
        <p:txBody>
          <a:bodyPr wrap="square">
            <a:spAutoFit/>
          </a:bodyPr>
          <a:lstStyle/>
          <a:p>
            <a:pPr fontAlgn="base">
              <a:spcBef>
                <a:spcPct val="50000"/>
              </a:spcBef>
              <a:spcAft>
                <a:spcPct val="0"/>
              </a:spcAft>
              <a:buFont typeface="Arial" pitchFamily="34" charset="0"/>
              <a:buChar char="•"/>
            </a:pPr>
            <a:r>
              <a:rPr lang="en-US" sz="3200" b="1" dirty="0">
                <a:solidFill>
                  <a:srgbClr val="000000"/>
                </a:solidFill>
                <a:latin typeface="Poor Richard" pitchFamily="18" charset="0"/>
              </a:rPr>
              <a:t>How would  a mother,  a wife,  pray ?</a:t>
            </a:r>
          </a:p>
        </p:txBody>
      </p:sp>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endParaRPr lang="en-AU" smtClean="0"/>
          </a:p>
        </p:txBody>
      </p:sp>
      <p:sp>
        <p:nvSpPr>
          <p:cNvPr id="164867" name="Rectangle 3"/>
          <p:cNvSpPr>
            <a:spLocks noGrp="1" noChangeArrowheads="1"/>
          </p:cNvSpPr>
          <p:nvPr>
            <p:ph type="body" idx="1"/>
          </p:nvPr>
        </p:nvSpPr>
        <p:spPr/>
        <p:txBody>
          <a:bodyPr/>
          <a:lstStyle/>
          <a:p>
            <a:pPr eaLnBrk="1" hangingPunct="1"/>
            <a:endParaRPr lang="en-AU" smtClean="0"/>
          </a:p>
        </p:txBody>
      </p:sp>
      <p:pic>
        <p:nvPicPr>
          <p:cNvPr id="16486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64869" name="Rectangle 5"/>
          <p:cNvSpPr>
            <a:spLocks noChangeArrowheads="1"/>
          </p:cNvSpPr>
          <p:nvPr/>
        </p:nvSpPr>
        <p:spPr bwMode="auto">
          <a:xfrm>
            <a:off x="0" y="0"/>
            <a:ext cx="9144000" cy="4445000"/>
          </a:xfrm>
          <a:prstGeom prst="rect">
            <a:avLst/>
          </a:prstGeom>
          <a:solidFill>
            <a:schemeClr val="bg1"/>
          </a:solidFill>
          <a:ln w="9525">
            <a:noFill/>
            <a:miter lim="800000"/>
            <a:headEnd/>
            <a:tailEnd/>
          </a:ln>
        </p:spPr>
        <p:txBody>
          <a:bodyPr wrap="none" anchor="ctr"/>
          <a:lstStyle/>
          <a:p>
            <a:endParaRPr lang="en-AU">
              <a:solidFill>
                <a:srgbClr val="000000"/>
              </a:solidFill>
            </a:endParaRPr>
          </a:p>
        </p:txBody>
      </p:sp>
      <p:sp>
        <p:nvSpPr>
          <p:cNvPr id="164870" name="WordArt 6"/>
          <p:cNvSpPr>
            <a:spLocks noChangeArrowheads="1" noChangeShapeType="1" noTextEdit="1"/>
          </p:cNvSpPr>
          <p:nvPr/>
        </p:nvSpPr>
        <p:spPr bwMode="auto">
          <a:xfrm>
            <a:off x="663575" y="382588"/>
            <a:ext cx="4930775" cy="34290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164871" name="Rectangle 7"/>
          <p:cNvSpPr>
            <a:spLocks noChangeArrowheads="1"/>
          </p:cNvSpPr>
          <p:nvPr/>
        </p:nvSpPr>
        <p:spPr bwMode="auto">
          <a:xfrm>
            <a:off x="0" y="6089650"/>
            <a:ext cx="9180000" cy="79200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solidFill>
                <a:srgbClr val="000000"/>
              </a:solidFill>
            </a:endParaRPr>
          </a:p>
        </p:txBody>
      </p:sp>
      <p:sp>
        <p:nvSpPr>
          <p:cNvPr id="164872" name="WordArt 8"/>
          <p:cNvSpPr>
            <a:spLocks noChangeArrowheads="1" noChangeShapeType="1" noTextEdit="1"/>
          </p:cNvSpPr>
          <p:nvPr/>
        </p:nvSpPr>
        <p:spPr bwMode="auto">
          <a:xfrm>
            <a:off x="130175" y="6259513"/>
            <a:ext cx="5902325" cy="39528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sp>
        <p:nvSpPr>
          <p:cNvPr id="164873" name="Text Box 9"/>
          <p:cNvSpPr txBox="1">
            <a:spLocks noChangeArrowheads="1"/>
          </p:cNvSpPr>
          <p:nvPr/>
        </p:nvSpPr>
        <p:spPr bwMode="auto">
          <a:xfrm>
            <a:off x="241300" y="2376488"/>
            <a:ext cx="5783263" cy="1997075"/>
          </a:xfrm>
          <a:prstGeom prst="rect">
            <a:avLst/>
          </a:prstGeom>
          <a:noFill/>
          <a:ln w="9525">
            <a:noFill/>
            <a:miter lim="800000"/>
            <a:headEnd/>
            <a:tailEnd/>
          </a:ln>
        </p:spPr>
        <p:txBody>
          <a:bodyPr>
            <a:spAutoFit/>
          </a:bodyPr>
          <a:lstStyle/>
          <a:p>
            <a:pPr>
              <a:spcBef>
                <a:spcPct val="50000"/>
              </a:spcBef>
            </a:pPr>
            <a:r>
              <a:rPr lang="en-US" sz="2500">
                <a:solidFill>
                  <a:srgbClr val="000000"/>
                </a:solidFill>
                <a:latin typeface="Cooper Black" pitchFamily="18" charset="0"/>
              </a:rPr>
              <a:t>And they cried with a loud voice, saying, How long, O Lord, holy and true, dost thou not judge and avenge our blood on them that dwell on the earth?</a:t>
            </a:r>
          </a:p>
        </p:txBody>
      </p:sp>
      <p:sp>
        <p:nvSpPr>
          <p:cNvPr id="164874" name="Text Box 10"/>
          <p:cNvSpPr txBox="1">
            <a:spLocks noChangeArrowheads="1"/>
          </p:cNvSpPr>
          <p:nvPr/>
        </p:nvSpPr>
        <p:spPr bwMode="auto">
          <a:xfrm>
            <a:off x="241300" y="4648200"/>
            <a:ext cx="28575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6:9-11</a:t>
            </a:r>
          </a:p>
        </p:txBody>
      </p:sp>
      <p:sp>
        <p:nvSpPr>
          <p:cNvPr id="100363" name="Text Box 11"/>
          <p:cNvSpPr txBox="1">
            <a:spLocks noChangeArrowheads="1"/>
          </p:cNvSpPr>
          <p:nvPr/>
        </p:nvSpPr>
        <p:spPr bwMode="auto">
          <a:xfrm>
            <a:off x="0" y="2336800"/>
            <a:ext cx="444500" cy="336550"/>
          </a:xfrm>
          <a:prstGeom prst="rect">
            <a:avLst/>
          </a:prstGeom>
          <a:noFill/>
          <a:ln w="9525">
            <a:noFill/>
            <a:miter lim="800000"/>
            <a:headEnd/>
            <a:tailEnd/>
          </a:ln>
        </p:spPr>
        <p:txBody>
          <a:bodyPr>
            <a:spAutoFit/>
          </a:bodyPr>
          <a:lstStyle/>
          <a:p>
            <a:pPr>
              <a:spcBef>
                <a:spcPct val="50000"/>
              </a:spcBef>
            </a:pPr>
            <a:r>
              <a:rPr lang="en-US" sz="1600">
                <a:solidFill>
                  <a:srgbClr val="000000"/>
                </a:solidFill>
                <a:latin typeface="Cooper Black" pitchFamily="18" charset="0"/>
              </a:rPr>
              <a:t>10</a:t>
            </a:r>
          </a:p>
        </p:txBody>
      </p:sp>
      <p:sp>
        <p:nvSpPr>
          <p:cNvPr id="100364" name="Line 12"/>
          <p:cNvSpPr>
            <a:spLocks noChangeShapeType="1"/>
          </p:cNvSpPr>
          <p:nvPr/>
        </p:nvSpPr>
        <p:spPr bwMode="auto">
          <a:xfrm>
            <a:off x="1511300" y="3200400"/>
            <a:ext cx="43942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65" name="Line 13"/>
          <p:cNvSpPr>
            <a:spLocks noChangeShapeType="1"/>
          </p:cNvSpPr>
          <p:nvPr/>
        </p:nvSpPr>
        <p:spPr bwMode="auto">
          <a:xfrm>
            <a:off x="342900" y="3543300"/>
            <a:ext cx="6858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71" name="Line 19"/>
          <p:cNvSpPr>
            <a:spLocks noChangeShapeType="1"/>
          </p:cNvSpPr>
          <p:nvPr/>
        </p:nvSpPr>
        <p:spPr bwMode="auto">
          <a:xfrm flipH="1" flipV="1">
            <a:off x="1866900" y="2044700"/>
            <a:ext cx="482600" cy="80010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72" name="Rectangle 20"/>
          <p:cNvSpPr>
            <a:spLocks noChangeArrowheads="1"/>
          </p:cNvSpPr>
          <p:nvPr/>
        </p:nvSpPr>
        <p:spPr bwMode="auto">
          <a:xfrm>
            <a:off x="1485900" y="2857500"/>
            <a:ext cx="1676400" cy="304800"/>
          </a:xfrm>
          <a:prstGeom prst="rect">
            <a:avLst/>
          </a:prstGeom>
          <a:solidFill>
            <a:srgbClr val="AA0A0A">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000000"/>
              </a:solidFill>
            </a:endParaRPr>
          </a:p>
        </p:txBody>
      </p:sp>
      <p:sp>
        <p:nvSpPr>
          <p:cNvPr id="100373" name="WordArt 21"/>
          <p:cNvSpPr>
            <a:spLocks noChangeArrowheads="1" noChangeShapeType="1" noTextEdit="1"/>
          </p:cNvSpPr>
          <p:nvPr/>
        </p:nvSpPr>
        <p:spPr bwMode="auto">
          <a:xfrm>
            <a:off x="1379538" y="1349375"/>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9525">
                  <a:solidFill>
                    <a:srgbClr val="000000"/>
                  </a:solidFill>
                  <a:round/>
                  <a:headEnd/>
                  <a:tailEnd/>
                </a:ln>
                <a:solidFill>
                  <a:srgbClr val="B70B0B"/>
                </a:solidFill>
                <a:latin typeface="Cooper Black"/>
              </a:rPr>
              <a:t>?</a:t>
            </a:r>
          </a:p>
        </p:txBody>
      </p:sp>
      <p:grpSp>
        <p:nvGrpSpPr>
          <p:cNvPr id="2" name="Group 22"/>
          <p:cNvGrpSpPr>
            <a:grpSpLocks/>
          </p:cNvGrpSpPr>
          <p:nvPr/>
        </p:nvGrpSpPr>
        <p:grpSpPr bwMode="auto">
          <a:xfrm>
            <a:off x="6151563" y="6140450"/>
            <a:ext cx="2992437" cy="641350"/>
            <a:chOff x="3875" y="3844"/>
            <a:chExt cx="1885" cy="404"/>
          </a:xfrm>
        </p:grpSpPr>
        <p:sp>
          <p:nvSpPr>
            <p:cNvPr id="164903" name="Text Box 23"/>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a:spcBef>
                  <a:spcPct val="50000"/>
                </a:spcBef>
              </a:pPr>
              <a:r>
                <a:rPr lang="en-US" sz="3600" b="1">
                  <a:solidFill>
                    <a:srgbClr val="FFFF00"/>
                  </a:solidFill>
                </a:rPr>
                <a:t>8yrs</a:t>
              </a:r>
            </a:p>
          </p:txBody>
        </p:sp>
        <p:sp>
          <p:nvSpPr>
            <p:cNvPr id="164904"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endParaRPr lang="en-AU">
                <a:solidFill>
                  <a:srgbClr val="000000"/>
                </a:solidFill>
              </a:endParaRPr>
            </a:p>
          </p:txBody>
        </p:sp>
        <p:sp>
          <p:nvSpPr>
            <p:cNvPr id="164905" name="Text Box 25"/>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303-311</a:t>
              </a:r>
            </a:p>
          </p:txBody>
        </p:sp>
      </p:grpSp>
      <p:pic>
        <p:nvPicPr>
          <p:cNvPr id="100390" name="Picture 38"/>
          <p:cNvPicPr>
            <a:picLocks noChangeAspect="1" noChangeArrowheads="1"/>
          </p:cNvPicPr>
          <p:nvPr/>
        </p:nvPicPr>
        <p:blipFill>
          <a:blip r:embed="rId4" cstate="print"/>
          <a:srcRect/>
          <a:stretch>
            <a:fillRect/>
          </a:stretch>
        </p:blipFill>
        <p:spPr bwMode="auto">
          <a:xfrm>
            <a:off x="6028690" y="962633"/>
            <a:ext cx="3054350" cy="3862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Rectangle 4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00371"/>
                                        </p:tgtEl>
                                        <p:attrNameLst>
                                          <p:attrName>style.visibility</p:attrName>
                                        </p:attrNameLst>
                                      </p:cBhvr>
                                      <p:to>
                                        <p:strVal val="visible"/>
                                      </p:to>
                                    </p:set>
                                    <p:anim calcmode="lin" valueType="num">
                                      <p:cBhvr>
                                        <p:cTn id="7" dur="1000" fill="hold"/>
                                        <p:tgtEl>
                                          <p:spTgt spid="100371"/>
                                        </p:tgtEl>
                                        <p:attrNameLst>
                                          <p:attrName>ppt_w</p:attrName>
                                        </p:attrNameLst>
                                      </p:cBhvr>
                                      <p:tavLst>
                                        <p:tav tm="0">
                                          <p:val>
                                            <p:strVal val="#ppt_w*0.70"/>
                                          </p:val>
                                        </p:tav>
                                        <p:tav tm="100000">
                                          <p:val>
                                            <p:strVal val="#ppt_w"/>
                                          </p:val>
                                        </p:tav>
                                      </p:tavLst>
                                    </p:anim>
                                    <p:anim calcmode="lin" valueType="num">
                                      <p:cBhvr>
                                        <p:cTn id="8" dur="1000" fill="hold"/>
                                        <p:tgtEl>
                                          <p:spTgt spid="100371"/>
                                        </p:tgtEl>
                                        <p:attrNameLst>
                                          <p:attrName>ppt_h</p:attrName>
                                        </p:attrNameLst>
                                      </p:cBhvr>
                                      <p:tavLst>
                                        <p:tav tm="0">
                                          <p:val>
                                            <p:strVal val="#ppt_h"/>
                                          </p:val>
                                        </p:tav>
                                        <p:tav tm="100000">
                                          <p:val>
                                            <p:strVal val="#ppt_h"/>
                                          </p:val>
                                        </p:tav>
                                      </p:tavLst>
                                    </p:anim>
                                    <p:animEffect transition="in" filter="fade">
                                      <p:cBhvr>
                                        <p:cTn id="9" dur="1000"/>
                                        <p:tgtEl>
                                          <p:spTgt spid="100371"/>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00372"/>
                                        </p:tgtEl>
                                        <p:attrNameLst>
                                          <p:attrName>style.visibility</p:attrName>
                                        </p:attrNameLst>
                                      </p:cBhvr>
                                      <p:to>
                                        <p:strVal val="visible"/>
                                      </p:to>
                                    </p:set>
                                    <p:animEffect transition="in" filter="fade">
                                      <p:cBhvr>
                                        <p:cTn id="12" dur="2000"/>
                                        <p:tgtEl>
                                          <p:spTgt spid="100372"/>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00373"/>
                                        </p:tgtEl>
                                        <p:attrNameLst>
                                          <p:attrName>style.visibility</p:attrName>
                                        </p:attrNameLst>
                                      </p:cBhvr>
                                      <p:to>
                                        <p:strVal val="visible"/>
                                      </p:to>
                                    </p:set>
                                    <p:anim calcmode="lin" valueType="num">
                                      <p:cBhvr>
                                        <p:cTn id="15" dur="1000" fill="hold"/>
                                        <p:tgtEl>
                                          <p:spTgt spid="100373"/>
                                        </p:tgtEl>
                                        <p:attrNameLst>
                                          <p:attrName>ppt_w</p:attrName>
                                        </p:attrNameLst>
                                      </p:cBhvr>
                                      <p:tavLst>
                                        <p:tav tm="0">
                                          <p:val>
                                            <p:strVal val="#ppt_w*0.70"/>
                                          </p:val>
                                        </p:tav>
                                        <p:tav tm="100000">
                                          <p:val>
                                            <p:strVal val="#ppt_w"/>
                                          </p:val>
                                        </p:tav>
                                      </p:tavLst>
                                    </p:anim>
                                    <p:anim calcmode="lin" valueType="num">
                                      <p:cBhvr>
                                        <p:cTn id="16" dur="1000" fill="hold"/>
                                        <p:tgtEl>
                                          <p:spTgt spid="100373"/>
                                        </p:tgtEl>
                                        <p:attrNameLst>
                                          <p:attrName>ppt_h</p:attrName>
                                        </p:attrNameLst>
                                      </p:cBhvr>
                                      <p:tavLst>
                                        <p:tav tm="0">
                                          <p:val>
                                            <p:strVal val="#ppt_h"/>
                                          </p:val>
                                        </p:tav>
                                        <p:tav tm="100000">
                                          <p:val>
                                            <p:strVal val="#ppt_h"/>
                                          </p:val>
                                        </p:tav>
                                      </p:tavLst>
                                    </p:anim>
                                    <p:animEffect transition="in" filter="fade">
                                      <p:cBhvr>
                                        <p:cTn id="17" dur="1000"/>
                                        <p:tgtEl>
                                          <p:spTgt spid="100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1" grpId="0" animBg="1"/>
      <p:bldP spid="100372" grpId="0" animBg="1"/>
      <p:bldP spid="10037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7" name="Rectangle 2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3"/>
          <p:cNvGrpSpPr>
            <a:grpSpLocks/>
          </p:cNvGrpSpPr>
          <p:nvPr/>
        </p:nvGrpSpPr>
        <p:grpSpPr bwMode="auto">
          <a:xfrm>
            <a:off x="1084814" y="1894114"/>
            <a:ext cx="1357942" cy="588963"/>
            <a:chOff x="595" y="1609"/>
            <a:chExt cx="634" cy="283"/>
          </a:xfrm>
        </p:grpSpPr>
        <p:sp>
          <p:nvSpPr>
            <p:cNvPr id="29"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0"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4" name="Group 14"/>
          <p:cNvGrpSpPr>
            <a:grpSpLocks/>
          </p:cNvGrpSpPr>
          <p:nvPr/>
        </p:nvGrpSpPr>
        <p:grpSpPr bwMode="auto">
          <a:xfrm>
            <a:off x="599091" y="2989942"/>
            <a:ext cx="2112578" cy="1814786"/>
            <a:chOff x="600" y="1856"/>
            <a:chExt cx="1072" cy="816"/>
          </a:xfrm>
        </p:grpSpPr>
        <p:sp>
          <p:nvSpPr>
            <p:cNvPr id="35"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5" name="Group 16"/>
            <p:cNvGrpSpPr>
              <a:grpSpLocks/>
            </p:cNvGrpSpPr>
            <p:nvPr/>
          </p:nvGrpSpPr>
          <p:grpSpPr bwMode="auto">
            <a:xfrm>
              <a:off x="816" y="1856"/>
              <a:ext cx="608" cy="470"/>
              <a:chOff x="816" y="1856"/>
              <a:chExt cx="608" cy="470"/>
            </a:xfrm>
          </p:grpSpPr>
          <p:sp>
            <p:nvSpPr>
              <p:cNvPr id="39"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Trajan</a:t>
                </a:r>
              </a:p>
            </p:txBody>
          </p:sp>
          <p:sp>
            <p:nvSpPr>
              <p:cNvPr id="40"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Nerva</a:t>
                </a:r>
                <a:endParaRPr lang="en-US" b="1" dirty="0">
                  <a:solidFill>
                    <a:srgbClr val="000000"/>
                  </a:solidFill>
                  <a:latin typeface="Arial" pitchFamily="34" charset="0"/>
                  <a:cs typeface="Arial" pitchFamily="34" charset="0"/>
                </a:endParaRPr>
              </a:p>
            </p:txBody>
          </p:sp>
          <p:sp>
            <p:nvSpPr>
              <p:cNvPr id="41"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Hadrian</a:t>
                </a:r>
              </a:p>
            </p:txBody>
          </p:sp>
        </p:grpSp>
        <p:sp>
          <p:nvSpPr>
            <p:cNvPr id="37" name="Text Box 20"/>
            <p:cNvSpPr txBox="1">
              <a:spLocks noChangeArrowheads="1"/>
            </p:cNvSpPr>
            <p:nvPr/>
          </p:nvSpPr>
          <p:spPr bwMode="auto">
            <a:xfrm>
              <a:off x="600" y="2296"/>
              <a:ext cx="1048" cy="291"/>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Antonious</a:t>
              </a:r>
              <a:r>
                <a:rPr lang="en-US" b="1" dirty="0">
                  <a:solidFill>
                    <a:srgbClr val="000000"/>
                  </a:solidFill>
                  <a:latin typeface="Arial" pitchFamily="34" charset="0"/>
                  <a:cs typeface="Arial" pitchFamily="34" charset="0"/>
                </a:rPr>
                <a:t> Pious</a:t>
              </a:r>
              <a:r>
                <a:rPr lang="en-US" b="1" i="1" dirty="0">
                  <a:solidFill>
                    <a:srgbClr val="000000"/>
                  </a:solidFill>
                  <a:latin typeface="Arial" pitchFamily="34" charset="0"/>
                  <a:cs typeface="Arial" pitchFamily="34" charset="0"/>
                </a:rPr>
                <a:t> </a:t>
              </a:r>
            </a:p>
          </p:txBody>
        </p:sp>
        <p:sp>
          <p:nvSpPr>
            <p:cNvPr id="38"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Marcus Aurelius</a:t>
              </a:r>
            </a:p>
          </p:txBody>
        </p:sp>
      </p:grpSp>
      <p:grpSp>
        <p:nvGrpSpPr>
          <p:cNvPr id="6" name="Group 22"/>
          <p:cNvGrpSpPr>
            <a:grpSpLocks/>
          </p:cNvGrpSpPr>
          <p:nvPr/>
        </p:nvGrpSpPr>
        <p:grpSpPr bwMode="auto">
          <a:xfrm>
            <a:off x="2538250" y="3546978"/>
            <a:ext cx="2270234" cy="1800000"/>
            <a:chOff x="1808" y="2152"/>
            <a:chExt cx="1112" cy="792"/>
          </a:xfrm>
        </p:grpSpPr>
        <p:sp>
          <p:nvSpPr>
            <p:cNvPr id="43"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4"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chemeClr val="bg1"/>
                  </a:solidFill>
                  <a:latin typeface="Arial" pitchFamily="34" charset="0"/>
                  <a:cs typeface="Arial" pitchFamily="34" charset="0"/>
                </a:rPr>
                <a:t>Pertinax</a:t>
              </a:r>
              <a:endParaRPr lang="en-US" b="1" dirty="0">
                <a:solidFill>
                  <a:schemeClr val="bg1"/>
                </a:solidFill>
                <a:latin typeface="Arial" pitchFamily="34" charset="0"/>
                <a:cs typeface="Arial" pitchFamily="34" charset="0"/>
              </a:endParaRPr>
            </a:p>
          </p:txBody>
        </p:sp>
        <p:sp>
          <p:nvSpPr>
            <p:cNvPr id="45"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Commodus</a:t>
              </a:r>
            </a:p>
          </p:txBody>
        </p:sp>
        <p:sp>
          <p:nvSpPr>
            <p:cNvPr id="46"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Julian</a:t>
              </a:r>
            </a:p>
          </p:txBody>
        </p:sp>
        <p:sp>
          <p:nvSpPr>
            <p:cNvPr id="47"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Septimus</a:t>
              </a:r>
              <a:r>
                <a:rPr lang="en-US" b="1" dirty="0">
                  <a:solidFill>
                    <a:srgbClr val="000000"/>
                  </a:solidFill>
                  <a:latin typeface="Arial" pitchFamily="34" charset="0"/>
                  <a:cs typeface="Arial" pitchFamily="34" charset="0"/>
                </a:rPr>
                <a:t> </a:t>
              </a:r>
              <a:r>
                <a:rPr lang="en-US" b="1" dirty="0">
                  <a:solidFill>
                    <a:schemeClr val="bg1"/>
                  </a:solidFill>
                  <a:latin typeface="Arial" pitchFamily="34" charset="0"/>
                  <a:cs typeface="Arial" pitchFamily="34" charset="0"/>
                </a:rPr>
                <a:t>Severus</a:t>
              </a:r>
              <a:r>
                <a:rPr lang="en-US" b="1" i="1" dirty="0">
                  <a:solidFill>
                    <a:schemeClr val="bg1"/>
                  </a:solidFill>
                  <a:latin typeface="Arial" pitchFamily="34" charset="0"/>
                  <a:cs typeface="Arial" pitchFamily="34" charset="0"/>
                </a:rPr>
                <a:t> </a:t>
              </a:r>
            </a:p>
          </p:txBody>
        </p:sp>
        <p:sp>
          <p:nvSpPr>
            <p:cNvPr id="48"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effectLst>
                    <a:outerShdw blurRad="38100" dist="38100" dir="2700000" algn="tl">
                      <a:srgbClr val="000000">
                        <a:alpha val="43137"/>
                      </a:srgbClr>
                    </a:outerShdw>
                  </a:effectLst>
                  <a:latin typeface="Arial" pitchFamily="34" charset="0"/>
                  <a:cs typeface="Arial" pitchFamily="34" charset="0"/>
                </a:rPr>
                <a:t>Geta</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 name="Group 3"/>
          <p:cNvGrpSpPr>
            <a:grpSpLocks/>
          </p:cNvGrpSpPr>
          <p:nvPr/>
        </p:nvGrpSpPr>
        <p:grpSpPr bwMode="auto">
          <a:xfrm>
            <a:off x="3042745" y="2065283"/>
            <a:ext cx="1357942" cy="588963"/>
            <a:chOff x="595" y="1609"/>
            <a:chExt cx="634" cy="283"/>
          </a:xfrm>
        </p:grpSpPr>
        <p:sp>
          <p:nvSpPr>
            <p:cNvPr id="50"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1"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Blood</a:t>
              </a:r>
              <a:endParaRPr lang="en-US" sz="2000" b="1" dirty="0">
                <a:solidFill>
                  <a:srgbClr val="000000"/>
                </a:solidFill>
                <a:latin typeface="Arial" charset="0"/>
              </a:endParaRPr>
            </a:p>
          </p:txBody>
        </p:sp>
      </p:grpSp>
      <p:grpSp>
        <p:nvGrpSpPr>
          <p:cNvPr id="55" name="Group 54"/>
          <p:cNvGrpSpPr/>
          <p:nvPr/>
        </p:nvGrpSpPr>
        <p:grpSpPr>
          <a:xfrm>
            <a:off x="4439549" y="2239453"/>
            <a:ext cx="2448000" cy="2506948"/>
            <a:chOff x="4439549" y="2239453"/>
            <a:chExt cx="2448000" cy="2506948"/>
          </a:xfrm>
        </p:grpSpPr>
        <p:grpSp>
          <p:nvGrpSpPr>
            <p:cNvPr id="28" name="Group 27"/>
            <p:cNvGrpSpPr>
              <a:grpSpLocks/>
            </p:cNvGrpSpPr>
            <p:nvPr/>
          </p:nvGrpSpPr>
          <p:grpSpPr bwMode="auto">
            <a:xfrm>
              <a:off x="4439549" y="2946401"/>
              <a:ext cx="2448000" cy="1800000"/>
              <a:chOff x="2880" y="1792"/>
              <a:chExt cx="1248" cy="792"/>
            </a:xfrm>
          </p:grpSpPr>
          <p:sp>
            <p:nvSpPr>
              <p:cNvPr id="31" name="Rectangle 30"/>
              <p:cNvSpPr>
                <a:spLocks noChangeArrowheads="1"/>
              </p:cNvSpPr>
              <p:nvPr/>
            </p:nvSpPr>
            <p:spPr bwMode="auto">
              <a:xfrm>
                <a:off x="2992" y="1792"/>
                <a:ext cx="1064" cy="792"/>
              </a:xfrm>
              <a:prstGeom prst="rect">
                <a:avLst/>
              </a:prstGeom>
              <a:solidFill>
                <a:schemeClr val="tx1">
                  <a:alpha val="50195"/>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32" name="Text Box 31"/>
              <p:cNvSpPr txBox="1">
                <a:spLocks noChangeArrowheads="1"/>
              </p:cNvSpPr>
              <p:nvPr/>
            </p:nvSpPr>
            <p:spPr bwMode="auto">
              <a:xfrm>
                <a:off x="3152" y="2000"/>
                <a:ext cx="648"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FFFFFF"/>
                    </a:solidFill>
                    <a:latin typeface="Arial" pitchFamily="34" charset="0"/>
                    <a:cs typeface="Arial" pitchFamily="34" charset="0"/>
                  </a:rPr>
                  <a:t>Macrinus</a:t>
                </a:r>
                <a:endParaRPr lang="en-US" b="1" dirty="0">
                  <a:solidFill>
                    <a:srgbClr val="FFFFFF"/>
                  </a:solidFill>
                  <a:latin typeface="Arial" pitchFamily="34" charset="0"/>
                  <a:cs typeface="Arial" pitchFamily="34" charset="0"/>
                </a:endParaRPr>
              </a:p>
            </p:txBody>
          </p:sp>
          <p:sp>
            <p:nvSpPr>
              <p:cNvPr id="36" name="Text Box 32"/>
              <p:cNvSpPr txBox="1">
                <a:spLocks noChangeArrowheads="1"/>
              </p:cNvSpPr>
              <p:nvPr/>
            </p:nvSpPr>
            <p:spPr bwMode="auto">
              <a:xfrm>
                <a:off x="3152" y="1824"/>
                <a:ext cx="656"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FFFFFF"/>
                    </a:solidFill>
                    <a:latin typeface="Arial" pitchFamily="34" charset="0"/>
                    <a:cs typeface="Arial" pitchFamily="34" charset="0"/>
                  </a:rPr>
                  <a:t>Caracalla</a:t>
                </a:r>
              </a:p>
            </p:txBody>
          </p:sp>
          <p:sp>
            <p:nvSpPr>
              <p:cNvPr id="42" name="Text Box 33"/>
              <p:cNvSpPr txBox="1">
                <a:spLocks noChangeArrowheads="1"/>
              </p:cNvSpPr>
              <p:nvPr/>
            </p:nvSpPr>
            <p:spPr bwMode="auto">
              <a:xfrm>
                <a:off x="3112" y="2168"/>
                <a:ext cx="752"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FFFFFF"/>
                    </a:solidFill>
                    <a:latin typeface="Arial" pitchFamily="34" charset="0"/>
                    <a:cs typeface="Arial" pitchFamily="34" charset="0"/>
                  </a:rPr>
                  <a:t>Elagabalas</a:t>
                </a:r>
                <a:endParaRPr lang="en-US" b="1" dirty="0">
                  <a:solidFill>
                    <a:srgbClr val="FFFFFF"/>
                  </a:solidFill>
                  <a:latin typeface="Arial" pitchFamily="34" charset="0"/>
                  <a:cs typeface="Arial" pitchFamily="34" charset="0"/>
                </a:endParaRPr>
              </a:p>
            </p:txBody>
          </p:sp>
          <p:sp>
            <p:nvSpPr>
              <p:cNvPr id="49" name="Text Box 34"/>
              <p:cNvSpPr txBox="1">
                <a:spLocks noChangeArrowheads="1"/>
              </p:cNvSpPr>
              <p:nvPr/>
            </p:nvSpPr>
            <p:spPr bwMode="auto">
              <a:xfrm>
                <a:off x="2880" y="2328"/>
                <a:ext cx="1248"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FFFFFF"/>
                    </a:solidFill>
                    <a:latin typeface="Arial" pitchFamily="34" charset="0"/>
                    <a:cs typeface="Arial" pitchFamily="34" charset="0"/>
                  </a:rPr>
                  <a:t>Severus Alexander</a:t>
                </a:r>
              </a:p>
            </p:txBody>
          </p:sp>
        </p:grpSp>
        <p:grpSp>
          <p:nvGrpSpPr>
            <p:cNvPr id="52" name="Group 3"/>
            <p:cNvGrpSpPr>
              <a:grpSpLocks/>
            </p:cNvGrpSpPr>
            <p:nvPr/>
          </p:nvGrpSpPr>
          <p:grpSpPr bwMode="auto">
            <a:xfrm>
              <a:off x="4904645" y="2239453"/>
              <a:ext cx="1440954" cy="797077"/>
              <a:chOff x="668" y="1609"/>
              <a:chExt cx="561" cy="383"/>
            </a:xfrm>
          </p:grpSpPr>
          <p:sp>
            <p:nvSpPr>
              <p:cNvPr id="53" name="Oval 4"/>
              <p:cNvSpPr>
                <a:spLocks noChangeArrowheads="1"/>
              </p:cNvSpPr>
              <p:nvPr/>
            </p:nvSpPr>
            <p:spPr bwMode="auto">
              <a:xfrm>
                <a:off x="668" y="1609"/>
                <a:ext cx="485"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4" name="Text Box 5"/>
              <p:cNvSpPr txBox="1">
                <a:spLocks noChangeArrowheads="1"/>
              </p:cNvSpPr>
              <p:nvPr/>
            </p:nvSpPr>
            <p:spPr bwMode="auto">
              <a:xfrm>
                <a:off x="671" y="1652"/>
                <a:ext cx="558" cy="34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Injustice</a:t>
                </a:r>
                <a:endParaRPr lang="en-US" sz="2000" b="1" dirty="0">
                  <a:solidFill>
                    <a:srgbClr val="000000"/>
                  </a:solidFill>
                  <a:latin typeface="Arial" charset="0"/>
                </a:endParaRPr>
              </a:p>
            </p:txBody>
          </p:sp>
        </p:grpSp>
      </p:grpSp>
      <p:grpSp>
        <p:nvGrpSpPr>
          <p:cNvPr id="56" name="Group 3"/>
          <p:cNvGrpSpPr>
            <a:grpSpLocks/>
          </p:cNvGrpSpPr>
          <p:nvPr/>
        </p:nvGrpSpPr>
        <p:grpSpPr bwMode="auto">
          <a:xfrm>
            <a:off x="1211771" y="2357777"/>
            <a:ext cx="1112367" cy="432764"/>
            <a:chOff x="615" y="1633"/>
            <a:chExt cx="558" cy="243"/>
          </a:xfrm>
        </p:grpSpPr>
        <p:sp>
          <p:nvSpPr>
            <p:cNvPr id="57" name="Oval 4"/>
            <p:cNvSpPr>
              <a:spLocks noChangeArrowheads="1"/>
            </p:cNvSpPr>
            <p:nvPr/>
          </p:nvSpPr>
          <p:spPr bwMode="auto">
            <a:xfrm>
              <a:off x="617" y="1633"/>
              <a:ext cx="451" cy="243"/>
            </a:xfrm>
            <a:prstGeom prst="ellipse">
              <a:avLst/>
            </a:prstGeom>
            <a:solidFill>
              <a:srgbClr val="FFC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8" name="Text Box 5"/>
            <p:cNvSpPr txBox="1">
              <a:spLocks noChangeArrowheads="1"/>
            </p:cNvSpPr>
            <p:nvPr/>
          </p:nvSpPr>
          <p:spPr bwMode="auto">
            <a:xfrm>
              <a:off x="615" y="1644"/>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84 yrs</a:t>
              </a:r>
              <a:endParaRPr lang="en-US" sz="2000" b="1" dirty="0">
                <a:solidFill>
                  <a:srgbClr val="000000"/>
                </a:solidFill>
                <a:latin typeface="Arial" charset="0"/>
              </a:endParaRPr>
            </a:p>
          </p:txBody>
        </p:sp>
      </p:grpSp>
      <p:grpSp>
        <p:nvGrpSpPr>
          <p:cNvPr id="59" name="Group 3"/>
          <p:cNvGrpSpPr>
            <a:grpSpLocks/>
          </p:cNvGrpSpPr>
          <p:nvPr/>
        </p:nvGrpSpPr>
        <p:grpSpPr bwMode="auto">
          <a:xfrm>
            <a:off x="3185715" y="2517435"/>
            <a:ext cx="1112367" cy="432764"/>
            <a:chOff x="615" y="1633"/>
            <a:chExt cx="558" cy="243"/>
          </a:xfrm>
        </p:grpSpPr>
        <p:sp>
          <p:nvSpPr>
            <p:cNvPr id="60" name="Oval 4"/>
            <p:cNvSpPr>
              <a:spLocks noChangeArrowheads="1"/>
            </p:cNvSpPr>
            <p:nvPr/>
          </p:nvSpPr>
          <p:spPr bwMode="auto">
            <a:xfrm>
              <a:off x="617" y="1633"/>
              <a:ext cx="451" cy="243"/>
            </a:xfrm>
            <a:prstGeom prst="ellipse">
              <a:avLst/>
            </a:prstGeom>
            <a:solidFill>
              <a:srgbClr val="FFC000"/>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61" name="Text Box 5"/>
            <p:cNvSpPr txBox="1">
              <a:spLocks noChangeArrowheads="1"/>
            </p:cNvSpPr>
            <p:nvPr/>
          </p:nvSpPr>
          <p:spPr bwMode="auto">
            <a:xfrm>
              <a:off x="615" y="1644"/>
              <a:ext cx="558" cy="225"/>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31 yrs</a:t>
              </a:r>
              <a:endParaRPr lang="en-US" sz="2000" b="1" dirty="0">
                <a:solidFill>
                  <a:srgbClr val="000000"/>
                </a:solidFill>
                <a:latin typeface="Arial" charset="0"/>
              </a:endParaRP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1000" fill="hold"/>
                                        <p:tgtEl>
                                          <p:spTgt spid="55"/>
                                        </p:tgtEl>
                                        <p:attrNameLst>
                                          <p:attrName>ppt_w</p:attrName>
                                        </p:attrNameLst>
                                      </p:cBhvr>
                                      <p:tavLst>
                                        <p:tav tm="0">
                                          <p:val>
                                            <p:strVal val="#ppt_w*0.70"/>
                                          </p:val>
                                        </p:tav>
                                        <p:tav tm="100000">
                                          <p:val>
                                            <p:strVal val="#ppt_w"/>
                                          </p:val>
                                        </p:tav>
                                      </p:tavLst>
                                    </p:anim>
                                    <p:anim calcmode="lin" valueType="num">
                                      <p:cBhvr>
                                        <p:cTn id="8" dur="1000" fill="hold"/>
                                        <p:tgtEl>
                                          <p:spTgt spid="55"/>
                                        </p:tgtEl>
                                        <p:attrNameLst>
                                          <p:attrName>ppt_h</p:attrName>
                                        </p:attrNameLst>
                                      </p:cBhvr>
                                      <p:tavLst>
                                        <p:tav tm="0">
                                          <p:val>
                                            <p:strVal val="#ppt_h"/>
                                          </p:val>
                                        </p:tav>
                                        <p:tav tm="100000">
                                          <p:val>
                                            <p:strVal val="#ppt_h"/>
                                          </p:val>
                                        </p:tav>
                                      </p:tavLst>
                                    </p:anim>
                                    <p:animEffect transition="in" filter="fade">
                                      <p:cBhvr>
                                        <p:cTn id="9"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6th Seal"/>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63491" name="AutoShape 3"/>
          <p:cNvSpPr>
            <a:spLocks noChangeArrowheads="1"/>
          </p:cNvSpPr>
          <p:nvPr/>
        </p:nvSpPr>
        <p:spPr bwMode="auto">
          <a:xfrm>
            <a:off x="2451100" y="977900"/>
            <a:ext cx="6184900" cy="5245100"/>
          </a:xfrm>
          <a:prstGeom prst="horizontalScroll">
            <a:avLst>
              <a:gd name="adj" fmla="val 12500"/>
            </a:avLst>
          </a:prstGeom>
          <a:gradFill rotWithShape="1">
            <a:gsLst>
              <a:gs pos="0">
                <a:srgbClr val="767647"/>
              </a:gs>
              <a:gs pos="100000">
                <a:srgbClr val="FFFF99"/>
              </a:gs>
            </a:gsLst>
            <a:lin ang="0" scaled="1"/>
          </a:gradFill>
          <a:ln w="9525">
            <a:solidFill>
              <a:schemeClr val="tx1"/>
            </a:solidFill>
            <a:round/>
            <a:headEnd/>
            <a:tailEnd/>
          </a:ln>
          <a:effectLst>
            <a:glow rad="228600">
              <a:srgbClr val="FFFF00">
                <a:alpha val="40000"/>
              </a:srgbClr>
            </a:glow>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63492" name="Text Box 4"/>
          <p:cNvSpPr txBox="1">
            <a:spLocks noChangeArrowheads="1"/>
          </p:cNvSpPr>
          <p:nvPr/>
        </p:nvSpPr>
        <p:spPr bwMode="auto">
          <a:xfrm>
            <a:off x="3530600" y="3454400"/>
            <a:ext cx="4483100" cy="1370013"/>
          </a:xfrm>
          <a:prstGeom prst="rect">
            <a:avLst/>
          </a:prstGeom>
          <a:noFill/>
          <a:ln w="9525">
            <a:noFill/>
            <a:miter lim="800000"/>
            <a:headEnd/>
            <a:tailEnd/>
          </a:ln>
        </p:spPr>
        <p:txBody>
          <a:bodyPr>
            <a:spAutoFit/>
          </a:bodyPr>
          <a:lstStyle/>
          <a:p>
            <a:pPr fontAlgn="base">
              <a:spcBef>
                <a:spcPct val="50000"/>
              </a:spcBef>
              <a:spcAft>
                <a:spcPct val="0"/>
              </a:spcAft>
            </a:pPr>
            <a:r>
              <a:rPr lang="en-US" sz="2400" b="1" dirty="0">
                <a:solidFill>
                  <a:srgbClr val="990000"/>
                </a:solidFill>
                <a:latin typeface="Arial" charset="0"/>
              </a:rPr>
              <a:t>“</a:t>
            </a:r>
            <a:r>
              <a:rPr lang="en-US" sz="2400" b="1" i="1" dirty="0">
                <a:solidFill>
                  <a:srgbClr val="990000"/>
                </a:solidFill>
              </a:rPr>
              <a:t>And, lo, there was a great earthquake.”</a:t>
            </a:r>
          </a:p>
          <a:p>
            <a:pPr fontAlgn="base">
              <a:spcBef>
                <a:spcPct val="50000"/>
              </a:spcBef>
              <a:spcAft>
                <a:spcPct val="0"/>
              </a:spcAft>
            </a:pPr>
            <a:r>
              <a:rPr lang="en-US" sz="2400" b="1" dirty="0">
                <a:solidFill>
                  <a:srgbClr val="000000"/>
                </a:solidFill>
                <a:latin typeface="Arial" charset="0"/>
              </a:rPr>
              <a:t>        Paganism cast out</a:t>
            </a:r>
          </a:p>
        </p:txBody>
      </p:sp>
      <p:sp>
        <p:nvSpPr>
          <p:cNvPr id="63493" name="Text Box 5"/>
          <p:cNvSpPr txBox="1">
            <a:spLocks noChangeArrowheads="1"/>
          </p:cNvSpPr>
          <p:nvPr/>
        </p:nvSpPr>
        <p:spPr bwMode="auto">
          <a:xfrm>
            <a:off x="4521200" y="5956300"/>
            <a:ext cx="2019300" cy="366713"/>
          </a:xfrm>
          <a:prstGeom prst="rect">
            <a:avLst/>
          </a:prstGeom>
          <a:solidFill>
            <a:schemeClr val="tx1"/>
          </a:solidFill>
          <a:ln w="9525">
            <a:noFill/>
            <a:miter lim="800000"/>
            <a:headEnd/>
            <a:tailEnd/>
          </a:ln>
        </p:spPr>
        <p:txBody>
          <a:bodyPr>
            <a:spAutoFit/>
          </a:bodyPr>
          <a:lstStyle/>
          <a:p>
            <a:pPr fontAlgn="base">
              <a:spcBef>
                <a:spcPct val="50000"/>
              </a:spcBef>
              <a:spcAft>
                <a:spcPct val="0"/>
              </a:spcAft>
            </a:pPr>
            <a:r>
              <a:rPr lang="en-US" b="1">
                <a:solidFill>
                  <a:srgbClr val="FFFF00"/>
                </a:solidFill>
              </a:rPr>
              <a:t>Revelation 6:12-17</a:t>
            </a:r>
          </a:p>
        </p:txBody>
      </p:sp>
      <p:sp>
        <p:nvSpPr>
          <p:cNvPr id="63494" name="Text Box 6"/>
          <p:cNvSpPr txBox="1">
            <a:spLocks noChangeArrowheads="1"/>
          </p:cNvSpPr>
          <p:nvPr/>
        </p:nvSpPr>
        <p:spPr bwMode="auto">
          <a:xfrm>
            <a:off x="3479800" y="2082800"/>
            <a:ext cx="4229100" cy="1370013"/>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Next class : (God Willing) </a:t>
            </a:r>
          </a:p>
          <a:p>
            <a:pPr fontAlgn="base">
              <a:spcBef>
                <a:spcPct val="50000"/>
              </a:spcBef>
              <a:spcAft>
                <a:spcPct val="0"/>
              </a:spcAft>
            </a:pPr>
            <a:r>
              <a:rPr lang="en-US" sz="2400" b="1">
                <a:solidFill>
                  <a:srgbClr val="000000"/>
                </a:solidFill>
                <a:latin typeface="Arial" charset="0"/>
              </a:rPr>
              <a:t>Theme : God answers the prayers of the saints.</a:t>
            </a:r>
          </a:p>
        </p:txBody>
      </p:sp>
    </p:spTree>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endParaRPr lang="en-AU" smtClean="0"/>
          </a:p>
        </p:txBody>
      </p:sp>
      <p:sp>
        <p:nvSpPr>
          <p:cNvPr id="164867" name="Rectangle 3"/>
          <p:cNvSpPr>
            <a:spLocks noGrp="1" noChangeArrowheads="1"/>
          </p:cNvSpPr>
          <p:nvPr>
            <p:ph type="body" idx="1"/>
          </p:nvPr>
        </p:nvSpPr>
        <p:spPr/>
        <p:txBody>
          <a:bodyPr/>
          <a:lstStyle/>
          <a:p>
            <a:pPr eaLnBrk="1" hangingPunct="1"/>
            <a:endParaRPr lang="en-AU" smtClean="0"/>
          </a:p>
        </p:txBody>
      </p:sp>
      <p:pic>
        <p:nvPicPr>
          <p:cNvPr id="16486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64869" name="Rectangle 5"/>
          <p:cNvSpPr>
            <a:spLocks noChangeArrowheads="1"/>
          </p:cNvSpPr>
          <p:nvPr/>
        </p:nvSpPr>
        <p:spPr bwMode="auto">
          <a:xfrm>
            <a:off x="0" y="0"/>
            <a:ext cx="9144000" cy="4445000"/>
          </a:xfrm>
          <a:prstGeom prst="rect">
            <a:avLst/>
          </a:prstGeom>
          <a:solidFill>
            <a:schemeClr val="bg1"/>
          </a:solidFill>
          <a:ln w="9525">
            <a:noFill/>
            <a:miter lim="800000"/>
            <a:headEnd/>
            <a:tailEnd/>
          </a:ln>
        </p:spPr>
        <p:txBody>
          <a:bodyPr wrap="none" anchor="ctr"/>
          <a:lstStyle/>
          <a:p>
            <a:endParaRPr lang="en-AU">
              <a:solidFill>
                <a:srgbClr val="000000"/>
              </a:solidFill>
            </a:endParaRPr>
          </a:p>
        </p:txBody>
      </p:sp>
      <p:sp>
        <p:nvSpPr>
          <p:cNvPr id="164870" name="WordArt 6"/>
          <p:cNvSpPr>
            <a:spLocks noChangeArrowheads="1" noChangeShapeType="1" noTextEdit="1"/>
          </p:cNvSpPr>
          <p:nvPr/>
        </p:nvSpPr>
        <p:spPr bwMode="auto">
          <a:xfrm>
            <a:off x="663575" y="382588"/>
            <a:ext cx="4930775" cy="34290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164871" name="Rectangle 7"/>
          <p:cNvSpPr>
            <a:spLocks noChangeArrowheads="1"/>
          </p:cNvSpPr>
          <p:nvPr/>
        </p:nvSpPr>
        <p:spPr bwMode="auto">
          <a:xfrm>
            <a:off x="0" y="6089650"/>
            <a:ext cx="9180000" cy="79200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solidFill>
                <a:srgbClr val="000000"/>
              </a:solidFill>
            </a:endParaRPr>
          </a:p>
        </p:txBody>
      </p:sp>
      <p:sp>
        <p:nvSpPr>
          <p:cNvPr id="164872" name="WordArt 8"/>
          <p:cNvSpPr>
            <a:spLocks noChangeArrowheads="1" noChangeShapeType="1" noTextEdit="1"/>
          </p:cNvSpPr>
          <p:nvPr/>
        </p:nvSpPr>
        <p:spPr bwMode="auto">
          <a:xfrm>
            <a:off x="130175" y="6259513"/>
            <a:ext cx="5902325" cy="39528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sp>
        <p:nvSpPr>
          <p:cNvPr id="164873" name="Text Box 9"/>
          <p:cNvSpPr txBox="1">
            <a:spLocks noChangeArrowheads="1"/>
          </p:cNvSpPr>
          <p:nvPr/>
        </p:nvSpPr>
        <p:spPr bwMode="auto">
          <a:xfrm>
            <a:off x="241300" y="2376488"/>
            <a:ext cx="5783263" cy="1997075"/>
          </a:xfrm>
          <a:prstGeom prst="rect">
            <a:avLst/>
          </a:prstGeom>
          <a:noFill/>
          <a:ln w="9525">
            <a:noFill/>
            <a:miter lim="800000"/>
            <a:headEnd/>
            <a:tailEnd/>
          </a:ln>
        </p:spPr>
        <p:txBody>
          <a:bodyPr>
            <a:spAutoFit/>
          </a:bodyPr>
          <a:lstStyle/>
          <a:p>
            <a:pPr>
              <a:spcBef>
                <a:spcPct val="50000"/>
              </a:spcBef>
            </a:pPr>
            <a:r>
              <a:rPr lang="en-US" sz="2500">
                <a:solidFill>
                  <a:srgbClr val="000000"/>
                </a:solidFill>
                <a:latin typeface="Cooper Black" pitchFamily="18" charset="0"/>
              </a:rPr>
              <a:t>And they cried with a loud voice, saying, How long, O Lord, holy and true, dost thou not judge and avenge our blood on them that dwell on the earth?</a:t>
            </a:r>
          </a:p>
        </p:txBody>
      </p:sp>
      <p:sp>
        <p:nvSpPr>
          <p:cNvPr id="164874" name="Text Box 10"/>
          <p:cNvSpPr txBox="1">
            <a:spLocks noChangeArrowheads="1"/>
          </p:cNvSpPr>
          <p:nvPr/>
        </p:nvSpPr>
        <p:spPr bwMode="auto">
          <a:xfrm>
            <a:off x="241300" y="4648200"/>
            <a:ext cx="28575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6:9-11</a:t>
            </a:r>
          </a:p>
        </p:txBody>
      </p:sp>
      <p:sp>
        <p:nvSpPr>
          <p:cNvPr id="100363" name="Text Box 11"/>
          <p:cNvSpPr txBox="1">
            <a:spLocks noChangeArrowheads="1"/>
          </p:cNvSpPr>
          <p:nvPr/>
        </p:nvSpPr>
        <p:spPr bwMode="auto">
          <a:xfrm>
            <a:off x="0" y="2336800"/>
            <a:ext cx="444500" cy="336550"/>
          </a:xfrm>
          <a:prstGeom prst="rect">
            <a:avLst/>
          </a:prstGeom>
          <a:noFill/>
          <a:ln w="9525">
            <a:noFill/>
            <a:miter lim="800000"/>
            <a:headEnd/>
            <a:tailEnd/>
          </a:ln>
        </p:spPr>
        <p:txBody>
          <a:bodyPr>
            <a:spAutoFit/>
          </a:bodyPr>
          <a:lstStyle/>
          <a:p>
            <a:pPr>
              <a:spcBef>
                <a:spcPct val="50000"/>
              </a:spcBef>
            </a:pPr>
            <a:r>
              <a:rPr lang="en-US" sz="1600">
                <a:solidFill>
                  <a:srgbClr val="000000"/>
                </a:solidFill>
                <a:latin typeface="Cooper Black" pitchFamily="18" charset="0"/>
              </a:rPr>
              <a:t>10</a:t>
            </a:r>
          </a:p>
        </p:txBody>
      </p:sp>
      <p:sp>
        <p:nvSpPr>
          <p:cNvPr id="100364" name="Line 12"/>
          <p:cNvSpPr>
            <a:spLocks noChangeShapeType="1"/>
          </p:cNvSpPr>
          <p:nvPr/>
        </p:nvSpPr>
        <p:spPr bwMode="auto">
          <a:xfrm>
            <a:off x="1511300" y="3200400"/>
            <a:ext cx="43942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65" name="Line 13"/>
          <p:cNvSpPr>
            <a:spLocks noChangeShapeType="1"/>
          </p:cNvSpPr>
          <p:nvPr/>
        </p:nvSpPr>
        <p:spPr bwMode="auto">
          <a:xfrm>
            <a:off x="342900" y="3543300"/>
            <a:ext cx="6858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66" name="Line 14"/>
          <p:cNvSpPr>
            <a:spLocks noChangeShapeType="1"/>
          </p:cNvSpPr>
          <p:nvPr/>
        </p:nvSpPr>
        <p:spPr bwMode="auto">
          <a:xfrm flipH="1">
            <a:off x="3860800" y="1879600"/>
            <a:ext cx="114300" cy="931863"/>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67" name="Rectangle 15"/>
          <p:cNvSpPr>
            <a:spLocks noChangeArrowheads="1"/>
          </p:cNvSpPr>
          <p:nvPr/>
        </p:nvSpPr>
        <p:spPr bwMode="auto">
          <a:xfrm>
            <a:off x="3181568" y="2847866"/>
            <a:ext cx="1282700" cy="330200"/>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000000"/>
              </a:solidFill>
            </a:endParaRPr>
          </a:p>
        </p:txBody>
      </p:sp>
      <p:sp>
        <p:nvSpPr>
          <p:cNvPr id="100368" name="Text Box 16"/>
          <p:cNvSpPr txBox="1">
            <a:spLocks noChangeArrowheads="1"/>
          </p:cNvSpPr>
          <p:nvPr/>
        </p:nvSpPr>
        <p:spPr bwMode="auto">
          <a:xfrm>
            <a:off x="2917825" y="1373188"/>
            <a:ext cx="2428875" cy="519112"/>
          </a:xfrm>
          <a:prstGeom prst="rect">
            <a:avLst/>
          </a:prstGeom>
          <a:noFill/>
          <a:ln w="9525">
            <a:noFill/>
            <a:miter lim="800000"/>
            <a:headEnd/>
            <a:tailEnd/>
          </a:ln>
        </p:spPr>
        <p:txBody>
          <a:bodyPr>
            <a:spAutoFit/>
          </a:bodyPr>
          <a:lstStyle/>
          <a:p>
            <a:pPr>
              <a:spcBef>
                <a:spcPct val="50000"/>
              </a:spcBef>
            </a:pPr>
            <a:r>
              <a:rPr lang="en-US" sz="2800" b="1">
                <a:solidFill>
                  <a:srgbClr val="3333CC"/>
                </a:solidFill>
                <a:latin typeface="Comic Sans MS" pitchFamily="66" charset="0"/>
              </a:rPr>
              <a:t>Gk. ”despot</a:t>
            </a:r>
            <a:r>
              <a:rPr lang="en-US" sz="2800" b="1" i="1">
                <a:solidFill>
                  <a:srgbClr val="3333CC"/>
                </a:solidFill>
                <a:latin typeface="Comic Sans MS" pitchFamily="66" charset="0"/>
              </a:rPr>
              <a:t>”</a:t>
            </a:r>
          </a:p>
        </p:txBody>
      </p:sp>
      <p:sp>
        <p:nvSpPr>
          <p:cNvPr id="100369" name="Rectangle 17"/>
          <p:cNvSpPr>
            <a:spLocks noChangeArrowheads="1"/>
          </p:cNvSpPr>
          <p:nvPr/>
        </p:nvSpPr>
        <p:spPr bwMode="auto">
          <a:xfrm>
            <a:off x="266700" y="3975100"/>
            <a:ext cx="3175000" cy="355600"/>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000000"/>
              </a:solidFill>
            </a:endParaRPr>
          </a:p>
        </p:txBody>
      </p:sp>
      <p:sp>
        <p:nvSpPr>
          <p:cNvPr id="100370" name="Line 18"/>
          <p:cNvSpPr>
            <a:spLocks noChangeShapeType="1"/>
          </p:cNvSpPr>
          <p:nvPr/>
        </p:nvSpPr>
        <p:spPr bwMode="auto">
          <a:xfrm>
            <a:off x="292100" y="4381500"/>
            <a:ext cx="3086100" cy="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71" name="Line 19"/>
          <p:cNvSpPr>
            <a:spLocks noChangeShapeType="1"/>
          </p:cNvSpPr>
          <p:nvPr/>
        </p:nvSpPr>
        <p:spPr bwMode="auto">
          <a:xfrm flipH="1" flipV="1">
            <a:off x="1866900" y="2044700"/>
            <a:ext cx="482600" cy="800100"/>
          </a:xfrm>
          <a:prstGeom prst="line">
            <a:avLst/>
          </a:prstGeom>
          <a:noFill/>
          <a:ln w="38100">
            <a:solidFill>
              <a:srgbClr val="008000"/>
            </a:solidFill>
            <a:round/>
            <a:headEnd/>
            <a:tailEnd/>
          </a:ln>
        </p:spPr>
        <p:txBody>
          <a:bodyPr/>
          <a:lstStyle/>
          <a:p>
            <a:endParaRPr lang="en-AU">
              <a:solidFill>
                <a:srgbClr val="000000"/>
              </a:solidFill>
            </a:endParaRPr>
          </a:p>
        </p:txBody>
      </p:sp>
      <p:sp>
        <p:nvSpPr>
          <p:cNvPr id="100372" name="Rectangle 20"/>
          <p:cNvSpPr>
            <a:spLocks noChangeArrowheads="1"/>
          </p:cNvSpPr>
          <p:nvPr/>
        </p:nvSpPr>
        <p:spPr bwMode="auto">
          <a:xfrm>
            <a:off x="1485900" y="2857500"/>
            <a:ext cx="1676400" cy="304800"/>
          </a:xfrm>
          <a:prstGeom prst="rect">
            <a:avLst/>
          </a:prstGeom>
          <a:solidFill>
            <a:srgbClr val="AA0A0A">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000000"/>
              </a:solidFill>
            </a:endParaRPr>
          </a:p>
        </p:txBody>
      </p:sp>
      <p:sp>
        <p:nvSpPr>
          <p:cNvPr id="100373" name="WordArt 21"/>
          <p:cNvSpPr>
            <a:spLocks noChangeArrowheads="1" noChangeShapeType="1" noTextEdit="1"/>
          </p:cNvSpPr>
          <p:nvPr/>
        </p:nvSpPr>
        <p:spPr bwMode="auto">
          <a:xfrm>
            <a:off x="1379538" y="1349375"/>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9525">
                  <a:solidFill>
                    <a:srgbClr val="000000"/>
                  </a:solidFill>
                  <a:round/>
                  <a:headEnd/>
                  <a:tailEnd/>
                </a:ln>
                <a:solidFill>
                  <a:srgbClr val="B70B0B"/>
                </a:solidFill>
                <a:latin typeface="Cooper Black"/>
              </a:rPr>
              <a:t>?</a:t>
            </a:r>
          </a:p>
        </p:txBody>
      </p:sp>
      <p:grpSp>
        <p:nvGrpSpPr>
          <p:cNvPr id="2" name="Group 22"/>
          <p:cNvGrpSpPr>
            <a:grpSpLocks/>
          </p:cNvGrpSpPr>
          <p:nvPr/>
        </p:nvGrpSpPr>
        <p:grpSpPr bwMode="auto">
          <a:xfrm>
            <a:off x="6151563" y="6140450"/>
            <a:ext cx="2992437" cy="641350"/>
            <a:chOff x="3875" y="3844"/>
            <a:chExt cx="1885" cy="404"/>
          </a:xfrm>
        </p:grpSpPr>
        <p:sp>
          <p:nvSpPr>
            <p:cNvPr id="164903" name="Text Box 23"/>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a:spcBef>
                  <a:spcPct val="50000"/>
                </a:spcBef>
              </a:pPr>
              <a:r>
                <a:rPr lang="en-US" sz="3600" b="1">
                  <a:solidFill>
                    <a:srgbClr val="FFFF00"/>
                  </a:solidFill>
                </a:rPr>
                <a:t>8yrs</a:t>
              </a:r>
            </a:p>
          </p:txBody>
        </p:sp>
        <p:sp>
          <p:nvSpPr>
            <p:cNvPr id="164904"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endParaRPr lang="en-AU">
                <a:solidFill>
                  <a:srgbClr val="000000"/>
                </a:solidFill>
              </a:endParaRPr>
            </a:p>
          </p:txBody>
        </p:sp>
        <p:sp>
          <p:nvSpPr>
            <p:cNvPr id="164905" name="Text Box 25"/>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303-311</a:t>
              </a:r>
            </a:p>
          </p:txBody>
        </p:sp>
      </p:grpSp>
      <p:grpSp>
        <p:nvGrpSpPr>
          <p:cNvPr id="3" name="Group 26"/>
          <p:cNvGrpSpPr>
            <a:grpSpLocks/>
          </p:cNvGrpSpPr>
          <p:nvPr/>
        </p:nvGrpSpPr>
        <p:grpSpPr bwMode="auto">
          <a:xfrm>
            <a:off x="5613400" y="392113"/>
            <a:ext cx="3541713" cy="4814887"/>
            <a:chOff x="3500" y="247"/>
            <a:chExt cx="2267" cy="3033"/>
          </a:xfrm>
        </p:grpSpPr>
        <p:sp>
          <p:nvSpPr>
            <p:cNvPr id="164892" name="Rectangle 27"/>
            <p:cNvSpPr>
              <a:spLocks noChangeArrowheads="1"/>
            </p:cNvSpPr>
            <p:nvPr/>
          </p:nvSpPr>
          <p:spPr bwMode="auto">
            <a:xfrm>
              <a:off x="3848" y="2680"/>
              <a:ext cx="1912" cy="600"/>
            </a:xfrm>
            <a:prstGeom prst="rect">
              <a:avLst/>
            </a:prstGeom>
            <a:solidFill>
              <a:schemeClr val="bg1"/>
            </a:solidFill>
            <a:ln w="9525">
              <a:noFill/>
              <a:miter lim="800000"/>
              <a:headEnd/>
              <a:tailEnd/>
            </a:ln>
          </p:spPr>
          <p:txBody>
            <a:bodyPr wrap="none" anchor="ctr"/>
            <a:lstStyle/>
            <a:p>
              <a:endParaRPr lang="en-AU">
                <a:solidFill>
                  <a:srgbClr val="000000"/>
                </a:solidFill>
              </a:endParaRPr>
            </a:p>
          </p:txBody>
        </p:sp>
        <p:pic>
          <p:nvPicPr>
            <p:cNvPr id="164893" name="Picture 28"/>
            <p:cNvPicPr>
              <a:picLocks noChangeAspect="1" noChangeArrowheads="1"/>
            </p:cNvPicPr>
            <p:nvPr/>
          </p:nvPicPr>
          <p:blipFill>
            <a:blip r:embed="rId4" cstate="print"/>
            <a:srcRect l="75894" b="57103"/>
            <a:stretch>
              <a:fillRect/>
            </a:stretch>
          </p:blipFill>
          <p:spPr bwMode="auto">
            <a:xfrm>
              <a:off x="3792" y="544"/>
              <a:ext cx="1968" cy="2664"/>
            </a:xfrm>
            <a:prstGeom prst="rect">
              <a:avLst/>
            </a:prstGeom>
            <a:solidFill>
              <a:schemeClr val="bg1"/>
            </a:solidFill>
            <a:ln w="9525">
              <a:noFill/>
              <a:miter lim="800000"/>
              <a:headEnd/>
              <a:tailEnd/>
            </a:ln>
          </p:spPr>
        </p:pic>
        <p:sp>
          <p:nvSpPr>
            <p:cNvPr id="164894" name="Rectangle 29"/>
            <p:cNvSpPr>
              <a:spLocks noChangeArrowheads="1"/>
            </p:cNvSpPr>
            <p:nvPr/>
          </p:nvSpPr>
          <p:spPr bwMode="auto">
            <a:xfrm>
              <a:off x="5616" y="1120"/>
              <a:ext cx="144" cy="2120"/>
            </a:xfrm>
            <a:prstGeom prst="rect">
              <a:avLst/>
            </a:prstGeom>
            <a:solidFill>
              <a:srgbClr val="FFFFFF"/>
            </a:solidFill>
            <a:ln w="9525">
              <a:noFill/>
              <a:miter lim="800000"/>
              <a:headEnd/>
              <a:tailEnd/>
            </a:ln>
          </p:spPr>
          <p:txBody>
            <a:bodyPr wrap="none" anchor="ctr"/>
            <a:lstStyle/>
            <a:p>
              <a:endParaRPr lang="en-AU">
                <a:solidFill>
                  <a:srgbClr val="000000"/>
                </a:solidFill>
              </a:endParaRPr>
            </a:p>
          </p:txBody>
        </p:sp>
        <p:sp>
          <p:nvSpPr>
            <p:cNvPr id="164895" name="Rectangle 30"/>
            <p:cNvSpPr>
              <a:spLocks noChangeArrowheads="1"/>
            </p:cNvSpPr>
            <p:nvPr/>
          </p:nvSpPr>
          <p:spPr bwMode="auto">
            <a:xfrm>
              <a:off x="3920" y="3088"/>
              <a:ext cx="1720" cy="192"/>
            </a:xfrm>
            <a:prstGeom prst="rect">
              <a:avLst/>
            </a:prstGeom>
            <a:solidFill>
              <a:srgbClr val="FFFFFF"/>
            </a:solidFill>
            <a:ln w="9525">
              <a:noFill/>
              <a:miter lim="800000"/>
              <a:headEnd/>
              <a:tailEnd/>
            </a:ln>
          </p:spPr>
          <p:txBody>
            <a:bodyPr wrap="none" anchor="ctr"/>
            <a:lstStyle/>
            <a:p>
              <a:endParaRPr lang="en-AU">
                <a:solidFill>
                  <a:srgbClr val="000000"/>
                </a:solidFill>
              </a:endParaRPr>
            </a:p>
          </p:txBody>
        </p:sp>
        <p:sp>
          <p:nvSpPr>
            <p:cNvPr id="164896" name="Rectangle 31"/>
            <p:cNvSpPr>
              <a:spLocks noChangeArrowheads="1"/>
            </p:cNvSpPr>
            <p:nvPr/>
          </p:nvSpPr>
          <p:spPr bwMode="auto">
            <a:xfrm rot="-4759014">
              <a:off x="4917" y="2588"/>
              <a:ext cx="921" cy="192"/>
            </a:xfrm>
            <a:prstGeom prst="rect">
              <a:avLst/>
            </a:prstGeom>
            <a:solidFill>
              <a:srgbClr val="FFFFFF"/>
            </a:solidFill>
            <a:ln w="9525">
              <a:noFill/>
              <a:miter lim="800000"/>
              <a:headEnd/>
              <a:tailEnd/>
            </a:ln>
          </p:spPr>
          <p:txBody>
            <a:bodyPr wrap="none" anchor="ctr"/>
            <a:lstStyle/>
            <a:p>
              <a:endParaRPr lang="en-AU">
                <a:solidFill>
                  <a:srgbClr val="000000"/>
                </a:solidFill>
              </a:endParaRPr>
            </a:p>
          </p:txBody>
        </p:sp>
        <p:sp>
          <p:nvSpPr>
            <p:cNvPr id="164897" name="Freeform 32"/>
            <p:cNvSpPr>
              <a:spLocks/>
            </p:cNvSpPr>
            <p:nvPr/>
          </p:nvSpPr>
          <p:spPr bwMode="auto">
            <a:xfrm>
              <a:off x="5013" y="640"/>
              <a:ext cx="659" cy="2496"/>
            </a:xfrm>
            <a:custGeom>
              <a:avLst/>
              <a:gdLst>
                <a:gd name="T0" fmla="*/ 363 w 659"/>
                <a:gd name="T1" fmla="*/ 1568 h 2496"/>
                <a:gd name="T2" fmla="*/ 491 w 659"/>
                <a:gd name="T3" fmla="*/ 1544 h 2496"/>
                <a:gd name="T4" fmla="*/ 531 w 659"/>
                <a:gd name="T5" fmla="*/ 1472 h 2496"/>
                <a:gd name="T6" fmla="*/ 539 w 659"/>
                <a:gd name="T7" fmla="*/ 1408 h 2496"/>
                <a:gd name="T8" fmla="*/ 555 w 659"/>
                <a:gd name="T9" fmla="*/ 1384 h 2496"/>
                <a:gd name="T10" fmla="*/ 587 w 659"/>
                <a:gd name="T11" fmla="*/ 1080 h 2496"/>
                <a:gd name="T12" fmla="*/ 531 w 659"/>
                <a:gd name="T13" fmla="*/ 976 h 2496"/>
                <a:gd name="T14" fmla="*/ 539 w 659"/>
                <a:gd name="T15" fmla="*/ 784 h 2496"/>
                <a:gd name="T16" fmla="*/ 491 w 659"/>
                <a:gd name="T17" fmla="*/ 544 h 2496"/>
                <a:gd name="T18" fmla="*/ 475 w 659"/>
                <a:gd name="T19" fmla="*/ 480 h 2496"/>
                <a:gd name="T20" fmla="*/ 427 w 659"/>
                <a:gd name="T21" fmla="*/ 408 h 2496"/>
                <a:gd name="T22" fmla="*/ 419 w 659"/>
                <a:gd name="T23" fmla="*/ 384 h 2496"/>
                <a:gd name="T24" fmla="*/ 371 w 659"/>
                <a:gd name="T25" fmla="*/ 336 h 2496"/>
                <a:gd name="T26" fmla="*/ 331 w 659"/>
                <a:gd name="T27" fmla="*/ 304 h 2496"/>
                <a:gd name="T28" fmla="*/ 275 w 659"/>
                <a:gd name="T29" fmla="*/ 232 h 2496"/>
                <a:gd name="T30" fmla="*/ 227 w 659"/>
                <a:gd name="T31" fmla="*/ 208 h 2496"/>
                <a:gd name="T32" fmla="*/ 195 w 659"/>
                <a:gd name="T33" fmla="*/ 160 h 2496"/>
                <a:gd name="T34" fmla="*/ 179 w 659"/>
                <a:gd name="T35" fmla="*/ 136 h 2496"/>
                <a:gd name="T36" fmla="*/ 11 w 659"/>
                <a:gd name="T37" fmla="*/ 56 h 2496"/>
                <a:gd name="T38" fmla="*/ 35 w 659"/>
                <a:gd name="T39" fmla="*/ 0 h 2496"/>
                <a:gd name="T40" fmla="*/ 219 w 659"/>
                <a:gd name="T41" fmla="*/ 40 h 2496"/>
                <a:gd name="T42" fmla="*/ 307 w 659"/>
                <a:gd name="T43" fmla="*/ 120 h 2496"/>
                <a:gd name="T44" fmla="*/ 483 w 659"/>
                <a:gd name="T45" fmla="*/ 248 h 2496"/>
                <a:gd name="T46" fmla="*/ 539 w 659"/>
                <a:gd name="T47" fmla="*/ 288 h 2496"/>
                <a:gd name="T48" fmla="*/ 587 w 659"/>
                <a:gd name="T49" fmla="*/ 320 h 2496"/>
                <a:gd name="T50" fmla="*/ 595 w 659"/>
                <a:gd name="T51" fmla="*/ 384 h 2496"/>
                <a:gd name="T52" fmla="*/ 611 w 659"/>
                <a:gd name="T53" fmla="*/ 408 h 2496"/>
                <a:gd name="T54" fmla="*/ 659 w 659"/>
                <a:gd name="T55" fmla="*/ 592 h 2496"/>
                <a:gd name="T56" fmla="*/ 651 w 659"/>
                <a:gd name="T57" fmla="*/ 1720 h 2496"/>
                <a:gd name="T58" fmla="*/ 627 w 659"/>
                <a:gd name="T59" fmla="*/ 1864 h 2496"/>
                <a:gd name="T60" fmla="*/ 611 w 659"/>
                <a:gd name="T61" fmla="*/ 1960 h 2496"/>
                <a:gd name="T62" fmla="*/ 611 w 659"/>
                <a:gd name="T63" fmla="*/ 2432 h 2496"/>
                <a:gd name="T64" fmla="*/ 595 w 659"/>
                <a:gd name="T65" fmla="*/ 2456 h 2496"/>
                <a:gd name="T66" fmla="*/ 499 w 659"/>
                <a:gd name="T67" fmla="*/ 2496 h 2496"/>
                <a:gd name="T68" fmla="*/ 395 w 659"/>
                <a:gd name="T69" fmla="*/ 2480 h 2496"/>
                <a:gd name="T70" fmla="*/ 347 w 659"/>
                <a:gd name="T71" fmla="*/ 2448 h 2496"/>
                <a:gd name="T72" fmla="*/ 315 w 659"/>
                <a:gd name="T73" fmla="*/ 2400 h 2496"/>
                <a:gd name="T74" fmla="*/ 403 w 659"/>
                <a:gd name="T75" fmla="*/ 2144 h 2496"/>
                <a:gd name="T76" fmla="*/ 427 w 659"/>
                <a:gd name="T77" fmla="*/ 2096 h 2496"/>
                <a:gd name="T78" fmla="*/ 459 w 659"/>
                <a:gd name="T79" fmla="*/ 1864 h 2496"/>
                <a:gd name="T80" fmla="*/ 531 w 659"/>
                <a:gd name="T81" fmla="*/ 1744 h 2496"/>
                <a:gd name="T82" fmla="*/ 491 w 659"/>
                <a:gd name="T83" fmla="*/ 1680 h 2496"/>
                <a:gd name="T84" fmla="*/ 451 w 659"/>
                <a:gd name="T85" fmla="*/ 1648 h 2496"/>
                <a:gd name="T86" fmla="*/ 403 w 659"/>
                <a:gd name="T87" fmla="*/ 1616 h 2496"/>
                <a:gd name="T88" fmla="*/ 371 w 659"/>
                <a:gd name="T89" fmla="*/ 1584 h 2496"/>
                <a:gd name="T90" fmla="*/ 363 w 659"/>
                <a:gd name="T91" fmla="*/ 1560 h 2496"/>
                <a:gd name="T92" fmla="*/ 363 w 659"/>
                <a:gd name="T93" fmla="*/ 1568 h 249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59"/>
                <a:gd name="T142" fmla="*/ 0 h 2496"/>
                <a:gd name="T143" fmla="*/ 659 w 659"/>
                <a:gd name="T144" fmla="*/ 2496 h 249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59" h="2496">
                  <a:moveTo>
                    <a:pt x="363" y="1568"/>
                  </a:moveTo>
                  <a:cubicBezTo>
                    <a:pt x="405" y="1554"/>
                    <a:pt x="449" y="1558"/>
                    <a:pt x="491" y="1544"/>
                  </a:cubicBezTo>
                  <a:cubicBezTo>
                    <a:pt x="528" y="1489"/>
                    <a:pt x="517" y="1514"/>
                    <a:pt x="531" y="1472"/>
                  </a:cubicBezTo>
                  <a:cubicBezTo>
                    <a:pt x="534" y="1451"/>
                    <a:pt x="533" y="1429"/>
                    <a:pt x="539" y="1408"/>
                  </a:cubicBezTo>
                  <a:cubicBezTo>
                    <a:pt x="542" y="1399"/>
                    <a:pt x="554" y="1394"/>
                    <a:pt x="555" y="1384"/>
                  </a:cubicBezTo>
                  <a:cubicBezTo>
                    <a:pt x="569" y="1239"/>
                    <a:pt x="550" y="1191"/>
                    <a:pt x="587" y="1080"/>
                  </a:cubicBezTo>
                  <a:cubicBezTo>
                    <a:pt x="577" y="976"/>
                    <a:pt x="591" y="1016"/>
                    <a:pt x="531" y="976"/>
                  </a:cubicBezTo>
                  <a:cubicBezTo>
                    <a:pt x="515" y="929"/>
                    <a:pt x="537" y="817"/>
                    <a:pt x="539" y="784"/>
                  </a:cubicBezTo>
                  <a:cubicBezTo>
                    <a:pt x="534" y="663"/>
                    <a:pt x="575" y="600"/>
                    <a:pt x="491" y="544"/>
                  </a:cubicBezTo>
                  <a:cubicBezTo>
                    <a:pt x="489" y="533"/>
                    <a:pt x="483" y="494"/>
                    <a:pt x="475" y="480"/>
                  </a:cubicBezTo>
                  <a:cubicBezTo>
                    <a:pt x="461" y="455"/>
                    <a:pt x="436" y="435"/>
                    <a:pt x="427" y="408"/>
                  </a:cubicBezTo>
                  <a:cubicBezTo>
                    <a:pt x="424" y="400"/>
                    <a:pt x="424" y="391"/>
                    <a:pt x="419" y="384"/>
                  </a:cubicBezTo>
                  <a:cubicBezTo>
                    <a:pt x="405" y="366"/>
                    <a:pt x="384" y="355"/>
                    <a:pt x="371" y="336"/>
                  </a:cubicBezTo>
                  <a:cubicBezTo>
                    <a:pt x="350" y="305"/>
                    <a:pt x="364" y="315"/>
                    <a:pt x="331" y="304"/>
                  </a:cubicBezTo>
                  <a:cubicBezTo>
                    <a:pt x="318" y="285"/>
                    <a:pt x="298" y="247"/>
                    <a:pt x="275" y="232"/>
                  </a:cubicBezTo>
                  <a:cubicBezTo>
                    <a:pt x="260" y="222"/>
                    <a:pt x="242" y="218"/>
                    <a:pt x="227" y="208"/>
                  </a:cubicBezTo>
                  <a:cubicBezTo>
                    <a:pt x="216" y="192"/>
                    <a:pt x="206" y="176"/>
                    <a:pt x="195" y="160"/>
                  </a:cubicBezTo>
                  <a:cubicBezTo>
                    <a:pt x="190" y="152"/>
                    <a:pt x="188" y="139"/>
                    <a:pt x="179" y="136"/>
                  </a:cubicBezTo>
                  <a:cubicBezTo>
                    <a:pt x="121" y="117"/>
                    <a:pt x="62" y="90"/>
                    <a:pt x="11" y="56"/>
                  </a:cubicBezTo>
                  <a:cubicBezTo>
                    <a:pt x="0" y="23"/>
                    <a:pt x="1" y="11"/>
                    <a:pt x="35" y="0"/>
                  </a:cubicBezTo>
                  <a:cubicBezTo>
                    <a:pt x="93" y="12"/>
                    <a:pt x="168" y="6"/>
                    <a:pt x="219" y="40"/>
                  </a:cubicBezTo>
                  <a:cubicBezTo>
                    <a:pt x="254" y="63"/>
                    <a:pt x="273" y="97"/>
                    <a:pt x="307" y="120"/>
                  </a:cubicBezTo>
                  <a:cubicBezTo>
                    <a:pt x="349" y="184"/>
                    <a:pt x="418" y="211"/>
                    <a:pt x="483" y="248"/>
                  </a:cubicBezTo>
                  <a:cubicBezTo>
                    <a:pt x="577" y="301"/>
                    <a:pt x="458" y="225"/>
                    <a:pt x="539" y="288"/>
                  </a:cubicBezTo>
                  <a:cubicBezTo>
                    <a:pt x="554" y="300"/>
                    <a:pt x="587" y="320"/>
                    <a:pt x="587" y="320"/>
                  </a:cubicBezTo>
                  <a:cubicBezTo>
                    <a:pt x="590" y="341"/>
                    <a:pt x="589" y="363"/>
                    <a:pt x="595" y="384"/>
                  </a:cubicBezTo>
                  <a:cubicBezTo>
                    <a:pt x="598" y="393"/>
                    <a:pt x="608" y="399"/>
                    <a:pt x="611" y="408"/>
                  </a:cubicBezTo>
                  <a:cubicBezTo>
                    <a:pt x="631" y="467"/>
                    <a:pt x="639" y="532"/>
                    <a:pt x="659" y="592"/>
                  </a:cubicBezTo>
                  <a:cubicBezTo>
                    <a:pt x="656" y="968"/>
                    <a:pt x="656" y="1344"/>
                    <a:pt x="651" y="1720"/>
                  </a:cubicBezTo>
                  <a:cubicBezTo>
                    <a:pt x="650" y="1771"/>
                    <a:pt x="636" y="1815"/>
                    <a:pt x="627" y="1864"/>
                  </a:cubicBezTo>
                  <a:cubicBezTo>
                    <a:pt x="621" y="1896"/>
                    <a:pt x="611" y="1960"/>
                    <a:pt x="611" y="1960"/>
                  </a:cubicBezTo>
                  <a:cubicBezTo>
                    <a:pt x="621" y="2153"/>
                    <a:pt x="627" y="2204"/>
                    <a:pt x="611" y="2432"/>
                  </a:cubicBezTo>
                  <a:cubicBezTo>
                    <a:pt x="610" y="2442"/>
                    <a:pt x="603" y="2451"/>
                    <a:pt x="595" y="2456"/>
                  </a:cubicBezTo>
                  <a:cubicBezTo>
                    <a:pt x="564" y="2475"/>
                    <a:pt x="530" y="2476"/>
                    <a:pt x="499" y="2496"/>
                  </a:cubicBezTo>
                  <a:cubicBezTo>
                    <a:pt x="487" y="2495"/>
                    <a:pt x="420" y="2494"/>
                    <a:pt x="395" y="2480"/>
                  </a:cubicBezTo>
                  <a:cubicBezTo>
                    <a:pt x="378" y="2471"/>
                    <a:pt x="347" y="2448"/>
                    <a:pt x="347" y="2448"/>
                  </a:cubicBezTo>
                  <a:cubicBezTo>
                    <a:pt x="336" y="2432"/>
                    <a:pt x="314" y="2419"/>
                    <a:pt x="315" y="2400"/>
                  </a:cubicBezTo>
                  <a:cubicBezTo>
                    <a:pt x="321" y="2299"/>
                    <a:pt x="312" y="2204"/>
                    <a:pt x="403" y="2144"/>
                  </a:cubicBezTo>
                  <a:cubicBezTo>
                    <a:pt x="409" y="2127"/>
                    <a:pt x="425" y="2114"/>
                    <a:pt x="427" y="2096"/>
                  </a:cubicBezTo>
                  <a:cubicBezTo>
                    <a:pt x="451" y="1860"/>
                    <a:pt x="373" y="1921"/>
                    <a:pt x="459" y="1864"/>
                  </a:cubicBezTo>
                  <a:cubicBezTo>
                    <a:pt x="479" y="1804"/>
                    <a:pt x="497" y="1795"/>
                    <a:pt x="531" y="1744"/>
                  </a:cubicBezTo>
                  <a:cubicBezTo>
                    <a:pt x="512" y="1687"/>
                    <a:pt x="529" y="1705"/>
                    <a:pt x="491" y="1680"/>
                  </a:cubicBezTo>
                  <a:cubicBezTo>
                    <a:pt x="461" y="1636"/>
                    <a:pt x="492" y="1671"/>
                    <a:pt x="451" y="1648"/>
                  </a:cubicBezTo>
                  <a:cubicBezTo>
                    <a:pt x="434" y="1639"/>
                    <a:pt x="403" y="1616"/>
                    <a:pt x="403" y="1616"/>
                  </a:cubicBezTo>
                  <a:cubicBezTo>
                    <a:pt x="382" y="1552"/>
                    <a:pt x="414" y="1627"/>
                    <a:pt x="371" y="1584"/>
                  </a:cubicBezTo>
                  <a:cubicBezTo>
                    <a:pt x="365" y="1578"/>
                    <a:pt x="367" y="1568"/>
                    <a:pt x="363" y="1560"/>
                  </a:cubicBezTo>
                  <a:cubicBezTo>
                    <a:pt x="362" y="1558"/>
                    <a:pt x="363" y="1565"/>
                    <a:pt x="363" y="1568"/>
                  </a:cubicBezTo>
                  <a:close/>
                </a:path>
              </a:pathLst>
            </a:custGeom>
            <a:solidFill>
              <a:srgbClr val="FFFFFF"/>
            </a:solidFill>
            <a:ln w="9525">
              <a:noFill/>
              <a:round/>
              <a:headEnd/>
              <a:tailEnd/>
            </a:ln>
          </p:spPr>
          <p:txBody>
            <a:bodyPr/>
            <a:lstStyle/>
            <a:p>
              <a:endParaRPr lang="en-AU">
                <a:solidFill>
                  <a:srgbClr val="000000"/>
                </a:solidFill>
              </a:endParaRPr>
            </a:p>
          </p:txBody>
        </p:sp>
        <p:sp>
          <p:nvSpPr>
            <p:cNvPr id="164898" name="Freeform 33"/>
            <p:cNvSpPr>
              <a:spLocks/>
            </p:cNvSpPr>
            <p:nvPr/>
          </p:nvSpPr>
          <p:spPr bwMode="auto">
            <a:xfrm>
              <a:off x="3757" y="2664"/>
              <a:ext cx="285" cy="462"/>
            </a:xfrm>
            <a:custGeom>
              <a:avLst/>
              <a:gdLst>
                <a:gd name="T0" fmla="*/ 19 w 285"/>
                <a:gd name="T1" fmla="*/ 8 h 462"/>
                <a:gd name="T2" fmla="*/ 179 w 285"/>
                <a:gd name="T3" fmla="*/ 40 h 462"/>
                <a:gd name="T4" fmla="*/ 235 w 285"/>
                <a:gd name="T5" fmla="*/ 96 h 462"/>
                <a:gd name="T6" fmla="*/ 251 w 285"/>
                <a:gd name="T7" fmla="*/ 208 h 462"/>
                <a:gd name="T8" fmla="*/ 203 w 285"/>
                <a:gd name="T9" fmla="*/ 216 h 462"/>
                <a:gd name="T10" fmla="*/ 139 w 285"/>
                <a:gd name="T11" fmla="*/ 360 h 462"/>
                <a:gd name="T12" fmla="*/ 19 w 285"/>
                <a:gd name="T13" fmla="*/ 408 h 462"/>
                <a:gd name="T14" fmla="*/ 3 w 285"/>
                <a:gd name="T15" fmla="*/ 360 h 462"/>
                <a:gd name="T16" fmla="*/ 11 w 285"/>
                <a:gd name="T17" fmla="*/ 8 h 462"/>
                <a:gd name="T18" fmla="*/ 35 w 285"/>
                <a:gd name="T19" fmla="*/ 16 h 462"/>
                <a:gd name="T20" fmla="*/ 19 w 285"/>
                <a:gd name="T21" fmla="*/ 8 h 4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5"/>
                <a:gd name="T34" fmla="*/ 0 h 462"/>
                <a:gd name="T35" fmla="*/ 285 w 285"/>
                <a:gd name="T36" fmla="*/ 462 h 4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5" h="462">
                  <a:moveTo>
                    <a:pt x="19" y="8"/>
                  </a:moveTo>
                  <a:cubicBezTo>
                    <a:pt x="78" y="23"/>
                    <a:pt x="117" y="34"/>
                    <a:pt x="179" y="40"/>
                  </a:cubicBezTo>
                  <a:cubicBezTo>
                    <a:pt x="190" y="72"/>
                    <a:pt x="203" y="85"/>
                    <a:pt x="235" y="96"/>
                  </a:cubicBezTo>
                  <a:cubicBezTo>
                    <a:pt x="247" y="132"/>
                    <a:pt x="285" y="164"/>
                    <a:pt x="251" y="208"/>
                  </a:cubicBezTo>
                  <a:cubicBezTo>
                    <a:pt x="241" y="221"/>
                    <a:pt x="219" y="213"/>
                    <a:pt x="203" y="216"/>
                  </a:cubicBezTo>
                  <a:cubicBezTo>
                    <a:pt x="186" y="266"/>
                    <a:pt x="155" y="311"/>
                    <a:pt x="139" y="360"/>
                  </a:cubicBezTo>
                  <a:cubicBezTo>
                    <a:pt x="129" y="430"/>
                    <a:pt x="143" y="462"/>
                    <a:pt x="19" y="408"/>
                  </a:cubicBezTo>
                  <a:cubicBezTo>
                    <a:pt x="4" y="401"/>
                    <a:pt x="3" y="360"/>
                    <a:pt x="3" y="360"/>
                  </a:cubicBezTo>
                  <a:cubicBezTo>
                    <a:pt x="6" y="243"/>
                    <a:pt x="0" y="125"/>
                    <a:pt x="11" y="8"/>
                  </a:cubicBezTo>
                  <a:cubicBezTo>
                    <a:pt x="12" y="0"/>
                    <a:pt x="27" y="16"/>
                    <a:pt x="35" y="16"/>
                  </a:cubicBezTo>
                  <a:cubicBezTo>
                    <a:pt x="41" y="16"/>
                    <a:pt x="24" y="11"/>
                    <a:pt x="19" y="8"/>
                  </a:cubicBezTo>
                  <a:close/>
                </a:path>
              </a:pathLst>
            </a:custGeom>
            <a:solidFill>
              <a:srgbClr val="FFFFFF"/>
            </a:solidFill>
            <a:ln w="9525">
              <a:noFill/>
              <a:round/>
              <a:headEnd/>
              <a:tailEnd/>
            </a:ln>
          </p:spPr>
          <p:txBody>
            <a:bodyPr/>
            <a:lstStyle/>
            <a:p>
              <a:endParaRPr lang="en-AU">
                <a:solidFill>
                  <a:srgbClr val="000000"/>
                </a:solidFill>
              </a:endParaRPr>
            </a:p>
          </p:txBody>
        </p:sp>
        <p:sp>
          <p:nvSpPr>
            <p:cNvPr id="164899" name="Freeform 34"/>
            <p:cNvSpPr>
              <a:spLocks/>
            </p:cNvSpPr>
            <p:nvPr/>
          </p:nvSpPr>
          <p:spPr bwMode="auto">
            <a:xfrm>
              <a:off x="3768" y="1695"/>
              <a:ext cx="231" cy="161"/>
            </a:xfrm>
            <a:custGeom>
              <a:avLst/>
              <a:gdLst>
                <a:gd name="T0" fmla="*/ 128 w 231"/>
                <a:gd name="T1" fmla="*/ 145 h 161"/>
                <a:gd name="T2" fmla="*/ 152 w 231"/>
                <a:gd name="T3" fmla="*/ 17 h 161"/>
                <a:gd name="T4" fmla="*/ 56 w 231"/>
                <a:gd name="T5" fmla="*/ 25 h 161"/>
                <a:gd name="T6" fmla="*/ 88 w 231"/>
                <a:gd name="T7" fmla="*/ 145 h 161"/>
                <a:gd name="T8" fmla="*/ 160 w 231"/>
                <a:gd name="T9" fmla="*/ 81 h 161"/>
                <a:gd name="T10" fmla="*/ 0 60000 65536"/>
                <a:gd name="T11" fmla="*/ 0 60000 65536"/>
                <a:gd name="T12" fmla="*/ 0 60000 65536"/>
                <a:gd name="T13" fmla="*/ 0 60000 65536"/>
                <a:gd name="T14" fmla="*/ 0 60000 65536"/>
                <a:gd name="T15" fmla="*/ 0 w 231"/>
                <a:gd name="T16" fmla="*/ 0 h 161"/>
                <a:gd name="T17" fmla="*/ 231 w 231"/>
                <a:gd name="T18" fmla="*/ 161 h 161"/>
              </a:gdLst>
              <a:ahLst/>
              <a:cxnLst>
                <a:cxn ang="T10">
                  <a:pos x="T0" y="T1"/>
                </a:cxn>
                <a:cxn ang="T11">
                  <a:pos x="T2" y="T3"/>
                </a:cxn>
                <a:cxn ang="T12">
                  <a:pos x="T4" y="T5"/>
                </a:cxn>
                <a:cxn ang="T13">
                  <a:pos x="T6" y="T7"/>
                </a:cxn>
                <a:cxn ang="T14">
                  <a:pos x="T8" y="T9"/>
                </a:cxn>
              </a:cxnLst>
              <a:rect l="T15" t="T16" r="T17" b="T18"/>
              <a:pathLst>
                <a:path w="231" h="161">
                  <a:moveTo>
                    <a:pt x="128" y="145"/>
                  </a:moveTo>
                  <a:cubicBezTo>
                    <a:pt x="179" y="111"/>
                    <a:pt x="158" y="83"/>
                    <a:pt x="152" y="17"/>
                  </a:cubicBezTo>
                  <a:cubicBezTo>
                    <a:pt x="120" y="20"/>
                    <a:pt x="76" y="0"/>
                    <a:pt x="56" y="25"/>
                  </a:cubicBezTo>
                  <a:cubicBezTo>
                    <a:pt x="0" y="96"/>
                    <a:pt x="53" y="122"/>
                    <a:pt x="88" y="145"/>
                  </a:cubicBezTo>
                  <a:cubicBezTo>
                    <a:pt x="231" y="132"/>
                    <a:pt x="160" y="161"/>
                    <a:pt x="160" y="81"/>
                  </a:cubicBezTo>
                </a:path>
              </a:pathLst>
            </a:custGeom>
            <a:solidFill>
              <a:srgbClr val="FFFFFF"/>
            </a:solidFill>
            <a:ln w="9525">
              <a:noFill/>
              <a:round/>
              <a:headEnd/>
              <a:tailEnd/>
            </a:ln>
          </p:spPr>
          <p:txBody>
            <a:bodyPr/>
            <a:lstStyle/>
            <a:p>
              <a:endParaRPr lang="en-AU">
                <a:solidFill>
                  <a:srgbClr val="000000"/>
                </a:solidFill>
              </a:endParaRPr>
            </a:p>
          </p:txBody>
        </p:sp>
        <p:sp>
          <p:nvSpPr>
            <p:cNvPr id="164900" name="Freeform 35"/>
            <p:cNvSpPr>
              <a:spLocks/>
            </p:cNvSpPr>
            <p:nvPr/>
          </p:nvSpPr>
          <p:spPr bwMode="auto">
            <a:xfrm>
              <a:off x="3707" y="766"/>
              <a:ext cx="342" cy="778"/>
            </a:xfrm>
            <a:custGeom>
              <a:avLst/>
              <a:gdLst>
                <a:gd name="T0" fmla="*/ 285 w 342"/>
                <a:gd name="T1" fmla="*/ 754 h 778"/>
                <a:gd name="T2" fmla="*/ 309 w 342"/>
                <a:gd name="T3" fmla="*/ 434 h 778"/>
                <a:gd name="T4" fmla="*/ 341 w 342"/>
                <a:gd name="T5" fmla="*/ 162 h 778"/>
                <a:gd name="T6" fmla="*/ 333 w 342"/>
                <a:gd name="T7" fmla="*/ 90 h 778"/>
                <a:gd name="T8" fmla="*/ 253 w 342"/>
                <a:gd name="T9" fmla="*/ 34 h 778"/>
                <a:gd name="T10" fmla="*/ 197 w 342"/>
                <a:gd name="T11" fmla="*/ 18 h 778"/>
                <a:gd name="T12" fmla="*/ 149 w 342"/>
                <a:gd name="T13" fmla="*/ 2 h 778"/>
                <a:gd name="T14" fmla="*/ 45 w 342"/>
                <a:gd name="T15" fmla="*/ 10 h 778"/>
                <a:gd name="T16" fmla="*/ 37 w 342"/>
                <a:gd name="T17" fmla="*/ 34 h 778"/>
                <a:gd name="T18" fmla="*/ 29 w 342"/>
                <a:gd name="T19" fmla="*/ 98 h 778"/>
                <a:gd name="T20" fmla="*/ 13 w 342"/>
                <a:gd name="T21" fmla="*/ 146 h 778"/>
                <a:gd name="T22" fmla="*/ 5 w 342"/>
                <a:gd name="T23" fmla="*/ 170 h 778"/>
                <a:gd name="T24" fmla="*/ 29 w 342"/>
                <a:gd name="T25" fmla="*/ 338 h 778"/>
                <a:gd name="T26" fmla="*/ 13 w 342"/>
                <a:gd name="T27" fmla="*/ 586 h 778"/>
                <a:gd name="T28" fmla="*/ 85 w 342"/>
                <a:gd name="T29" fmla="*/ 778 h 778"/>
                <a:gd name="T30" fmla="*/ 165 w 342"/>
                <a:gd name="T31" fmla="*/ 770 h 778"/>
                <a:gd name="T32" fmla="*/ 213 w 342"/>
                <a:gd name="T33" fmla="*/ 754 h 778"/>
                <a:gd name="T34" fmla="*/ 237 w 342"/>
                <a:gd name="T35" fmla="*/ 746 h 778"/>
                <a:gd name="T36" fmla="*/ 285 w 342"/>
                <a:gd name="T37" fmla="*/ 754 h 7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2"/>
                <a:gd name="T58" fmla="*/ 0 h 778"/>
                <a:gd name="T59" fmla="*/ 342 w 342"/>
                <a:gd name="T60" fmla="*/ 778 h 7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2" h="778">
                  <a:moveTo>
                    <a:pt x="285" y="754"/>
                  </a:moveTo>
                  <a:cubicBezTo>
                    <a:pt x="318" y="654"/>
                    <a:pt x="242" y="535"/>
                    <a:pt x="309" y="434"/>
                  </a:cubicBezTo>
                  <a:cubicBezTo>
                    <a:pt x="316" y="313"/>
                    <a:pt x="332" y="274"/>
                    <a:pt x="341" y="162"/>
                  </a:cubicBezTo>
                  <a:cubicBezTo>
                    <a:pt x="338" y="138"/>
                    <a:pt x="342" y="113"/>
                    <a:pt x="333" y="90"/>
                  </a:cubicBezTo>
                  <a:cubicBezTo>
                    <a:pt x="323" y="64"/>
                    <a:pt x="276" y="46"/>
                    <a:pt x="253" y="34"/>
                  </a:cubicBezTo>
                  <a:cubicBezTo>
                    <a:pt x="240" y="27"/>
                    <a:pt x="210" y="22"/>
                    <a:pt x="197" y="18"/>
                  </a:cubicBezTo>
                  <a:cubicBezTo>
                    <a:pt x="181" y="13"/>
                    <a:pt x="149" y="2"/>
                    <a:pt x="149" y="2"/>
                  </a:cubicBezTo>
                  <a:cubicBezTo>
                    <a:pt x="114" y="5"/>
                    <a:pt x="78" y="0"/>
                    <a:pt x="45" y="10"/>
                  </a:cubicBezTo>
                  <a:cubicBezTo>
                    <a:pt x="37" y="12"/>
                    <a:pt x="39" y="26"/>
                    <a:pt x="37" y="34"/>
                  </a:cubicBezTo>
                  <a:cubicBezTo>
                    <a:pt x="33" y="55"/>
                    <a:pt x="34" y="77"/>
                    <a:pt x="29" y="98"/>
                  </a:cubicBezTo>
                  <a:cubicBezTo>
                    <a:pt x="25" y="114"/>
                    <a:pt x="18" y="130"/>
                    <a:pt x="13" y="146"/>
                  </a:cubicBezTo>
                  <a:cubicBezTo>
                    <a:pt x="10" y="154"/>
                    <a:pt x="5" y="170"/>
                    <a:pt x="5" y="170"/>
                  </a:cubicBezTo>
                  <a:cubicBezTo>
                    <a:pt x="10" y="236"/>
                    <a:pt x="19" y="277"/>
                    <a:pt x="29" y="338"/>
                  </a:cubicBezTo>
                  <a:cubicBezTo>
                    <a:pt x="26" y="378"/>
                    <a:pt x="13" y="555"/>
                    <a:pt x="13" y="586"/>
                  </a:cubicBezTo>
                  <a:cubicBezTo>
                    <a:pt x="13" y="667"/>
                    <a:pt x="0" y="750"/>
                    <a:pt x="85" y="778"/>
                  </a:cubicBezTo>
                  <a:cubicBezTo>
                    <a:pt x="112" y="775"/>
                    <a:pt x="139" y="775"/>
                    <a:pt x="165" y="770"/>
                  </a:cubicBezTo>
                  <a:cubicBezTo>
                    <a:pt x="182" y="767"/>
                    <a:pt x="197" y="759"/>
                    <a:pt x="213" y="754"/>
                  </a:cubicBezTo>
                  <a:cubicBezTo>
                    <a:pt x="221" y="751"/>
                    <a:pt x="237" y="746"/>
                    <a:pt x="237" y="746"/>
                  </a:cubicBezTo>
                  <a:cubicBezTo>
                    <a:pt x="280" y="755"/>
                    <a:pt x="263" y="754"/>
                    <a:pt x="285" y="754"/>
                  </a:cubicBezTo>
                  <a:close/>
                </a:path>
              </a:pathLst>
            </a:custGeom>
            <a:solidFill>
              <a:srgbClr val="FFFFFF"/>
            </a:solidFill>
            <a:ln w="9525">
              <a:noFill/>
              <a:round/>
              <a:headEnd/>
              <a:tailEnd/>
            </a:ln>
          </p:spPr>
          <p:txBody>
            <a:bodyPr/>
            <a:lstStyle/>
            <a:p>
              <a:endParaRPr lang="en-AU">
                <a:solidFill>
                  <a:srgbClr val="000000"/>
                </a:solidFill>
              </a:endParaRPr>
            </a:p>
          </p:txBody>
        </p:sp>
        <p:sp>
          <p:nvSpPr>
            <p:cNvPr id="164901" name="Freeform 36"/>
            <p:cNvSpPr>
              <a:spLocks/>
            </p:cNvSpPr>
            <p:nvPr/>
          </p:nvSpPr>
          <p:spPr bwMode="auto">
            <a:xfrm>
              <a:off x="4608" y="247"/>
              <a:ext cx="1159" cy="932"/>
            </a:xfrm>
            <a:custGeom>
              <a:avLst/>
              <a:gdLst>
                <a:gd name="T0" fmla="*/ 40 w 1159"/>
                <a:gd name="T1" fmla="*/ 329 h 932"/>
                <a:gd name="T2" fmla="*/ 128 w 1159"/>
                <a:gd name="T3" fmla="*/ 409 h 932"/>
                <a:gd name="T4" fmla="*/ 320 w 1159"/>
                <a:gd name="T5" fmla="*/ 425 h 932"/>
                <a:gd name="T6" fmla="*/ 448 w 1159"/>
                <a:gd name="T7" fmla="*/ 457 h 932"/>
                <a:gd name="T8" fmla="*/ 512 w 1159"/>
                <a:gd name="T9" fmla="*/ 505 h 932"/>
                <a:gd name="T10" fmla="*/ 592 w 1159"/>
                <a:gd name="T11" fmla="*/ 521 h 932"/>
                <a:gd name="T12" fmla="*/ 632 w 1159"/>
                <a:gd name="T13" fmla="*/ 585 h 932"/>
                <a:gd name="T14" fmla="*/ 648 w 1159"/>
                <a:gd name="T15" fmla="*/ 609 h 932"/>
                <a:gd name="T16" fmla="*/ 696 w 1159"/>
                <a:gd name="T17" fmla="*/ 625 h 932"/>
                <a:gd name="T18" fmla="*/ 776 w 1159"/>
                <a:gd name="T19" fmla="*/ 689 h 932"/>
                <a:gd name="T20" fmla="*/ 872 w 1159"/>
                <a:gd name="T21" fmla="*/ 745 h 932"/>
                <a:gd name="T22" fmla="*/ 904 w 1159"/>
                <a:gd name="T23" fmla="*/ 865 h 932"/>
                <a:gd name="T24" fmla="*/ 928 w 1159"/>
                <a:gd name="T25" fmla="*/ 913 h 932"/>
                <a:gd name="T26" fmla="*/ 1016 w 1159"/>
                <a:gd name="T27" fmla="*/ 921 h 932"/>
                <a:gd name="T28" fmla="*/ 1144 w 1159"/>
                <a:gd name="T29" fmla="*/ 913 h 932"/>
                <a:gd name="T30" fmla="*/ 1128 w 1159"/>
                <a:gd name="T31" fmla="*/ 865 h 932"/>
                <a:gd name="T32" fmla="*/ 1120 w 1159"/>
                <a:gd name="T33" fmla="*/ 665 h 932"/>
                <a:gd name="T34" fmla="*/ 1112 w 1159"/>
                <a:gd name="T35" fmla="*/ 633 h 932"/>
                <a:gd name="T36" fmla="*/ 1024 w 1159"/>
                <a:gd name="T37" fmla="*/ 177 h 932"/>
                <a:gd name="T38" fmla="*/ 464 w 1159"/>
                <a:gd name="T39" fmla="*/ 145 h 932"/>
                <a:gd name="T40" fmla="*/ 344 w 1159"/>
                <a:gd name="T41" fmla="*/ 185 h 932"/>
                <a:gd name="T42" fmla="*/ 240 w 1159"/>
                <a:gd name="T43" fmla="*/ 233 h 932"/>
                <a:gd name="T44" fmla="*/ 0 w 1159"/>
                <a:gd name="T45" fmla="*/ 241 h 932"/>
                <a:gd name="T46" fmla="*/ 8 w 1159"/>
                <a:gd name="T47" fmla="*/ 289 h 932"/>
                <a:gd name="T48" fmla="*/ 40 w 1159"/>
                <a:gd name="T49" fmla="*/ 329 h 9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59"/>
                <a:gd name="T76" fmla="*/ 0 h 932"/>
                <a:gd name="T77" fmla="*/ 1159 w 1159"/>
                <a:gd name="T78" fmla="*/ 932 h 9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59" h="932">
                  <a:moveTo>
                    <a:pt x="40" y="329"/>
                  </a:moveTo>
                  <a:cubicBezTo>
                    <a:pt x="52" y="412"/>
                    <a:pt x="52" y="384"/>
                    <a:pt x="128" y="409"/>
                  </a:cubicBezTo>
                  <a:cubicBezTo>
                    <a:pt x="189" y="429"/>
                    <a:pt x="320" y="425"/>
                    <a:pt x="320" y="425"/>
                  </a:cubicBezTo>
                  <a:cubicBezTo>
                    <a:pt x="369" y="441"/>
                    <a:pt x="397" y="450"/>
                    <a:pt x="448" y="457"/>
                  </a:cubicBezTo>
                  <a:cubicBezTo>
                    <a:pt x="462" y="479"/>
                    <a:pt x="486" y="497"/>
                    <a:pt x="512" y="505"/>
                  </a:cubicBezTo>
                  <a:cubicBezTo>
                    <a:pt x="538" y="513"/>
                    <a:pt x="592" y="521"/>
                    <a:pt x="592" y="521"/>
                  </a:cubicBezTo>
                  <a:cubicBezTo>
                    <a:pt x="611" y="578"/>
                    <a:pt x="594" y="560"/>
                    <a:pt x="632" y="585"/>
                  </a:cubicBezTo>
                  <a:cubicBezTo>
                    <a:pt x="637" y="593"/>
                    <a:pt x="640" y="604"/>
                    <a:pt x="648" y="609"/>
                  </a:cubicBezTo>
                  <a:cubicBezTo>
                    <a:pt x="662" y="618"/>
                    <a:pt x="696" y="625"/>
                    <a:pt x="696" y="625"/>
                  </a:cubicBezTo>
                  <a:cubicBezTo>
                    <a:pt x="710" y="668"/>
                    <a:pt x="743" y="670"/>
                    <a:pt x="776" y="689"/>
                  </a:cubicBezTo>
                  <a:cubicBezTo>
                    <a:pt x="812" y="709"/>
                    <a:pt x="834" y="732"/>
                    <a:pt x="872" y="745"/>
                  </a:cubicBezTo>
                  <a:cubicBezTo>
                    <a:pt x="886" y="787"/>
                    <a:pt x="884" y="826"/>
                    <a:pt x="904" y="865"/>
                  </a:cubicBezTo>
                  <a:cubicBezTo>
                    <a:pt x="909" y="875"/>
                    <a:pt x="914" y="909"/>
                    <a:pt x="928" y="913"/>
                  </a:cubicBezTo>
                  <a:cubicBezTo>
                    <a:pt x="956" y="922"/>
                    <a:pt x="987" y="918"/>
                    <a:pt x="1016" y="921"/>
                  </a:cubicBezTo>
                  <a:cubicBezTo>
                    <a:pt x="1059" y="918"/>
                    <a:pt x="1106" y="932"/>
                    <a:pt x="1144" y="913"/>
                  </a:cubicBezTo>
                  <a:cubicBezTo>
                    <a:pt x="1159" y="905"/>
                    <a:pt x="1128" y="865"/>
                    <a:pt x="1128" y="865"/>
                  </a:cubicBezTo>
                  <a:cubicBezTo>
                    <a:pt x="1125" y="798"/>
                    <a:pt x="1125" y="732"/>
                    <a:pt x="1120" y="665"/>
                  </a:cubicBezTo>
                  <a:cubicBezTo>
                    <a:pt x="1119" y="654"/>
                    <a:pt x="1112" y="644"/>
                    <a:pt x="1112" y="633"/>
                  </a:cubicBezTo>
                  <a:cubicBezTo>
                    <a:pt x="1109" y="558"/>
                    <a:pt x="1148" y="260"/>
                    <a:pt x="1024" y="177"/>
                  </a:cubicBezTo>
                  <a:cubicBezTo>
                    <a:pt x="965" y="0"/>
                    <a:pt x="651" y="142"/>
                    <a:pt x="464" y="145"/>
                  </a:cubicBezTo>
                  <a:cubicBezTo>
                    <a:pt x="425" y="158"/>
                    <a:pt x="381" y="166"/>
                    <a:pt x="344" y="185"/>
                  </a:cubicBezTo>
                  <a:cubicBezTo>
                    <a:pt x="314" y="200"/>
                    <a:pt x="275" y="231"/>
                    <a:pt x="240" y="233"/>
                  </a:cubicBezTo>
                  <a:cubicBezTo>
                    <a:pt x="160" y="238"/>
                    <a:pt x="80" y="238"/>
                    <a:pt x="0" y="241"/>
                  </a:cubicBezTo>
                  <a:cubicBezTo>
                    <a:pt x="3" y="257"/>
                    <a:pt x="0" y="275"/>
                    <a:pt x="8" y="289"/>
                  </a:cubicBezTo>
                  <a:cubicBezTo>
                    <a:pt x="14" y="300"/>
                    <a:pt x="68" y="301"/>
                    <a:pt x="40" y="329"/>
                  </a:cubicBezTo>
                  <a:close/>
                </a:path>
              </a:pathLst>
            </a:custGeom>
            <a:solidFill>
              <a:schemeClr val="bg1"/>
            </a:solidFill>
            <a:ln w="9525">
              <a:noFill/>
              <a:round/>
              <a:headEnd/>
              <a:tailEnd/>
            </a:ln>
          </p:spPr>
          <p:txBody>
            <a:bodyPr/>
            <a:lstStyle/>
            <a:p>
              <a:endParaRPr lang="en-AU">
                <a:solidFill>
                  <a:srgbClr val="000000"/>
                </a:solidFill>
              </a:endParaRPr>
            </a:p>
          </p:txBody>
        </p:sp>
        <p:sp>
          <p:nvSpPr>
            <p:cNvPr id="164902" name="Freeform 37"/>
            <p:cNvSpPr>
              <a:spLocks/>
            </p:cNvSpPr>
            <p:nvPr/>
          </p:nvSpPr>
          <p:spPr bwMode="auto">
            <a:xfrm>
              <a:off x="3500" y="1430"/>
              <a:ext cx="708" cy="1779"/>
            </a:xfrm>
            <a:custGeom>
              <a:avLst/>
              <a:gdLst>
                <a:gd name="T0" fmla="*/ 412 w 708"/>
                <a:gd name="T1" fmla="*/ 290 h 1779"/>
                <a:gd name="T2" fmla="*/ 420 w 708"/>
                <a:gd name="T3" fmla="*/ 346 h 1779"/>
                <a:gd name="T4" fmla="*/ 444 w 708"/>
                <a:gd name="T5" fmla="*/ 354 h 1779"/>
                <a:gd name="T6" fmla="*/ 492 w 708"/>
                <a:gd name="T7" fmla="*/ 578 h 1779"/>
                <a:gd name="T8" fmla="*/ 508 w 708"/>
                <a:gd name="T9" fmla="*/ 698 h 1779"/>
                <a:gd name="T10" fmla="*/ 604 w 708"/>
                <a:gd name="T11" fmla="*/ 746 h 1779"/>
                <a:gd name="T12" fmla="*/ 660 w 708"/>
                <a:gd name="T13" fmla="*/ 882 h 1779"/>
                <a:gd name="T14" fmla="*/ 700 w 708"/>
                <a:gd name="T15" fmla="*/ 1018 h 1779"/>
                <a:gd name="T16" fmla="*/ 708 w 708"/>
                <a:gd name="T17" fmla="*/ 1010 h 1779"/>
                <a:gd name="T18" fmla="*/ 684 w 708"/>
                <a:gd name="T19" fmla="*/ 1082 h 1779"/>
                <a:gd name="T20" fmla="*/ 676 w 708"/>
                <a:gd name="T21" fmla="*/ 1106 h 1779"/>
                <a:gd name="T22" fmla="*/ 668 w 708"/>
                <a:gd name="T23" fmla="*/ 1170 h 1779"/>
                <a:gd name="T24" fmla="*/ 652 w 708"/>
                <a:gd name="T25" fmla="*/ 1218 h 1779"/>
                <a:gd name="T26" fmla="*/ 644 w 708"/>
                <a:gd name="T27" fmla="*/ 1314 h 1779"/>
                <a:gd name="T28" fmla="*/ 604 w 708"/>
                <a:gd name="T29" fmla="*/ 1322 h 1779"/>
                <a:gd name="T30" fmla="*/ 596 w 708"/>
                <a:gd name="T31" fmla="*/ 1354 h 1779"/>
                <a:gd name="T32" fmla="*/ 580 w 708"/>
                <a:gd name="T33" fmla="*/ 1378 h 1779"/>
                <a:gd name="T34" fmla="*/ 564 w 708"/>
                <a:gd name="T35" fmla="*/ 1426 h 1779"/>
                <a:gd name="T36" fmla="*/ 532 w 708"/>
                <a:gd name="T37" fmla="*/ 1450 h 1779"/>
                <a:gd name="T38" fmla="*/ 508 w 708"/>
                <a:gd name="T39" fmla="*/ 1514 h 1779"/>
                <a:gd name="T40" fmla="*/ 492 w 708"/>
                <a:gd name="T41" fmla="*/ 1538 h 1779"/>
                <a:gd name="T42" fmla="*/ 484 w 708"/>
                <a:gd name="T43" fmla="*/ 1562 h 1779"/>
                <a:gd name="T44" fmla="*/ 452 w 708"/>
                <a:gd name="T45" fmla="*/ 1746 h 1779"/>
                <a:gd name="T46" fmla="*/ 380 w 708"/>
                <a:gd name="T47" fmla="*/ 1778 h 1779"/>
                <a:gd name="T48" fmla="*/ 300 w 708"/>
                <a:gd name="T49" fmla="*/ 1770 h 1779"/>
                <a:gd name="T50" fmla="*/ 292 w 708"/>
                <a:gd name="T51" fmla="*/ 1746 h 1779"/>
                <a:gd name="T52" fmla="*/ 308 w 708"/>
                <a:gd name="T53" fmla="*/ 1634 h 1779"/>
                <a:gd name="T54" fmla="*/ 276 w 708"/>
                <a:gd name="T55" fmla="*/ 1034 h 1779"/>
                <a:gd name="T56" fmla="*/ 436 w 708"/>
                <a:gd name="T57" fmla="*/ 18 h 1779"/>
                <a:gd name="T58" fmla="*/ 492 w 708"/>
                <a:gd name="T59" fmla="*/ 18 h 1779"/>
                <a:gd name="T60" fmla="*/ 540 w 708"/>
                <a:gd name="T61" fmla="*/ 138 h 1779"/>
                <a:gd name="T62" fmla="*/ 444 w 708"/>
                <a:gd name="T63" fmla="*/ 186 h 1779"/>
                <a:gd name="T64" fmla="*/ 412 w 708"/>
                <a:gd name="T65" fmla="*/ 290 h 17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8"/>
                <a:gd name="T100" fmla="*/ 0 h 1779"/>
                <a:gd name="T101" fmla="*/ 708 w 708"/>
                <a:gd name="T102" fmla="*/ 1779 h 17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8" h="1779">
                  <a:moveTo>
                    <a:pt x="412" y="290"/>
                  </a:moveTo>
                  <a:cubicBezTo>
                    <a:pt x="415" y="309"/>
                    <a:pt x="412" y="329"/>
                    <a:pt x="420" y="346"/>
                  </a:cubicBezTo>
                  <a:cubicBezTo>
                    <a:pt x="424" y="354"/>
                    <a:pt x="442" y="346"/>
                    <a:pt x="444" y="354"/>
                  </a:cubicBezTo>
                  <a:cubicBezTo>
                    <a:pt x="468" y="432"/>
                    <a:pt x="445" y="507"/>
                    <a:pt x="492" y="578"/>
                  </a:cubicBezTo>
                  <a:cubicBezTo>
                    <a:pt x="495" y="618"/>
                    <a:pt x="483" y="666"/>
                    <a:pt x="508" y="698"/>
                  </a:cubicBezTo>
                  <a:cubicBezTo>
                    <a:pt x="525" y="719"/>
                    <a:pt x="579" y="738"/>
                    <a:pt x="604" y="746"/>
                  </a:cubicBezTo>
                  <a:cubicBezTo>
                    <a:pt x="614" y="796"/>
                    <a:pt x="615" y="852"/>
                    <a:pt x="660" y="882"/>
                  </a:cubicBezTo>
                  <a:cubicBezTo>
                    <a:pt x="674" y="923"/>
                    <a:pt x="700" y="974"/>
                    <a:pt x="700" y="1018"/>
                  </a:cubicBezTo>
                  <a:cubicBezTo>
                    <a:pt x="703" y="1015"/>
                    <a:pt x="705" y="1013"/>
                    <a:pt x="708" y="1010"/>
                  </a:cubicBezTo>
                  <a:cubicBezTo>
                    <a:pt x="700" y="1034"/>
                    <a:pt x="692" y="1058"/>
                    <a:pt x="684" y="1082"/>
                  </a:cubicBezTo>
                  <a:cubicBezTo>
                    <a:pt x="681" y="1090"/>
                    <a:pt x="676" y="1106"/>
                    <a:pt x="676" y="1106"/>
                  </a:cubicBezTo>
                  <a:cubicBezTo>
                    <a:pt x="673" y="1127"/>
                    <a:pt x="673" y="1149"/>
                    <a:pt x="668" y="1170"/>
                  </a:cubicBezTo>
                  <a:cubicBezTo>
                    <a:pt x="664" y="1186"/>
                    <a:pt x="652" y="1218"/>
                    <a:pt x="652" y="1218"/>
                  </a:cubicBezTo>
                  <a:cubicBezTo>
                    <a:pt x="649" y="1250"/>
                    <a:pt x="657" y="1285"/>
                    <a:pt x="644" y="1314"/>
                  </a:cubicBezTo>
                  <a:cubicBezTo>
                    <a:pt x="638" y="1326"/>
                    <a:pt x="614" y="1313"/>
                    <a:pt x="604" y="1322"/>
                  </a:cubicBezTo>
                  <a:cubicBezTo>
                    <a:pt x="596" y="1329"/>
                    <a:pt x="600" y="1344"/>
                    <a:pt x="596" y="1354"/>
                  </a:cubicBezTo>
                  <a:cubicBezTo>
                    <a:pt x="592" y="1363"/>
                    <a:pt x="584" y="1369"/>
                    <a:pt x="580" y="1378"/>
                  </a:cubicBezTo>
                  <a:cubicBezTo>
                    <a:pt x="573" y="1393"/>
                    <a:pt x="578" y="1417"/>
                    <a:pt x="564" y="1426"/>
                  </a:cubicBezTo>
                  <a:cubicBezTo>
                    <a:pt x="537" y="1444"/>
                    <a:pt x="547" y="1435"/>
                    <a:pt x="532" y="1450"/>
                  </a:cubicBezTo>
                  <a:cubicBezTo>
                    <a:pt x="494" y="1506"/>
                    <a:pt x="538" y="1435"/>
                    <a:pt x="508" y="1514"/>
                  </a:cubicBezTo>
                  <a:cubicBezTo>
                    <a:pt x="505" y="1523"/>
                    <a:pt x="496" y="1529"/>
                    <a:pt x="492" y="1538"/>
                  </a:cubicBezTo>
                  <a:cubicBezTo>
                    <a:pt x="488" y="1546"/>
                    <a:pt x="487" y="1554"/>
                    <a:pt x="484" y="1562"/>
                  </a:cubicBezTo>
                  <a:cubicBezTo>
                    <a:pt x="480" y="1601"/>
                    <a:pt x="490" y="1716"/>
                    <a:pt x="452" y="1746"/>
                  </a:cubicBezTo>
                  <a:cubicBezTo>
                    <a:pt x="436" y="1759"/>
                    <a:pt x="400" y="1771"/>
                    <a:pt x="380" y="1778"/>
                  </a:cubicBezTo>
                  <a:cubicBezTo>
                    <a:pt x="353" y="1775"/>
                    <a:pt x="325" y="1779"/>
                    <a:pt x="300" y="1770"/>
                  </a:cubicBezTo>
                  <a:cubicBezTo>
                    <a:pt x="292" y="1767"/>
                    <a:pt x="292" y="1754"/>
                    <a:pt x="292" y="1746"/>
                  </a:cubicBezTo>
                  <a:cubicBezTo>
                    <a:pt x="292" y="1676"/>
                    <a:pt x="293" y="1678"/>
                    <a:pt x="308" y="1634"/>
                  </a:cubicBezTo>
                  <a:cubicBezTo>
                    <a:pt x="302" y="1446"/>
                    <a:pt x="307" y="1221"/>
                    <a:pt x="276" y="1034"/>
                  </a:cubicBezTo>
                  <a:cubicBezTo>
                    <a:pt x="280" y="562"/>
                    <a:pt x="0" y="49"/>
                    <a:pt x="436" y="18"/>
                  </a:cubicBezTo>
                  <a:cubicBezTo>
                    <a:pt x="452" y="13"/>
                    <a:pt x="476" y="0"/>
                    <a:pt x="492" y="18"/>
                  </a:cubicBezTo>
                  <a:cubicBezTo>
                    <a:pt x="506" y="35"/>
                    <a:pt x="519" y="107"/>
                    <a:pt x="540" y="138"/>
                  </a:cubicBezTo>
                  <a:cubicBezTo>
                    <a:pt x="521" y="194"/>
                    <a:pt x="493" y="153"/>
                    <a:pt x="444" y="186"/>
                  </a:cubicBezTo>
                  <a:cubicBezTo>
                    <a:pt x="432" y="221"/>
                    <a:pt x="424" y="255"/>
                    <a:pt x="412" y="290"/>
                  </a:cubicBezTo>
                  <a:close/>
                </a:path>
              </a:pathLst>
            </a:custGeom>
            <a:solidFill>
              <a:schemeClr val="bg1"/>
            </a:solidFill>
            <a:ln w="9525">
              <a:noFill/>
              <a:round/>
              <a:headEnd/>
              <a:tailEnd/>
            </a:ln>
          </p:spPr>
          <p:txBody>
            <a:bodyPr/>
            <a:lstStyle/>
            <a:p>
              <a:endParaRPr lang="en-AU">
                <a:solidFill>
                  <a:srgbClr val="000000"/>
                </a:solidFill>
              </a:endParaRPr>
            </a:p>
          </p:txBody>
        </p:sp>
      </p:grpSp>
      <p:pic>
        <p:nvPicPr>
          <p:cNvPr id="100390" name="Picture 38"/>
          <p:cNvPicPr>
            <a:picLocks noChangeAspect="1" noChangeArrowheads="1"/>
          </p:cNvPicPr>
          <p:nvPr/>
        </p:nvPicPr>
        <p:blipFill>
          <a:blip r:embed="rId5" cstate="print"/>
          <a:srcRect/>
          <a:stretch>
            <a:fillRect/>
          </a:stretch>
        </p:blipFill>
        <p:spPr bwMode="auto">
          <a:xfrm>
            <a:off x="6064250" y="1027222"/>
            <a:ext cx="3054350" cy="3862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0391" name="Rectangle 39"/>
          <p:cNvSpPr>
            <a:spLocks noChangeArrowheads="1"/>
          </p:cNvSpPr>
          <p:nvPr/>
        </p:nvSpPr>
        <p:spPr bwMode="auto">
          <a:xfrm>
            <a:off x="6084000" y="0"/>
            <a:ext cx="3060000" cy="6156000"/>
          </a:xfrm>
          <a:prstGeom prst="rect">
            <a:avLst/>
          </a:prstGeom>
          <a:solidFill>
            <a:srgbClr val="AE0A0A"/>
          </a:solidFill>
          <a:ln w="9525">
            <a:noFill/>
            <a:miter lim="800000"/>
            <a:headEnd/>
            <a:tailEnd/>
          </a:ln>
        </p:spPr>
        <p:txBody>
          <a:bodyPr wrap="none" anchor="ctr"/>
          <a:lstStyle/>
          <a:p>
            <a:endParaRPr lang="en-AU">
              <a:solidFill>
                <a:srgbClr val="000000"/>
              </a:solidFill>
            </a:endParaRPr>
          </a:p>
        </p:txBody>
      </p:sp>
      <p:sp>
        <p:nvSpPr>
          <p:cNvPr id="100392" name="Text Box 40"/>
          <p:cNvSpPr txBox="1">
            <a:spLocks noChangeArrowheads="1"/>
          </p:cNvSpPr>
          <p:nvPr/>
        </p:nvSpPr>
        <p:spPr bwMode="auto">
          <a:xfrm>
            <a:off x="6159500" y="0"/>
            <a:ext cx="3022600" cy="3743325"/>
          </a:xfrm>
          <a:prstGeom prst="rect">
            <a:avLst/>
          </a:prstGeom>
          <a:noFill/>
          <a:ln w="9525">
            <a:noFill/>
            <a:miter lim="800000"/>
            <a:headEnd/>
            <a:tailEnd/>
          </a:ln>
        </p:spPr>
        <p:txBody>
          <a:bodyPr>
            <a:spAutoFit/>
          </a:bodyPr>
          <a:lstStyle/>
          <a:p>
            <a:pPr>
              <a:spcBef>
                <a:spcPct val="50000"/>
              </a:spcBef>
            </a:pPr>
            <a:r>
              <a:rPr lang="en-US" sz="2400" dirty="0">
                <a:solidFill>
                  <a:srgbClr val="FFFF00"/>
                </a:solidFill>
                <a:latin typeface="Poor Richard" pitchFamily="18" charset="0"/>
              </a:rPr>
              <a:t>“Diocletian Jovian, </a:t>
            </a:r>
            <a:r>
              <a:rPr lang="en-US" sz="2400" dirty="0" err="1">
                <a:solidFill>
                  <a:srgbClr val="FFFF00"/>
                </a:solidFill>
                <a:latin typeface="Poor Richard" pitchFamily="18" charset="0"/>
              </a:rPr>
              <a:t>Maximian</a:t>
            </a:r>
            <a:r>
              <a:rPr lang="en-US" sz="2400" dirty="0">
                <a:solidFill>
                  <a:srgbClr val="FFFF00"/>
                </a:solidFill>
                <a:latin typeface="Poor Richard" pitchFamily="18" charset="0"/>
              </a:rPr>
              <a:t>, </a:t>
            </a:r>
            <a:r>
              <a:rPr lang="en-US" sz="2400" dirty="0" err="1">
                <a:solidFill>
                  <a:srgbClr val="FFFF00"/>
                </a:solidFill>
                <a:latin typeface="Poor Richard" pitchFamily="18" charset="0"/>
              </a:rPr>
              <a:t>Herculaes</a:t>
            </a:r>
            <a:r>
              <a:rPr lang="en-US" sz="2400" dirty="0">
                <a:solidFill>
                  <a:srgbClr val="FFFF00"/>
                </a:solidFill>
                <a:latin typeface="Poor Richard" pitchFamily="18" charset="0"/>
              </a:rPr>
              <a:t>, </a:t>
            </a:r>
            <a:r>
              <a:rPr lang="en-US" sz="2400" dirty="0" err="1">
                <a:solidFill>
                  <a:srgbClr val="FFFF00"/>
                </a:solidFill>
                <a:latin typeface="Poor Richard" pitchFamily="18" charset="0"/>
              </a:rPr>
              <a:t>Caesares</a:t>
            </a:r>
            <a:r>
              <a:rPr lang="en-US" sz="2400" dirty="0">
                <a:solidFill>
                  <a:srgbClr val="FFFF00"/>
                </a:solidFill>
                <a:latin typeface="Poor Richard" pitchFamily="18" charset="0"/>
              </a:rPr>
              <a:t> </a:t>
            </a:r>
            <a:r>
              <a:rPr lang="en-US" sz="2400" dirty="0" err="1">
                <a:solidFill>
                  <a:srgbClr val="FFFF00"/>
                </a:solidFill>
                <a:latin typeface="Poor Richard" pitchFamily="18" charset="0"/>
              </a:rPr>
              <a:t>Augusti</a:t>
            </a:r>
            <a:r>
              <a:rPr lang="en-US" sz="2400" dirty="0">
                <a:solidFill>
                  <a:srgbClr val="FFFF00"/>
                </a:solidFill>
                <a:latin typeface="Poor Richard" pitchFamily="18" charset="0"/>
              </a:rPr>
              <a:t>, for having extended the Roman empire in the East and West, and for </a:t>
            </a:r>
            <a:r>
              <a:rPr lang="en-US" sz="2400" i="1" dirty="0">
                <a:solidFill>
                  <a:srgbClr val="FFFFFF"/>
                </a:solidFill>
                <a:latin typeface="Poor Richard" pitchFamily="18" charset="0"/>
              </a:rPr>
              <a:t>having extinguished the name of Christians,</a:t>
            </a:r>
            <a:r>
              <a:rPr lang="en-US" sz="2400" dirty="0">
                <a:solidFill>
                  <a:srgbClr val="FFFF00"/>
                </a:solidFill>
                <a:latin typeface="Poor Richard" pitchFamily="18" charset="0"/>
              </a:rPr>
              <a:t> who brought the Republic to ruin”</a:t>
            </a:r>
          </a:p>
        </p:txBody>
      </p:sp>
      <p:sp>
        <p:nvSpPr>
          <p:cNvPr id="100393" name="Text Box 41"/>
          <p:cNvSpPr txBox="1">
            <a:spLocks noChangeArrowheads="1"/>
          </p:cNvSpPr>
          <p:nvPr/>
        </p:nvSpPr>
        <p:spPr bwMode="auto">
          <a:xfrm>
            <a:off x="6108700" y="3660775"/>
            <a:ext cx="3022600" cy="2647950"/>
          </a:xfrm>
          <a:prstGeom prst="rect">
            <a:avLst/>
          </a:prstGeom>
          <a:noFill/>
          <a:ln w="9525">
            <a:noFill/>
            <a:miter lim="800000"/>
            <a:headEnd/>
            <a:tailEnd/>
          </a:ln>
        </p:spPr>
        <p:txBody>
          <a:bodyPr>
            <a:spAutoFit/>
          </a:bodyPr>
          <a:lstStyle/>
          <a:p>
            <a:pPr>
              <a:spcBef>
                <a:spcPct val="50000"/>
              </a:spcBef>
            </a:pPr>
            <a:r>
              <a:rPr lang="en-US" sz="2400" dirty="0">
                <a:solidFill>
                  <a:srgbClr val="FFFF00"/>
                </a:solidFill>
                <a:latin typeface="Poor Richard" pitchFamily="18" charset="0"/>
              </a:rPr>
              <a:t>“Diocletian &amp;c, for having adopted Galerius in the East, for having everywhere </a:t>
            </a:r>
            <a:r>
              <a:rPr lang="en-US" sz="2400" i="1" dirty="0">
                <a:solidFill>
                  <a:srgbClr val="FFFFFF"/>
                </a:solidFill>
                <a:latin typeface="Poor Richard" pitchFamily="18" charset="0"/>
              </a:rPr>
              <a:t>abolished the superstition of Christ,</a:t>
            </a:r>
            <a:r>
              <a:rPr lang="en-US" sz="2400" dirty="0">
                <a:solidFill>
                  <a:srgbClr val="FFFF00"/>
                </a:solidFill>
                <a:latin typeface="Poor Richard" pitchFamily="18" charset="0"/>
              </a:rPr>
              <a:t> for having extended the worship of the Gods.”</a:t>
            </a:r>
          </a:p>
        </p:txBody>
      </p:sp>
      <p:sp>
        <p:nvSpPr>
          <p:cNvPr id="42" name="Rectangle 4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364"/>
                                        </p:tgtEl>
                                        <p:attrNameLst>
                                          <p:attrName>style.visibility</p:attrName>
                                        </p:attrNameLst>
                                      </p:cBhvr>
                                      <p:to>
                                        <p:strVal val="visible"/>
                                      </p:to>
                                    </p:set>
                                    <p:anim calcmode="lin" valueType="num">
                                      <p:cBhvr>
                                        <p:cTn id="7" dur="1000" fill="hold"/>
                                        <p:tgtEl>
                                          <p:spTgt spid="100364"/>
                                        </p:tgtEl>
                                        <p:attrNameLst>
                                          <p:attrName>ppt_w</p:attrName>
                                        </p:attrNameLst>
                                      </p:cBhvr>
                                      <p:tavLst>
                                        <p:tav tm="0">
                                          <p:val>
                                            <p:strVal val="#ppt_w*0.70"/>
                                          </p:val>
                                        </p:tav>
                                        <p:tav tm="100000">
                                          <p:val>
                                            <p:strVal val="#ppt_w"/>
                                          </p:val>
                                        </p:tav>
                                      </p:tavLst>
                                    </p:anim>
                                    <p:anim calcmode="lin" valueType="num">
                                      <p:cBhvr>
                                        <p:cTn id="8" dur="1000" fill="hold"/>
                                        <p:tgtEl>
                                          <p:spTgt spid="100364"/>
                                        </p:tgtEl>
                                        <p:attrNameLst>
                                          <p:attrName>ppt_h</p:attrName>
                                        </p:attrNameLst>
                                      </p:cBhvr>
                                      <p:tavLst>
                                        <p:tav tm="0">
                                          <p:val>
                                            <p:strVal val="#ppt_h"/>
                                          </p:val>
                                        </p:tav>
                                        <p:tav tm="100000">
                                          <p:val>
                                            <p:strVal val="#ppt_h"/>
                                          </p:val>
                                        </p:tav>
                                      </p:tavLst>
                                    </p:anim>
                                    <p:animEffect transition="in" filter="fade">
                                      <p:cBhvr>
                                        <p:cTn id="9" dur="1000"/>
                                        <p:tgtEl>
                                          <p:spTgt spid="10036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00365"/>
                                        </p:tgtEl>
                                        <p:attrNameLst>
                                          <p:attrName>style.visibility</p:attrName>
                                        </p:attrNameLst>
                                      </p:cBhvr>
                                      <p:to>
                                        <p:strVal val="visible"/>
                                      </p:to>
                                    </p:set>
                                    <p:anim calcmode="lin" valueType="num">
                                      <p:cBhvr>
                                        <p:cTn id="12" dur="1000" fill="hold"/>
                                        <p:tgtEl>
                                          <p:spTgt spid="100365"/>
                                        </p:tgtEl>
                                        <p:attrNameLst>
                                          <p:attrName>ppt_w</p:attrName>
                                        </p:attrNameLst>
                                      </p:cBhvr>
                                      <p:tavLst>
                                        <p:tav tm="0">
                                          <p:val>
                                            <p:strVal val="#ppt_w*0.70"/>
                                          </p:val>
                                        </p:tav>
                                        <p:tav tm="100000">
                                          <p:val>
                                            <p:strVal val="#ppt_w"/>
                                          </p:val>
                                        </p:tav>
                                      </p:tavLst>
                                    </p:anim>
                                    <p:anim calcmode="lin" valueType="num">
                                      <p:cBhvr>
                                        <p:cTn id="13" dur="1000" fill="hold"/>
                                        <p:tgtEl>
                                          <p:spTgt spid="100365"/>
                                        </p:tgtEl>
                                        <p:attrNameLst>
                                          <p:attrName>ppt_h</p:attrName>
                                        </p:attrNameLst>
                                      </p:cBhvr>
                                      <p:tavLst>
                                        <p:tav tm="0">
                                          <p:val>
                                            <p:strVal val="#ppt_h"/>
                                          </p:val>
                                        </p:tav>
                                        <p:tav tm="100000">
                                          <p:val>
                                            <p:strVal val="#ppt_h"/>
                                          </p:val>
                                        </p:tav>
                                      </p:tavLst>
                                    </p:anim>
                                    <p:animEffect transition="in" filter="fade">
                                      <p:cBhvr>
                                        <p:cTn id="14" dur="1000"/>
                                        <p:tgtEl>
                                          <p:spTgt spid="10036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00366"/>
                                        </p:tgtEl>
                                        <p:attrNameLst>
                                          <p:attrName>style.visibility</p:attrName>
                                        </p:attrNameLst>
                                      </p:cBhvr>
                                      <p:to>
                                        <p:strVal val="visible"/>
                                      </p:to>
                                    </p:set>
                                    <p:anim calcmode="lin" valueType="num">
                                      <p:cBhvr>
                                        <p:cTn id="17" dur="1000" fill="hold"/>
                                        <p:tgtEl>
                                          <p:spTgt spid="100366"/>
                                        </p:tgtEl>
                                        <p:attrNameLst>
                                          <p:attrName>ppt_w</p:attrName>
                                        </p:attrNameLst>
                                      </p:cBhvr>
                                      <p:tavLst>
                                        <p:tav tm="0">
                                          <p:val>
                                            <p:strVal val="#ppt_w*0.70"/>
                                          </p:val>
                                        </p:tav>
                                        <p:tav tm="100000">
                                          <p:val>
                                            <p:strVal val="#ppt_w"/>
                                          </p:val>
                                        </p:tav>
                                      </p:tavLst>
                                    </p:anim>
                                    <p:anim calcmode="lin" valueType="num">
                                      <p:cBhvr>
                                        <p:cTn id="18" dur="1000" fill="hold"/>
                                        <p:tgtEl>
                                          <p:spTgt spid="100366"/>
                                        </p:tgtEl>
                                        <p:attrNameLst>
                                          <p:attrName>ppt_h</p:attrName>
                                        </p:attrNameLst>
                                      </p:cBhvr>
                                      <p:tavLst>
                                        <p:tav tm="0">
                                          <p:val>
                                            <p:strVal val="#ppt_h"/>
                                          </p:val>
                                        </p:tav>
                                        <p:tav tm="100000">
                                          <p:val>
                                            <p:strVal val="#ppt_h"/>
                                          </p:val>
                                        </p:tav>
                                      </p:tavLst>
                                    </p:anim>
                                    <p:animEffect transition="in" filter="fade">
                                      <p:cBhvr>
                                        <p:cTn id="19" dur="1000"/>
                                        <p:tgtEl>
                                          <p:spTgt spid="10036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0367"/>
                                        </p:tgtEl>
                                        <p:attrNameLst>
                                          <p:attrName>style.visibility</p:attrName>
                                        </p:attrNameLst>
                                      </p:cBhvr>
                                      <p:to>
                                        <p:strVal val="visible"/>
                                      </p:to>
                                    </p:set>
                                    <p:animEffect transition="in" filter="fade">
                                      <p:cBhvr>
                                        <p:cTn id="22" dur="2000"/>
                                        <p:tgtEl>
                                          <p:spTgt spid="100367"/>
                                        </p:tgtEl>
                                      </p:cBhvr>
                                    </p:animEffect>
                                  </p:childTnLst>
                                </p:cTn>
                              </p:par>
                            </p:childTnLst>
                          </p:cTn>
                        </p:par>
                        <p:par>
                          <p:cTn id="23" fill="hold">
                            <p:stCondLst>
                              <p:cond delay="2000"/>
                            </p:stCondLst>
                            <p:childTnLst>
                              <p:par>
                                <p:cTn id="24" presetID="55" presetClass="entr" presetSubtype="0" fill="hold" grpId="0" nodeType="afterEffect">
                                  <p:stCondLst>
                                    <p:cond delay="0"/>
                                  </p:stCondLst>
                                  <p:childTnLst>
                                    <p:set>
                                      <p:cBhvr>
                                        <p:cTn id="25" dur="1" fill="hold">
                                          <p:stCondLst>
                                            <p:cond delay="0"/>
                                          </p:stCondLst>
                                        </p:cTn>
                                        <p:tgtEl>
                                          <p:spTgt spid="100368">
                                            <p:txEl>
                                              <p:pRg st="0" end="0"/>
                                            </p:txEl>
                                          </p:spTgt>
                                        </p:tgtEl>
                                        <p:attrNameLst>
                                          <p:attrName>style.visibility</p:attrName>
                                        </p:attrNameLst>
                                      </p:cBhvr>
                                      <p:to>
                                        <p:strVal val="visible"/>
                                      </p:to>
                                    </p:set>
                                    <p:anim calcmode="lin" valueType="num">
                                      <p:cBhvr>
                                        <p:cTn id="26" dur="1000" fill="hold"/>
                                        <p:tgtEl>
                                          <p:spTgt spid="100368">
                                            <p:txEl>
                                              <p:pRg st="0" end="0"/>
                                            </p:txEl>
                                          </p:spTgt>
                                        </p:tgtEl>
                                        <p:attrNameLst>
                                          <p:attrName>ppt_w</p:attrName>
                                        </p:attrNameLst>
                                      </p:cBhvr>
                                      <p:tavLst>
                                        <p:tav tm="0">
                                          <p:val>
                                            <p:strVal val="#ppt_w*0.70"/>
                                          </p:val>
                                        </p:tav>
                                        <p:tav tm="100000">
                                          <p:val>
                                            <p:strVal val="#ppt_w"/>
                                          </p:val>
                                        </p:tav>
                                      </p:tavLst>
                                    </p:anim>
                                    <p:anim calcmode="lin" valueType="num">
                                      <p:cBhvr>
                                        <p:cTn id="27" dur="1000" fill="hold"/>
                                        <p:tgtEl>
                                          <p:spTgt spid="100368">
                                            <p:txEl>
                                              <p:pRg st="0" end="0"/>
                                            </p:txEl>
                                          </p:spTgt>
                                        </p:tgtEl>
                                        <p:attrNameLst>
                                          <p:attrName>ppt_h</p:attrName>
                                        </p:attrNameLst>
                                      </p:cBhvr>
                                      <p:tavLst>
                                        <p:tav tm="0">
                                          <p:val>
                                            <p:strVal val="#ppt_h"/>
                                          </p:val>
                                        </p:tav>
                                        <p:tav tm="100000">
                                          <p:val>
                                            <p:strVal val="#ppt_h"/>
                                          </p:val>
                                        </p:tav>
                                      </p:tavLst>
                                    </p:anim>
                                    <p:animEffect transition="in" filter="fade">
                                      <p:cBhvr>
                                        <p:cTn id="28" dur="1000"/>
                                        <p:tgtEl>
                                          <p:spTgt spid="10036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0"/>
                                        <p:tgtEl>
                                          <p:spTgt spid="100390"/>
                                        </p:tgtEl>
                                      </p:cBhvr>
                                    </p:animEffect>
                                    <p:set>
                                      <p:cBhvr>
                                        <p:cTn id="33" dur="1" fill="hold">
                                          <p:stCondLst>
                                            <p:cond delay="4999"/>
                                          </p:stCondLst>
                                        </p:cTn>
                                        <p:tgtEl>
                                          <p:spTgt spid="100390"/>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0369"/>
                                        </p:tgtEl>
                                        <p:attrNameLst>
                                          <p:attrName>style.visibility</p:attrName>
                                        </p:attrNameLst>
                                      </p:cBhvr>
                                      <p:to>
                                        <p:strVal val="visible"/>
                                      </p:to>
                                    </p:set>
                                    <p:animEffect transition="in" filter="fade">
                                      <p:cBhvr>
                                        <p:cTn id="38" dur="2000"/>
                                        <p:tgtEl>
                                          <p:spTgt spid="100369"/>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00370"/>
                                        </p:tgtEl>
                                        <p:attrNameLst>
                                          <p:attrName>style.visibility</p:attrName>
                                        </p:attrNameLst>
                                      </p:cBhvr>
                                      <p:to>
                                        <p:strVal val="visible"/>
                                      </p:to>
                                    </p:set>
                                    <p:anim calcmode="lin" valueType="num">
                                      <p:cBhvr>
                                        <p:cTn id="41" dur="1000" fill="hold"/>
                                        <p:tgtEl>
                                          <p:spTgt spid="100370"/>
                                        </p:tgtEl>
                                        <p:attrNameLst>
                                          <p:attrName>ppt_w</p:attrName>
                                        </p:attrNameLst>
                                      </p:cBhvr>
                                      <p:tavLst>
                                        <p:tav tm="0">
                                          <p:val>
                                            <p:strVal val="#ppt_w*0.70"/>
                                          </p:val>
                                        </p:tav>
                                        <p:tav tm="100000">
                                          <p:val>
                                            <p:strVal val="#ppt_w"/>
                                          </p:val>
                                        </p:tav>
                                      </p:tavLst>
                                    </p:anim>
                                    <p:anim calcmode="lin" valueType="num">
                                      <p:cBhvr>
                                        <p:cTn id="42" dur="1000" fill="hold"/>
                                        <p:tgtEl>
                                          <p:spTgt spid="100370"/>
                                        </p:tgtEl>
                                        <p:attrNameLst>
                                          <p:attrName>ppt_h</p:attrName>
                                        </p:attrNameLst>
                                      </p:cBhvr>
                                      <p:tavLst>
                                        <p:tav tm="0">
                                          <p:val>
                                            <p:strVal val="#ppt_h"/>
                                          </p:val>
                                        </p:tav>
                                        <p:tav tm="100000">
                                          <p:val>
                                            <p:strVal val="#ppt_h"/>
                                          </p:val>
                                        </p:tav>
                                      </p:tavLst>
                                    </p:anim>
                                    <p:animEffect transition="in" filter="fade">
                                      <p:cBhvr>
                                        <p:cTn id="43" dur="1000"/>
                                        <p:tgtEl>
                                          <p:spTgt spid="100370"/>
                                        </p:tgtEl>
                                      </p:cBhvr>
                                    </p:animEffect>
                                  </p:childTnLst>
                                </p:cTn>
                              </p:par>
                            </p:childTnLst>
                          </p:cTn>
                        </p:par>
                        <p:par>
                          <p:cTn id="44" fill="hold">
                            <p:stCondLst>
                              <p:cond delay="2000"/>
                            </p:stCondLst>
                            <p:childTnLst>
                              <p:par>
                                <p:cTn id="45" presetID="10" presetClass="exit" presetSubtype="0" fill="hold" grpId="1" nodeType="afterEffect">
                                  <p:stCondLst>
                                    <p:cond delay="0"/>
                                  </p:stCondLst>
                                  <p:childTnLst>
                                    <p:animEffect transition="out" filter="fade">
                                      <p:cBhvr>
                                        <p:cTn id="46" dur="2000"/>
                                        <p:tgtEl>
                                          <p:spTgt spid="100364"/>
                                        </p:tgtEl>
                                      </p:cBhvr>
                                    </p:animEffect>
                                    <p:set>
                                      <p:cBhvr>
                                        <p:cTn id="47" dur="1" fill="hold">
                                          <p:stCondLst>
                                            <p:cond delay="1999"/>
                                          </p:stCondLst>
                                        </p:cTn>
                                        <p:tgtEl>
                                          <p:spTgt spid="100364"/>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2000"/>
                                        <p:tgtEl>
                                          <p:spTgt spid="100366"/>
                                        </p:tgtEl>
                                      </p:cBhvr>
                                    </p:animEffect>
                                    <p:set>
                                      <p:cBhvr>
                                        <p:cTn id="50" dur="1" fill="hold">
                                          <p:stCondLst>
                                            <p:cond delay="1999"/>
                                          </p:stCondLst>
                                        </p:cTn>
                                        <p:tgtEl>
                                          <p:spTgt spid="100366"/>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2000"/>
                                        <p:tgtEl>
                                          <p:spTgt spid="100367"/>
                                        </p:tgtEl>
                                      </p:cBhvr>
                                    </p:animEffect>
                                    <p:set>
                                      <p:cBhvr>
                                        <p:cTn id="53" dur="1" fill="hold">
                                          <p:stCondLst>
                                            <p:cond delay="1999"/>
                                          </p:stCondLst>
                                        </p:cTn>
                                        <p:tgtEl>
                                          <p:spTgt spid="100367"/>
                                        </p:tgtEl>
                                        <p:attrNameLst>
                                          <p:attrName>style.visibility</p:attrName>
                                        </p:attrNameLst>
                                      </p:cBhvr>
                                      <p:to>
                                        <p:strVal val="hidden"/>
                                      </p:to>
                                    </p:set>
                                  </p:childTnLst>
                                </p:cTn>
                              </p:par>
                              <p:par>
                                <p:cTn id="54" presetID="10" presetClass="exit" presetSubtype="0" fill="hold" grpId="0" nodeType="withEffect">
                                  <p:stCondLst>
                                    <p:cond delay="0"/>
                                  </p:stCondLst>
                                  <p:childTnLst>
                                    <p:animEffect transition="out" filter="fade">
                                      <p:cBhvr>
                                        <p:cTn id="55" dur="2000"/>
                                        <p:tgtEl>
                                          <p:spTgt spid="100363"/>
                                        </p:tgtEl>
                                      </p:cBhvr>
                                    </p:animEffect>
                                    <p:set>
                                      <p:cBhvr>
                                        <p:cTn id="56" dur="1" fill="hold">
                                          <p:stCondLst>
                                            <p:cond delay="1999"/>
                                          </p:stCondLst>
                                        </p:cTn>
                                        <p:tgtEl>
                                          <p:spTgt spid="100363"/>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2000"/>
                                        <p:tgtEl>
                                          <p:spTgt spid="100365"/>
                                        </p:tgtEl>
                                      </p:cBhvr>
                                    </p:animEffect>
                                    <p:set>
                                      <p:cBhvr>
                                        <p:cTn id="59" dur="1" fill="hold">
                                          <p:stCondLst>
                                            <p:cond delay="1999"/>
                                          </p:stCondLst>
                                        </p:cTn>
                                        <p:tgtEl>
                                          <p:spTgt spid="100365"/>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2000"/>
                                        <p:tgtEl>
                                          <p:spTgt spid="100368">
                                            <p:txEl>
                                              <p:pRg st="0" end="0"/>
                                            </p:txEl>
                                          </p:spTgt>
                                        </p:tgtEl>
                                      </p:cBhvr>
                                    </p:animEffect>
                                    <p:set>
                                      <p:cBhvr>
                                        <p:cTn id="62" dur="1" fill="hold">
                                          <p:stCondLst>
                                            <p:cond delay="1999"/>
                                          </p:stCondLst>
                                        </p:cTn>
                                        <p:tgtEl>
                                          <p:spTgt spid="100368">
                                            <p:txEl>
                                              <p:pRg st="0" end="0"/>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0391"/>
                                        </p:tgtEl>
                                        <p:attrNameLst>
                                          <p:attrName>style.visibility</p:attrName>
                                        </p:attrNameLst>
                                      </p:cBhvr>
                                      <p:to>
                                        <p:strVal val="visible"/>
                                      </p:to>
                                    </p:set>
                                    <p:animEffect transition="in" filter="fade">
                                      <p:cBhvr>
                                        <p:cTn id="67" dur="3000"/>
                                        <p:tgtEl>
                                          <p:spTgt spid="100391"/>
                                        </p:tgtEl>
                                      </p:cBhvr>
                                    </p:animEffect>
                                  </p:childTnLst>
                                </p:cTn>
                              </p:par>
                            </p:childTnLst>
                          </p:cTn>
                        </p:par>
                        <p:par>
                          <p:cTn id="68" fill="hold">
                            <p:stCondLst>
                              <p:cond delay="3000"/>
                            </p:stCondLst>
                            <p:childTnLst>
                              <p:par>
                                <p:cTn id="69" presetID="10" presetClass="entr" presetSubtype="0" fill="hold" grpId="0" nodeType="afterEffect">
                                  <p:stCondLst>
                                    <p:cond delay="0"/>
                                  </p:stCondLst>
                                  <p:childTnLst>
                                    <p:set>
                                      <p:cBhvr>
                                        <p:cTn id="70" dur="1" fill="hold">
                                          <p:stCondLst>
                                            <p:cond delay="0"/>
                                          </p:stCondLst>
                                        </p:cTn>
                                        <p:tgtEl>
                                          <p:spTgt spid="100392"/>
                                        </p:tgtEl>
                                        <p:attrNameLst>
                                          <p:attrName>style.visibility</p:attrName>
                                        </p:attrNameLst>
                                      </p:cBhvr>
                                      <p:to>
                                        <p:strVal val="visible"/>
                                      </p:to>
                                    </p:set>
                                    <p:animEffect transition="in" filter="fade">
                                      <p:cBhvr>
                                        <p:cTn id="71" dur="2000"/>
                                        <p:tgtEl>
                                          <p:spTgt spid="100392"/>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00393"/>
                                        </p:tgtEl>
                                        <p:attrNameLst>
                                          <p:attrName>style.visibility</p:attrName>
                                        </p:attrNameLst>
                                      </p:cBhvr>
                                      <p:to>
                                        <p:strVal val="visible"/>
                                      </p:to>
                                    </p:set>
                                    <p:animEffect transition="in" filter="fade">
                                      <p:cBhvr>
                                        <p:cTn id="76" dur="2000"/>
                                        <p:tgtEl>
                                          <p:spTgt spid="100393"/>
                                        </p:tgtEl>
                                      </p:cBhvr>
                                    </p:animEffect>
                                  </p:childTnLst>
                                </p:cTn>
                              </p:par>
                            </p:childTnLst>
                          </p:cTn>
                        </p:par>
                      </p:childTnLst>
                    </p:cTn>
                  </p:par>
                  <p:par>
                    <p:cTn id="77" fill="hold">
                      <p:stCondLst>
                        <p:cond delay="indefinite"/>
                      </p:stCondLst>
                      <p:childTnLst>
                        <p:par>
                          <p:cTn id="78" fill="hold">
                            <p:stCondLst>
                              <p:cond delay="0"/>
                            </p:stCondLst>
                            <p:childTnLst>
                              <p:par>
                                <p:cTn id="79" presetID="55" presetClass="entr" presetSubtype="0" fill="hold" grpId="0" nodeType="clickEffect">
                                  <p:stCondLst>
                                    <p:cond delay="0"/>
                                  </p:stCondLst>
                                  <p:childTnLst>
                                    <p:set>
                                      <p:cBhvr>
                                        <p:cTn id="80" dur="1" fill="hold">
                                          <p:stCondLst>
                                            <p:cond delay="0"/>
                                          </p:stCondLst>
                                        </p:cTn>
                                        <p:tgtEl>
                                          <p:spTgt spid="100371"/>
                                        </p:tgtEl>
                                        <p:attrNameLst>
                                          <p:attrName>style.visibility</p:attrName>
                                        </p:attrNameLst>
                                      </p:cBhvr>
                                      <p:to>
                                        <p:strVal val="visible"/>
                                      </p:to>
                                    </p:set>
                                    <p:anim calcmode="lin" valueType="num">
                                      <p:cBhvr>
                                        <p:cTn id="81" dur="1000" fill="hold"/>
                                        <p:tgtEl>
                                          <p:spTgt spid="100371"/>
                                        </p:tgtEl>
                                        <p:attrNameLst>
                                          <p:attrName>ppt_w</p:attrName>
                                        </p:attrNameLst>
                                      </p:cBhvr>
                                      <p:tavLst>
                                        <p:tav tm="0">
                                          <p:val>
                                            <p:strVal val="#ppt_w*0.70"/>
                                          </p:val>
                                        </p:tav>
                                        <p:tav tm="100000">
                                          <p:val>
                                            <p:strVal val="#ppt_w"/>
                                          </p:val>
                                        </p:tav>
                                      </p:tavLst>
                                    </p:anim>
                                    <p:anim calcmode="lin" valueType="num">
                                      <p:cBhvr>
                                        <p:cTn id="82" dur="1000" fill="hold"/>
                                        <p:tgtEl>
                                          <p:spTgt spid="100371"/>
                                        </p:tgtEl>
                                        <p:attrNameLst>
                                          <p:attrName>ppt_h</p:attrName>
                                        </p:attrNameLst>
                                      </p:cBhvr>
                                      <p:tavLst>
                                        <p:tav tm="0">
                                          <p:val>
                                            <p:strVal val="#ppt_h"/>
                                          </p:val>
                                        </p:tav>
                                        <p:tav tm="100000">
                                          <p:val>
                                            <p:strVal val="#ppt_h"/>
                                          </p:val>
                                        </p:tav>
                                      </p:tavLst>
                                    </p:anim>
                                    <p:animEffect transition="in" filter="fade">
                                      <p:cBhvr>
                                        <p:cTn id="83" dur="1000"/>
                                        <p:tgtEl>
                                          <p:spTgt spid="100371"/>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00372"/>
                                        </p:tgtEl>
                                        <p:attrNameLst>
                                          <p:attrName>style.visibility</p:attrName>
                                        </p:attrNameLst>
                                      </p:cBhvr>
                                      <p:to>
                                        <p:strVal val="visible"/>
                                      </p:to>
                                    </p:set>
                                    <p:animEffect transition="in" filter="fade">
                                      <p:cBhvr>
                                        <p:cTn id="86" dur="2000"/>
                                        <p:tgtEl>
                                          <p:spTgt spid="100372"/>
                                        </p:tgtEl>
                                      </p:cBhvr>
                                    </p:animEffect>
                                  </p:childTnLst>
                                </p:cTn>
                              </p:par>
                              <p:par>
                                <p:cTn id="87" presetID="55" presetClass="entr" presetSubtype="0" fill="hold" grpId="0" nodeType="withEffect">
                                  <p:stCondLst>
                                    <p:cond delay="0"/>
                                  </p:stCondLst>
                                  <p:childTnLst>
                                    <p:set>
                                      <p:cBhvr>
                                        <p:cTn id="88" dur="1" fill="hold">
                                          <p:stCondLst>
                                            <p:cond delay="0"/>
                                          </p:stCondLst>
                                        </p:cTn>
                                        <p:tgtEl>
                                          <p:spTgt spid="100373"/>
                                        </p:tgtEl>
                                        <p:attrNameLst>
                                          <p:attrName>style.visibility</p:attrName>
                                        </p:attrNameLst>
                                      </p:cBhvr>
                                      <p:to>
                                        <p:strVal val="visible"/>
                                      </p:to>
                                    </p:set>
                                    <p:anim calcmode="lin" valueType="num">
                                      <p:cBhvr>
                                        <p:cTn id="89" dur="1000" fill="hold"/>
                                        <p:tgtEl>
                                          <p:spTgt spid="100373"/>
                                        </p:tgtEl>
                                        <p:attrNameLst>
                                          <p:attrName>ppt_w</p:attrName>
                                        </p:attrNameLst>
                                      </p:cBhvr>
                                      <p:tavLst>
                                        <p:tav tm="0">
                                          <p:val>
                                            <p:strVal val="#ppt_w*0.70"/>
                                          </p:val>
                                        </p:tav>
                                        <p:tav tm="100000">
                                          <p:val>
                                            <p:strVal val="#ppt_w"/>
                                          </p:val>
                                        </p:tav>
                                      </p:tavLst>
                                    </p:anim>
                                    <p:anim calcmode="lin" valueType="num">
                                      <p:cBhvr>
                                        <p:cTn id="90" dur="1000" fill="hold"/>
                                        <p:tgtEl>
                                          <p:spTgt spid="100373"/>
                                        </p:tgtEl>
                                        <p:attrNameLst>
                                          <p:attrName>ppt_h</p:attrName>
                                        </p:attrNameLst>
                                      </p:cBhvr>
                                      <p:tavLst>
                                        <p:tav tm="0">
                                          <p:val>
                                            <p:strVal val="#ppt_h"/>
                                          </p:val>
                                        </p:tav>
                                        <p:tav tm="100000">
                                          <p:val>
                                            <p:strVal val="#ppt_h"/>
                                          </p:val>
                                        </p:tav>
                                      </p:tavLst>
                                    </p:anim>
                                    <p:animEffect transition="in" filter="fade">
                                      <p:cBhvr>
                                        <p:cTn id="91" dur="1000"/>
                                        <p:tgtEl>
                                          <p:spTgt spid="100373"/>
                                        </p:tgtEl>
                                      </p:cBhvr>
                                    </p:animEffect>
                                  </p:childTnLst>
                                </p:cTn>
                              </p:par>
                            </p:childTnLst>
                          </p:cTn>
                        </p:par>
                        <p:par>
                          <p:cTn id="92" fill="hold">
                            <p:stCondLst>
                              <p:cond delay="2000"/>
                            </p:stCondLst>
                            <p:childTnLst>
                              <p:par>
                                <p:cTn id="93" presetID="10" presetClass="exit" presetSubtype="0" fill="hold" grpId="1" nodeType="afterEffect">
                                  <p:stCondLst>
                                    <p:cond delay="0"/>
                                  </p:stCondLst>
                                  <p:childTnLst>
                                    <p:animEffect transition="out" filter="fade">
                                      <p:cBhvr>
                                        <p:cTn id="94" dur="2000"/>
                                        <p:tgtEl>
                                          <p:spTgt spid="100369"/>
                                        </p:tgtEl>
                                      </p:cBhvr>
                                    </p:animEffect>
                                    <p:set>
                                      <p:cBhvr>
                                        <p:cTn id="95" dur="1" fill="hold">
                                          <p:stCondLst>
                                            <p:cond delay="1999"/>
                                          </p:stCondLst>
                                        </p:cTn>
                                        <p:tgtEl>
                                          <p:spTgt spid="100369"/>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2000"/>
                                        <p:tgtEl>
                                          <p:spTgt spid="100370"/>
                                        </p:tgtEl>
                                      </p:cBhvr>
                                    </p:animEffect>
                                    <p:set>
                                      <p:cBhvr>
                                        <p:cTn id="98" dur="1" fill="hold">
                                          <p:stCondLst>
                                            <p:cond delay="1999"/>
                                          </p:stCondLst>
                                        </p:cTn>
                                        <p:tgtEl>
                                          <p:spTgt spid="1003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3" grpId="0"/>
      <p:bldP spid="100364" grpId="0" animBg="1"/>
      <p:bldP spid="100364" grpId="1" animBg="1"/>
      <p:bldP spid="100365" grpId="0" animBg="1"/>
      <p:bldP spid="100365" grpId="1" animBg="1"/>
      <p:bldP spid="100366" grpId="0" animBg="1"/>
      <p:bldP spid="100366" grpId="1" animBg="1"/>
      <p:bldP spid="100367" grpId="0" animBg="1"/>
      <p:bldP spid="100367" grpId="1" animBg="1"/>
      <p:bldP spid="100368" grpId="0" build="allAtOnce"/>
      <p:bldP spid="100368" grpId="1" build="allAtOnce"/>
      <p:bldP spid="100369" grpId="0" animBg="1"/>
      <p:bldP spid="100369" grpId="1" animBg="1"/>
      <p:bldP spid="100370" grpId="0" animBg="1"/>
      <p:bldP spid="100370" grpId="1" animBg="1"/>
      <p:bldP spid="100371" grpId="0" animBg="1"/>
      <p:bldP spid="100372" grpId="0" animBg="1"/>
      <p:bldP spid="100373" grpId="0" animBg="1"/>
      <p:bldP spid="100391" grpId="0" animBg="1"/>
      <p:bldP spid="100392" grpId="0"/>
      <p:bldP spid="10039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AU" smtClean="0"/>
          </a:p>
        </p:txBody>
      </p:sp>
      <p:sp>
        <p:nvSpPr>
          <p:cNvPr id="57347" name="Rectangle 3"/>
          <p:cNvSpPr>
            <a:spLocks noGrp="1" noChangeArrowheads="1"/>
          </p:cNvSpPr>
          <p:nvPr>
            <p:ph type="body" idx="1"/>
          </p:nvPr>
        </p:nvSpPr>
        <p:spPr/>
        <p:txBody>
          <a:bodyPr/>
          <a:lstStyle/>
          <a:p>
            <a:pPr eaLnBrk="1" hangingPunct="1"/>
            <a:endParaRPr lang="en-AU" smtClean="0"/>
          </a:p>
        </p:txBody>
      </p:sp>
      <p:pic>
        <p:nvPicPr>
          <p:cNvPr id="573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57349" name="Rectangle 5"/>
          <p:cNvSpPr>
            <a:spLocks noChangeArrowheads="1"/>
          </p:cNvSpPr>
          <p:nvPr/>
        </p:nvSpPr>
        <p:spPr bwMode="auto">
          <a:xfrm>
            <a:off x="0" y="0"/>
            <a:ext cx="9144000" cy="4432300"/>
          </a:xfrm>
          <a:prstGeom prst="rect">
            <a:avLst/>
          </a:prstGeom>
          <a:solidFill>
            <a:schemeClr val="bg1"/>
          </a:solidFill>
          <a:ln w="9525">
            <a:noFill/>
            <a:miter lim="800000"/>
            <a:headEnd/>
            <a:tailEnd/>
          </a:ln>
        </p:spPr>
        <p:txBody>
          <a:bodyPr wrap="none" anchor="ctr"/>
          <a:lstStyle/>
          <a:p>
            <a:endParaRPr lang="en-AU"/>
          </a:p>
        </p:txBody>
      </p:sp>
      <p:sp>
        <p:nvSpPr>
          <p:cNvPr id="57350" name="WordArt 6"/>
          <p:cNvSpPr>
            <a:spLocks noChangeArrowheads="1" noChangeShapeType="1" noTextEdit="1"/>
          </p:cNvSpPr>
          <p:nvPr/>
        </p:nvSpPr>
        <p:spPr bwMode="auto">
          <a:xfrm>
            <a:off x="739775" y="382588"/>
            <a:ext cx="4930775" cy="34290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SOULS UNDER THE ALTAR</a:t>
            </a:r>
          </a:p>
        </p:txBody>
      </p:sp>
      <p:sp>
        <p:nvSpPr>
          <p:cNvPr id="57351" name="Rectangle 7"/>
          <p:cNvSpPr>
            <a:spLocks noChangeArrowheads="1"/>
          </p:cNvSpPr>
          <p:nvPr/>
        </p:nvSpPr>
        <p:spPr bwMode="auto">
          <a:xfrm>
            <a:off x="0" y="6089650"/>
            <a:ext cx="9144000" cy="755650"/>
          </a:xfrm>
          <a:prstGeom prst="rect">
            <a:avLst/>
          </a:prstGeom>
          <a:solidFill>
            <a:srgbClr val="B00000"/>
          </a:solidFill>
          <a:ln w="9525" algn="in">
            <a:solidFill>
              <a:srgbClr val="000000"/>
            </a:solidFill>
            <a:miter lim="800000"/>
            <a:headEnd/>
            <a:tailEnd/>
          </a:ln>
        </p:spPr>
        <p:txBody>
          <a:bodyPr lIns="36576" tIns="36576" rIns="36576" bIns="36576"/>
          <a:lstStyle/>
          <a:p>
            <a:endParaRPr lang="en-AU"/>
          </a:p>
        </p:txBody>
      </p:sp>
      <p:sp>
        <p:nvSpPr>
          <p:cNvPr id="57352" name="WordArt 8"/>
          <p:cNvSpPr>
            <a:spLocks noChangeArrowheads="1" noChangeShapeType="1" noTextEdit="1"/>
          </p:cNvSpPr>
          <p:nvPr/>
        </p:nvSpPr>
        <p:spPr bwMode="auto">
          <a:xfrm>
            <a:off x="219075" y="6259513"/>
            <a:ext cx="5902325" cy="39528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Seal</a:t>
            </a:r>
          </a:p>
        </p:txBody>
      </p:sp>
      <p:pic>
        <p:nvPicPr>
          <p:cNvPr id="57353" name="Picture 9"/>
          <p:cNvPicPr>
            <a:picLocks noChangeAspect="1" noChangeArrowheads="1"/>
          </p:cNvPicPr>
          <p:nvPr/>
        </p:nvPicPr>
        <p:blipFill>
          <a:blip r:embed="rId4" cstate="print"/>
          <a:srcRect b="24451"/>
          <a:stretch>
            <a:fillRect/>
          </a:stretch>
        </p:blipFill>
        <p:spPr bwMode="auto">
          <a:xfrm>
            <a:off x="5623559" y="951418"/>
            <a:ext cx="3734253" cy="3544382"/>
          </a:xfrm>
          <a:prstGeom prst="rect">
            <a:avLst/>
          </a:prstGeom>
          <a:ln>
            <a:noFill/>
          </a:ln>
          <a:effectLst>
            <a:softEdge rad="635000"/>
          </a:effectLst>
        </p:spPr>
      </p:pic>
      <p:sp>
        <p:nvSpPr>
          <p:cNvPr id="57354" name="Rectangle 10"/>
          <p:cNvSpPr>
            <a:spLocks noChangeArrowheads="1"/>
          </p:cNvSpPr>
          <p:nvPr/>
        </p:nvSpPr>
        <p:spPr bwMode="auto">
          <a:xfrm>
            <a:off x="6108700" y="4254500"/>
            <a:ext cx="3035300" cy="952500"/>
          </a:xfrm>
          <a:prstGeom prst="rect">
            <a:avLst/>
          </a:prstGeom>
          <a:solidFill>
            <a:schemeClr val="bg1"/>
          </a:solidFill>
          <a:ln w="9525">
            <a:noFill/>
            <a:miter lim="800000"/>
            <a:headEnd/>
            <a:tailEnd/>
          </a:ln>
        </p:spPr>
        <p:txBody>
          <a:bodyPr wrap="none" anchor="ctr"/>
          <a:lstStyle/>
          <a:p>
            <a:endParaRPr lang="en-AU"/>
          </a:p>
        </p:txBody>
      </p:sp>
      <p:sp>
        <p:nvSpPr>
          <p:cNvPr id="57355" name="Text Box 11"/>
          <p:cNvSpPr txBox="1">
            <a:spLocks noChangeArrowheads="1"/>
          </p:cNvSpPr>
          <p:nvPr/>
        </p:nvSpPr>
        <p:spPr bwMode="auto">
          <a:xfrm>
            <a:off x="317500" y="1435100"/>
            <a:ext cx="5664200" cy="396875"/>
          </a:xfrm>
          <a:prstGeom prst="rect">
            <a:avLst/>
          </a:prstGeom>
          <a:noFill/>
          <a:ln w="9525">
            <a:noFill/>
            <a:miter lim="800000"/>
            <a:headEnd/>
            <a:tailEnd/>
          </a:ln>
        </p:spPr>
        <p:txBody>
          <a:bodyPr>
            <a:spAutoFit/>
          </a:bodyPr>
          <a:lstStyle/>
          <a:p>
            <a:pPr>
              <a:spcBef>
                <a:spcPct val="50000"/>
              </a:spcBef>
            </a:pPr>
            <a:endParaRPr lang="en-AU" sz="2000" b="1">
              <a:latin typeface="Times New Roman" pitchFamily="18" charset="0"/>
            </a:endParaRPr>
          </a:p>
        </p:txBody>
      </p:sp>
      <p:sp>
        <p:nvSpPr>
          <p:cNvPr id="57356" name="Text Box 12"/>
          <p:cNvSpPr txBox="1">
            <a:spLocks noChangeArrowheads="1"/>
          </p:cNvSpPr>
          <p:nvPr/>
        </p:nvSpPr>
        <p:spPr bwMode="auto">
          <a:xfrm>
            <a:off x="195580" y="868363"/>
            <a:ext cx="5922963" cy="1997075"/>
          </a:xfrm>
          <a:prstGeom prst="rect">
            <a:avLst/>
          </a:prstGeom>
          <a:noFill/>
          <a:ln w="9525">
            <a:noFill/>
            <a:miter lim="800000"/>
            <a:headEnd/>
            <a:tailEnd/>
          </a:ln>
        </p:spPr>
        <p:txBody>
          <a:bodyPr>
            <a:spAutoFit/>
          </a:bodyPr>
          <a:lstStyle/>
          <a:p>
            <a:pPr>
              <a:spcBef>
                <a:spcPct val="50000"/>
              </a:spcBef>
            </a:pPr>
            <a:r>
              <a:rPr lang="en-US" sz="2500" dirty="0">
                <a:latin typeface="Cooper Black" pitchFamily="18" charset="0"/>
              </a:rPr>
              <a:t>And when he had opened the fifth seal, I saw under the altar the souls of them that were slain for the word of God, and for the testimony which they held:</a:t>
            </a:r>
          </a:p>
        </p:txBody>
      </p:sp>
      <p:sp>
        <p:nvSpPr>
          <p:cNvPr id="94221" name="Text Box 13"/>
          <p:cNvSpPr txBox="1">
            <a:spLocks noChangeArrowheads="1"/>
          </p:cNvSpPr>
          <p:nvPr/>
        </p:nvSpPr>
        <p:spPr bwMode="auto">
          <a:xfrm>
            <a:off x="195580" y="2897188"/>
            <a:ext cx="5783263" cy="1997075"/>
          </a:xfrm>
          <a:prstGeom prst="rect">
            <a:avLst/>
          </a:prstGeom>
          <a:noFill/>
          <a:ln w="9525">
            <a:noFill/>
            <a:miter lim="800000"/>
            <a:headEnd/>
            <a:tailEnd/>
          </a:ln>
        </p:spPr>
        <p:txBody>
          <a:bodyPr>
            <a:spAutoFit/>
          </a:bodyPr>
          <a:lstStyle/>
          <a:p>
            <a:pPr>
              <a:spcBef>
                <a:spcPct val="50000"/>
              </a:spcBef>
            </a:pPr>
            <a:r>
              <a:rPr lang="en-US" sz="2500" dirty="0">
                <a:latin typeface="Cooper Black" pitchFamily="18" charset="0"/>
              </a:rPr>
              <a:t>And they cried with a loud voice, saying, How long, O Lord, holy and true, dost thou not judge and avenge our blood on them that dwell on the earth?</a:t>
            </a:r>
          </a:p>
        </p:txBody>
      </p:sp>
      <p:sp>
        <p:nvSpPr>
          <p:cNvPr id="94222" name="Text Box 14"/>
          <p:cNvSpPr txBox="1">
            <a:spLocks noChangeArrowheads="1"/>
          </p:cNvSpPr>
          <p:nvPr/>
        </p:nvSpPr>
        <p:spPr bwMode="auto">
          <a:xfrm>
            <a:off x="241300" y="5156200"/>
            <a:ext cx="28575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6:9-11</a:t>
            </a:r>
          </a:p>
        </p:txBody>
      </p:sp>
      <p:sp>
        <p:nvSpPr>
          <p:cNvPr id="57359" name="Text Box 15"/>
          <p:cNvSpPr txBox="1">
            <a:spLocks noChangeArrowheads="1"/>
          </p:cNvSpPr>
          <p:nvPr/>
        </p:nvSpPr>
        <p:spPr bwMode="auto">
          <a:xfrm>
            <a:off x="43180" y="850900"/>
            <a:ext cx="330200" cy="336550"/>
          </a:xfrm>
          <a:prstGeom prst="rect">
            <a:avLst/>
          </a:prstGeom>
          <a:noFill/>
          <a:ln w="9525">
            <a:noFill/>
            <a:miter lim="800000"/>
            <a:headEnd/>
            <a:tailEnd/>
          </a:ln>
        </p:spPr>
        <p:txBody>
          <a:bodyPr>
            <a:spAutoFit/>
          </a:bodyPr>
          <a:lstStyle/>
          <a:p>
            <a:pPr>
              <a:spcBef>
                <a:spcPct val="50000"/>
              </a:spcBef>
            </a:pPr>
            <a:r>
              <a:rPr lang="en-US" sz="1600" dirty="0">
                <a:latin typeface="Cooper Black" pitchFamily="18" charset="0"/>
              </a:rPr>
              <a:t>9</a:t>
            </a:r>
          </a:p>
        </p:txBody>
      </p:sp>
      <p:sp>
        <p:nvSpPr>
          <p:cNvPr id="94224" name="Text Box 16"/>
          <p:cNvSpPr txBox="1">
            <a:spLocks noChangeArrowheads="1"/>
          </p:cNvSpPr>
          <p:nvPr/>
        </p:nvSpPr>
        <p:spPr bwMode="auto">
          <a:xfrm>
            <a:off x="-45720" y="2908300"/>
            <a:ext cx="444500" cy="336550"/>
          </a:xfrm>
          <a:prstGeom prst="rect">
            <a:avLst/>
          </a:prstGeom>
          <a:noFill/>
          <a:ln w="9525">
            <a:noFill/>
            <a:miter lim="800000"/>
            <a:headEnd/>
            <a:tailEnd/>
          </a:ln>
        </p:spPr>
        <p:txBody>
          <a:bodyPr>
            <a:spAutoFit/>
          </a:bodyPr>
          <a:lstStyle/>
          <a:p>
            <a:pPr>
              <a:spcBef>
                <a:spcPct val="50000"/>
              </a:spcBef>
            </a:pPr>
            <a:r>
              <a:rPr lang="en-US" sz="1600" dirty="0">
                <a:latin typeface="Cooper Black" pitchFamily="18" charset="0"/>
              </a:rPr>
              <a:t>10</a:t>
            </a:r>
          </a:p>
        </p:txBody>
      </p:sp>
      <p:grpSp>
        <p:nvGrpSpPr>
          <p:cNvPr id="2" name="Group 17"/>
          <p:cNvGrpSpPr>
            <a:grpSpLocks/>
          </p:cNvGrpSpPr>
          <p:nvPr/>
        </p:nvGrpSpPr>
        <p:grpSpPr bwMode="auto">
          <a:xfrm>
            <a:off x="1854200" y="2936240"/>
            <a:ext cx="2425700" cy="812800"/>
            <a:chOff x="3984" y="2752"/>
            <a:chExt cx="1528" cy="512"/>
          </a:xfrm>
        </p:grpSpPr>
        <p:sp>
          <p:nvSpPr>
            <p:cNvPr id="94226" name="Text Box 18"/>
            <p:cNvSpPr txBox="1">
              <a:spLocks noChangeArrowheads="1"/>
            </p:cNvSpPr>
            <p:nvPr/>
          </p:nvSpPr>
          <p:spPr bwMode="auto">
            <a:xfrm>
              <a:off x="3984" y="2752"/>
              <a:ext cx="1168" cy="288"/>
            </a:xfrm>
            <a:prstGeom prst="rect">
              <a:avLst/>
            </a:prstGeom>
            <a:noFill/>
            <a:ln w="9525">
              <a:noFill/>
              <a:miter lim="800000"/>
              <a:headEnd/>
              <a:tailEnd/>
            </a:ln>
            <a:effectLst/>
          </p:spPr>
          <p:txBody>
            <a:bodyPr>
              <a:spAutoFit/>
            </a:bodyPr>
            <a:lstStyle/>
            <a:p>
              <a:pPr>
                <a:spcBef>
                  <a:spcPct val="50000"/>
                </a:spcBef>
                <a:buFont typeface="Arial" pitchFamily="34" charset="0"/>
                <a:buChar char="•"/>
                <a:defRPr/>
              </a:pPr>
              <a:endParaRPr lang="en-US" sz="2400" b="1" dirty="0">
                <a:solidFill>
                  <a:schemeClr val="accent2"/>
                </a:solidFill>
                <a:effectLst>
                  <a:outerShdw blurRad="38100" dist="38100" dir="2700000" algn="tl">
                    <a:srgbClr val="C0C0C0"/>
                  </a:outerShdw>
                </a:effectLst>
              </a:endParaRPr>
            </a:p>
          </p:txBody>
        </p:sp>
        <p:sp>
          <p:nvSpPr>
            <p:cNvPr id="94227" name="Text Box 19"/>
            <p:cNvSpPr txBox="1">
              <a:spLocks noChangeArrowheads="1"/>
            </p:cNvSpPr>
            <p:nvPr/>
          </p:nvSpPr>
          <p:spPr bwMode="auto">
            <a:xfrm>
              <a:off x="3984" y="2976"/>
              <a:ext cx="1528" cy="288"/>
            </a:xfrm>
            <a:prstGeom prst="rect">
              <a:avLst/>
            </a:prstGeom>
            <a:noFill/>
            <a:ln w="9525">
              <a:noFill/>
              <a:miter lim="800000"/>
              <a:headEnd/>
              <a:tailEnd/>
            </a:ln>
            <a:effectLst/>
          </p:spPr>
          <p:txBody>
            <a:bodyPr>
              <a:spAutoFit/>
            </a:bodyPr>
            <a:lstStyle/>
            <a:p>
              <a:pPr>
                <a:spcBef>
                  <a:spcPct val="50000"/>
                </a:spcBef>
                <a:defRPr/>
              </a:pPr>
              <a:r>
                <a:rPr lang="en-US" sz="2400" b="1" dirty="0">
                  <a:solidFill>
                    <a:schemeClr val="accent2"/>
                  </a:solidFill>
                  <a:effectLst>
                    <a:outerShdw blurRad="38100" dist="38100" dir="2700000" algn="tl">
                      <a:srgbClr val="C0C0C0"/>
                    </a:outerShdw>
                  </a:effectLst>
                </a:rPr>
                <a:t>No living ones!</a:t>
              </a:r>
            </a:p>
          </p:txBody>
        </p:sp>
      </p:grpSp>
      <p:sp>
        <p:nvSpPr>
          <p:cNvPr id="94228" name="Text Box 20"/>
          <p:cNvSpPr txBox="1">
            <a:spLocks noChangeArrowheads="1"/>
          </p:cNvSpPr>
          <p:nvPr/>
        </p:nvSpPr>
        <p:spPr bwMode="auto">
          <a:xfrm>
            <a:off x="6057900" y="853440"/>
            <a:ext cx="3086100" cy="3547988"/>
          </a:xfrm>
          <a:prstGeom prst="rect">
            <a:avLst/>
          </a:prstGeom>
          <a:solidFill>
            <a:srgbClr val="A50021"/>
          </a:solidFill>
          <a:ln w="9525">
            <a:solidFill>
              <a:schemeClr val="tx1"/>
            </a:solidFill>
            <a:miter lim="800000"/>
            <a:headEnd/>
            <a:tailEnd/>
          </a:ln>
          <a:effectLst>
            <a:glow rad="228600">
              <a:schemeClr val="accent4">
                <a:satMod val="175000"/>
                <a:alpha val="40000"/>
              </a:schemeClr>
            </a:glow>
          </a:effectLst>
        </p:spPr>
        <p:txBody>
          <a:bodyPr wrap="square">
            <a:spAutoFit/>
          </a:bodyPr>
          <a:lstStyle/>
          <a:p>
            <a:pPr>
              <a:spcBef>
                <a:spcPct val="50000"/>
              </a:spcBef>
              <a:defRPr/>
            </a:pPr>
            <a:r>
              <a:rPr lang="en-US" b="1" i="1" dirty="0">
                <a:solidFill>
                  <a:srgbClr val="FFFF00"/>
                </a:solidFill>
                <a:effectLst>
                  <a:outerShdw blurRad="38100" dist="38100" dir="2700000" algn="tl">
                    <a:srgbClr val="000000"/>
                  </a:outerShdw>
                </a:effectLst>
              </a:rPr>
              <a:t>“believe and live; even in the very exit of life pray for the remission of sins, and implore the only living and true God with confession and faith: pardon is granted to him who confesses his sin; and saving grace from the divine goodness is conferred on the believer; and thus may a man pass from death to immortality in his very last moments”</a:t>
            </a:r>
          </a:p>
        </p:txBody>
      </p:sp>
      <p:sp>
        <p:nvSpPr>
          <p:cNvPr id="94229" name="Text Box 21"/>
          <p:cNvSpPr txBox="1">
            <a:spLocks noChangeArrowheads="1"/>
          </p:cNvSpPr>
          <p:nvPr/>
        </p:nvSpPr>
        <p:spPr bwMode="auto">
          <a:xfrm>
            <a:off x="6446520" y="4589780"/>
            <a:ext cx="2590800" cy="641350"/>
          </a:xfrm>
          <a:prstGeom prst="rect">
            <a:avLst/>
          </a:prstGeom>
          <a:noFill/>
          <a:ln w="9525">
            <a:noFill/>
            <a:miter lim="800000"/>
            <a:headEnd/>
            <a:tailEnd/>
          </a:ln>
        </p:spPr>
        <p:txBody>
          <a:bodyPr>
            <a:spAutoFit/>
          </a:bodyPr>
          <a:lstStyle/>
          <a:p>
            <a:pPr>
              <a:spcBef>
                <a:spcPct val="50000"/>
              </a:spcBef>
            </a:pPr>
            <a:r>
              <a:rPr lang="en-US" b="1" dirty="0">
                <a:latin typeface="Poor Richard" pitchFamily="18" charset="0"/>
              </a:rPr>
              <a:t>Extract of letter from Cyprian, to </a:t>
            </a:r>
            <a:r>
              <a:rPr lang="en-US" b="1" dirty="0" err="1">
                <a:latin typeface="Poor Richard" pitchFamily="18" charset="0"/>
              </a:rPr>
              <a:t>Demetrian</a:t>
            </a:r>
            <a:r>
              <a:rPr lang="en-US" b="1" dirty="0">
                <a:latin typeface="Poor Richard" pitchFamily="18" charset="0"/>
              </a:rPr>
              <a:t>.</a:t>
            </a:r>
          </a:p>
        </p:txBody>
      </p:sp>
      <p:grpSp>
        <p:nvGrpSpPr>
          <p:cNvPr id="3" name="Group 22"/>
          <p:cNvGrpSpPr>
            <a:grpSpLocks/>
          </p:cNvGrpSpPr>
          <p:nvPr/>
        </p:nvGrpSpPr>
        <p:grpSpPr bwMode="auto">
          <a:xfrm>
            <a:off x="6151563" y="6140450"/>
            <a:ext cx="2992437" cy="641350"/>
            <a:chOff x="3875" y="3844"/>
            <a:chExt cx="1885" cy="404"/>
          </a:xfrm>
        </p:grpSpPr>
        <p:sp>
          <p:nvSpPr>
            <p:cNvPr id="57367" name="Text Box 23"/>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a:spcBef>
                  <a:spcPct val="50000"/>
                </a:spcBef>
              </a:pPr>
              <a:r>
                <a:rPr lang="en-US" sz="3600" b="1">
                  <a:solidFill>
                    <a:srgbClr val="FFFF00"/>
                  </a:solidFill>
                </a:rPr>
                <a:t>8yrs</a:t>
              </a:r>
            </a:p>
          </p:txBody>
        </p:sp>
        <p:sp>
          <p:nvSpPr>
            <p:cNvPr id="57368" name="Line 24"/>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endParaRPr lang="en-AU"/>
            </a:p>
          </p:txBody>
        </p:sp>
        <p:sp>
          <p:nvSpPr>
            <p:cNvPr id="57369" name="Text Box 25"/>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303-311</a:t>
              </a:r>
            </a:p>
          </p:txBody>
        </p:sp>
      </p:grpSp>
      <p:sp>
        <p:nvSpPr>
          <p:cNvPr id="94235" name="Oval 27"/>
          <p:cNvSpPr>
            <a:spLocks noChangeArrowheads="1"/>
          </p:cNvSpPr>
          <p:nvPr/>
        </p:nvSpPr>
        <p:spPr bwMode="auto">
          <a:xfrm>
            <a:off x="1765300" y="3462020"/>
            <a:ext cx="139700" cy="139700"/>
          </a:xfrm>
          <a:prstGeom prst="ellipse">
            <a:avLst/>
          </a:prstGeom>
          <a:solidFill>
            <a:srgbClr val="CC0000"/>
          </a:solidFill>
          <a:ln w="9525">
            <a:solidFill>
              <a:schemeClr val="tx1"/>
            </a:solidFill>
            <a:round/>
            <a:headEnd/>
            <a:tailEnd/>
          </a:ln>
        </p:spPr>
        <p:txBody>
          <a:bodyPr wrap="none" anchor="ctr"/>
          <a:lstStyle/>
          <a:p>
            <a:endParaRPr lang="en-AU"/>
          </a:p>
        </p:txBody>
      </p:sp>
      <p:sp>
        <p:nvSpPr>
          <p:cNvPr id="28" name="Rectangle 27"/>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29" name="TextBox 28"/>
          <p:cNvSpPr txBox="1"/>
          <p:nvPr/>
        </p:nvSpPr>
        <p:spPr>
          <a:xfrm>
            <a:off x="2209800" y="3703320"/>
            <a:ext cx="1463040" cy="400110"/>
          </a:xfrm>
          <a:prstGeom prst="rect">
            <a:avLst/>
          </a:prstGeom>
          <a:noFill/>
        </p:spPr>
        <p:txBody>
          <a:bodyPr wrap="square" rtlCol="0">
            <a:spAutoFit/>
          </a:bodyPr>
          <a:lstStyle/>
          <a:p>
            <a:r>
              <a:rPr lang="en-AU" sz="2000" b="1" dirty="0" smtClean="0">
                <a:solidFill>
                  <a:srgbClr val="C00000"/>
                </a:solidFill>
                <a:latin typeface="Arial" pitchFamily="34" charset="0"/>
                <a:cs typeface="Arial" pitchFamily="34" charset="0"/>
              </a:rPr>
              <a:t>Note: V 11</a:t>
            </a:r>
            <a:endParaRPr lang="en-AU" sz="2000" b="1" dirty="0">
              <a:solidFill>
                <a:srgbClr val="C00000"/>
              </a:solidFill>
              <a:latin typeface="Arial" pitchFamily="34" charset="0"/>
              <a:cs typeface="Arial" pitchFamily="34" charset="0"/>
            </a:endParaRPr>
          </a:p>
        </p:txBody>
      </p:sp>
      <p:sp>
        <p:nvSpPr>
          <p:cNvPr id="30" name="TextBox 29"/>
          <p:cNvSpPr txBox="1"/>
          <p:nvPr/>
        </p:nvSpPr>
        <p:spPr>
          <a:xfrm>
            <a:off x="2209800" y="4069080"/>
            <a:ext cx="2331720" cy="400110"/>
          </a:xfrm>
          <a:prstGeom prst="rect">
            <a:avLst/>
          </a:prstGeom>
          <a:noFill/>
        </p:spPr>
        <p:txBody>
          <a:bodyPr wrap="square" rtlCol="0">
            <a:spAutoFit/>
          </a:bodyPr>
          <a:lstStyle/>
          <a:p>
            <a:r>
              <a:rPr lang="en-AU" sz="2000" b="1" dirty="0" smtClean="0">
                <a:solidFill>
                  <a:srgbClr val="C00000"/>
                </a:solidFill>
                <a:latin typeface="Arial" pitchFamily="34" charset="0"/>
                <a:cs typeface="Arial" pitchFamily="34" charset="0"/>
              </a:rPr>
              <a:t>Note: Matt. 5:13</a:t>
            </a:r>
            <a:endParaRPr lang="en-AU" sz="2000" b="1" dirty="0">
              <a:solidFill>
                <a:srgbClr val="C00000"/>
              </a:solidFill>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94221"/>
                                        </p:tgtEl>
                                      </p:cBhvr>
                                    </p:animEffect>
                                    <p:set>
                                      <p:cBhvr>
                                        <p:cTn id="7" dur="1" fill="hold">
                                          <p:stCondLst>
                                            <p:cond delay="1999"/>
                                          </p:stCondLst>
                                        </p:cTn>
                                        <p:tgtEl>
                                          <p:spTgt spid="9422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94224"/>
                                        </p:tgtEl>
                                      </p:cBhvr>
                                    </p:animEffect>
                                    <p:set>
                                      <p:cBhvr>
                                        <p:cTn id="10" dur="1" fill="hold">
                                          <p:stCondLst>
                                            <p:cond delay="1999"/>
                                          </p:stCondLst>
                                        </p:cTn>
                                        <p:tgtEl>
                                          <p:spTgt spid="9422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2000"/>
                                        <p:tgtEl>
                                          <p:spTgt spid="94222"/>
                                        </p:tgtEl>
                                      </p:cBhvr>
                                    </p:animEffect>
                                    <p:set>
                                      <p:cBhvr>
                                        <p:cTn id="13" dur="1" fill="hold">
                                          <p:stCondLst>
                                            <p:cond delay="1999"/>
                                          </p:stCondLst>
                                        </p:cTn>
                                        <p:tgtEl>
                                          <p:spTgt spid="94222"/>
                                        </p:tgtEl>
                                        <p:attrNameLst>
                                          <p:attrName>style.visibility</p:attrName>
                                        </p:attrNameLst>
                                      </p:cBhvr>
                                      <p:to>
                                        <p:strVal val="hidden"/>
                                      </p:to>
                                    </p:set>
                                  </p:childTnLst>
                                </p:cTn>
                              </p:par>
                            </p:childTnLst>
                          </p:cTn>
                        </p:par>
                        <p:par>
                          <p:cTn id="14" fill="hold">
                            <p:stCondLst>
                              <p:cond delay="2000"/>
                            </p:stCondLst>
                            <p:childTnLst>
                              <p:par>
                                <p:cTn id="15" presetID="55"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strVal val="#ppt_w*0.70"/>
                                          </p:val>
                                        </p:tav>
                                        <p:tav tm="100000">
                                          <p:val>
                                            <p:strVal val="#ppt_w"/>
                                          </p:val>
                                        </p:tav>
                                      </p:tavLst>
                                    </p:anim>
                                    <p:anim calcmode="lin" valueType="num">
                                      <p:cBhvr>
                                        <p:cTn id="18" dur="1000" fill="hold"/>
                                        <p:tgtEl>
                                          <p:spTgt spid="2"/>
                                        </p:tgtEl>
                                        <p:attrNameLst>
                                          <p:attrName>ppt_h</p:attrName>
                                        </p:attrNameLst>
                                      </p:cBhvr>
                                      <p:tavLst>
                                        <p:tav tm="0">
                                          <p:val>
                                            <p:strVal val="#ppt_h"/>
                                          </p:val>
                                        </p:tav>
                                        <p:tav tm="100000">
                                          <p:val>
                                            <p:strVal val="#ppt_h"/>
                                          </p:val>
                                        </p:tav>
                                      </p:tavLst>
                                    </p:anim>
                                    <p:animEffect transition="in" filter="fade">
                                      <p:cBhvr>
                                        <p:cTn id="19" dur="1000"/>
                                        <p:tgtEl>
                                          <p:spTgt spid="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4235"/>
                                        </p:tgtEl>
                                        <p:attrNameLst>
                                          <p:attrName>style.visibility</p:attrName>
                                        </p:attrNameLst>
                                      </p:cBhvr>
                                      <p:to>
                                        <p:strVal val="visible"/>
                                      </p:to>
                                    </p:set>
                                    <p:animEffect transition="in" filter="fade">
                                      <p:cBhvr>
                                        <p:cTn id="22" dur="2000"/>
                                        <p:tgtEl>
                                          <p:spTgt spid="942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4228"/>
                                        </p:tgtEl>
                                        <p:attrNameLst>
                                          <p:attrName>style.visibility</p:attrName>
                                        </p:attrNameLst>
                                      </p:cBhvr>
                                      <p:to>
                                        <p:strVal val="visible"/>
                                      </p:to>
                                    </p:set>
                                    <p:animEffect transition="in" filter="fade">
                                      <p:cBhvr>
                                        <p:cTn id="27" dur="2000"/>
                                        <p:tgtEl>
                                          <p:spTgt spid="9422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4229"/>
                                        </p:tgtEl>
                                        <p:attrNameLst>
                                          <p:attrName>style.visibility</p:attrName>
                                        </p:attrNameLst>
                                      </p:cBhvr>
                                      <p:to>
                                        <p:strVal val="visible"/>
                                      </p:to>
                                    </p:set>
                                    <p:animEffect transition="in" filter="fade">
                                      <p:cBhvr>
                                        <p:cTn id="30" dur="2000"/>
                                        <p:tgtEl>
                                          <p:spTgt spid="94229"/>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1000" fill="hold"/>
                                        <p:tgtEl>
                                          <p:spTgt spid="29"/>
                                        </p:tgtEl>
                                        <p:attrNameLst>
                                          <p:attrName>ppt_w</p:attrName>
                                        </p:attrNameLst>
                                      </p:cBhvr>
                                      <p:tavLst>
                                        <p:tav tm="0">
                                          <p:val>
                                            <p:strVal val="#ppt_w*0.70"/>
                                          </p:val>
                                        </p:tav>
                                        <p:tav tm="100000">
                                          <p:val>
                                            <p:strVal val="#ppt_w"/>
                                          </p:val>
                                        </p:tav>
                                      </p:tavLst>
                                    </p:anim>
                                    <p:anim calcmode="lin" valueType="num">
                                      <p:cBhvr>
                                        <p:cTn id="36" dur="1000" fill="hold"/>
                                        <p:tgtEl>
                                          <p:spTgt spid="29"/>
                                        </p:tgtEl>
                                        <p:attrNameLst>
                                          <p:attrName>ppt_h</p:attrName>
                                        </p:attrNameLst>
                                      </p:cBhvr>
                                      <p:tavLst>
                                        <p:tav tm="0">
                                          <p:val>
                                            <p:strVal val="#ppt_h"/>
                                          </p:val>
                                        </p:tav>
                                        <p:tav tm="100000">
                                          <p:val>
                                            <p:strVal val="#ppt_h"/>
                                          </p:val>
                                        </p:tav>
                                      </p:tavLst>
                                    </p:anim>
                                    <p:animEffect transition="in" filter="fade">
                                      <p:cBhvr>
                                        <p:cTn id="37" dur="10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p:cTn id="42" dur="1000" fill="hold"/>
                                        <p:tgtEl>
                                          <p:spTgt spid="30"/>
                                        </p:tgtEl>
                                        <p:attrNameLst>
                                          <p:attrName>ppt_w</p:attrName>
                                        </p:attrNameLst>
                                      </p:cBhvr>
                                      <p:tavLst>
                                        <p:tav tm="0">
                                          <p:val>
                                            <p:strVal val="#ppt_w*0.70"/>
                                          </p:val>
                                        </p:tav>
                                        <p:tav tm="100000">
                                          <p:val>
                                            <p:strVal val="#ppt_w"/>
                                          </p:val>
                                        </p:tav>
                                      </p:tavLst>
                                    </p:anim>
                                    <p:anim calcmode="lin" valueType="num">
                                      <p:cBhvr>
                                        <p:cTn id="43" dur="1000" fill="hold"/>
                                        <p:tgtEl>
                                          <p:spTgt spid="30"/>
                                        </p:tgtEl>
                                        <p:attrNameLst>
                                          <p:attrName>ppt_h</p:attrName>
                                        </p:attrNameLst>
                                      </p:cBhvr>
                                      <p:tavLst>
                                        <p:tav tm="0">
                                          <p:val>
                                            <p:strVal val="#ppt_h"/>
                                          </p:val>
                                        </p:tav>
                                        <p:tav tm="100000">
                                          <p:val>
                                            <p:strVal val="#ppt_h"/>
                                          </p:val>
                                        </p:tav>
                                      </p:tavLst>
                                    </p:anim>
                                    <p:animEffect transition="in" filter="fade">
                                      <p:cBhvr>
                                        <p:cTn id="44"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21" grpId="0"/>
      <p:bldP spid="94222" grpId="0"/>
      <p:bldP spid="94224" grpId="0"/>
      <p:bldP spid="94228" grpId="0" animBg="1"/>
      <p:bldP spid="94229" grpId="0"/>
      <p:bldP spid="94235" grpId="0" animBg="1"/>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0" y="0"/>
            <a:ext cx="9144000" cy="685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2" name="Picture 1" descr="job 30 (2) 001.jpg"/>
          <p:cNvPicPr>
            <a:picLocks noChangeAspect="1"/>
          </p:cNvPicPr>
          <p:nvPr/>
        </p:nvPicPr>
        <p:blipFill>
          <a:blip r:embed="rId3" cstate="print"/>
          <a:srcRect b="1424"/>
          <a:stretch>
            <a:fillRect/>
          </a:stretch>
        </p:blipFill>
        <p:spPr>
          <a:xfrm>
            <a:off x="7170760" y="126127"/>
            <a:ext cx="1836000" cy="6568418"/>
          </a:xfrm>
          <a:prstGeom prst="rect">
            <a:avLst/>
          </a:prstGeom>
          <a:ln>
            <a:solidFill>
              <a:schemeClr val="tx2"/>
            </a:solidFill>
          </a:ln>
          <a:effectLst>
            <a:outerShdw blurRad="292100" dist="139700" dir="2700000" algn="tl" rotWithShape="0">
              <a:srgbClr val="333333">
                <a:alpha val="65000"/>
              </a:srgbClr>
            </a:outerShdw>
          </a:effectLst>
        </p:spPr>
      </p:pic>
      <p:pic>
        <p:nvPicPr>
          <p:cNvPr id="3" name="Picture 2" descr="job30 001.jpg"/>
          <p:cNvPicPr>
            <a:picLocks noChangeAspect="1"/>
          </p:cNvPicPr>
          <p:nvPr/>
        </p:nvPicPr>
        <p:blipFill>
          <a:blip r:embed="rId4" cstate="print"/>
          <a:srcRect b="1536"/>
          <a:stretch>
            <a:fillRect/>
          </a:stretch>
        </p:blipFill>
        <p:spPr>
          <a:xfrm>
            <a:off x="905093" y="141896"/>
            <a:ext cx="4297539" cy="6558450"/>
          </a:xfrm>
          <a:prstGeom prst="rect">
            <a:avLst/>
          </a:prstGeom>
          <a:ln>
            <a:solidFill>
              <a:schemeClr val="tx2"/>
            </a:solidFill>
          </a:ln>
          <a:effectLst>
            <a:outerShdw blurRad="292100" dist="139700" dir="2700000" algn="tl" rotWithShape="0">
              <a:srgbClr val="333333">
                <a:alpha val="65000"/>
              </a:srgbClr>
            </a:outerShdw>
          </a:effectLst>
        </p:spPr>
      </p:pic>
      <p:sp>
        <p:nvSpPr>
          <p:cNvPr id="4" name="Text Box 36"/>
          <p:cNvSpPr txBox="1">
            <a:spLocks noChangeArrowheads="1"/>
          </p:cNvSpPr>
          <p:nvPr/>
        </p:nvSpPr>
        <p:spPr bwMode="auto">
          <a:xfrm>
            <a:off x="5171121" y="2781750"/>
            <a:ext cx="1608052" cy="1200329"/>
          </a:xfrm>
          <a:prstGeom prst="rect">
            <a:avLst/>
          </a:prstGeom>
          <a:noFill/>
          <a:ln w="9525">
            <a:noFill/>
            <a:miter lim="800000"/>
            <a:headEnd/>
            <a:tailEnd/>
          </a:ln>
        </p:spPr>
        <p:txBody>
          <a:bodyPr wrap="square">
            <a:spAutoFit/>
          </a:bodyPr>
          <a:lstStyle/>
          <a:p>
            <a:pPr fontAlgn="base">
              <a:spcBef>
                <a:spcPct val="50000"/>
              </a:spcBef>
              <a:spcAft>
                <a:spcPct val="0"/>
              </a:spcAft>
            </a:pPr>
            <a:r>
              <a:rPr lang="en-US" b="1" i="1" dirty="0">
                <a:solidFill>
                  <a:srgbClr val="000000"/>
                </a:solidFill>
                <a:latin typeface="Arial" charset="0"/>
              </a:rPr>
              <a:t>Respect to the object of a taunting song</a:t>
            </a:r>
          </a:p>
        </p:txBody>
      </p:sp>
      <p:sp>
        <p:nvSpPr>
          <p:cNvPr id="5" name="Text Box 35"/>
          <p:cNvSpPr txBox="1">
            <a:spLocks noChangeArrowheads="1"/>
          </p:cNvSpPr>
          <p:nvPr/>
        </p:nvSpPr>
        <p:spPr bwMode="auto">
          <a:xfrm>
            <a:off x="-126128" y="5234172"/>
            <a:ext cx="1040524" cy="1477328"/>
          </a:xfrm>
          <a:prstGeom prst="rect">
            <a:avLst/>
          </a:prstGeom>
          <a:noFill/>
          <a:ln w="9525">
            <a:noFill/>
            <a:miter lim="800000"/>
            <a:headEnd/>
            <a:tailEnd/>
          </a:ln>
        </p:spPr>
        <p:txBody>
          <a:bodyPr wrap="square">
            <a:spAutoFit/>
          </a:bodyPr>
          <a:lstStyle/>
          <a:p>
            <a:pPr algn="r" fontAlgn="base">
              <a:spcBef>
                <a:spcPct val="50000"/>
              </a:spcBef>
              <a:spcAft>
                <a:spcPct val="0"/>
              </a:spcAft>
            </a:pPr>
            <a:r>
              <a:rPr lang="en-US" b="1" i="1" dirty="0" err="1">
                <a:solidFill>
                  <a:srgbClr val="000000"/>
                </a:solidFill>
                <a:latin typeface="Arial" charset="0"/>
              </a:rPr>
              <a:t>Honour</a:t>
            </a:r>
            <a:r>
              <a:rPr lang="en-US" b="1" i="1" dirty="0">
                <a:solidFill>
                  <a:srgbClr val="000000"/>
                </a:solidFill>
                <a:latin typeface="Arial" charset="0"/>
              </a:rPr>
              <a:t> to object of scorn</a:t>
            </a:r>
          </a:p>
        </p:txBody>
      </p:sp>
      <p:sp>
        <p:nvSpPr>
          <p:cNvPr id="6" name="Text Box 38"/>
          <p:cNvSpPr txBox="1">
            <a:spLocks noChangeArrowheads="1"/>
          </p:cNvSpPr>
          <p:nvPr/>
        </p:nvSpPr>
        <p:spPr bwMode="auto">
          <a:xfrm>
            <a:off x="5533698" y="788724"/>
            <a:ext cx="1702682" cy="1200329"/>
          </a:xfrm>
          <a:prstGeom prst="rect">
            <a:avLst/>
          </a:prstGeom>
          <a:noFill/>
          <a:ln w="9525">
            <a:noFill/>
            <a:miter lim="800000"/>
            <a:headEnd/>
            <a:tailEnd/>
          </a:ln>
        </p:spPr>
        <p:txBody>
          <a:bodyPr wrap="square">
            <a:spAutoFit/>
          </a:bodyPr>
          <a:lstStyle/>
          <a:p>
            <a:pPr algn="r" fontAlgn="base">
              <a:spcBef>
                <a:spcPct val="50000"/>
              </a:spcBef>
              <a:spcAft>
                <a:spcPct val="0"/>
              </a:spcAft>
            </a:pPr>
            <a:r>
              <a:rPr lang="en-US" b="1" i="1" dirty="0">
                <a:solidFill>
                  <a:srgbClr val="000000"/>
                </a:solidFill>
                <a:latin typeface="Arial" charset="0"/>
              </a:rPr>
              <a:t>From God’s </a:t>
            </a:r>
            <a:r>
              <a:rPr lang="en-US" b="1" i="1" dirty="0" err="1">
                <a:solidFill>
                  <a:srgbClr val="000000"/>
                </a:solidFill>
                <a:latin typeface="Arial" charset="0"/>
              </a:rPr>
              <a:t>favour</a:t>
            </a:r>
            <a:r>
              <a:rPr lang="en-US" b="1" i="1" dirty="0">
                <a:solidFill>
                  <a:srgbClr val="000000"/>
                </a:solidFill>
                <a:latin typeface="Arial" charset="0"/>
              </a:rPr>
              <a:t> to God’s brutality</a:t>
            </a:r>
          </a:p>
        </p:txBody>
      </p:sp>
      <p:sp>
        <p:nvSpPr>
          <p:cNvPr id="7" name="Text Box 39"/>
          <p:cNvSpPr txBox="1">
            <a:spLocks noChangeArrowheads="1"/>
          </p:cNvSpPr>
          <p:nvPr/>
        </p:nvSpPr>
        <p:spPr bwMode="auto">
          <a:xfrm>
            <a:off x="5691351" y="4131047"/>
            <a:ext cx="1545023" cy="646331"/>
          </a:xfrm>
          <a:prstGeom prst="rect">
            <a:avLst/>
          </a:prstGeom>
          <a:noFill/>
          <a:ln w="9525">
            <a:noFill/>
            <a:miter lim="800000"/>
            <a:headEnd/>
            <a:tailEnd/>
          </a:ln>
        </p:spPr>
        <p:txBody>
          <a:bodyPr wrap="square">
            <a:spAutoFit/>
          </a:bodyPr>
          <a:lstStyle/>
          <a:p>
            <a:pPr algn="r" fontAlgn="base">
              <a:spcBef>
                <a:spcPct val="50000"/>
              </a:spcBef>
              <a:spcAft>
                <a:spcPct val="0"/>
              </a:spcAft>
            </a:pPr>
            <a:r>
              <a:rPr lang="en-US" b="1" i="1" dirty="0">
                <a:solidFill>
                  <a:srgbClr val="000000"/>
                </a:solidFill>
                <a:latin typeface="Arial" charset="0"/>
              </a:rPr>
              <a:t>Security to un-certainty</a:t>
            </a:r>
          </a:p>
        </p:txBody>
      </p:sp>
      <p:sp>
        <p:nvSpPr>
          <p:cNvPr id="8" name="Text Box 37"/>
          <p:cNvSpPr txBox="1">
            <a:spLocks noChangeArrowheads="1"/>
          </p:cNvSpPr>
          <p:nvPr/>
        </p:nvSpPr>
        <p:spPr bwMode="auto">
          <a:xfrm>
            <a:off x="5165427" y="5625692"/>
            <a:ext cx="1708338" cy="923330"/>
          </a:xfrm>
          <a:prstGeom prst="rect">
            <a:avLst/>
          </a:prstGeom>
          <a:noFill/>
          <a:ln w="9525">
            <a:noFill/>
            <a:miter lim="800000"/>
            <a:headEnd/>
            <a:tailEnd/>
          </a:ln>
        </p:spPr>
        <p:txBody>
          <a:bodyPr wrap="square">
            <a:spAutoFit/>
          </a:bodyPr>
          <a:lstStyle/>
          <a:p>
            <a:pPr fontAlgn="base">
              <a:spcBef>
                <a:spcPct val="50000"/>
              </a:spcBef>
              <a:spcAft>
                <a:spcPct val="0"/>
              </a:spcAft>
            </a:pPr>
            <a:r>
              <a:rPr lang="en-US" b="1" i="1" dirty="0">
                <a:solidFill>
                  <a:srgbClr val="000000"/>
                </a:solidFill>
                <a:latin typeface="Arial" charset="0"/>
              </a:rPr>
              <a:t>Robust health to door of death</a:t>
            </a:r>
          </a:p>
        </p:txBody>
      </p:sp>
      <p:sp>
        <p:nvSpPr>
          <p:cNvPr id="9" name="Rectangle 21"/>
          <p:cNvSpPr>
            <a:spLocks noChangeArrowheads="1"/>
          </p:cNvSpPr>
          <p:nvPr/>
        </p:nvSpPr>
        <p:spPr bwMode="auto">
          <a:xfrm>
            <a:off x="1783788" y="5422556"/>
            <a:ext cx="972000" cy="144000"/>
          </a:xfrm>
          <a:prstGeom prst="rect">
            <a:avLst/>
          </a:prstGeom>
          <a:solidFill>
            <a:srgbClr val="FF00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0" name="Rectangle 18"/>
          <p:cNvSpPr>
            <a:spLocks noChangeArrowheads="1"/>
          </p:cNvSpPr>
          <p:nvPr/>
        </p:nvSpPr>
        <p:spPr bwMode="auto">
          <a:xfrm>
            <a:off x="921592" y="5563450"/>
            <a:ext cx="1836000" cy="1152000"/>
          </a:xfrm>
          <a:prstGeom prst="rect">
            <a:avLst/>
          </a:prstGeom>
          <a:solidFill>
            <a:srgbClr val="FF00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1" name="Rectangle 19"/>
          <p:cNvSpPr>
            <a:spLocks noChangeArrowheads="1"/>
          </p:cNvSpPr>
          <p:nvPr/>
        </p:nvSpPr>
        <p:spPr bwMode="auto">
          <a:xfrm>
            <a:off x="3328359" y="412869"/>
            <a:ext cx="1872000" cy="2052000"/>
          </a:xfrm>
          <a:prstGeom prst="rect">
            <a:avLst/>
          </a:prstGeom>
          <a:solidFill>
            <a:srgbClr val="FF00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2" name="Rectangle 20"/>
          <p:cNvSpPr>
            <a:spLocks noChangeArrowheads="1"/>
          </p:cNvSpPr>
          <p:nvPr/>
        </p:nvSpPr>
        <p:spPr bwMode="auto">
          <a:xfrm>
            <a:off x="3324260" y="2571386"/>
            <a:ext cx="1872000" cy="2772000"/>
          </a:xfrm>
          <a:prstGeom prst="rect">
            <a:avLst/>
          </a:prstGeom>
          <a:solidFill>
            <a:schemeClr val="accent2">
              <a:alpha val="20000"/>
            </a:scheme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 name="Rectangle 23"/>
          <p:cNvSpPr>
            <a:spLocks noChangeArrowheads="1"/>
          </p:cNvSpPr>
          <p:nvPr/>
        </p:nvSpPr>
        <p:spPr bwMode="auto">
          <a:xfrm>
            <a:off x="3302480" y="5453568"/>
            <a:ext cx="1908000" cy="1260000"/>
          </a:xfrm>
          <a:prstGeom prst="rect">
            <a:avLst/>
          </a:prstGeom>
          <a:solidFill>
            <a:srgbClr val="0099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 name="Rectangle 24"/>
          <p:cNvSpPr>
            <a:spLocks noChangeArrowheads="1"/>
          </p:cNvSpPr>
          <p:nvPr/>
        </p:nvSpPr>
        <p:spPr bwMode="auto">
          <a:xfrm>
            <a:off x="4381342" y="5323782"/>
            <a:ext cx="828000" cy="144000"/>
          </a:xfrm>
          <a:prstGeom prst="rect">
            <a:avLst/>
          </a:prstGeom>
          <a:solidFill>
            <a:srgbClr val="0099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 name="Rectangle 22"/>
          <p:cNvSpPr>
            <a:spLocks noChangeArrowheads="1"/>
          </p:cNvSpPr>
          <p:nvPr/>
        </p:nvSpPr>
        <p:spPr bwMode="auto">
          <a:xfrm>
            <a:off x="4116392" y="2463370"/>
            <a:ext cx="1080000" cy="108000"/>
          </a:xfrm>
          <a:prstGeom prst="rect">
            <a:avLst/>
          </a:prstGeom>
          <a:solidFill>
            <a:schemeClr val="accent2">
              <a:alpha val="20000"/>
            </a:scheme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 name="Rectangle 25"/>
          <p:cNvSpPr>
            <a:spLocks noChangeArrowheads="1"/>
          </p:cNvSpPr>
          <p:nvPr/>
        </p:nvSpPr>
        <p:spPr bwMode="auto">
          <a:xfrm>
            <a:off x="7177896" y="327992"/>
            <a:ext cx="1836000" cy="252000"/>
          </a:xfrm>
          <a:prstGeom prst="rect">
            <a:avLst/>
          </a:prstGeom>
          <a:solidFill>
            <a:srgbClr val="0099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 name="Rectangle 27"/>
          <p:cNvSpPr>
            <a:spLocks noChangeArrowheads="1"/>
          </p:cNvSpPr>
          <p:nvPr/>
        </p:nvSpPr>
        <p:spPr bwMode="auto">
          <a:xfrm>
            <a:off x="7851713" y="581564"/>
            <a:ext cx="1152000" cy="108000"/>
          </a:xfrm>
          <a:prstGeom prst="rect">
            <a:avLst/>
          </a:prstGeom>
          <a:solidFill>
            <a:srgbClr val="FF3399">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8" name="Rectangle 26"/>
          <p:cNvSpPr>
            <a:spLocks noChangeArrowheads="1"/>
          </p:cNvSpPr>
          <p:nvPr/>
        </p:nvSpPr>
        <p:spPr bwMode="auto">
          <a:xfrm>
            <a:off x="7169751" y="687716"/>
            <a:ext cx="1836000" cy="1512000"/>
          </a:xfrm>
          <a:prstGeom prst="rect">
            <a:avLst/>
          </a:prstGeom>
          <a:solidFill>
            <a:srgbClr val="FF3399">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0" name="Rectangle 29"/>
          <p:cNvSpPr>
            <a:spLocks noChangeArrowheads="1"/>
          </p:cNvSpPr>
          <p:nvPr/>
        </p:nvSpPr>
        <p:spPr bwMode="auto">
          <a:xfrm>
            <a:off x="7970026" y="2191162"/>
            <a:ext cx="1044000" cy="108000"/>
          </a:xfrm>
          <a:prstGeom prst="rect">
            <a:avLst/>
          </a:prstGeom>
          <a:solidFill>
            <a:srgbClr val="FFFF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1" name="Rectangle 28"/>
          <p:cNvSpPr>
            <a:spLocks noChangeArrowheads="1"/>
          </p:cNvSpPr>
          <p:nvPr/>
        </p:nvSpPr>
        <p:spPr bwMode="auto">
          <a:xfrm>
            <a:off x="7161550" y="2287864"/>
            <a:ext cx="1836000" cy="2808000"/>
          </a:xfrm>
          <a:prstGeom prst="rect">
            <a:avLst/>
          </a:prstGeom>
          <a:solidFill>
            <a:srgbClr val="FFFF00">
              <a:alpha val="20000"/>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2" name="Oval 30"/>
          <p:cNvSpPr>
            <a:spLocks noChangeArrowheads="1"/>
          </p:cNvSpPr>
          <p:nvPr/>
        </p:nvSpPr>
        <p:spPr bwMode="auto">
          <a:xfrm>
            <a:off x="901700" y="5341686"/>
            <a:ext cx="900000" cy="288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3" name="Oval 31"/>
          <p:cNvSpPr>
            <a:spLocks noChangeArrowheads="1"/>
          </p:cNvSpPr>
          <p:nvPr/>
        </p:nvSpPr>
        <p:spPr bwMode="auto">
          <a:xfrm>
            <a:off x="3379954" y="2390227"/>
            <a:ext cx="825500" cy="252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4" name="Oval 32"/>
          <p:cNvSpPr>
            <a:spLocks noChangeArrowheads="1"/>
          </p:cNvSpPr>
          <p:nvPr/>
        </p:nvSpPr>
        <p:spPr bwMode="auto">
          <a:xfrm>
            <a:off x="3468851" y="5271813"/>
            <a:ext cx="864000" cy="252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5" name="Oval 33"/>
          <p:cNvSpPr>
            <a:spLocks noChangeArrowheads="1"/>
          </p:cNvSpPr>
          <p:nvPr/>
        </p:nvSpPr>
        <p:spPr bwMode="auto">
          <a:xfrm>
            <a:off x="7154480" y="500992"/>
            <a:ext cx="825500" cy="252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6" name="Oval 34"/>
          <p:cNvSpPr>
            <a:spLocks noChangeArrowheads="1"/>
          </p:cNvSpPr>
          <p:nvPr/>
        </p:nvSpPr>
        <p:spPr bwMode="auto">
          <a:xfrm>
            <a:off x="7192616" y="2108200"/>
            <a:ext cx="864000" cy="252000"/>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19" name="Group 40"/>
          <p:cNvGrpSpPr/>
          <p:nvPr/>
        </p:nvGrpSpPr>
        <p:grpSpPr>
          <a:xfrm>
            <a:off x="7195948" y="2787715"/>
            <a:ext cx="993913" cy="400766"/>
            <a:chOff x="7871790" y="3264785"/>
            <a:chExt cx="993913" cy="400766"/>
          </a:xfrm>
        </p:grpSpPr>
        <p:sp>
          <p:nvSpPr>
            <p:cNvPr id="39" name="Oval 38"/>
            <p:cNvSpPr/>
            <p:nvPr/>
          </p:nvSpPr>
          <p:spPr>
            <a:xfrm>
              <a:off x="7871790" y="3283889"/>
              <a:ext cx="993913" cy="381662"/>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7" name="Text Box 6"/>
            <p:cNvSpPr txBox="1">
              <a:spLocks noChangeArrowheads="1"/>
            </p:cNvSpPr>
            <p:nvPr/>
          </p:nvSpPr>
          <p:spPr bwMode="auto">
            <a:xfrm>
              <a:off x="8032940" y="3264785"/>
              <a:ext cx="628650" cy="36671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000000">
                        <a:alpha val="43137"/>
                      </a:srgbClr>
                    </a:outerShdw>
                  </a:effectLst>
                </a:rPr>
                <a:t>evil</a:t>
              </a:r>
            </a:p>
          </p:txBody>
        </p:sp>
      </p:grpSp>
      <p:grpSp>
        <p:nvGrpSpPr>
          <p:cNvPr id="29" name="Group 44"/>
          <p:cNvGrpSpPr/>
          <p:nvPr/>
        </p:nvGrpSpPr>
        <p:grpSpPr>
          <a:xfrm>
            <a:off x="7879747" y="3080027"/>
            <a:ext cx="1184744" cy="418552"/>
            <a:chOff x="7959257" y="3215194"/>
            <a:chExt cx="1184744" cy="418552"/>
          </a:xfrm>
        </p:grpSpPr>
        <p:sp>
          <p:nvSpPr>
            <p:cNvPr id="40" name="Oval 39"/>
            <p:cNvSpPr/>
            <p:nvPr/>
          </p:nvSpPr>
          <p:spPr>
            <a:xfrm>
              <a:off x="7959257" y="3228230"/>
              <a:ext cx="1184744" cy="40551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8" name="Text Box 7"/>
            <p:cNvSpPr txBox="1">
              <a:spLocks noChangeArrowheads="1"/>
            </p:cNvSpPr>
            <p:nvPr/>
          </p:nvSpPr>
          <p:spPr bwMode="auto">
            <a:xfrm>
              <a:off x="8031095" y="3215194"/>
              <a:ext cx="1073150" cy="36671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rPr>
                <a:t>darkness</a:t>
              </a:r>
            </a:p>
          </p:txBody>
        </p:sp>
      </p:grpSp>
      <p:grpSp>
        <p:nvGrpSpPr>
          <p:cNvPr id="30" name="Group 45"/>
          <p:cNvGrpSpPr/>
          <p:nvPr/>
        </p:nvGrpSpPr>
        <p:grpSpPr>
          <a:xfrm>
            <a:off x="7673003" y="3842693"/>
            <a:ext cx="1203488" cy="419207"/>
            <a:chOff x="7482179" y="3874497"/>
            <a:chExt cx="1203488" cy="419207"/>
          </a:xfrm>
        </p:grpSpPr>
        <p:sp>
          <p:nvSpPr>
            <p:cNvPr id="43" name="Oval 42"/>
            <p:cNvSpPr/>
            <p:nvPr/>
          </p:nvSpPr>
          <p:spPr>
            <a:xfrm>
              <a:off x="7482179" y="3888188"/>
              <a:ext cx="1184744" cy="40551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5" name="Text Box 14"/>
            <p:cNvSpPr txBox="1">
              <a:spLocks noChangeArrowheads="1"/>
            </p:cNvSpPr>
            <p:nvPr/>
          </p:nvSpPr>
          <p:spPr bwMode="auto">
            <a:xfrm>
              <a:off x="7485517" y="3874497"/>
              <a:ext cx="1200150" cy="36671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rPr>
                <a:t>mourning</a:t>
              </a:r>
            </a:p>
          </p:txBody>
        </p:sp>
      </p:grpSp>
      <p:grpSp>
        <p:nvGrpSpPr>
          <p:cNvPr id="31" name="Group 48"/>
          <p:cNvGrpSpPr/>
          <p:nvPr/>
        </p:nvGrpSpPr>
        <p:grpSpPr>
          <a:xfrm>
            <a:off x="7792255" y="4419159"/>
            <a:ext cx="954155" cy="366713"/>
            <a:chOff x="7156175" y="4379404"/>
            <a:chExt cx="954155" cy="366713"/>
          </a:xfrm>
        </p:grpSpPr>
        <p:sp>
          <p:nvSpPr>
            <p:cNvPr id="44" name="Oval 43"/>
            <p:cNvSpPr/>
            <p:nvPr/>
          </p:nvSpPr>
          <p:spPr>
            <a:xfrm>
              <a:off x="7156175" y="4397071"/>
              <a:ext cx="954155" cy="34190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6" name="Text Box 15"/>
            <p:cNvSpPr txBox="1">
              <a:spLocks noChangeArrowheads="1"/>
            </p:cNvSpPr>
            <p:nvPr/>
          </p:nvSpPr>
          <p:spPr bwMode="auto">
            <a:xfrm>
              <a:off x="7215174" y="4379404"/>
              <a:ext cx="887210" cy="366713"/>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rPr>
                <a:t>black</a:t>
              </a:r>
            </a:p>
          </p:txBody>
        </p:sp>
      </p:grpSp>
      <p:grpSp>
        <p:nvGrpSpPr>
          <p:cNvPr id="32" name="Group 49"/>
          <p:cNvGrpSpPr/>
          <p:nvPr/>
        </p:nvGrpSpPr>
        <p:grpSpPr>
          <a:xfrm>
            <a:off x="6914036" y="4878123"/>
            <a:ext cx="1200150" cy="417444"/>
            <a:chOff x="7120762" y="5625545"/>
            <a:chExt cx="1200150" cy="417444"/>
          </a:xfrm>
        </p:grpSpPr>
        <p:sp>
          <p:nvSpPr>
            <p:cNvPr id="47" name="Oval 46"/>
            <p:cNvSpPr/>
            <p:nvPr/>
          </p:nvSpPr>
          <p:spPr>
            <a:xfrm>
              <a:off x="7132321" y="5637473"/>
              <a:ext cx="1184744" cy="405516"/>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7" name="Text Box 16"/>
            <p:cNvSpPr txBox="1">
              <a:spLocks noChangeArrowheads="1"/>
            </p:cNvSpPr>
            <p:nvPr/>
          </p:nvSpPr>
          <p:spPr bwMode="auto">
            <a:xfrm>
              <a:off x="7120762" y="5625545"/>
              <a:ext cx="1200150" cy="36671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rPr>
                <a:t>mourning</a:t>
              </a:r>
            </a:p>
          </p:txBody>
        </p:sp>
      </p:grpSp>
      <p:grpSp>
        <p:nvGrpSpPr>
          <p:cNvPr id="33" name="Group 50"/>
          <p:cNvGrpSpPr/>
          <p:nvPr/>
        </p:nvGrpSpPr>
        <p:grpSpPr>
          <a:xfrm>
            <a:off x="8094925" y="4978182"/>
            <a:ext cx="1200150" cy="436658"/>
            <a:chOff x="7943850" y="5264426"/>
            <a:chExt cx="1200150" cy="436658"/>
          </a:xfrm>
        </p:grpSpPr>
        <p:sp>
          <p:nvSpPr>
            <p:cNvPr id="48" name="Oval 47"/>
            <p:cNvSpPr/>
            <p:nvPr/>
          </p:nvSpPr>
          <p:spPr>
            <a:xfrm>
              <a:off x="8070577" y="5311469"/>
              <a:ext cx="930301" cy="389615"/>
            </a:xfrm>
            <a:prstGeom prst="ellipse">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8" name="Text Box 17"/>
            <p:cNvSpPr txBox="1">
              <a:spLocks noChangeArrowheads="1"/>
            </p:cNvSpPr>
            <p:nvPr/>
          </p:nvSpPr>
          <p:spPr bwMode="auto">
            <a:xfrm>
              <a:off x="7943850" y="5264426"/>
              <a:ext cx="1200150" cy="36671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b="1" dirty="0">
                  <a:solidFill>
                    <a:srgbClr val="FF0000"/>
                  </a:solidFill>
                  <a:effectLst>
                    <a:outerShdw blurRad="38100" dist="38100" dir="2700000" algn="tl">
                      <a:srgbClr val="C0C0C0"/>
                    </a:outerShdw>
                  </a:effectLst>
                </a:rPr>
                <a:t>weep</a:t>
              </a:r>
            </a:p>
          </p:txBody>
        </p:sp>
      </p:grpSp>
      <p:sp>
        <p:nvSpPr>
          <p:cNvPr id="46" name="Rectangle 4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Black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70659" name="Rectangle 3"/>
          <p:cNvSpPr>
            <a:spLocks noChangeArrowheads="1"/>
          </p:cNvSpPr>
          <p:nvPr/>
        </p:nvSpPr>
        <p:spPr bwMode="auto">
          <a:xfrm>
            <a:off x="263525" y="3119438"/>
            <a:ext cx="6037263" cy="2630487"/>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b="1">
              <a:solidFill>
                <a:srgbClr val="000000"/>
              </a:solidFill>
              <a:latin typeface="Arial" charset="0"/>
            </a:endParaRPr>
          </a:p>
        </p:txBody>
      </p:sp>
      <p:sp>
        <p:nvSpPr>
          <p:cNvPr id="70661" name="Line 5"/>
          <p:cNvSpPr>
            <a:spLocks noChangeShapeType="1"/>
          </p:cNvSpPr>
          <p:nvPr/>
        </p:nvSpPr>
        <p:spPr bwMode="auto">
          <a:xfrm>
            <a:off x="1131888" y="2395538"/>
            <a:ext cx="377825" cy="107315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0662" name="Text Box 6"/>
          <p:cNvSpPr txBox="1">
            <a:spLocks noChangeArrowheads="1"/>
          </p:cNvSpPr>
          <p:nvPr/>
        </p:nvSpPr>
        <p:spPr bwMode="auto">
          <a:xfrm>
            <a:off x="773113" y="3497263"/>
            <a:ext cx="1872000" cy="36000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BC0000"/>
                </a:solidFill>
                <a:latin typeface="Arial" charset="0"/>
              </a:rPr>
              <a:t>JOB 30:26-31</a:t>
            </a:r>
          </a:p>
        </p:txBody>
      </p:sp>
      <p:grpSp>
        <p:nvGrpSpPr>
          <p:cNvPr id="2" name="Group 7"/>
          <p:cNvGrpSpPr>
            <a:grpSpLocks/>
          </p:cNvGrpSpPr>
          <p:nvPr/>
        </p:nvGrpSpPr>
        <p:grpSpPr bwMode="auto">
          <a:xfrm>
            <a:off x="6011863" y="6102350"/>
            <a:ext cx="2992437" cy="641350"/>
            <a:chOff x="3787" y="3844"/>
            <a:chExt cx="1885" cy="404"/>
          </a:xfrm>
        </p:grpSpPr>
        <p:sp>
          <p:nvSpPr>
            <p:cNvPr id="145416" name="Text Box 8"/>
            <p:cNvSpPr txBox="1">
              <a:spLocks noChangeArrowheads="1"/>
            </p:cNvSpPr>
            <p:nvPr/>
          </p:nvSpPr>
          <p:spPr bwMode="auto">
            <a:xfrm>
              <a:off x="4803" y="3844"/>
              <a:ext cx="869" cy="404"/>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24yrs</a:t>
              </a:r>
            </a:p>
          </p:txBody>
        </p:sp>
        <p:sp>
          <p:nvSpPr>
            <p:cNvPr id="145417" name="Line 9"/>
            <p:cNvSpPr>
              <a:spLocks noChangeShapeType="1"/>
            </p:cNvSpPr>
            <p:nvPr/>
          </p:nvSpPr>
          <p:spPr bwMode="auto">
            <a:xfrm>
              <a:off x="4622"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45418" name="Text Box 10"/>
            <p:cNvSpPr txBox="1">
              <a:spLocks noChangeArrowheads="1"/>
            </p:cNvSpPr>
            <p:nvPr/>
          </p:nvSpPr>
          <p:spPr bwMode="auto">
            <a:xfrm>
              <a:off x="3787" y="3924"/>
              <a:ext cx="869"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211-235</a:t>
              </a:r>
            </a:p>
          </p:txBody>
        </p:sp>
      </p:grpSp>
      <p:sp>
        <p:nvSpPr>
          <p:cNvPr id="70667" name="Rectangle 11"/>
          <p:cNvSpPr>
            <a:spLocks noChangeArrowheads="1"/>
          </p:cNvSpPr>
          <p:nvPr/>
        </p:nvSpPr>
        <p:spPr bwMode="auto">
          <a:xfrm>
            <a:off x="319088" y="2060575"/>
            <a:ext cx="2452687" cy="349250"/>
          </a:xfrm>
          <a:prstGeom prst="rect">
            <a:avLst/>
          </a:prstGeom>
          <a:solidFill>
            <a:srgbClr val="00CC99">
              <a:alpha val="50195"/>
            </a:srgbClr>
          </a:solidFill>
          <a:ln w="28575">
            <a:solidFill>
              <a:srgbClr val="008000"/>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1" name="Rectangle 1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2" name="Text Box 7"/>
          <p:cNvSpPr txBox="1">
            <a:spLocks noChangeArrowheads="1"/>
          </p:cNvSpPr>
          <p:nvPr/>
        </p:nvSpPr>
        <p:spPr bwMode="auto">
          <a:xfrm>
            <a:off x="688975" y="3844925"/>
            <a:ext cx="1584000" cy="360000"/>
          </a:xfrm>
          <a:prstGeom prst="rect">
            <a:avLst/>
          </a:prstGeom>
          <a:noFill/>
          <a:ln w="9525">
            <a:noFill/>
            <a:miter lim="800000"/>
            <a:headEnd/>
            <a:tailEnd/>
          </a:ln>
          <a:effectLst/>
        </p:spPr>
        <p:txBody>
          <a:bodyPr>
            <a:spAutoFit/>
          </a:bodyPr>
          <a:lstStyle/>
          <a:p>
            <a:pPr fontAlgn="base">
              <a:spcBef>
                <a:spcPct val="50000"/>
              </a:spcBef>
              <a:spcAft>
                <a:spcPct val="0"/>
              </a:spcAft>
              <a:buFontTx/>
              <a:buChar char="•"/>
              <a:defRPr/>
            </a:pPr>
            <a:r>
              <a:rPr lang="en-US" dirty="0">
                <a:solidFill>
                  <a:srgbClr val="008000"/>
                </a:solidFill>
                <a:effectLst>
                  <a:outerShdw blurRad="38100" dist="38100" dir="2700000" algn="tl">
                    <a:srgbClr val="C0C0C0"/>
                  </a:outerShdw>
                </a:effectLst>
                <a:latin typeface="Arial" charset="0"/>
              </a:rPr>
              <a:t> </a:t>
            </a:r>
            <a:r>
              <a:rPr lang="en-US" sz="2000" b="1" dirty="0">
                <a:solidFill>
                  <a:srgbClr val="008000"/>
                </a:solidFill>
                <a:latin typeface="Arial" charset="0"/>
              </a:rPr>
              <a:t>Mourning </a:t>
            </a:r>
          </a:p>
        </p:txBody>
      </p:sp>
      <p:sp>
        <p:nvSpPr>
          <p:cNvPr id="13" name="Text Box 8"/>
          <p:cNvSpPr txBox="1">
            <a:spLocks noChangeArrowheads="1"/>
          </p:cNvSpPr>
          <p:nvPr/>
        </p:nvSpPr>
        <p:spPr bwMode="auto">
          <a:xfrm>
            <a:off x="688975" y="4165600"/>
            <a:ext cx="1476000" cy="400110"/>
          </a:xfrm>
          <a:prstGeom prst="rect">
            <a:avLst/>
          </a:prstGeom>
          <a:noFill/>
          <a:ln w="9525">
            <a:noFill/>
            <a:miter lim="800000"/>
            <a:headEnd/>
            <a:tailEnd/>
          </a:ln>
          <a:effectLst/>
        </p:spPr>
        <p:txBody>
          <a:bodyPr>
            <a:spAutoFit/>
          </a:bodyPr>
          <a:lstStyle/>
          <a:p>
            <a:pPr fontAlgn="base">
              <a:spcBef>
                <a:spcPct val="50000"/>
              </a:spcBef>
              <a:spcAft>
                <a:spcPct val="0"/>
              </a:spcAft>
              <a:buFontTx/>
              <a:buChar char="•"/>
              <a:defRPr/>
            </a:pPr>
            <a:r>
              <a:rPr lang="en-US" dirty="0">
                <a:solidFill>
                  <a:srgbClr val="008000"/>
                </a:solidFill>
                <a:effectLst>
                  <a:outerShdw blurRad="38100" dist="38100" dir="2700000" algn="tl">
                    <a:srgbClr val="C0C0C0"/>
                  </a:outerShdw>
                </a:effectLst>
                <a:latin typeface="Arial" charset="0"/>
              </a:rPr>
              <a:t> </a:t>
            </a:r>
            <a:r>
              <a:rPr lang="en-US" sz="2000" b="1" dirty="0">
                <a:solidFill>
                  <a:srgbClr val="008000"/>
                </a:solidFill>
                <a:latin typeface="Arial" charset="0"/>
              </a:rPr>
              <a:t>Distress </a:t>
            </a:r>
          </a:p>
        </p:txBody>
      </p:sp>
      <p:sp>
        <p:nvSpPr>
          <p:cNvPr id="14" name="Text Box 9"/>
          <p:cNvSpPr txBox="1">
            <a:spLocks noChangeArrowheads="1"/>
          </p:cNvSpPr>
          <p:nvPr/>
        </p:nvSpPr>
        <p:spPr bwMode="auto">
          <a:xfrm>
            <a:off x="703263" y="4498975"/>
            <a:ext cx="3636000" cy="432000"/>
          </a:xfrm>
          <a:prstGeom prst="rect">
            <a:avLst/>
          </a:prstGeom>
          <a:noFill/>
          <a:ln w="9525">
            <a:noFill/>
            <a:miter lim="800000"/>
            <a:headEnd/>
            <a:tailEnd/>
          </a:ln>
          <a:effectLst/>
        </p:spPr>
        <p:txBody>
          <a:bodyPr>
            <a:spAutoFit/>
          </a:bodyPr>
          <a:lstStyle/>
          <a:p>
            <a:pPr fontAlgn="base">
              <a:spcBef>
                <a:spcPct val="50000"/>
              </a:spcBef>
              <a:spcAft>
                <a:spcPct val="0"/>
              </a:spcAft>
              <a:buFontTx/>
              <a:buChar char="•"/>
              <a:defRPr/>
            </a:pPr>
            <a:r>
              <a:rPr lang="en-US" dirty="0">
                <a:solidFill>
                  <a:srgbClr val="008000"/>
                </a:solidFill>
                <a:effectLst>
                  <a:outerShdw blurRad="38100" dist="38100" dir="2700000" algn="tl">
                    <a:srgbClr val="C0C0C0"/>
                  </a:outerShdw>
                </a:effectLst>
                <a:latin typeface="Arial" charset="0"/>
              </a:rPr>
              <a:t> </a:t>
            </a:r>
            <a:r>
              <a:rPr lang="en-US" sz="2000" b="1" dirty="0">
                <a:solidFill>
                  <a:srgbClr val="008000"/>
                </a:solidFill>
                <a:latin typeface="Arial" charset="0"/>
              </a:rPr>
              <a:t>Intense depression of mind</a:t>
            </a:r>
            <a:r>
              <a:rPr lang="en-US" sz="2000" dirty="0">
                <a:solidFill>
                  <a:srgbClr val="008000"/>
                </a:solidFill>
                <a:effectLst>
                  <a:outerShdw blurRad="38100" dist="38100" dir="2700000" algn="tl">
                    <a:srgbClr val="C0C0C0"/>
                  </a:outerShdw>
                </a:effectLst>
                <a:latin typeface="Arial" charset="0"/>
              </a:rPr>
              <a:t> </a:t>
            </a:r>
          </a:p>
        </p:txBody>
      </p:sp>
      <p:sp>
        <p:nvSpPr>
          <p:cNvPr id="15" name="Line 10"/>
          <p:cNvSpPr>
            <a:spLocks noChangeShapeType="1"/>
          </p:cNvSpPr>
          <p:nvPr/>
        </p:nvSpPr>
        <p:spPr bwMode="auto">
          <a:xfrm>
            <a:off x="2263775" y="2801938"/>
            <a:ext cx="2584450"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6" name="Line 11"/>
          <p:cNvSpPr>
            <a:spLocks noChangeShapeType="1"/>
          </p:cNvSpPr>
          <p:nvPr/>
        </p:nvSpPr>
        <p:spPr bwMode="auto">
          <a:xfrm>
            <a:off x="3541713" y="2800350"/>
            <a:ext cx="652462" cy="522288"/>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7" name="Text Box 12"/>
          <p:cNvSpPr txBox="1">
            <a:spLocks noChangeArrowheads="1"/>
          </p:cNvSpPr>
          <p:nvPr/>
        </p:nvSpPr>
        <p:spPr bwMode="auto">
          <a:xfrm>
            <a:off x="3981450" y="3306763"/>
            <a:ext cx="1652588" cy="519112"/>
          </a:xfrm>
          <a:prstGeom prst="rect">
            <a:avLst/>
          </a:prstGeom>
          <a:noFill/>
          <a:ln w="9525">
            <a:noFill/>
            <a:miter lim="800000"/>
            <a:headEnd/>
            <a:tailEnd/>
          </a:ln>
        </p:spPr>
        <p:txBody>
          <a:bodyPr>
            <a:spAutoFit/>
          </a:bodyPr>
          <a:lstStyle/>
          <a:p>
            <a:pPr fontAlgn="base">
              <a:spcBef>
                <a:spcPct val="50000"/>
              </a:spcBef>
              <a:spcAft>
                <a:spcPct val="0"/>
              </a:spcAft>
            </a:pPr>
            <a:r>
              <a:rPr lang="en-US" sz="2800" b="1">
                <a:solidFill>
                  <a:srgbClr val="3333CC"/>
                </a:solidFill>
                <a:latin typeface="Arial" charset="0"/>
              </a:rPr>
              <a:t>Justice!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67"/>
                                        </p:tgtEl>
                                        <p:attrNameLst>
                                          <p:attrName>style.visibility</p:attrName>
                                        </p:attrNameLst>
                                      </p:cBhvr>
                                      <p:to>
                                        <p:strVal val="visible"/>
                                      </p:to>
                                    </p:set>
                                    <p:animEffect transition="in" filter="wipe(left)">
                                      <p:cBhvr>
                                        <p:cTn id="7" dur="2000"/>
                                        <p:tgtEl>
                                          <p:spTgt spid="706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659"/>
                                        </p:tgtEl>
                                        <p:attrNameLst>
                                          <p:attrName>style.visibility</p:attrName>
                                        </p:attrNameLst>
                                      </p:cBhvr>
                                      <p:to>
                                        <p:strVal val="visible"/>
                                      </p:to>
                                    </p:set>
                                    <p:animEffect transition="in" filter="fade">
                                      <p:cBhvr>
                                        <p:cTn id="12" dur="2000"/>
                                        <p:tgtEl>
                                          <p:spTgt spid="7065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0661"/>
                                        </p:tgtEl>
                                        <p:attrNameLst>
                                          <p:attrName>style.visibility</p:attrName>
                                        </p:attrNameLst>
                                      </p:cBhvr>
                                      <p:to>
                                        <p:strVal val="visible"/>
                                      </p:to>
                                    </p:set>
                                    <p:animEffect transition="in" filter="fade">
                                      <p:cBhvr>
                                        <p:cTn id="15" dur="2000"/>
                                        <p:tgtEl>
                                          <p:spTgt spid="7066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0662">
                                            <p:txEl>
                                              <p:pRg st="0" end="0"/>
                                            </p:txEl>
                                          </p:spTgt>
                                        </p:tgtEl>
                                        <p:attrNameLst>
                                          <p:attrName>style.visibility</p:attrName>
                                        </p:attrNameLst>
                                      </p:cBhvr>
                                      <p:to>
                                        <p:strVal val="visible"/>
                                      </p:to>
                                    </p:set>
                                    <p:animEffect transition="in" filter="fade">
                                      <p:cBhvr>
                                        <p:cTn id="18" dur="2000"/>
                                        <p:tgtEl>
                                          <p:spTgt spid="7066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20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2000"/>
                                        <p:tgtEl>
                                          <p:spTgt spid="16"/>
                                        </p:tgtEl>
                                      </p:cBhvr>
                                    </p:animEffect>
                                  </p:childTnLst>
                                </p:cTn>
                              </p:par>
                            </p:childTnLst>
                          </p:cTn>
                        </p:par>
                        <p:par>
                          <p:cTn id="40" fill="hold">
                            <p:stCondLst>
                              <p:cond delay="2000"/>
                            </p:stCondLst>
                            <p:childTnLst>
                              <p:par>
                                <p:cTn id="41" presetID="55" presetClass="entr" presetSubtype="0" fill="hold" grpId="0" nodeType="afterEffect">
                                  <p:stCondLst>
                                    <p:cond delay="0"/>
                                  </p:stCondLst>
                                  <p:childTnLst>
                                    <p:set>
                                      <p:cBhvr>
                                        <p:cTn id="42" dur="1" fill="hold">
                                          <p:stCondLst>
                                            <p:cond delay="0"/>
                                          </p:stCondLst>
                                        </p:cTn>
                                        <p:tgtEl>
                                          <p:spTgt spid="17">
                                            <p:txEl>
                                              <p:pRg st="0" end="0"/>
                                            </p:txEl>
                                          </p:spTgt>
                                        </p:tgtEl>
                                        <p:attrNameLst>
                                          <p:attrName>style.visibility</p:attrName>
                                        </p:attrNameLst>
                                      </p:cBhvr>
                                      <p:to>
                                        <p:strVal val="visible"/>
                                      </p:to>
                                    </p:set>
                                    <p:anim calcmode="lin" valueType="num">
                                      <p:cBhvr>
                                        <p:cTn id="43" dur="1000" fill="hold"/>
                                        <p:tgtEl>
                                          <p:spTgt spid="17">
                                            <p:txEl>
                                              <p:pRg st="0" end="0"/>
                                            </p:txEl>
                                          </p:spTgt>
                                        </p:tgtEl>
                                        <p:attrNameLst>
                                          <p:attrName>ppt_w</p:attrName>
                                        </p:attrNameLst>
                                      </p:cBhvr>
                                      <p:tavLst>
                                        <p:tav tm="0">
                                          <p:val>
                                            <p:strVal val="#ppt_w*0.70"/>
                                          </p:val>
                                        </p:tav>
                                        <p:tav tm="100000">
                                          <p:val>
                                            <p:strVal val="#ppt_w"/>
                                          </p:val>
                                        </p:tav>
                                      </p:tavLst>
                                    </p:anim>
                                    <p:anim calcmode="lin" valueType="num">
                                      <p:cBhvr>
                                        <p:cTn id="44" dur="1000" fill="hold"/>
                                        <p:tgtEl>
                                          <p:spTgt spid="17">
                                            <p:txEl>
                                              <p:pRg st="0" end="0"/>
                                            </p:txEl>
                                          </p:spTgt>
                                        </p:tgtEl>
                                        <p:attrNameLst>
                                          <p:attrName>ppt_h</p:attrName>
                                        </p:attrNameLst>
                                      </p:cBhvr>
                                      <p:tavLst>
                                        <p:tav tm="0">
                                          <p:val>
                                            <p:strVal val="#ppt_h"/>
                                          </p:val>
                                        </p:tav>
                                        <p:tav tm="100000">
                                          <p:val>
                                            <p:strVal val="#ppt_h"/>
                                          </p:val>
                                        </p:tav>
                                      </p:tavLst>
                                    </p:anim>
                                    <p:animEffect transition="in" filter="fade">
                                      <p:cBhvr>
                                        <p:cTn id="45" dur="1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animBg="1"/>
      <p:bldP spid="70662" grpId="0" build="allAtOnce"/>
      <p:bldP spid="70667" grpId="0" animBg="1"/>
      <p:bldP spid="12" grpId="0"/>
      <p:bldP spid="13" grpId="0"/>
      <p:bldP spid="14" grpId="0"/>
      <p:bldP spid="15" grpId="0" animBg="1"/>
      <p:bldP spid="16" grpId="0" animBg="1"/>
      <p:bldP spid="17"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Balance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3" name="Rectangle 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Black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49507" name="Rectangle 3"/>
          <p:cNvSpPr>
            <a:spLocks noChangeArrowheads="1"/>
          </p:cNvSpPr>
          <p:nvPr/>
        </p:nvSpPr>
        <p:spPr bwMode="auto">
          <a:xfrm>
            <a:off x="393700" y="884238"/>
            <a:ext cx="6037263" cy="220980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b="1">
              <a:solidFill>
                <a:srgbClr val="000000"/>
              </a:solidFill>
              <a:latin typeface="Arial" charset="0"/>
            </a:endParaRPr>
          </a:p>
        </p:txBody>
      </p:sp>
      <p:sp>
        <p:nvSpPr>
          <p:cNvPr id="77828" name="Line 4"/>
          <p:cNvSpPr>
            <a:spLocks noChangeShapeType="1"/>
          </p:cNvSpPr>
          <p:nvPr/>
        </p:nvSpPr>
        <p:spPr bwMode="auto">
          <a:xfrm>
            <a:off x="3933825" y="3482975"/>
            <a:ext cx="201771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7829" name="Line 5"/>
          <p:cNvSpPr>
            <a:spLocks noChangeShapeType="1"/>
          </p:cNvSpPr>
          <p:nvPr/>
        </p:nvSpPr>
        <p:spPr bwMode="auto">
          <a:xfrm>
            <a:off x="479425" y="3846513"/>
            <a:ext cx="2932113"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7830" name="Oval 6"/>
          <p:cNvSpPr>
            <a:spLocks noChangeArrowheads="1"/>
          </p:cNvSpPr>
          <p:nvPr/>
        </p:nvSpPr>
        <p:spPr bwMode="auto">
          <a:xfrm>
            <a:off x="2828925" y="3105150"/>
            <a:ext cx="1058863" cy="436563"/>
          </a:xfrm>
          <a:prstGeom prst="ellipse">
            <a:avLst/>
          </a:prstGeom>
          <a:solidFill>
            <a:srgbClr val="FF5050">
              <a:alpha val="38823"/>
            </a:srgbClr>
          </a:solidFill>
          <a:ln w="28575">
            <a:solidFill>
              <a:srgbClr val="FF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77831" name="Text Box 7"/>
          <p:cNvSpPr txBox="1">
            <a:spLocks noChangeArrowheads="1"/>
          </p:cNvSpPr>
          <p:nvPr/>
        </p:nvSpPr>
        <p:spPr bwMode="auto">
          <a:xfrm>
            <a:off x="1223963" y="2706688"/>
            <a:ext cx="1204912" cy="366712"/>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BC0000"/>
                </a:solidFill>
                <a:latin typeface="Arial" charset="0"/>
              </a:rPr>
              <a:t>EZRA 1:1</a:t>
            </a:r>
          </a:p>
        </p:txBody>
      </p:sp>
      <p:sp>
        <p:nvSpPr>
          <p:cNvPr id="77832" name="Line 8"/>
          <p:cNvSpPr>
            <a:spLocks noChangeShapeType="1"/>
          </p:cNvSpPr>
          <p:nvPr/>
        </p:nvSpPr>
        <p:spPr bwMode="auto">
          <a:xfrm>
            <a:off x="2400299" y="2876550"/>
            <a:ext cx="460375" cy="350838"/>
          </a:xfrm>
          <a:prstGeom prst="line">
            <a:avLst/>
          </a:prstGeom>
          <a:noFill/>
          <a:ln w="28575">
            <a:solidFill>
              <a:srgbClr val="FF0000"/>
            </a:solidFill>
            <a:round/>
            <a:headEnd type="oval" w="med" len="med"/>
            <a:tailEnd/>
          </a:ln>
        </p:spPr>
        <p:txBody>
          <a:bodyPr/>
          <a:lstStyle/>
          <a:p>
            <a:pPr fontAlgn="base">
              <a:spcBef>
                <a:spcPct val="0"/>
              </a:spcBef>
              <a:spcAft>
                <a:spcPct val="0"/>
              </a:spcAft>
            </a:pPr>
            <a:endParaRPr lang="en-AU">
              <a:solidFill>
                <a:srgbClr val="000000"/>
              </a:solidFill>
              <a:latin typeface="Arial" charset="0"/>
            </a:endParaRPr>
          </a:p>
        </p:txBody>
      </p:sp>
      <p:sp>
        <p:nvSpPr>
          <p:cNvPr id="77833" name="Line 9"/>
          <p:cNvSpPr>
            <a:spLocks noChangeShapeType="1"/>
          </p:cNvSpPr>
          <p:nvPr/>
        </p:nvSpPr>
        <p:spPr bwMode="auto">
          <a:xfrm>
            <a:off x="5948363" y="3481388"/>
            <a:ext cx="512762" cy="249237"/>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7834" name="WordArt 10"/>
          <p:cNvSpPr>
            <a:spLocks noChangeArrowheads="1" noChangeShapeType="1" noTextEdit="1"/>
          </p:cNvSpPr>
          <p:nvPr/>
        </p:nvSpPr>
        <p:spPr bwMode="auto">
          <a:xfrm>
            <a:off x="6424613" y="3311525"/>
            <a:ext cx="515937" cy="847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solidFill>
                  <a:srgbClr val="FF0000"/>
                </a:solidFill>
                <a:latin typeface="Cooper Black"/>
              </a:rPr>
              <a:t>?</a:t>
            </a:r>
          </a:p>
        </p:txBody>
      </p:sp>
      <p:sp>
        <p:nvSpPr>
          <p:cNvPr id="77835" name="Rectangle 11"/>
          <p:cNvSpPr>
            <a:spLocks noChangeArrowheads="1"/>
          </p:cNvSpPr>
          <p:nvPr/>
        </p:nvSpPr>
        <p:spPr bwMode="auto">
          <a:xfrm>
            <a:off x="333375" y="3889375"/>
            <a:ext cx="5878513" cy="1381125"/>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77836" name="Rectangle 12"/>
          <p:cNvSpPr>
            <a:spLocks noChangeArrowheads="1"/>
          </p:cNvSpPr>
          <p:nvPr/>
        </p:nvSpPr>
        <p:spPr bwMode="auto">
          <a:xfrm>
            <a:off x="4179888" y="3532188"/>
            <a:ext cx="2032000" cy="376237"/>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13"/>
          <p:cNvGrpSpPr>
            <a:grpSpLocks/>
          </p:cNvGrpSpPr>
          <p:nvPr/>
        </p:nvGrpSpPr>
        <p:grpSpPr bwMode="auto">
          <a:xfrm>
            <a:off x="6011863" y="6102350"/>
            <a:ext cx="2992437" cy="641350"/>
            <a:chOff x="3787" y="3844"/>
            <a:chExt cx="1885" cy="404"/>
          </a:xfrm>
        </p:grpSpPr>
        <p:sp>
          <p:nvSpPr>
            <p:cNvPr id="149523" name="Text Box 14"/>
            <p:cNvSpPr txBox="1">
              <a:spLocks noChangeArrowheads="1"/>
            </p:cNvSpPr>
            <p:nvPr/>
          </p:nvSpPr>
          <p:spPr bwMode="auto">
            <a:xfrm>
              <a:off x="4803" y="3844"/>
              <a:ext cx="869" cy="404"/>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24yrs</a:t>
              </a:r>
            </a:p>
          </p:txBody>
        </p:sp>
        <p:sp>
          <p:nvSpPr>
            <p:cNvPr id="149524" name="Line 15"/>
            <p:cNvSpPr>
              <a:spLocks noChangeShapeType="1"/>
            </p:cNvSpPr>
            <p:nvPr/>
          </p:nvSpPr>
          <p:spPr bwMode="auto">
            <a:xfrm>
              <a:off x="4622"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49525" name="Text Box 16"/>
            <p:cNvSpPr txBox="1">
              <a:spLocks noChangeArrowheads="1"/>
            </p:cNvSpPr>
            <p:nvPr/>
          </p:nvSpPr>
          <p:spPr bwMode="auto">
            <a:xfrm>
              <a:off x="3787" y="3924"/>
              <a:ext cx="869" cy="288"/>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FFFF00"/>
                  </a:solidFill>
                  <a:latin typeface="Arial" charset="0"/>
                </a:rPr>
                <a:t>211-235</a:t>
              </a:r>
            </a:p>
          </p:txBody>
        </p:sp>
      </p:grpSp>
      <p:sp>
        <p:nvSpPr>
          <p:cNvPr id="77841" name="Text Box 17"/>
          <p:cNvSpPr txBox="1">
            <a:spLocks noChangeArrowheads="1"/>
          </p:cNvSpPr>
          <p:nvPr/>
        </p:nvSpPr>
        <p:spPr bwMode="auto">
          <a:xfrm>
            <a:off x="317500" y="863600"/>
            <a:ext cx="6705600" cy="1616075"/>
          </a:xfrm>
          <a:prstGeom prst="rect">
            <a:avLst/>
          </a:prstGeom>
          <a:noFill/>
          <a:ln w="9525">
            <a:noFill/>
            <a:miter lim="800000"/>
            <a:headEnd/>
            <a:tailEnd/>
          </a:ln>
        </p:spPr>
        <p:txBody>
          <a:bodyPr>
            <a:spAutoFit/>
          </a:bodyPr>
          <a:lstStyle/>
          <a:p>
            <a:pPr fontAlgn="base">
              <a:spcBef>
                <a:spcPct val="50000"/>
              </a:spcBef>
              <a:spcAft>
                <a:spcPct val="0"/>
              </a:spcAft>
            </a:pPr>
            <a:r>
              <a:rPr lang="en-US" sz="2000" b="1" i="1" dirty="0">
                <a:solidFill>
                  <a:srgbClr val="000099"/>
                </a:solidFill>
                <a:latin typeface="Arial Rounded MT Bold" pitchFamily="34" charset="0"/>
              </a:rPr>
              <a:t>“</a:t>
            </a:r>
            <a:r>
              <a:rPr lang="en-US" sz="2000" i="1" dirty="0">
                <a:solidFill>
                  <a:srgbClr val="000099"/>
                </a:solidFill>
                <a:latin typeface="Arial Rounded MT Bold" pitchFamily="34" charset="0"/>
              </a:rPr>
              <a:t>Now in the first year of Cyrus king of Persia, that the word of the Lord by the mouth of Jeremiah might be fulfilled, the Lord  stirred up the spirit of Cyrus king of Persia, that he </a:t>
            </a:r>
            <a:r>
              <a:rPr lang="en-US" sz="2000" i="1" dirty="0">
                <a:solidFill>
                  <a:srgbClr val="FF0000"/>
                </a:solidFill>
                <a:latin typeface="Arial Rounded MT Bold" pitchFamily="34" charset="0"/>
              </a:rPr>
              <a:t>made a proclamation</a:t>
            </a:r>
            <a:r>
              <a:rPr lang="en-US" sz="2000" i="1" dirty="0">
                <a:solidFill>
                  <a:srgbClr val="000099"/>
                </a:solidFill>
                <a:latin typeface="Arial Rounded MT Bold" pitchFamily="34" charset="0"/>
              </a:rPr>
              <a:t> throughout all his kingdom, and put it also in writing, saying,….”</a:t>
            </a:r>
            <a:endParaRPr lang="en-US" sz="2000" b="1" i="1" dirty="0">
              <a:solidFill>
                <a:srgbClr val="000099"/>
              </a:solidFill>
              <a:latin typeface="Arial Rounded MT Bold" pitchFamily="34" charset="0"/>
            </a:endParaRPr>
          </a:p>
        </p:txBody>
      </p:sp>
      <p:sp>
        <p:nvSpPr>
          <p:cNvPr id="77842" name="Rectangle 18"/>
          <p:cNvSpPr>
            <a:spLocks noChangeArrowheads="1"/>
          </p:cNvSpPr>
          <p:nvPr/>
        </p:nvSpPr>
        <p:spPr bwMode="auto">
          <a:xfrm>
            <a:off x="3132364" y="2190750"/>
            <a:ext cx="3888000" cy="3048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77843" name="Text Box 19"/>
          <p:cNvSpPr txBox="1">
            <a:spLocks noChangeArrowheads="1"/>
          </p:cNvSpPr>
          <p:nvPr/>
        </p:nvSpPr>
        <p:spPr bwMode="auto">
          <a:xfrm>
            <a:off x="3112408" y="2057400"/>
            <a:ext cx="2692400" cy="3968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dirty="0">
                <a:solidFill>
                  <a:srgbClr val="FF0000"/>
                </a:solidFill>
                <a:effectLst>
                  <a:outerShdw blurRad="38100" dist="38100" dir="2700000" algn="tl">
                    <a:srgbClr val="C0C0C0"/>
                  </a:outerShdw>
                </a:effectLst>
              </a:rPr>
              <a:t>(Mg. ‘caused a voice’)</a:t>
            </a:r>
          </a:p>
        </p:txBody>
      </p:sp>
      <p:sp>
        <p:nvSpPr>
          <p:cNvPr id="77844" name="Text Box 20"/>
          <p:cNvSpPr txBox="1">
            <a:spLocks noChangeArrowheads="1"/>
          </p:cNvSpPr>
          <p:nvPr/>
        </p:nvSpPr>
        <p:spPr bwMode="auto">
          <a:xfrm>
            <a:off x="3352800" y="2362200"/>
            <a:ext cx="3987800" cy="7620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200" b="1" i="1">
                <a:solidFill>
                  <a:srgbClr val="006600"/>
                </a:solidFill>
                <a:effectLst>
                  <a:outerShdw blurRad="38100" dist="38100" dir="2700000" algn="tl">
                    <a:srgbClr val="C0C0C0"/>
                  </a:outerShdw>
                </a:effectLst>
              </a:rPr>
              <a:t>Decrees and laws issued and carried out by those in authority</a:t>
            </a:r>
          </a:p>
        </p:txBody>
      </p:sp>
      <p:sp>
        <p:nvSpPr>
          <p:cNvPr id="77845" name="Line 21"/>
          <p:cNvSpPr>
            <a:spLocks noChangeShapeType="1"/>
          </p:cNvSpPr>
          <p:nvPr/>
        </p:nvSpPr>
        <p:spPr bwMode="auto">
          <a:xfrm flipH="1">
            <a:off x="3352800" y="2616200"/>
            <a:ext cx="254000" cy="482600"/>
          </a:xfrm>
          <a:prstGeom prst="line">
            <a:avLst/>
          </a:prstGeom>
          <a:noFill/>
          <a:ln w="28575">
            <a:solidFill>
              <a:srgbClr val="FF0000"/>
            </a:solidFill>
            <a:round/>
            <a:headEnd type="oval" w="med" len="med"/>
            <a:tailEnd/>
          </a:ln>
        </p:spPr>
        <p:txBody>
          <a:bodyPr/>
          <a:lstStyle/>
          <a:p>
            <a:pPr fontAlgn="base">
              <a:spcBef>
                <a:spcPct val="0"/>
              </a:spcBef>
              <a:spcAft>
                <a:spcPct val="0"/>
              </a:spcAft>
            </a:pPr>
            <a:endParaRPr lang="en-AU">
              <a:solidFill>
                <a:srgbClr val="000000"/>
              </a:solidFill>
              <a:latin typeface="Arial" charset="0"/>
            </a:endParaRPr>
          </a:p>
        </p:txBody>
      </p:sp>
      <p:sp>
        <p:nvSpPr>
          <p:cNvPr id="22" name="Text Box 7"/>
          <p:cNvSpPr txBox="1">
            <a:spLocks noChangeArrowheads="1"/>
          </p:cNvSpPr>
          <p:nvPr/>
        </p:nvSpPr>
        <p:spPr bwMode="auto">
          <a:xfrm>
            <a:off x="5023455" y="4961152"/>
            <a:ext cx="1204912" cy="369332"/>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BC0000"/>
                </a:solidFill>
                <a:latin typeface="Arial" charset="0"/>
              </a:rPr>
              <a:t>EXOD. 4</a:t>
            </a:r>
          </a:p>
        </p:txBody>
      </p:sp>
      <p:sp>
        <p:nvSpPr>
          <p:cNvPr id="23" name="Rectangle 2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7830"/>
                                        </p:tgtEl>
                                        <p:attrNameLst>
                                          <p:attrName>style.visibility</p:attrName>
                                        </p:attrNameLst>
                                      </p:cBhvr>
                                      <p:to>
                                        <p:strVal val="visible"/>
                                      </p:to>
                                    </p:set>
                                    <p:animEffect transition="in" filter="fade">
                                      <p:cBhvr>
                                        <p:cTn id="7" dur="1000"/>
                                        <p:tgtEl>
                                          <p:spTgt spid="778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7832"/>
                                        </p:tgtEl>
                                        <p:attrNameLst>
                                          <p:attrName>style.visibility</p:attrName>
                                        </p:attrNameLst>
                                      </p:cBhvr>
                                      <p:to>
                                        <p:strVal val="visible"/>
                                      </p:to>
                                    </p:set>
                                    <p:animEffect transition="in" filter="fade">
                                      <p:cBhvr>
                                        <p:cTn id="12" dur="1000"/>
                                        <p:tgtEl>
                                          <p:spTgt spid="7783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77831">
                                            <p:txEl>
                                              <p:pRg st="0" end="0"/>
                                            </p:txEl>
                                          </p:spTgt>
                                        </p:tgtEl>
                                        <p:attrNameLst>
                                          <p:attrName>style.visibility</p:attrName>
                                        </p:attrNameLst>
                                      </p:cBhvr>
                                      <p:to>
                                        <p:strVal val="visible"/>
                                      </p:to>
                                    </p:set>
                                    <p:animEffect transition="in" filter="fade">
                                      <p:cBhvr>
                                        <p:cTn id="16" dur="1000"/>
                                        <p:tgtEl>
                                          <p:spTgt spid="77831">
                                            <p:txEl>
                                              <p:pRg st="0" end="0"/>
                                            </p:txEl>
                                          </p:spTgt>
                                        </p:tgtEl>
                                      </p:cBhvr>
                                    </p:animEffect>
                                  </p:childTnLst>
                                </p:cTn>
                              </p:par>
                            </p:childTnLst>
                          </p:cTn>
                        </p:par>
                        <p:par>
                          <p:cTn id="17" fill="hold">
                            <p:stCondLst>
                              <p:cond delay="2000"/>
                            </p:stCondLst>
                            <p:childTnLst>
                              <p:par>
                                <p:cTn id="18" presetID="55" presetClass="entr" presetSubtype="0" fill="hold" grpId="0" nodeType="afterEffect">
                                  <p:stCondLst>
                                    <p:cond delay="0"/>
                                  </p:stCondLst>
                                  <p:childTnLst>
                                    <p:set>
                                      <p:cBhvr>
                                        <p:cTn id="19" dur="1" fill="hold">
                                          <p:stCondLst>
                                            <p:cond delay="0"/>
                                          </p:stCondLst>
                                        </p:cTn>
                                        <p:tgtEl>
                                          <p:spTgt spid="77841"/>
                                        </p:tgtEl>
                                        <p:attrNameLst>
                                          <p:attrName>style.visibility</p:attrName>
                                        </p:attrNameLst>
                                      </p:cBhvr>
                                      <p:to>
                                        <p:strVal val="visible"/>
                                      </p:to>
                                    </p:set>
                                    <p:anim calcmode="lin" valueType="num">
                                      <p:cBhvr>
                                        <p:cTn id="20" dur="1000" fill="hold"/>
                                        <p:tgtEl>
                                          <p:spTgt spid="77841"/>
                                        </p:tgtEl>
                                        <p:attrNameLst>
                                          <p:attrName>ppt_w</p:attrName>
                                        </p:attrNameLst>
                                      </p:cBhvr>
                                      <p:tavLst>
                                        <p:tav tm="0">
                                          <p:val>
                                            <p:strVal val="#ppt_w*0.70"/>
                                          </p:val>
                                        </p:tav>
                                        <p:tav tm="100000">
                                          <p:val>
                                            <p:strVal val="#ppt_w"/>
                                          </p:val>
                                        </p:tav>
                                      </p:tavLst>
                                    </p:anim>
                                    <p:anim calcmode="lin" valueType="num">
                                      <p:cBhvr>
                                        <p:cTn id="21" dur="1000" fill="hold"/>
                                        <p:tgtEl>
                                          <p:spTgt spid="77841"/>
                                        </p:tgtEl>
                                        <p:attrNameLst>
                                          <p:attrName>ppt_h</p:attrName>
                                        </p:attrNameLst>
                                      </p:cBhvr>
                                      <p:tavLst>
                                        <p:tav tm="0">
                                          <p:val>
                                            <p:strVal val="#ppt_h"/>
                                          </p:val>
                                        </p:tav>
                                        <p:tav tm="100000">
                                          <p:val>
                                            <p:strVal val="#ppt_h"/>
                                          </p:val>
                                        </p:tav>
                                      </p:tavLst>
                                    </p:anim>
                                    <p:animEffect transition="in" filter="fade">
                                      <p:cBhvr>
                                        <p:cTn id="22" dur="1000"/>
                                        <p:tgtEl>
                                          <p:spTgt spid="778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7842"/>
                                        </p:tgtEl>
                                        <p:attrNameLst>
                                          <p:attrName>style.visibility</p:attrName>
                                        </p:attrNameLst>
                                      </p:cBhvr>
                                      <p:to>
                                        <p:strVal val="visible"/>
                                      </p:to>
                                    </p:set>
                                    <p:animEffect transition="in" filter="fade">
                                      <p:cBhvr>
                                        <p:cTn id="27" dur="1000"/>
                                        <p:tgtEl>
                                          <p:spTgt spid="77842"/>
                                        </p:tgtEl>
                                      </p:cBhvr>
                                    </p:animEffect>
                                  </p:childTnLst>
                                </p:cTn>
                              </p:par>
                              <p:par>
                                <p:cTn id="28" presetID="55" presetClass="entr" presetSubtype="0" fill="hold" grpId="0" nodeType="withEffect">
                                  <p:stCondLst>
                                    <p:cond delay="0"/>
                                  </p:stCondLst>
                                  <p:childTnLst>
                                    <p:set>
                                      <p:cBhvr>
                                        <p:cTn id="29" dur="1" fill="hold">
                                          <p:stCondLst>
                                            <p:cond delay="0"/>
                                          </p:stCondLst>
                                        </p:cTn>
                                        <p:tgtEl>
                                          <p:spTgt spid="77843"/>
                                        </p:tgtEl>
                                        <p:attrNameLst>
                                          <p:attrName>style.visibility</p:attrName>
                                        </p:attrNameLst>
                                      </p:cBhvr>
                                      <p:to>
                                        <p:strVal val="visible"/>
                                      </p:to>
                                    </p:set>
                                    <p:anim calcmode="lin" valueType="num">
                                      <p:cBhvr>
                                        <p:cTn id="30" dur="1000" fill="hold"/>
                                        <p:tgtEl>
                                          <p:spTgt spid="77843"/>
                                        </p:tgtEl>
                                        <p:attrNameLst>
                                          <p:attrName>ppt_w</p:attrName>
                                        </p:attrNameLst>
                                      </p:cBhvr>
                                      <p:tavLst>
                                        <p:tav tm="0">
                                          <p:val>
                                            <p:strVal val="#ppt_w*0.70"/>
                                          </p:val>
                                        </p:tav>
                                        <p:tav tm="100000">
                                          <p:val>
                                            <p:strVal val="#ppt_w"/>
                                          </p:val>
                                        </p:tav>
                                      </p:tavLst>
                                    </p:anim>
                                    <p:anim calcmode="lin" valueType="num">
                                      <p:cBhvr>
                                        <p:cTn id="31" dur="1000" fill="hold"/>
                                        <p:tgtEl>
                                          <p:spTgt spid="77843"/>
                                        </p:tgtEl>
                                        <p:attrNameLst>
                                          <p:attrName>ppt_h</p:attrName>
                                        </p:attrNameLst>
                                      </p:cBhvr>
                                      <p:tavLst>
                                        <p:tav tm="0">
                                          <p:val>
                                            <p:strVal val="#ppt_h"/>
                                          </p:val>
                                        </p:tav>
                                        <p:tav tm="100000">
                                          <p:val>
                                            <p:strVal val="#ppt_h"/>
                                          </p:val>
                                        </p:tav>
                                      </p:tavLst>
                                    </p:anim>
                                    <p:animEffect transition="in" filter="fade">
                                      <p:cBhvr>
                                        <p:cTn id="32" dur="1000"/>
                                        <p:tgtEl>
                                          <p:spTgt spid="77843"/>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77845"/>
                                        </p:tgtEl>
                                        <p:attrNameLst>
                                          <p:attrName>style.visibility</p:attrName>
                                        </p:attrNameLst>
                                      </p:cBhvr>
                                      <p:to>
                                        <p:strVal val="visible"/>
                                      </p:to>
                                    </p:set>
                                    <p:anim calcmode="lin" valueType="num">
                                      <p:cBhvr>
                                        <p:cTn id="37" dur="1000" fill="hold"/>
                                        <p:tgtEl>
                                          <p:spTgt spid="77845"/>
                                        </p:tgtEl>
                                        <p:attrNameLst>
                                          <p:attrName>ppt_w</p:attrName>
                                        </p:attrNameLst>
                                      </p:cBhvr>
                                      <p:tavLst>
                                        <p:tav tm="0">
                                          <p:val>
                                            <p:strVal val="#ppt_w*0.70"/>
                                          </p:val>
                                        </p:tav>
                                        <p:tav tm="100000">
                                          <p:val>
                                            <p:strVal val="#ppt_w"/>
                                          </p:val>
                                        </p:tav>
                                      </p:tavLst>
                                    </p:anim>
                                    <p:anim calcmode="lin" valueType="num">
                                      <p:cBhvr>
                                        <p:cTn id="38" dur="1000" fill="hold"/>
                                        <p:tgtEl>
                                          <p:spTgt spid="77845"/>
                                        </p:tgtEl>
                                        <p:attrNameLst>
                                          <p:attrName>ppt_h</p:attrName>
                                        </p:attrNameLst>
                                      </p:cBhvr>
                                      <p:tavLst>
                                        <p:tav tm="0">
                                          <p:val>
                                            <p:strVal val="#ppt_h"/>
                                          </p:val>
                                        </p:tav>
                                        <p:tav tm="100000">
                                          <p:val>
                                            <p:strVal val="#ppt_h"/>
                                          </p:val>
                                        </p:tav>
                                      </p:tavLst>
                                    </p:anim>
                                    <p:animEffect transition="in" filter="fade">
                                      <p:cBhvr>
                                        <p:cTn id="39" dur="1000"/>
                                        <p:tgtEl>
                                          <p:spTgt spid="77845"/>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77844"/>
                                        </p:tgtEl>
                                        <p:attrNameLst>
                                          <p:attrName>style.visibility</p:attrName>
                                        </p:attrNameLst>
                                      </p:cBhvr>
                                      <p:to>
                                        <p:strVal val="visible"/>
                                      </p:to>
                                    </p:set>
                                    <p:anim calcmode="lin" valueType="num">
                                      <p:cBhvr>
                                        <p:cTn id="42" dur="1000" fill="hold"/>
                                        <p:tgtEl>
                                          <p:spTgt spid="77844"/>
                                        </p:tgtEl>
                                        <p:attrNameLst>
                                          <p:attrName>ppt_w</p:attrName>
                                        </p:attrNameLst>
                                      </p:cBhvr>
                                      <p:tavLst>
                                        <p:tav tm="0">
                                          <p:val>
                                            <p:strVal val="#ppt_w*0.70"/>
                                          </p:val>
                                        </p:tav>
                                        <p:tav tm="100000">
                                          <p:val>
                                            <p:strVal val="#ppt_w"/>
                                          </p:val>
                                        </p:tav>
                                      </p:tavLst>
                                    </p:anim>
                                    <p:anim calcmode="lin" valueType="num">
                                      <p:cBhvr>
                                        <p:cTn id="43" dur="1000" fill="hold"/>
                                        <p:tgtEl>
                                          <p:spTgt spid="77844"/>
                                        </p:tgtEl>
                                        <p:attrNameLst>
                                          <p:attrName>ppt_h</p:attrName>
                                        </p:attrNameLst>
                                      </p:cBhvr>
                                      <p:tavLst>
                                        <p:tav tm="0">
                                          <p:val>
                                            <p:strVal val="#ppt_h"/>
                                          </p:val>
                                        </p:tav>
                                        <p:tav tm="100000">
                                          <p:val>
                                            <p:strVal val="#ppt_h"/>
                                          </p:val>
                                        </p:tav>
                                      </p:tavLst>
                                    </p:anim>
                                    <p:animEffect transition="in" filter="fade">
                                      <p:cBhvr>
                                        <p:cTn id="44" dur="1000"/>
                                        <p:tgtEl>
                                          <p:spTgt spid="77844"/>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7828"/>
                                        </p:tgtEl>
                                        <p:attrNameLst>
                                          <p:attrName>style.visibility</p:attrName>
                                        </p:attrNameLst>
                                      </p:cBhvr>
                                      <p:to>
                                        <p:strVal val="visible"/>
                                      </p:to>
                                    </p:set>
                                    <p:anim calcmode="lin" valueType="num">
                                      <p:cBhvr>
                                        <p:cTn id="49" dur="1000" fill="hold"/>
                                        <p:tgtEl>
                                          <p:spTgt spid="77828"/>
                                        </p:tgtEl>
                                        <p:attrNameLst>
                                          <p:attrName>ppt_w</p:attrName>
                                        </p:attrNameLst>
                                      </p:cBhvr>
                                      <p:tavLst>
                                        <p:tav tm="0">
                                          <p:val>
                                            <p:strVal val="#ppt_w*0.70"/>
                                          </p:val>
                                        </p:tav>
                                        <p:tav tm="100000">
                                          <p:val>
                                            <p:strVal val="#ppt_w"/>
                                          </p:val>
                                        </p:tav>
                                      </p:tavLst>
                                    </p:anim>
                                    <p:anim calcmode="lin" valueType="num">
                                      <p:cBhvr>
                                        <p:cTn id="50" dur="1000" fill="hold"/>
                                        <p:tgtEl>
                                          <p:spTgt spid="77828"/>
                                        </p:tgtEl>
                                        <p:attrNameLst>
                                          <p:attrName>ppt_h</p:attrName>
                                        </p:attrNameLst>
                                      </p:cBhvr>
                                      <p:tavLst>
                                        <p:tav tm="0">
                                          <p:val>
                                            <p:strVal val="#ppt_h"/>
                                          </p:val>
                                        </p:tav>
                                        <p:tav tm="100000">
                                          <p:val>
                                            <p:strVal val="#ppt_h"/>
                                          </p:val>
                                        </p:tav>
                                      </p:tavLst>
                                    </p:anim>
                                    <p:animEffect transition="in" filter="fade">
                                      <p:cBhvr>
                                        <p:cTn id="51" dur="1000"/>
                                        <p:tgtEl>
                                          <p:spTgt spid="77828"/>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77829"/>
                                        </p:tgtEl>
                                        <p:attrNameLst>
                                          <p:attrName>style.visibility</p:attrName>
                                        </p:attrNameLst>
                                      </p:cBhvr>
                                      <p:to>
                                        <p:strVal val="visible"/>
                                      </p:to>
                                    </p:set>
                                    <p:anim calcmode="lin" valueType="num">
                                      <p:cBhvr>
                                        <p:cTn id="54" dur="1000" fill="hold"/>
                                        <p:tgtEl>
                                          <p:spTgt spid="77829"/>
                                        </p:tgtEl>
                                        <p:attrNameLst>
                                          <p:attrName>ppt_w</p:attrName>
                                        </p:attrNameLst>
                                      </p:cBhvr>
                                      <p:tavLst>
                                        <p:tav tm="0">
                                          <p:val>
                                            <p:strVal val="#ppt_w*0.70"/>
                                          </p:val>
                                        </p:tav>
                                        <p:tav tm="100000">
                                          <p:val>
                                            <p:strVal val="#ppt_w"/>
                                          </p:val>
                                        </p:tav>
                                      </p:tavLst>
                                    </p:anim>
                                    <p:anim calcmode="lin" valueType="num">
                                      <p:cBhvr>
                                        <p:cTn id="55" dur="1000" fill="hold"/>
                                        <p:tgtEl>
                                          <p:spTgt spid="77829"/>
                                        </p:tgtEl>
                                        <p:attrNameLst>
                                          <p:attrName>ppt_h</p:attrName>
                                        </p:attrNameLst>
                                      </p:cBhvr>
                                      <p:tavLst>
                                        <p:tav tm="0">
                                          <p:val>
                                            <p:strVal val="#ppt_h"/>
                                          </p:val>
                                        </p:tav>
                                        <p:tav tm="100000">
                                          <p:val>
                                            <p:strVal val="#ppt_h"/>
                                          </p:val>
                                        </p:tav>
                                      </p:tavLst>
                                    </p:anim>
                                    <p:animEffect transition="in" filter="fade">
                                      <p:cBhvr>
                                        <p:cTn id="56" dur="1000"/>
                                        <p:tgtEl>
                                          <p:spTgt spid="77829"/>
                                        </p:tgtEl>
                                      </p:cBhvr>
                                    </p:animEffect>
                                  </p:childTnLst>
                                </p:cTn>
                              </p:par>
                              <p:par>
                                <p:cTn id="57" presetID="55" presetClass="entr" presetSubtype="0" fill="hold" grpId="0" nodeType="withEffect">
                                  <p:stCondLst>
                                    <p:cond delay="0"/>
                                  </p:stCondLst>
                                  <p:childTnLst>
                                    <p:set>
                                      <p:cBhvr>
                                        <p:cTn id="58" dur="1" fill="hold">
                                          <p:stCondLst>
                                            <p:cond delay="0"/>
                                          </p:stCondLst>
                                        </p:cTn>
                                        <p:tgtEl>
                                          <p:spTgt spid="77833"/>
                                        </p:tgtEl>
                                        <p:attrNameLst>
                                          <p:attrName>style.visibility</p:attrName>
                                        </p:attrNameLst>
                                      </p:cBhvr>
                                      <p:to>
                                        <p:strVal val="visible"/>
                                      </p:to>
                                    </p:set>
                                    <p:anim calcmode="lin" valueType="num">
                                      <p:cBhvr>
                                        <p:cTn id="59" dur="1000" fill="hold"/>
                                        <p:tgtEl>
                                          <p:spTgt spid="77833"/>
                                        </p:tgtEl>
                                        <p:attrNameLst>
                                          <p:attrName>ppt_w</p:attrName>
                                        </p:attrNameLst>
                                      </p:cBhvr>
                                      <p:tavLst>
                                        <p:tav tm="0">
                                          <p:val>
                                            <p:strVal val="#ppt_w*0.70"/>
                                          </p:val>
                                        </p:tav>
                                        <p:tav tm="100000">
                                          <p:val>
                                            <p:strVal val="#ppt_w"/>
                                          </p:val>
                                        </p:tav>
                                      </p:tavLst>
                                    </p:anim>
                                    <p:anim calcmode="lin" valueType="num">
                                      <p:cBhvr>
                                        <p:cTn id="60" dur="1000" fill="hold"/>
                                        <p:tgtEl>
                                          <p:spTgt spid="77833"/>
                                        </p:tgtEl>
                                        <p:attrNameLst>
                                          <p:attrName>ppt_h</p:attrName>
                                        </p:attrNameLst>
                                      </p:cBhvr>
                                      <p:tavLst>
                                        <p:tav tm="0">
                                          <p:val>
                                            <p:strVal val="#ppt_h"/>
                                          </p:val>
                                        </p:tav>
                                        <p:tav tm="100000">
                                          <p:val>
                                            <p:strVal val="#ppt_h"/>
                                          </p:val>
                                        </p:tav>
                                      </p:tavLst>
                                    </p:anim>
                                    <p:animEffect transition="in" filter="fade">
                                      <p:cBhvr>
                                        <p:cTn id="61" dur="1000"/>
                                        <p:tgtEl>
                                          <p:spTgt spid="77833"/>
                                        </p:tgtEl>
                                      </p:cBhvr>
                                    </p:animEffect>
                                  </p:childTnLst>
                                </p:cTn>
                              </p:par>
                            </p:childTnLst>
                          </p:cTn>
                        </p:par>
                        <p:par>
                          <p:cTn id="62" fill="hold">
                            <p:stCondLst>
                              <p:cond delay="1000"/>
                            </p:stCondLst>
                            <p:childTnLst>
                              <p:par>
                                <p:cTn id="63" presetID="55" presetClass="entr" presetSubtype="0" fill="hold" grpId="0" nodeType="afterEffect">
                                  <p:stCondLst>
                                    <p:cond delay="0"/>
                                  </p:stCondLst>
                                  <p:childTnLst>
                                    <p:set>
                                      <p:cBhvr>
                                        <p:cTn id="64" dur="1" fill="hold">
                                          <p:stCondLst>
                                            <p:cond delay="0"/>
                                          </p:stCondLst>
                                        </p:cTn>
                                        <p:tgtEl>
                                          <p:spTgt spid="77834"/>
                                        </p:tgtEl>
                                        <p:attrNameLst>
                                          <p:attrName>style.visibility</p:attrName>
                                        </p:attrNameLst>
                                      </p:cBhvr>
                                      <p:to>
                                        <p:strVal val="visible"/>
                                      </p:to>
                                    </p:set>
                                    <p:anim calcmode="lin" valueType="num">
                                      <p:cBhvr>
                                        <p:cTn id="65" dur="1000" fill="hold"/>
                                        <p:tgtEl>
                                          <p:spTgt spid="77834"/>
                                        </p:tgtEl>
                                        <p:attrNameLst>
                                          <p:attrName>ppt_w</p:attrName>
                                        </p:attrNameLst>
                                      </p:cBhvr>
                                      <p:tavLst>
                                        <p:tav tm="0">
                                          <p:val>
                                            <p:strVal val="#ppt_w*0.70"/>
                                          </p:val>
                                        </p:tav>
                                        <p:tav tm="100000">
                                          <p:val>
                                            <p:strVal val="#ppt_w"/>
                                          </p:val>
                                        </p:tav>
                                      </p:tavLst>
                                    </p:anim>
                                    <p:anim calcmode="lin" valueType="num">
                                      <p:cBhvr>
                                        <p:cTn id="66" dur="1000" fill="hold"/>
                                        <p:tgtEl>
                                          <p:spTgt spid="77834"/>
                                        </p:tgtEl>
                                        <p:attrNameLst>
                                          <p:attrName>ppt_h</p:attrName>
                                        </p:attrNameLst>
                                      </p:cBhvr>
                                      <p:tavLst>
                                        <p:tav tm="0">
                                          <p:val>
                                            <p:strVal val="#ppt_h"/>
                                          </p:val>
                                        </p:tav>
                                        <p:tav tm="100000">
                                          <p:val>
                                            <p:strVal val="#ppt_h"/>
                                          </p:val>
                                        </p:tav>
                                      </p:tavLst>
                                    </p:anim>
                                    <p:animEffect transition="in" filter="fade">
                                      <p:cBhvr>
                                        <p:cTn id="67" dur="1000"/>
                                        <p:tgtEl>
                                          <p:spTgt spid="7783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7835"/>
                                        </p:tgtEl>
                                        <p:attrNameLst>
                                          <p:attrName>style.visibility</p:attrName>
                                        </p:attrNameLst>
                                      </p:cBhvr>
                                      <p:to>
                                        <p:strVal val="visible"/>
                                      </p:to>
                                    </p:set>
                                    <p:animEffect transition="in" filter="fade">
                                      <p:cBhvr>
                                        <p:cTn id="72" dur="1000"/>
                                        <p:tgtEl>
                                          <p:spTgt spid="7783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77836"/>
                                        </p:tgtEl>
                                        <p:attrNameLst>
                                          <p:attrName>style.visibility</p:attrName>
                                        </p:attrNameLst>
                                      </p:cBhvr>
                                      <p:to>
                                        <p:strVal val="visible"/>
                                      </p:to>
                                    </p:set>
                                    <p:animEffect transition="in" filter="fade">
                                      <p:cBhvr>
                                        <p:cTn id="75" dur="1000"/>
                                        <p:tgtEl>
                                          <p:spTgt spid="77836"/>
                                        </p:tgtEl>
                                      </p:cBhvr>
                                    </p:animEffect>
                                  </p:childTnLst>
                                </p:cTn>
                              </p:par>
                            </p:childTnLst>
                          </p:cTn>
                        </p:par>
                        <p:par>
                          <p:cTn id="76" fill="hold">
                            <p:stCondLst>
                              <p:cond delay="1000"/>
                            </p:stCondLst>
                            <p:childTnLst>
                              <p:par>
                                <p:cTn id="77" presetID="10" presetClass="entr" presetSubtype="0" fill="hold" grpId="0" nodeType="afterEffect">
                                  <p:stCondLst>
                                    <p:cond delay="0"/>
                                  </p:stCondLst>
                                  <p:childTnLst>
                                    <p:set>
                                      <p:cBhvr>
                                        <p:cTn id="78" dur="1" fill="hold">
                                          <p:stCondLst>
                                            <p:cond delay="0"/>
                                          </p:stCondLst>
                                        </p:cTn>
                                        <p:tgtEl>
                                          <p:spTgt spid="22">
                                            <p:txEl>
                                              <p:pRg st="0" end="0"/>
                                            </p:txEl>
                                          </p:spTgt>
                                        </p:tgtEl>
                                        <p:attrNameLst>
                                          <p:attrName>style.visibility</p:attrName>
                                        </p:attrNameLst>
                                      </p:cBhvr>
                                      <p:to>
                                        <p:strVal val="visible"/>
                                      </p:to>
                                    </p:set>
                                    <p:animEffect transition="in" filter="fade">
                                      <p:cBhvr>
                                        <p:cTn id="79"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animBg="1"/>
      <p:bldP spid="77829" grpId="0" animBg="1"/>
      <p:bldP spid="77830" grpId="0" animBg="1"/>
      <p:bldP spid="77831" grpId="0" build="allAtOnce"/>
      <p:bldP spid="77832" grpId="0" animBg="1"/>
      <p:bldP spid="77833" grpId="0" animBg="1"/>
      <p:bldP spid="77834" grpId="0" animBg="1"/>
      <p:bldP spid="77835" grpId="0" animBg="1"/>
      <p:bldP spid="77836" grpId="0" animBg="1"/>
      <p:bldP spid="77841" grpId="0"/>
      <p:bldP spid="77842" grpId="0" animBg="1"/>
      <p:bldP spid="77843" grpId="0"/>
      <p:bldP spid="77844" grpId="0"/>
      <p:bldP spid="77845" grpId="0" animBg="1"/>
      <p:bldP spid="22"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A Measur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9875" name="Rectangle 3"/>
          <p:cNvSpPr>
            <a:spLocks noChangeArrowheads="1"/>
          </p:cNvSpPr>
          <p:nvPr/>
        </p:nvSpPr>
        <p:spPr bwMode="auto">
          <a:xfrm>
            <a:off x="2932113" y="5965825"/>
            <a:ext cx="5514975" cy="26035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79876" name="Rectangle 4"/>
          <p:cNvSpPr>
            <a:spLocks noChangeArrowheads="1"/>
          </p:cNvSpPr>
          <p:nvPr/>
        </p:nvSpPr>
        <p:spPr bwMode="auto">
          <a:xfrm>
            <a:off x="188913" y="6242050"/>
            <a:ext cx="2235200" cy="26035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79877" name="Rectangle 5"/>
          <p:cNvSpPr>
            <a:spLocks noChangeArrowheads="1"/>
          </p:cNvSpPr>
          <p:nvPr/>
        </p:nvSpPr>
        <p:spPr bwMode="auto">
          <a:xfrm>
            <a:off x="28575" y="0"/>
            <a:ext cx="9115425" cy="4775200"/>
          </a:xfrm>
          <a:prstGeom prst="rect">
            <a:avLst/>
          </a:prstGeom>
          <a:solidFill>
            <a:srgbClr val="FFFFFF">
              <a:alpha val="39999"/>
            </a:srgbClr>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79878" name="Text Box 6"/>
          <p:cNvSpPr txBox="1">
            <a:spLocks noChangeArrowheads="1"/>
          </p:cNvSpPr>
          <p:nvPr/>
        </p:nvSpPr>
        <p:spPr bwMode="auto">
          <a:xfrm>
            <a:off x="228600" y="261938"/>
            <a:ext cx="2828925" cy="337820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000000"/>
                </a:solidFill>
                <a:latin typeface="Arial" charset="0"/>
              </a:rPr>
              <a:t>“a choinix of wheat a denarius: and three choinixes of barley a denarius; but the oil and the wine thou mayest not act unjustly by”</a:t>
            </a:r>
          </a:p>
        </p:txBody>
      </p:sp>
      <p:sp>
        <p:nvSpPr>
          <p:cNvPr id="79879" name="Text Box 7"/>
          <p:cNvSpPr txBox="1">
            <a:spLocks noChangeArrowheads="1"/>
          </p:cNvSpPr>
          <p:nvPr/>
        </p:nvSpPr>
        <p:spPr bwMode="auto">
          <a:xfrm>
            <a:off x="6872288" y="952500"/>
            <a:ext cx="1976437" cy="5191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a:solidFill>
                  <a:srgbClr val="CC0000"/>
                </a:solidFill>
                <a:effectLst>
                  <a:outerShdw blurRad="38100" dist="38100" dir="2700000" algn="tl">
                    <a:srgbClr val="C0C0C0"/>
                  </a:outerShdw>
                </a:effectLst>
                <a:latin typeface="Arial" charset="0"/>
              </a:rPr>
              <a:t>Matt.20:2</a:t>
            </a:r>
          </a:p>
        </p:txBody>
      </p:sp>
      <p:sp>
        <p:nvSpPr>
          <p:cNvPr id="79880" name="Rectangle 8"/>
          <p:cNvSpPr>
            <a:spLocks noChangeArrowheads="1"/>
          </p:cNvSpPr>
          <p:nvPr/>
        </p:nvSpPr>
        <p:spPr bwMode="auto">
          <a:xfrm>
            <a:off x="217488" y="2133600"/>
            <a:ext cx="2859087" cy="1493838"/>
          </a:xfrm>
          <a:prstGeom prst="rect">
            <a:avLst/>
          </a:prstGeom>
          <a:solidFill>
            <a:srgbClr val="009900">
              <a:alpha val="30196"/>
            </a:srgbClr>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9"/>
          <p:cNvGrpSpPr>
            <a:grpSpLocks/>
          </p:cNvGrpSpPr>
          <p:nvPr/>
        </p:nvGrpSpPr>
        <p:grpSpPr bwMode="auto">
          <a:xfrm>
            <a:off x="3175000" y="965201"/>
            <a:ext cx="3629025" cy="539751"/>
            <a:chOff x="1902" y="410"/>
            <a:chExt cx="2112" cy="340"/>
          </a:xfrm>
        </p:grpSpPr>
        <p:sp>
          <p:nvSpPr>
            <p:cNvPr id="150544" name="AutoShape 10"/>
            <p:cNvSpPr>
              <a:spLocks noChangeArrowheads="1"/>
            </p:cNvSpPr>
            <p:nvPr/>
          </p:nvSpPr>
          <p:spPr bwMode="auto">
            <a:xfrm>
              <a:off x="1902" y="410"/>
              <a:ext cx="2112" cy="340"/>
            </a:xfrm>
            <a:prstGeom prst="rightArrow">
              <a:avLst>
                <a:gd name="adj1" fmla="val 50000"/>
                <a:gd name="adj2" fmla="val 165517"/>
              </a:avLst>
            </a:prstGeom>
            <a:solidFill>
              <a:srgbClr val="FF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50545" name="Text Box 11"/>
            <p:cNvSpPr txBox="1">
              <a:spLocks noChangeArrowheads="1"/>
            </p:cNvSpPr>
            <p:nvPr/>
          </p:nvSpPr>
          <p:spPr bwMode="auto">
            <a:xfrm>
              <a:off x="2393" y="457"/>
              <a:ext cx="741"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Taxation</a:t>
              </a:r>
            </a:p>
          </p:txBody>
        </p:sp>
      </p:grpSp>
      <p:grpSp>
        <p:nvGrpSpPr>
          <p:cNvPr id="3" name="Group 12"/>
          <p:cNvGrpSpPr>
            <a:grpSpLocks/>
          </p:cNvGrpSpPr>
          <p:nvPr/>
        </p:nvGrpSpPr>
        <p:grpSpPr bwMode="auto">
          <a:xfrm>
            <a:off x="3171825" y="2540007"/>
            <a:ext cx="3716338" cy="576264"/>
            <a:chOff x="1998" y="1600"/>
            <a:chExt cx="2341" cy="363"/>
          </a:xfrm>
        </p:grpSpPr>
        <p:sp>
          <p:nvSpPr>
            <p:cNvPr id="150542" name="AutoShape 13"/>
            <p:cNvSpPr>
              <a:spLocks noChangeArrowheads="1"/>
            </p:cNvSpPr>
            <p:nvPr/>
          </p:nvSpPr>
          <p:spPr bwMode="auto">
            <a:xfrm>
              <a:off x="1998" y="1600"/>
              <a:ext cx="2341" cy="363"/>
            </a:xfrm>
            <a:prstGeom prst="rightArrow">
              <a:avLst>
                <a:gd name="adj1" fmla="val 50000"/>
                <a:gd name="adj2" fmla="val 174182"/>
              </a:avLst>
            </a:prstGeom>
            <a:solidFill>
              <a:srgbClr val="0099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50543" name="Text Box 14"/>
            <p:cNvSpPr txBox="1">
              <a:spLocks noChangeArrowheads="1"/>
            </p:cNvSpPr>
            <p:nvPr/>
          </p:nvSpPr>
          <p:spPr bwMode="auto">
            <a:xfrm>
              <a:off x="2665" y="1655"/>
              <a:ext cx="741" cy="231"/>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Relief</a:t>
              </a:r>
            </a:p>
          </p:txBody>
        </p:sp>
      </p:grpSp>
      <p:sp>
        <p:nvSpPr>
          <p:cNvPr id="79887" name="Text Box 15"/>
          <p:cNvSpPr txBox="1">
            <a:spLocks noChangeArrowheads="1"/>
          </p:cNvSpPr>
          <p:nvPr/>
        </p:nvSpPr>
        <p:spPr bwMode="auto">
          <a:xfrm>
            <a:off x="6880225" y="2339975"/>
            <a:ext cx="2220913" cy="5191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a:solidFill>
                  <a:srgbClr val="CC0000"/>
                </a:solidFill>
                <a:effectLst>
                  <a:outerShdw blurRad="38100" dist="38100" dir="2700000" algn="tl">
                    <a:srgbClr val="C0C0C0"/>
                  </a:outerShdw>
                </a:effectLst>
                <a:latin typeface="Arial" charset="0"/>
              </a:rPr>
              <a:t>Last crops</a:t>
            </a:r>
          </a:p>
        </p:txBody>
      </p:sp>
      <p:sp>
        <p:nvSpPr>
          <p:cNvPr id="79888" name="Text Box 16"/>
          <p:cNvSpPr txBox="1">
            <a:spLocks noChangeArrowheads="1"/>
          </p:cNvSpPr>
          <p:nvPr/>
        </p:nvSpPr>
        <p:spPr bwMode="auto">
          <a:xfrm>
            <a:off x="6646863" y="2787650"/>
            <a:ext cx="2568575" cy="5191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800" b="1">
                <a:solidFill>
                  <a:srgbClr val="CC0000"/>
                </a:solidFill>
                <a:effectLst>
                  <a:outerShdw blurRad="38100" dist="38100" dir="2700000" algn="tl">
                    <a:srgbClr val="C0C0C0"/>
                  </a:outerShdw>
                </a:effectLst>
                <a:latin typeface="Arial" charset="0"/>
              </a:rPr>
              <a:t>Last Emperor</a:t>
            </a:r>
          </a:p>
        </p:txBody>
      </p:sp>
      <p:sp>
        <p:nvSpPr>
          <p:cNvPr id="79889" name="Rectangle 17"/>
          <p:cNvSpPr>
            <a:spLocks noChangeArrowheads="1"/>
          </p:cNvSpPr>
          <p:nvPr/>
        </p:nvSpPr>
        <p:spPr bwMode="auto">
          <a:xfrm>
            <a:off x="217488" y="319088"/>
            <a:ext cx="2859087" cy="1814512"/>
          </a:xfrm>
          <a:prstGeom prst="rect">
            <a:avLst/>
          </a:prstGeom>
          <a:solidFill>
            <a:srgbClr val="FF0000">
              <a:alpha val="30196"/>
            </a:srgbClr>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8" name="Rectangle 17"/>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0" presetClass="entr" presetSubtype="0" fill="hold" grpId="0" nodeType="afterEffect">
                                  <p:stCondLst>
                                    <p:cond delay="0"/>
                                  </p:stCondLst>
                                  <p:childTnLst>
                                    <p:set>
                                      <p:cBhvr>
                                        <p:cTn id="6" dur="1" fill="hold">
                                          <p:stCondLst>
                                            <p:cond delay="0"/>
                                          </p:stCondLst>
                                        </p:cTn>
                                        <p:tgtEl>
                                          <p:spTgt spid="79878"/>
                                        </p:tgtEl>
                                        <p:attrNameLst>
                                          <p:attrName>style.visibility</p:attrName>
                                        </p:attrNameLst>
                                      </p:cBhvr>
                                      <p:to>
                                        <p:strVal val="visible"/>
                                      </p:to>
                                    </p:set>
                                    <p:animEffect transition="in" filter="fade">
                                      <p:cBhvr>
                                        <p:cTn id="7" dur="2000"/>
                                        <p:tgtEl>
                                          <p:spTgt spid="79878"/>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79877"/>
                                        </p:tgtEl>
                                        <p:attrNameLst>
                                          <p:attrName>style.visibility</p:attrName>
                                        </p:attrNameLst>
                                      </p:cBhvr>
                                      <p:to>
                                        <p:strVal val="visible"/>
                                      </p:to>
                                    </p:set>
                                    <p:animEffect transition="in" filter="fade">
                                      <p:cBhvr>
                                        <p:cTn id="11" dur="2000"/>
                                        <p:tgtEl>
                                          <p:spTgt spid="7987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9889"/>
                                        </p:tgtEl>
                                        <p:attrNameLst>
                                          <p:attrName>style.visibility</p:attrName>
                                        </p:attrNameLst>
                                      </p:cBhvr>
                                      <p:to>
                                        <p:strVal val="visible"/>
                                      </p:to>
                                    </p:set>
                                    <p:animEffect transition="in" filter="fade">
                                      <p:cBhvr>
                                        <p:cTn id="16" dur="2000"/>
                                        <p:tgtEl>
                                          <p:spTgt spid="79889"/>
                                        </p:tgtEl>
                                      </p:cBhvr>
                                    </p:animEffect>
                                  </p:childTnLst>
                                </p:cTn>
                              </p:par>
                            </p:childTnLst>
                          </p:cTn>
                        </p:par>
                        <p:par>
                          <p:cTn id="17" fill="hold">
                            <p:stCondLst>
                              <p:cond delay="2000"/>
                            </p:stCondLst>
                            <p:childTnLst>
                              <p:par>
                                <p:cTn id="18" presetID="55"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strVal val="#ppt_w*0.70"/>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animEffect transition="in" filter="fade">
                                      <p:cBhvr>
                                        <p:cTn id="22" dur="1000"/>
                                        <p:tgtEl>
                                          <p:spTgt spid="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9879"/>
                                        </p:tgtEl>
                                        <p:attrNameLst>
                                          <p:attrName>style.visibility</p:attrName>
                                        </p:attrNameLst>
                                      </p:cBhvr>
                                      <p:to>
                                        <p:strVal val="visible"/>
                                      </p:to>
                                    </p:set>
                                    <p:animEffect transition="in" filter="fade">
                                      <p:cBhvr>
                                        <p:cTn id="25" dur="2000"/>
                                        <p:tgtEl>
                                          <p:spTgt spid="7987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875"/>
                                        </p:tgtEl>
                                        <p:attrNameLst>
                                          <p:attrName>style.visibility</p:attrName>
                                        </p:attrNameLst>
                                      </p:cBhvr>
                                      <p:to>
                                        <p:strVal val="visible"/>
                                      </p:to>
                                    </p:set>
                                    <p:animEffect transition="in" filter="fade">
                                      <p:cBhvr>
                                        <p:cTn id="30" dur="1000"/>
                                        <p:tgtEl>
                                          <p:spTgt spid="7987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9876"/>
                                        </p:tgtEl>
                                        <p:attrNameLst>
                                          <p:attrName>style.visibility</p:attrName>
                                        </p:attrNameLst>
                                      </p:cBhvr>
                                      <p:to>
                                        <p:strVal val="visible"/>
                                      </p:to>
                                    </p:set>
                                    <p:animEffect transition="in" filter="fade">
                                      <p:cBhvr>
                                        <p:cTn id="33" dur="1000"/>
                                        <p:tgtEl>
                                          <p:spTgt spid="7987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9880"/>
                                        </p:tgtEl>
                                        <p:attrNameLst>
                                          <p:attrName>style.visibility</p:attrName>
                                        </p:attrNameLst>
                                      </p:cBhvr>
                                      <p:to>
                                        <p:strVal val="visible"/>
                                      </p:to>
                                    </p:set>
                                    <p:animEffect transition="in" filter="fade">
                                      <p:cBhvr>
                                        <p:cTn id="38" dur="2000"/>
                                        <p:tgtEl>
                                          <p:spTgt spid="79880"/>
                                        </p:tgtEl>
                                      </p:cBhvr>
                                    </p:animEffect>
                                  </p:childTnLst>
                                </p:cTn>
                              </p:par>
                            </p:childTnLst>
                          </p:cTn>
                        </p:par>
                        <p:par>
                          <p:cTn id="39" fill="hold">
                            <p:stCondLst>
                              <p:cond delay="2000"/>
                            </p:stCondLst>
                            <p:childTnLst>
                              <p:par>
                                <p:cTn id="40" presetID="55"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1000" fill="hold"/>
                                        <p:tgtEl>
                                          <p:spTgt spid="3"/>
                                        </p:tgtEl>
                                        <p:attrNameLst>
                                          <p:attrName>ppt_w</p:attrName>
                                        </p:attrNameLst>
                                      </p:cBhvr>
                                      <p:tavLst>
                                        <p:tav tm="0">
                                          <p:val>
                                            <p:strVal val="#ppt_w*0.70"/>
                                          </p:val>
                                        </p:tav>
                                        <p:tav tm="100000">
                                          <p:val>
                                            <p:strVal val="#ppt_w"/>
                                          </p:val>
                                        </p:tav>
                                      </p:tavLst>
                                    </p:anim>
                                    <p:anim calcmode="lin" valueType="num">
                                      <p:cBhvr>
                                        <p:cTn id="43" dur="1000" fill="hold"/>
                                        <p:tgtEl>
                                          <p:spTgt spid="3"/>
                                        </p:tgtEl>
                                        <p:attrNameLst>
                                          <p:attrName>ppt_h</p:attrName>
                                        </p:attrNameLst>
                                      </p:cBhvr>
                                      <p:tavLst>
                                        <p:tav tm="0">
                                          <p:val>
                                            <p:strVal val="#ppt_h"/>
                                          </p:val>
                                        </p:tav>
                                        <p:tav tm="100000">
                                          <p:val>
                                            <p:strVal val="#ppt_h"/>
                                          </p:val>
                                        </p:tav>
                                      </p:tavLst>
                                    </p:anim>
                                    <p:animEffect transition="in" filter="fade">
                                      <p:cBhvr>
                                        <p:cTn id="44" dur="1000"/>
                                        <p:tgtEl>
                                          <p:spTgt spid="3"/>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79887"/>
                                        </p:tgtEl>
                                        <p:attrNameLst>
                                          <p:attrName>style.visibility</p:attrName>
                                        </p:attrNameLst>
                                      </p:cBhvr>
                                      <p:to>
                                        <p:strVal val="visible"/>
                                      </p:to>
                                    </p:set>
                                    <p:animEffect transition="in" filter="fade">
                                      <p:cBhvr>
                                        <p:cTn id="48" dur="2000"/>
                                        <p:tgtEl>
                                          <p:spTgt spid="7988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9888"/>
                                        </p:tgtEl>
                                        <p:attrNameLst>
                                          <p:attrName>style.visibility</p:attrName>
                                        </p:attrNameLst>
                                      </p:cBhvr>
                                      <p:to>
                                        <p:strVal val="visible"/>
                                      </p:to>
                                    </p:set>
                                    <p:animEffect transition="in" filter="fade">
                                      <p:cBhvr>
                                        <p:cTn id="51" dur="2000"/>
                                        <p:tgtEl>
                                          <p:spTgt spid="79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animBg="1"/>
      <p:bldP spid="79876" grpId="0" animBg="1"/>
      <p:bldP spid="79877" grpId="0" animBg="1"/>
      <p:bldP spid="79878" grpId="0"/>
      <p:bldP spid="79879" grpId="0"/>
      <p:bldP spid="79880" grpId="0" animBg="1"/>
      <p:bldP spid="79887" grpId="0"/>
      <p:bldP spid="79888" grpId="0"/>
      <p:bldP spid="7988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3r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81925" name="Text Box 5"/>
          <p:cNvSpPr txBox="1">
            <a:spLocks noChangeArrowheads="1"/>
          </p:cNvSpPr>
          <p:nvPr/>
        </p:nvSpPr>
        <p:spPr bwMode="auto">
          <a:xfrm>
            <a:off x="0" y="5122863"/>
            <a:ext cx="2460625"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Famine</a:t>
            </a:r>
          </a:p>
        </p:txBody>
      </p:sp>
      <p:sp>
        <p:nvSpPr>
          <p:cNvPr id="81926" name="Text Box 6"/>
          <p:cNvSpPr txBox="1">
            <a:spLocks noChangeArrowheads="1"/>
          </p:cNvSpPr>
          <p:nvPr/>
        </p:nvSpPr>
        <p:spPr bwMode="auto">
          <a:xfrm>
            <a:off x="100013" y="5851525"/>
            <a:ext cx="2060575"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A period of heavy taxation </a:t>
            </a:r>
          </a:p>
        </p:txBody>
      </p:sp>
      <p:sp>
        <p:nvSpPr>
          <p:cNvPr id="81929" name="Rectangle 9"/>
          <p:cNvSpPr>
            <a:spLocks noChangeArrowheads="1"/>
          </p:cNvSpPr>
          <p:nvPr/>
        </p:nvSpPr>
        <p:spPr bwMode="auto">
          <a:xfrm>
            <a:off x="639763" y="4737100"/>
            <a:ext cx="12001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24ys</a:t>
            </a:r>
          </a:p>
        </p:txBody>
      </p:sp>
      <p:sp>
        <p:nvSpPr>
          <p:cNvPr id="81931" name="Text Box 11"/>
          <p:cNvSpPr txBox="1">
            <a:spLocks noChangeArrowheads="1"/>
          </p:cNvSpPr>
          <p:nvPr/>
        </p:nvSpPr>
        <p:spPr bwMode="auto">
          <a:xfrm>
            <a:off x="4457700" y="1335088"/>
            <a:ext cx="3556000" cy="366712"/>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(The Savage Beast of Ausonia)</a:t>
            </a:r>
          </a:p>
        </p:txBody>
      </p:sp>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81925"/>
                                        </p:tgtEl>
                                        <p:attrNameLst>
                                          <p:attrName>style.visibility</p:attrName>
                                        </p:attrNameLst>
                                      </p:cBhvr>
                                      <p:to>
                                        <p:strVal val="visible"/>
                                      </p:to>
                                    </p:set>
                                    <p:anim calcmode="lin" valueType="num">
                                      <p:cBhvr>
                                        <p:cTn id="7" dur="1000" fill="hold"/>
                                        <p:tgtEl>
                                          <p:spTgt spid="81925"/>
                                        </p:tgtEl>
                                        <p:attrNameLst>
                                          <p:attrName>ppt_w</p:attrName>
                                        </p:attrNameLst>
                                      </p:cBhvr>
                                      <p:tavLst>
                                        <p:tav tm="0">
                                          <p:val>
                                            <p:strVal val="#ppt_w*0.70"/>
                                          </p:val>
                                        </p:tav>
                                        <p:tav tm="100000">
                                          <p:val>
                                            <p:strVal val="#ppt_w"/>
                                          </p:val>
                                        </p:tav>
                                      </p:tavLst>
                                    </p:anim>
                                    <p:anim calcmode="lin" valueType="num">
                                      <p:cBhvr>
                                        <p:cTn id="8" dur="1000" fill="hold"/>
                                        <p:tgtEl>
                                          <p:spTgt spid="81925"/>
                                        </p:tgtEl>
                                        <p:attrNameLst>
                                          <p:attrName>ppt_h</p:attrName>
                                        </p:attrNameLst>
                                      </p:cBhvr>
                                      <p:tavLst>
                                        <p:tav tm="0">
                                          <p:val>
                                            <p:strVal val="#ppt_h"/>
                                          </p:val>
                                        </p:tav>
                                        <p:tav tm="100000">
                                          <p:val>
                                            <p:strVal val="#ppt_h"/>
                                          </p:val>
                                        </p:tav>
                                      </p:tavLst>
                                    </p:anim>
                                    <p:animEffect transition="in" filter="fade">
                                      <p:cBhvr>
                                        <p:cTn id="9" dur="1000"/>
                                        <p:tgtEl>
                                          <p:spTgt spid="81925"/>
                                        </p:tgtEl>
                                      </p:cBhvr>
                                    </p:animEffect>
                                  </p:childTnLst>
                                </p:cTn>
                              </p:par>
                              <p:par>
                                <p:cTn id="10" presetID="8" presetClass="entr" presetSubtype="16" fill="hold" grpId="0" nodeType="withEffect">
                                  <p:stCondLst>
                                    <p:cond delay="0"/>
                                  </p:stCondLst>
                                  <p:childTnLst>
                                    <p:set>
                                      <p:cBhvr>
                                        <p:cTn id="11" dur="1" fill="hold">
                                          <p:stCondLst>
                                            <p:cond delay="0"/>
                                          </p:stCondLst>
                                        </p:cTn>
                                        <p:tgtEl>
                                          <p:spTgt spid="81926"/>
                                        </p:tgtEl>
                                        <p:attrNameLst>
                                          <p:attrName>style.visibility</p:attrName>
                                        </p:attrNameLst>
                                      </p:cBhvr>
                                      <p:to>
                                        <p:strVal val="visible"/>
                                      </p:to>
                                    </p:set>
                                    <p:animEffect transition="in" filter="diamond(in)">
                                      <p:cBhvr>
                                        <p:cTn id="12" dur="2000"/>
                                        <p:tgtEl>
                                          <p:spTgt spid="81926"/>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81929"/>
                                        </p:tgtEl>
                                        <p:attrNameLst>
                                          <p:attrName>style.visibility</p:attrName>
                                        </p:attrNameLst>
                                      </p:cBhvr>
                                      <p:to>
                                        <p:strVal val="visible"/>
                                      </p:to>
                                    </p:set>
                                    <p:anim calcmode="lin" valueType="num">
                                      <p:cBhvr>
                                        <p:cTn id="15" dur="2000" fill="hold"/>
                                        <p:tgtEl>
                                          <p:spTgt spid="81929"/>
                                        </p:tgtEl>
                                        <p:attrNameLst>
                                          <p:attrName>ppt_w</p:attrName>
                                        </p:attrNameLst>
                                      </p:cBhvr>
                                      <p:tavLst>
                                        <p:tav tm="0">
                                          <p:val>
                                            <p:strVal val="#ppt_w*0.70"/>
                                          </p:val>
                                        </p:tav>
                                        <p:tav tm="100000">
                                          <p:val>
                                            <p:strVal val="#ppt_w"/>
                                          </p:val>
                                        </p:tav>
                                      </p:tavLst>
                                    </p:anim>
                                    <p:anim calcmode="lin" valueType="num">
                                      <p:cBhvr>
                                        <p:cTn id="16" dur="2000" fill="hold"/>
                                        <p:tgtEl>
                                          <p:spTgt spid="81929"/>
                                        </p:tgtEl>
                                        <p:attrNameLst>
                                          <p:attrName>ppt_h</p:attrName>
                                        </p:attrNameLst>
                                      </p:cBhvr>
                                      <p:tavLst>
                                        <p:tav tm="0">
                                          <p:val>
                                            <p:strVal val="#ppt_h"/>
                                          </p:val>
                                        </p:tav>
                                        <p:tav tm="100000">
                                          <p:val>
                                            <p:strVal val="#ppt_h"/>
                                          </p:val>
                                        </p:tav>
                                      </p:tavLst>
                                    </p:anim>
                                    <p:animEffect transition="in" filter="fade">
                                      <p:cBhvr>
                                        <p:cTn id="17" dur="2000"/>
                                        <p:tgtEl>
                                          <p:spTgt spid="81929"/>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81931"/>
                                        </p:tgtEl>
                                        <p:attrNameLst>
                                          <p:attrName>style.visibility</p:attrName>
                                        </p:attrNameLst>
                                      </p:cBhvr>
                                      <p:to>
                                        <p:strVal val="visible"/>
                                      </p:to>
                                    </p:set>
                                    <p:anim calcmode="lin" valueType="num">
                                      <p:cBhvr>
                                        <p:cTn id="22" dur="1000" fill="hold"/>
                                        <p:tgtEl>
                                          <p:spTgt spid="81931"/>
                                        </p:tgtEl>
                                        <p:attrNameLst>
                                          <p:attrName>ppt_w</p:attrName>
                                        </p:attrNameLst>
                                      </p:cBhvr>
                                      <p:tavLst>
                                        <p:tav tm="0">
                                          <p:val>
                                            <p:fltVal val="0"/>
                                          </p:val>
                                        </p:tav>
                                        <p:tav tm="100000">
                                          <p:val>
                                            <p:strVal val="#ppt_w"/>
                                          </p:val>
                                        </p:tav>
                                      </p:tavLst>
                                    </p:anim>
                                    <p:anim calcmode="lin" valueType="num">
                                      <p:cBhvr>
                                        <p:cTn id="23" dur="1000" fill="hold"/>
                                        <p:tgtEl>
                                          <p:spTgt spid="819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p:bldP spid="81926" grpId="0"/>
      <p:bldP spid="81929" grpId="0"/>
      <p:bldP spid="819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blipFill>
            <a:blip r:embed="rId3" cstate="print"/>
            <a:tile tx="0" ty="0" sx="100000" sy="100000" flip="none" algn="tl"/>
          </a:blip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83970" name="Picture 2" descr="2nd Seal Emperors"/>
          <p:cNvPicPr>
            <a:picLocks noChangeAspect="1" noChangeArrowheads="1"/>
          </p:cNvPicPr>
          <p:nvPr/>
        </p:nvPicPr>
        <p:blipFill>
          <a:blip r:embed="rId4" cstate="print"/>
          <a:srcRect/>
          <a:stretch>
            <a:fillRect/>
          </a:stretch>
        </p:blipFill>
        <p:spPr bwMode="auto">
          <a:xfrm>
            <a:off x="192088" y="-209550"/>
            <a:ext cx="5652123" cy="38671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3971" name="Picture 3" descr="3rd Seal Emperors"/>
          <p:cNvPicPr>
            <a:picLocks noChangeAspect="1" noChangeArrowheads="1"/>
          </p:cNvPicPr>
          <p:nvPr/>
        </p:nvPicPr>
        <p:blipFill>
          <a:blip r:embed="rId5" cstate="print"/>
          <a:srcRect/>
          <a:stretch>
            <a:fillRect/>
          </a:stretch>
        </p:blipFill>
        <p:spPr bwMode="auto">
          <a:xfrm>
            <a:off x="2944813" y="2813050"/>
            <a:ext cx="5754191" cy="37782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descr="cap046.bmp"/>
          <p:cNvPicPr>
            <a:picLocks noChangeAspect="1"/>
          </p:cNvPicPr>
          <p:nvPr/>
        </p:nvPicPr>
        <p:blipFill>
          <a:blip r:embed="rId6" cstate="print"/>
          <a:stretch>
            <a:fillRect/>
          </a:stretch>
        </p:blipFill>
        <p:spPr>
          <a:xfrm>
            <a:off x="5943600" y="590550"/>
            <a:ext cx="3200400" cy="2400300"/>
          </a:xfrm>
          <a:prstGeom prst="rect">
            <a:avLst/>
          </a:prstGeom>
          <a:ln>
            <a:noFill/>
          </a:ln>
          <a:effectLst>
            <a:softEdge rad="635000"/>
          </a:effectLst>
        </p:spPr>
      </p:pic>
      <p:pic>
        <p:nvPicPr>
          <p:cNvPr id="6" name="Picture 5" descr="cap010.bmp"/>
          <p:cNvPicPr>
            <a:picLocks noChangeAspect="1"/>
          </p:cNvPicPr>
          <p:nvPr/>
        </p:nvPicPr>
        <p:blipFill>
          <a:blip r:embed="rId7" cstate="print"/>
          <a:stretch>
            <a:fillRect/>
          </a:stretch>
        </p:blipFill>
        <p:spPr>
          <a:xfrm>
            <a:off x="-152400" y="3600450"/>
            <a:ext cx="3632200" cy="2724150"/>
          </a:xfrm>
          <a:prstGeom prst="rect">
            <a:avLst/>
          </a:prstGeom>
          <a:ln>
            <a:noFill/>
          </a:ln>
          <a:effectLst>
            <a:softEdge rad="635000"/>
          </a:effectLst>
        </p:spPr>
      </p:pic>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3r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68963" name="Rectangle 3"/>
          <p:cNvSpPr>
            <a:spLocks noChangeArrowheads="1"/>
          </p:cNvSpPr>
          <p:nvPr/>
        </p:nvSpPr>
        <p:spPr bwMode="auto">
          <a:xfrm>
            <a:off x="5121275" y="1060450"/>
            <a:ext cx="3889375" cy="1349375"/>
          </a:xfrm>
          <a:prstGeom prst="rect">
            <a:avLst/>
          </a:prstGeom>
          <a:solidFill>
            <a:srgbClr val="F9C7B9"/>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8964" name="Rectangle 4"/>
          <p:cNvSpPr>
            <a:spLocks noChangeArrowheads="1"/>
          </p:cNvSpPr>
          <p:nvPr/>
        </p:nvSpPr>
        <p:spPr bwMode="auto">
          <a:xfrm>
            <a:off x="5102225" y="2411413"/>
            <a:ext cx="3889375" cy="1408112"/>
          </a:xfrm>
          <a:prstGeom prst="rect">
            <a:avLst/>
          </a:prstGeom>
          <a:solidFill>
            <a:srgbClr val="FFFFCC"/>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68965" name="Text Box 5"/>
          <p:cNvSpPr txBox="1">
            <a:spLocks noChangeArrowheads="1"/>
          </p:cNvSpPr>
          <p:nvPr/>
        </p:nvSpPr>
        <p:spPr bwMode="auto">
          <a:xfrm>
            <a:off x="0" y="5122863"/>
            <a:ext cx="2460625"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Famine</a:t>
            </a:r>
          </a:p>
        </p:txBody>
      </p:sp>
      <p:sp>
        <p:nvSpPr>
          <p:cNvPr id="153606" name="Text Box 6"/>
          <p:cNvSpPr txBox="1">
            <a:spLocks noChangeArrowheads="1"/>
          </p:cNvSpPr>
          <p:nvPr/>
        </p:nvSpPr>
        <p:spPr bwMode="auto">
          <a:xfrm>
            <a:off x="100013" y="5851525"/>
            <a:ext cx="2060575"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A period of heavy taxation </a:t>
            </a:r>
          </a:p>
        </p:txBody>
      </p:sp>
      <p:sp>
        <p:nvSpPr>
          <p:cNvPr id="168967" name="Text Box 7"/>
          <p:cNvSpPr txBox="1">
            <a:spLocks noChangeArrowheads="1"/>
          </p:cNvSpPr>
          <p:nvPr/>
        </p:nvSpPr>
        <p:spPr bwMode="auto">
          <a:xfrm>
            <a:off x="5122863" y="969967"/>
            <a:ext cx="4021137" cy="2862322"/>
          </a:xfrm>
          <a:prstGeom prst="rect">
            <a:avLst/>
          </a:prstGeom>
          <a:noFill/>
          <a:ln w="9525">
            <a:noFill/>
            <a:miter lim="800000"/>
            <a:headEnd/>
            <a:tailEnd/>
          </a:ln>
        </p:spPr>
        <p:txBody>
          <a:bodyPr>
            <a:spAutoFit/>
          </a:bodyPr>
          <a:lstStyle/>
          <a:p>
            <a:pPr fontAlgn="base">
              <a:spcBef>
                <a:spcPct val="50000"/>
              </a:spcBef>
              <a:spcAft>
                <a:spcPct val="0"/>
              </a:spcAft>
            </a:pPr>
            <a:r>
              <a:rPr lang="en-US" sz="2000" dirty="0">
                <a:solidFill>
                  <a:srgbClr val="000000"/>
                </a:solidFill>
                <a:latin typeface="Arial" charset="0"/>
              </a:rPr>
              <a:t>“The growing cost of the armed forces and the inflation which accompanied it compelled the emperors to increase existing taxes and to invent new ones. </a:t>
            </a:r>
            <a:r>
              <a:rPr lang="en-US" sz="2000" b="1" dirty="0">
                <a:solidFill>
                  <a:srgbClr val="000000"/>
                </a:solidFill>
                <a:latin typeface="Arial" charset="0"/>
              </a:rPr>
              <a:t>The spirit of the times was, moreover very susceptible to the message of Christianity, which made great advances.” </a:t>
            </a:r>
          </a:p>
        </p:txBody>
      </p:sp>
      <p:sp>
        <p:nvSpPr>
          <p:cNvPr id="168968" name="Text Box 8"/>
          <p:cNvSpPr txBox="1">
            <a:spLocks noChangeArrowheads="1"/>
          </p:cNvSpPr>
          <p:nvPr/>
        </p:nvSpPr>
        <p:spPr bwMode="auto">
          <a:xfrm>
            <a:off x="5951538" y="3802061"/>
            <a:ext cx="3074987" cy="366712"/>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33CC"/>
                </a:solidFill>
                <a:latin typeface="Arial" charset="0"/>
              </a:rPr>
              <a:t>Larousse History p.217-218</a:t>
            </a:r>
          </a:p>
        </p:txBody>
      </p:sp>
      <p:sp>
        <p:nvSpPr>
          <p:cNvPr id="153609" name="Rectangle 9"/>
          <p:cNvSpPr>
            <a:spLocks noChangeArrowheads="1"/>
          </p:cNvSpPr>
          <p:nvPr/>
        </p:nvSpPr>
        <p:spPr bwMode="auto">
          <a:xfrm>
            <a:off x="639763" y="4737100"/>
            <a:ext cx="12001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24ys</a:t>
            </a:r>
          </a:p>
        </p:txBody>
      </p:sp>
      <p:sp>
        <p:nvSpPr>
          <p:cNvPr id="10" name="Rectangle 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8963"/>
                                        </p:tgtEl>
                                        <p:attrNameLst>
                                          <p:attrName>style.visibility</p:attrName>
                                        </p:attrNameLst>
                                      </p:cBhvr>
                                      <p:to>
                                        <p:strVal val="visible"/>
                                      </p:to>
                                    </p:set>
                                    <p:animEffect transition="in" filter="fade">
                                      <p:cBhvr>
                                        <p:cTn id="7" dur="2000"/>
                                        <p:tgtEl>
                                          <p:spTgt spid="1689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8964"/>
                                        </p:tgtEl>
                                        <p:attrNameLst>
                                          <p:attrName>style.visibility</p:attrName>
                                        </p:attrNameLst>
                                      </p:cBhvr>
                                      <p:to>
                                        <p:strVal val="visible"/>
                                      </p:to>
                                    </p:set>
                                    <p:animEffect transition="in" filter="fade">
                                      <p:cBhvr>
                                        <p:cTn id="10" dur="2000"/>
                                        <p:tgtEl>
                                          <p:spTgt spid="16896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68967"/>
                                        </p:tgtEl>
                                        <p:attrNameLst>
                                          <p:attrName>style.visibility</p:attrName>
                                        </p:attrNameLst>
                                      </p:cBhvr>
                                      <p:to>
                                        <p:strVal val="visible"/>
                                      </p:to>
                                    </p:set>
                                    <p:animEffect transition="in" filter="fade">
                                      <p:cBhvr>
                                        <p:cTn id="14" dur="2000"/>
                                        <p:tgtEl>
                                          <p:spTgt spid="168967"/>
                                        </p:tgtEl>
                                      </p:cBhvr>
                                    </p:animEffect>
                                  </p:childTnLst>
                                </p:cTn>
                              </p:par>
                              <p:par>
                                <p:cTn id="15" presetID="5" presetClass="entr" presetSubtype="5" fill="hold" grpId="0" nodeType="withEffect">
                                  <p:stCondLst>
                                    <p:cond delay="0"/>
                                  </p:stCondLst>
                                  <p:childTnLst>
                                    <p:set>
                                      <p:cBhvr>
                                        <p:cTn id="16" dur="1" fill="hold">
                                          <p:stCondLst>
                                            <p:cond delay="0"/>
                                          </p:stCondLst>
                                        </p:cTn>
                                        <p:tgtEl>
                                          <p:spTgt spid="168968"/>
                                        </p:tgtEl>
                                        <p:attrNameLst>
                                          <p:attrName>style.visibility</p:attrName>
                                        </p:attrNameLst>
                                      </p:cBhvr>
                                      <p:to>
                                        <p:strVal val="visible"/>
                                      </p:to>
                                    </p:set>
                                    <p:animEffect transition="in" filter="checkerboard(down)">
                                      <p:cBhvr>
                                        <p:cTn id="17" dur="10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nimBg="1"/>
      <p:bldP spid="168964" grpId="0" animBg="1"/>
      <p:bldP spid="168967" grpId="0"/>
      <p:bldP spid="168968" grpId="0"/>
    </p:bldLst>
  </p:timing>
</p:sld>
</file>

<file path=ppt/theme/theme1.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653</TotalTime>
  <Words>1619</Words>
  <Application>Microsoft Office PowerPoint</Application>
  <PresentationFormat>On-screen Show (4:3)</PresentationFormat>
  <Paragraphs>223</Paragraphs>
  <Slides>23</Slides>
  <Notes>23</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1_Default Design</vt:lpstr>
      <vt:lpstr>2_Default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TAFESA - Adelaide North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Steve</cp:lastModifiedBy>
  <cp:revision>13</cp:revision>
  <dcterms:created xsi:type="dcterms:W3CDTF">2011-12-11T00:14:35Z</dcterms:created>
  <dcterms:modified xsi:type="dcterms:W3CDTF">2015-07-07T11:35:27Z</dcterms:modified>
</cp:coreProperties>
</file>