
<file path=[Content_Types].xml><?xml version="1.0" encoding="utf-8"?>
<Types xmlns="http://schemas.openxmlformats.org/package/2006/content-types">
  <Override PartName="/ppt/slideMasters/slideMaster3.xml" ContentType="application/vnd.openxmlformats-officedocument.presentationml.slideMaster+xml"/>
  <Override PartName="/ppt/slideLayouts/slideLayout39.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Layouts/slideLayout86.xml" ContentType="application/vnd.openxmlformats-officedocument.presentationml.slideLayout+xml"/>
  <Override PartName="/ppt/notesSlides/notesSlide2.xml" ContentType="application/vnd.openxmlformats-officedocument.presentationml.notesSlide+xml"/>
  <Override PartName="/ppt/slides/slide4.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46.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slideLayouts/slideLayout93.xml" ContentType="application/vnd.openxmlformats-officedocument.presentationml.slideLayout+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53.xml" ContentType="application/vnd.openxmlformats-officedocument.presentationml.slideLayout+xml"/>
  <Override PartName="/ppt/slideLayouts/slideLayout82.xml" ContentType="application/vnd.openxmlformats-officedocument.presentationml.slideLayout+xml"/>
  <Override PartName="/ppt/slideLayouts/slideLayout106.xml" ContentType="application/vnd.openxmlformats-officedocument.presentationml.slideLayout+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42.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theme/themeOverride1.xml" ContentType="application/vnd.openxmlformats-officedocument.themeOverride+xml"/>
  <Override PartName="/ppt/slides/slide10.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102.xml" ContentType="application/vnd.openxmlformats-officedocument.presentationml.slideLayout+xml"/>
  <Override PartName="/ppt/slideMasters/slideMaster8.xml" ContentType="application/vnd.openxmlformats-officedocument.presentationml.slideMaster+xml"/>
  <Override PartName="/ppt/notesSlides/notesSlide12.xml" ContentType="application/vnd.openxmlformats-officedocument.presentationml.notesSlide+xml"/>
  <Override PartName="/ppt/notesSlides/notesSlide7.xml" ContentType="application/vnd.openxmlformats-officedocument.presentationml.notesSlide+xml"/>
  <Override PartName="/ppt/slideMasters/slideMaster4.xml" ContentType="application/vnd.openxmlformats-officedocument.presentationml.slideMaster+xml"/>
  <Override PartName="/ppt/slides/slide9.xml" ContentType="application/vnd.openxmlformats-officedocument.presentationml.slide+xml"/>
  <Override PartName="/ppt/viewProps.xml" ContentType="application/vnd.openxmlformats-officedocument.presentationml.viewProps+xml"/>
  <Override PartName="/ppt/theme/theme6.xml" ContentType="application/vnd.openxmlformats-officedocument.theme+xml"/>
  <Override PartName="/ppt/slideLayouts/slideLayout69.xml" ContentType="application/vnd.openxmlformats-officedocument.presentationml.slideLayout+xml"/>
  <Override PartName="/ppt/slideLayouts/slideLayout87.xml" ContentType="application/vnd.openxmlformats-officedocument.presentationml.slideLayout+xml"/>
  <Override PartName="/ppt/slideLayouts/slideLayout98.xml" ContentType="application/vnd.openxmlformats-officedocument.presentationml.slideLayout+xml"/>
  <Override PartName="/ppt/theme/theme10.xml" ContentType="application/vnd.openxmlformats-officedocument.theme+xml"/>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58.xml" ContentType="application/vnd.openxmlformats-officedocument.presentationml.slideLayout+xml"/>
  <Override PartName="/ppt/slideLayouts/slideLayout76.xml" ContentType="application/vnd.openxmlformats-officedocument.presentationml.slideLayout+xml"/>
  <Override PartName="/ppt/notesSlides/notesSlide3.xml" ContentType="application/vnd.openxmlformats-officedocument.presentationml.notesSlide+xml"/>
  <Default Extension="png" ContentType="image/png"/>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Layouts/slideLayout65.xml" ContentType="application/vnd.openxmlformats-officedocument.presentationml.slideLayout+xml"/>
  <Override PartName="/ppt/slideLayouts/slideLayout83.xml" ContentType="application/vnd.openxmlformats-officedocument.presentationml.slideLayout+xml"/>
  <Override PartName="/ppt/slideLayouts/slideLayout94.xml" ContentType="application/vnd.openxmlformats-officedocument.presentationml.slideLayout+xml"/>
  <Override PartName="/ppt/slideLayouts/slideLayout107.xml" ContentType="application/vnd.openxmlformats-officedocument.presentationml.slideLayout+xml"/>
  <Override PartName="/ppt/slides/slide1.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72.xml" ContentType="application/vnd.openxmlformats-officedocument.presentationml.slideLayout+xml"/>
  <Override PartName="/ppt/slideLayouts/slideLayout90.xml" ContentType="application/vnd.openxmlformats-officedocument.presentationml.slideLayout+xml"/>
  <Override PartName="/ppt/presentation.xml" ContentType="application/vnd.openxmlformats-officedocument.presentationml.presentation.main+xml"/>
  <Override PartName="/ppt/slideLayouts/slideLayout14.xml" ContentType="application/vnd.openxmlformats-officedocument.presentationml.slideLayout+xml"/>
  <Override PartName="/ppt/slideLayouts/slideLayout32.xml" ContentType="application/vnd.openxmlformats-officedocument.presentationml.slideLayout+xml"/>
  <Override PartName="/ppt/slideLayouts/slideLayout61.xml" ContentType="application/vnd.openxmlformats-officedocument.presentationml.slideLayout+xml"/>
  <Override PartName="/ppt/slideLayouts/slideLayout103.xml" ContentType="application/vnd.openxmlformats-officedocument.presentationml.slideLayout+xml"/>
  <Override PartName="/ppt/theme/themeOverride2.xml" ContentType="application/vnd.openxmlformats-officedocument.themeOverride+xml"/>
  <Override PartName="/docProps/app.xml" ContentType="application/vnd.openxmlformats-officedocument.extended-properties+xml"/>
  <Override PartName="/ppt/slides/slide11.xml" ContentType="application/vnd.openxmlformats-officedocument.presentationml.slide+xml"/>
  <Override PartName="/ppt/slideLayouts/slideLayout21.xml" ContentType="application/vnd.openxmlformats-officedocument.presentationml.slideLayout+xml"/>
  <Override PartName="/ppt/slideLayouts/slideLayout50.xml" ContentType="application/vnd.openxmlformats-officedocument.presentationml.slideLayout+xml"/>
  <Override PartName="/ppt/slideLayouts/slideLayout110.xml" ContentType="application/vnd.openxmlformats-officedocument.presentationml.slideLayout+xml"/>
  <Override PartName="/ppt/notesSlides/notesSlide13.xml" ContentType="application/vnd.openxmlformats-officedocument.presentationml.notesSlide+xml"/>
  <Override PartName="/ppt/slideMasters/slideMaster9.xml" ContentType="application/vnd.openxmlformats-officedocument.presentationml.slideMaster+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slideMasters/slideMaster7.xml" ContentType="application/vnd.openxmlformats-officedocument.presentationml.slideMaster+xml"/>
  <Override PartName="/ppt/slideMasters/slideMaster10.xml" ContentType="application/vnd.openxmlformats-officedocument.presentationml.slideMaster+xml"/>
  <Override PartName="/ppt/slideLayouts/slideLayout99.xml" ContentType="application/vnd.openxmlformats-officedocument.presentationml.slideLayout+xml"/>
  <Override PartName="/ppt/theme/theme9.xml" ContentType="application/vnd.openxmlformats-officedocument.theme+xml"/>
  <Override PartName="/ppt/notesSlides/notesSlide6.xml" ContentType="application/vnd.openxmlformats-officedocument.presentationml.notesSlide+xml"/>
  <Override PartName="/ppt/slideMasters/slideMaster5.xml" ContentType="application/vnd.openxmlformats-officedocument.presentationml.slideMaster+xml"/>
  <Override PartName="/ppt/slides/slide8.xml" ContentType="application/vnd.openxmlformats-officedocument.presentationml.slide+xml"/>
  <Override PartName="/ppt/slideLayouts/slideLayout59.xml" ContentType="application/vnd.openxmlformats-officedocument.presentationml.slideLayout+xml"/>
  <Override PartName="/ppt/slideLayouts/slideLayout68.xml" ContentType="application/vnd.openxmlformats-officedocument.presentationml.slideLayout+xml"/>
  <Override PartName="/ppt/theme/theme7.xml" ContentType="application/vnd.openxmlformats-officedocument.theme+xml"/>
  <Override PartName="/ppt/slideLayouts/slideLayout79.xml" ContentType="application/vnd.openxmlformats-officedocument.presentationml.slideLayout+xml"/>
  <Override PartName="/ppt/slideLayouts/slideLayout88.xml" ContentType="application/vnd.openxmlformats-officedocument.presentationml.slideLayout+xml"/>
  <Override PartName="/ppt/slideLayouts/slideLayout97.xml" ContentType="application/vnd.openxmlformats-officedocument.presentationml.slideLayout+xml"/>
  <Override PartName="/ppt/theme/theme11.xml" ContentType="application/vnd.openxmlformats-officedocument.them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Layouts/slideLayout95.xml" ContentType="application/vnd.openxmlformats-officedocument.presentationml.slideLayout+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55.xml" ContentType="application/vnd.openxmlformats-officedocument.presentationml.slideLayout+xml"/>
  <Override PartName="/ppt/slideLayouts/slideLayout84.xml" ContentType="application/vnd.openxmlformats-officedocument.presentationml.slideLayout+xml"/>
  <Override PartName="/ppt/slideLayouts/slideLayout108.xml" ContentType="application/vnd.openxmlformats-officedocument.presentationml.slideLayout+xml"/>
  <Override PartName="/ppt/slides/slide2.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Override PartName="/ppt/slideLayouts/slideLayout91.xml" ContentType="application/vnd.openxmlformats-officedocument.presentationml.slideLayout+xml"/>
  <Override PartName="/ppt/theme/themeOverride3.xml" ContentType="application/vnd.openxmlformats-officedocument.themeOverride+xml"/>
  <Default Extension="rels" ContentType="application/vnd.openxmlformats-package.relationships+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slideLayouts/slideLayout80.xml" ContentType="application/vnd.openxmlformats-officedocument.presentationml.slideLayout+xml"/>
  <Override PartName="/ppt/slideLayouts/slideLayout104.xml" ContentType="application/vnd.openxmlformats-officedocument.presentationml.slideLayout+xml"/>
  <Override PartName="/ppt/slides/slide12.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notesSlides/notesSlide14.xml" ContentType="application/vnd.openxmlformats-officedocument.presentationml.notesSlide+xml"/>
  <Override PartName="/ppt/slideLayouts/slideLayout100.xml" ContentType="application/vnd.openxmlformats-officedocument.presentationml.slideLayout+xml"/>
  <Override PartName="/ppt/notesSlides/notesSlide9.xml" ContentType="application/vnd.openxmlformats-officedocument.presentationml.notesSlide+xml"/>
  <Override PartName="/ppt/slideMasters/slideMaster6.xml" ContentType="application/vnd.openxmlformats-officedocument.presentationml.slideMaster+xml"/>
  <Override PartName="/ppt/theme/theme8.xml" ContentType="application/vnd.openxmlformats-officedocument.theme+xml"/>
  <Override PartName="/ppt/slideLayouts/slideLayout89.xml" ContentType="application/vnd.openxmlformats-officedocument.presentationml.slideLayout+xml"/>
  <Override PartName="/ppt/notesSlides/notesSlide10.xml" ContentType="application/vnd.openxmlformats-officedocument.presentationml.notesSlide+xml"/>
  <Override PartName="/ppt/slides/slide7.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Layouts/slideLayout3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67.xml" ContentType="application/vnd.openxmlformats-officedocument.presentationml.slideLayout+xml"/>
  <Override PartName="/ppt/slideLayouts/slideLayout85.xml" ContentType="application/vnd.openxmlformats-officedocument.presentationml.slideLayout+xml"/>
  <Override PartName="/ppt/slideLayouts/slideLayout96.xml" ContentType="application/vnd.openxmlformats-officedocument.presentationml.slideLayout+xml"/>
  <Override PartName="/ppt/slideLayouts/slideLayout109.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slideLayouts/slideLayout74.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slideLayouts/slideLayout34.xml" ContentType="application/vnd.openxmlformats-officedocument.presentationml.slideLayout+xml"/>
  <Override PartName="/ppt/slideLayouts/slideLayout63.xml" ContentType="application/vnd.openxmlformats-officedocument.presentationml.slideLayout+xml"/>
  <Override PartName="/ppt/slideLayouts/slideLayout81.xml" ContentType="application/vnd.openxmlformats-officedocument.presentationml.slideLayout+xml"/>
  <Override PartName="/ppt/slideLayouts/slideLayout92.xml" ContentType="application/vnd.openxmlformats-officedocument.presentationml.slideLayout+xml"/>
  <Override PartName="/ppt/slideLayouts/slideLayout105.xml" ContentType="application/vnd.openxmlformats-officedocument.presentationml.slideLayout+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70.xml" ContentType="application/vnd.openxmlformats-officedocument.presentationml.slideLayout+xml"/>
  <Override PartName="/ppt/slideLayouts/slideLayout12.xml" ContentType="application/vnd.openxmlformats-officedocument.presentationml.slideLayout+xml"/>
  <Override PartName="/ppt/slideLayouts/slideLayout30.xml" ContentType="application/vnd.openxmlformats-officedocument.presentationml.slideLayout+xml"/>
  <Override PartName="/ppt/slideLayouts/slideLayout101.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696" r:id="rId4"/>
    <p:sldMasterId id="2147483708" r:id="rId5"/>
    <p:sldMasterId id="2147483720" r:id="rId6"/>
    <p:sldMasterId id="2147483744" r:id="rId7"/>
    <p:sldMasterId id="2147483756" r:id="rId8"/>
    <p:sldMasterId id="2147483768" r:id="rId9"/>
    <p:sldMasterId id="2147483780" r:id="rId10"/>
  </p:sldMasterIdLst>
  <p:notesMasterIdLst>
    <p:notesMasterId r:id="rId25"/>
  </p:notesMasterIdLst>
  <p:sldIdLst>
    <p:sldId id="257" r:id="rId11"/>
    <p:sldId id="279" r:id="rId12"/>
    <p:sldId id="280" r:id="rId13"/>
    <p:sldId id="262" r:id="rId14"/>
    <p:sldId id="281" r:id="rId15"/>
    <p:sldId id="278" r:id="rId16"/>
    <p:sldId id="266" r:id="rId17"/>
    <p:sldId id="267" r:id="rId18"/>
    <p:sldId id="268" r:id="rId19"/>
    <p:sldId id="269" r:id="rId20"/>
    <p:sldId id="276" r:id="rId21"/>
    <p:sldId id="271" r:id="rId22"/>
    <p:sldId id="272" r:id="rId23"/>
    <p:sldId id="261"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66"/>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8505" autoAdjust="0"/>
  </p:normalViewPr>
  <p:slideViewPr>
    <p:cSldViewPr snapToGrid="0">
      <p:cViewPr>
        <p:scale>
          <a:sx n="60" d="100"/>
          <a:sy n="60" d="100"/>
        </p:scale>
        <p:origin x="-1026" y="-19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1.xml"/><Relationship Id="rId7" Type="http://schemas.openxmlformats.org/officeDocument/2006/relationships/slideMaster" Target="slideMasters/slideMaster7.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1.xml"/><Relationship Id="rId24" Type="http://schemas.openxmlformats.org/officeDocument/2006/relationships/slide" Target="slides/slide14.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theme" Target="theme/theme1.xml"/><Relationship Id="rId10" Type="http://schemas.openxmlformats.org/officeDocument/2006/relationships/slideMaster" Target="slideMasters/slideMaster10.xml"/><Relationship Id="rId19" Type="http://schemas.openxmlformats.org/officeDocument/2006/relationships/slide" Target="slides/slide9.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778806B-1372-4F07-AE2B-BD419C02F6B5}" type="datetimeFigureOut">
              <a:rPr lang="en-AU" smtClean="0"/>
              <a:pPr/>
              <a:t>11/07/2015</a:t>
            </a:fld>
            <a:endParaRPr lang="en-AU"/>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B47223F-EF4E-48E1-BEA4-67681E2DEDD7}" type="slidenum">
              <a:rPr lang="en-AU" smtClean="0"/>
              <a:pPr/>
              <a:t>‹#›</a:t>
            </a:fld>
            <a:endParaRPr lang="en-A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4" name="Rectangle 7"/>
          <p:cNvSpPr>
            <a:spLocks noGrp="1" noChangeArrowheads="1"/>
          </p:cNvSpPr>
          <p:nvPr>
            <p:ph type="sldNum" sz="quarter" idx="5"/>
          </p:nvPr>
        </p:nvSpPr>
        <p:spPr>
          <a:noFill/>
        </p:spPr>
        <p:txBody>
          <a:bodyPr/>
          <a:lstStyle/>
          <a:p>
            <a:fld id="{FA24E08E-18D8-4A31-876C-CD868E65FFFA}" type="slidenum">
              <a:rPr lang="en-US" smtClean="0">
                <a:solidFill>
                  <a:prstClr val="black"/>
                </a:solidFill>
              </a:rPr>
              <a:pPr/>
              <a:t>1</a:t>
            </a:fld>
            <a:endParaRPr lang="en-US" smtClean="0">
              <a:solidFill>
                <a:prstClr val="black"/>
              </a:solidFill>
            </a:endParaRPr>
          </a:p>
        </p:txBody>
      </p:sp>
      <p:sp>
        <p:nvSpPr>
          <p:cNvPr id="274435" name="Rectangle 2"/>
          <p:cNvSpPr>
            <a:spLocks noGrp="1" noRot="1" noChangeAspect="1" noChangeArrowheads="1" noTextEdit="1"/>
          </p:cNvSpPr>
          <p:nvPr>
            <p:ph type="sldImg"/>
          </p:nvPr>
        </p:nvSpPr>
        <p:spPr>
          <a:ln/>
        </p:spPr>
      </p:sp>
      <p:sp>
        <p:nvSpPr>
          <p:cNvPr id="274436" name="Rectangle 3"/>
          <p:cNvSpPr>
            <a:spLocks noGrp="1" noChangeArrowheads="1"/>
          </p:cNvSpPr>
          <p:nvPr>
            <p:ph type="body" idx="1"/>
          </p:nvPr>
        </p:nvSpPr>
        <p:spPr>
          <a:noFill/>
          <a:ln/>
        </p:spPr>
        <p:txBody>
          <a:bodyPr/>
          <a:lstStyle/>
          <a:p>
            <a:pPr eaLnBrk="1" hangingPunct="1"/>
            <a:endParaRPr lang="en-AU"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hdr" sz="quarter"/>
          </p:nvPr>
        </p:nvSpPr>
        <p:spPr>
          <a:noFill/>
        </p:spPr>
        <p:txBody>
          <a:bodyPr/>
          <a:lstStyle/>
          <a:p>
            <a:r>
              <a:rPr lang="en-US" smtClean="0">
                <a:solidFill>
                  <a:prstClr val="black"/>
                </a:solidFill>
              </a:rPr>
              <a:t>Trumpets of the Apocalype</a:t>
            </a:r>
          </a:p>
        </p:txBody>
      </p:sp>
      <p:sp>
        <p:nvSpPr>
          <p:cNvPr id="47107" name="Rectangle 6"/>
          <p:cNvSpPr>
            <a:spLocks noGrp="1" noChangeArrowheads="1"/>
          </p:cNvSpPr>
          <p:nvPr>
            <p:ph type="ftr" sz="quarter" idx="4"/>
          </p:nvPr>
        </p:nvSpPr>
        <p:spPr>
          <a:noFill/>
        </p:spPr>
        <p:txBody>
          <a:bodyPr/>
          <a:lstStyle/>
          <a:p>
            <a:r>
              <a:rPr lang="en-US" smtClean="0">
                <a:solidFill>
                  <a:prstClr val="black"/>
                </a:solidFill>
              </a:rPr>
              <a:t>Pinjara - Steve hornhardt</a:t>
            </a:r>
          </a:p>
        </p:txBody>
      </p:sp>
      <p:sp>
        <p:nvSpPr>
          <p:cNvPr id="47108" name="Rectangle 7"/>
          <p:cNvSpPr>
            <a:spLocks noGrp="1" noChangeArrowheads="1"/>
          </p:cNvSpPr>
          <p:nvPr>
            <p:ph type="sldNum" sz="quarter" idx="5"/>
          </p:nvPr>
        </p:nvSpPr>
        <p:spPr>
          <a:noFill/>
        </p:spPr>
        <p:txBody>
          <a:bodyPr/>
          <a:lstStyle/>
          <a:p>
            <a:fld id="{D80780B2-2061-4E43-97CB-539A7B3785C1}" type="slidenum">
              <a:rPr lang="en-US" smtClean="0">
                <a:solidFill>
                  <a:prstClr val="black"/>
                </a:solidFill>
              </a:rPr>
              <a:pPr/>
              <a:t>10</a:t>
            </a:fld>
            <a:endParaRPr lang="en-US" smtClean="0">
              <a:solidFill>
                <a:prstClr val="black"/>
              </a:solidFill>
            </a:endParaRPr>
          </a:p>
        </p:txBody>
      </p:sp>
      <p:sp>
        <p:nvSpPr>
          <p:cNvPr id="47109" name="Rectangle 2"/>
          <p:cNvSpPr>
            <a:spLocks noGrp="1" noRot="1" noChangeAspect="1" noChangeArrowheads="1" noTextEdit="1"/>
          </p:cNvSpPr>
          <p:nvPr>
            <p:ph type="sldImg"/>
          </p:nvPr>
        </p:nvSpPr>
        <p:spPr>
          <a:ln/>
        </p:spPr>
      </p:sp>
      <p:sp>
        <p:nvSpPr>
          <p:cNvPr id="47110" name="Rectangle 3"/>
          <p:cNvSpPr>
            <a:spLocks noGrp="1" noChangeArrowheads="1"/>
          </p:cNvSpPr>
          <p:nvPr>
            <p:ph type="body" idx="1"/>
          </p:nvPr>
        </p:nvSpPr>
        <p:spPr>
          <a:xfrm>
            <a:off x="915116" y="4342754"/>
            <a:ext cx="5027769" cy="4115123"/>
          </a:xfrm>
          <a:noFill/>
          <a:ln/>
        </p:spPr>
        <p:txBody>
          <a:bodyPr/>
          <a:lstStyle/>
          <a:p>
            <a:pPr eaLnBrk="1" hangingPunct="1"/>
            <a:r>
              <a:rPr lang="en-US" sz="2400" smtClean="0"/>
              <a:t>The 1</a:t>
            </a:r>
            <a:r>
              <a:rPr lang="en-US" sz="2400" baseline="30000" smtClean="0"/>
              <a:t>st</a:t>
            </a:r>
            <a:r>
              <a:rPr lang="en-US" sz="2400" smtClean="0"/>
              <a:t> Trumpet was characterized by:</a:t>
            </a:r>
          </a:p>
          <a:p>
            <a:pPr lvl="1" eaLnBrk="1" hangingPunct="1">
              <a:buFontTx/>
              <a:buChar char="•"/>
            </a:pPr>
            <a:r>
              <a:rPr lang="en-US" sz="2400" smtClean="0"/>
              <a:t>Hail mingled with blood being cast upon the earth</a:t>
            </a:r>
          </a:p>
          <a:p>
            <a:pPr lvl="1" eaLnBrk="1" hangingPunct="1">
              <a:buFontTx/>
              <a:buChar char="•"/>
            </a:pPr>
            <a:r>
              <a:rPr lang="en-US" sz="2400" smtClean="0"/>
              <a:t>It resulted in a third part of the trees and grass being burnt up.</a:t>
            </a:r>
            <a:endParaRPr lang="en-CA" sz="2400"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p>
            <a:fld id="{E8371994-D131-447A-BFC6-24BEE195F631}" type="slidenum">
              <a:rPr lang="en-US">
                <a:solidFill>
                  <a:prstClr val="black"/>
                </a:solidFill>
              </a:rPr>
              <a:pPr/>
              <a:t>11</a:t>
            </a:fld>
            <a:endParaRPr lang="en-US">
              <a:solidFill>
                <a:prstClr val="black"/>
              </a:solidFill>
            </a:endParaRPr>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xfrm>
            <a:off x="915116" y="4342754"/>
            <a:ext cx="5027769" cy="4115123"/>
          </a:xfrm>
          <a:noFill/>
          <a:ln/>
        </p:spPr>
        <p:txBody>
          <a:bodyPr/>
          <a:lstStyle/>
          <a:p>
            <a:pPr eaLnBrk="1" hangingPunct="1"/>
            <a:r>
              <a:rPr lang="en-US" sz="2000" smtClean="0"/>
              <a:t>The first four trumpets would effect the LATIN THIRD of the Roman Empire</a:t>
            </a:r>
          </a:p>
          <a:p>
            <a:pPr lvl="1" eaLnBrk="1" hangingPunct="1">
              <a:buFontTx/>
              <a:buChar char="•"/>
            </a:pPr>
            <a:r>
              <a:rPr lang="en-US" sz="2000" smtClean="0"/>
              <a:t>Constantine had divided the empire up under his three sons</a:t>
            </a:r>
          </a:p>
          <a:p>
            <a:pPr lvl="1" eaLnBrk="1" hangingPunct="1">
              <a:buFontTx/>
              <a:buChar char="•"/>
            </a:pPr>
            <a:r>
              <a:rPr lang="en-US" sz="2000" smtClean="0"/>
              <a:t>The Latin Third was left vulnerable after he moved his capital to Constantinople</a:t>
            </a:r>
          </a:p>
          <a:p>
            <a:pPr lvl="1" eaLnBrk="1" hangingPunct="1">
              <a:buFontTx/>
              <a:buChar char="•"/>
            </a:pPr>
            <a:r>
              <a:rPr lang="en-US" sz="2000" smtClean="0"/>
              <a:t>Aleric led the first wave of Barbarian Invasions</a:t>
            </a:r>
          </a:p>
          <a:p>
            <a:pPr lvl="1" eaLnBrk="1" hangingPunct="1">
              <a:buFontTx/>
              <a:buChar char="•"/>
            </a:pPr>
            <a:r>
              <a:rPr lang="en-US" sz="2000" smtClean="0"/>
              <a:t>He crossed the Danube in 395</a:t>
            </a:r>
          </a:p>
          <a:p>
            <a:pPr lvl="1" eaLnBrk="1" hangingPunct="1">
              <a:buFontTx/>
              <a:buChar char="•"/>
            </a:pPr>
            <a:r>
              <a:rPr lang="en-US" sz="2000" smtClean="0"/>
              <a:t>In 402 he crossed the Alps and marched in to Italy</a:t>
            </a:r>
            <a:endParaRPr lang="en-CA" sz="2000"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p>
            <a:fld id="{2681BD5A-4DE5-433B-81D0-3684DBEBA4F2}" type="slidenum">
              <a:rPr lang="en-US">
                <a:solidFill>
                  <a:prstClr val="black"/>
                </a:solidFill>
              </a:rPr>
              <a:pPr/>
              <a:t>12</a:t>
            </a:fld>
            <a:endParaRPr lang="en-US">
              <a:solidFill>
                <a:prstClr val="black"/>
              </a:solidFill>
            </a:endParaRPr>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xfrm>
            <a:off x="915116" y="4342754"/>
            <a:ext cx="5027769" cy="4115123"/>
          </a:xfrm>
          <a:noFill/>
          <a:ln/>
        </p:spPr>
        <p:txBody>
          <a:bodyPr/>
          <a:lstStyle/>
          <a:p>
            <a:pPr eaLnBrk="1" hangingPunct="1">
              <a:buFontTx/>
              <a:buChar char="•"/>
            </a:pPr>
            <a:r>
              <a:rPr lang="en-US" sz="2100" smtClean="0"/>
              <a:t>In the year 410 he took the city of Rome</a:t>
            </a:r>
          </a:p>
          <a:p>
            <a:pPr eaLnBrk="1" hangingPunct="1">
              <a:buFontTx/>
              <a:buChar char="•"/>
            </a:pPr>
            <a:r>
              <a:rPr lang="en-US" sz="2100" smtClean="0"/>
              <a:t>It had not seen the sight of a non-Roman invader for 618 years (since its foundation)</a:t>
            </a:r>
          </a:p>
          <a:p>
            <a:pPr eaLnBrk="1" hangingPunct="1">
              <a:buFontTx/>
              <a:buChar char="•"/>
            </a:pPr>
            <a:r>
              <a:rPr lang="en-US" sz="2100" smtClean="0"/>
              <a:t>This was the first in a wave of Trumpet judgments that would ultimately result in the collapse of Rome</a:t>
            </a:r>
          </a:p>
          <a:p>
            <a:pPr eaLnBrk="1" hangingPunct="1">
              <a:buFontTx/>
              <a:buChar char="•"/>
            </a:pPr>
            <a:r>
              <a:rPr lang="en-US" sz="2100" smtClean="0"/>
              <a:t>Gibbon records for us the “awakening of Rome by the Gothic Trumpet”</a:t>
            </a:r>
          </a:p>
          <a:p>
            <a:pPr eaLnBrk="1" hangingPunct="1"/>
            <a:endParaRPr lang="en-US" sz="1400"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hdr" sz="quarter"/>
          </p:nvPr>
        </p:nvSpPr>
        <p:spPr>
          <a:noFill/>
        </p:spPr>
        <p:txBody>
          <a:bodyPr/>
          <a:lstStyle/>
          <a:p>
            <a:r>
              <a:rPr lang="en-US" smtClean="0">
                <a:solidFill>
                  <a:prstClr val="black"/>
                </a:solidFill>
              </a:rPr>
              <a:t>Trumpets of the Apocalype</a:t>
            </a:r>
          </a:p>
        </p:txBody>
      </p:sp>
      <p:sp>
        <p:nvSpPr>
          <p:cNvPr id="50179" name="Rectangle 6"/>
          <p:cNvSpPr>
            <a:spLocks noGrp="1" noChangeArrowheads="1"/>
          </p:cNvSpPr>
          <p:nvPr>
            <p:ph type="ftr" sz="quarter" idx="4"/>
          </p:nvPr>
        </p:nvSpPr>
        <p:spPr>
          <a:noFill/>
        </p:spPr>
        <p:txBody>
          <a:bodyPr/>
          <a:lstStyle/>
          <a:p>
            <a:r>
              <a:rPr lang="en-US" smtClean="0">
                <a:solidFill>
                  <a:prstClr val="black"/>
                </a:solidFill>
              </a:rPr>
              <a:t>Pinjara - Steve hornhardt</a:t>
            </a:r>
          </a:p>
        </p:txBody>
      </p:sp>
      <p:sp>
        <p:nvSpPr>
          <p:cNvPr id="50180" name="Rectangle 7"/>
          <p:cNvSpPr>
            <a:spLocks noGrp="1" noChangeArrowheads="1"/>
          </p:cNvSpPr>
          <p:nvPr>
            <p:ph type="sldNum" sz="quarter" idx="5"/>
          </p:nvPr>
        </p:nvSpPr>
        <p:spPr>
          <a:noFill/>
        </p:spPr>
        <p:txBody>
          <a:bodyPr/>
          <a:lstStyle/>
          <a:p>
            <a:fld id="{FD498A9C-C28F-4E22-A943-60589CDDD9F4}" type="slidenum">
              <a:rPr lang="en-US" smtClean="0">
                <a:solidFill>
                  <a:prstClr val="black"/>
                </a:solidFill>
              </a:rPr>
              <a:pPr/>
              <a:t>13</a:t>
            </a:fld>
            <a:endParaRPr lang="en-US" smtClean="0">
              <a:solidFill>
                <a:prstClr val="black"/>
              </a:solidFill>
            </a:endParaRPr>
          </a:p>
        </p:txBody>
      </p:sp>
      <p:sp>
        <p:nvSpPr>
          <p:cNvPr id="50181" name="Rectangle 2"/>
          <p:cNvSpPr>
            <a:spLocks noGrp="1" noRot="1" noChangeAspect="1" noChangeArrowheads="1" noTextEdit="1"/>
          </p:cNvSpPr>
          <p:nvPr>
            <p:ph type="sldImg"/>
          </p:nvPr>
        </p:nvSpPr>
        <p:spPr>
          <a:ln/>
        </p:spPr>
      </p:sp>
      <p:sp>
        <p:nvSpPr>
          <p:cNvPr id="50182" name="Rectangle 3"/>
          <p:cNvSpPr>
            <a:spLocks noGrp="1" noChangeArrowheads="1"/>
          </p:cNvSpPr>
          <p:nvPr>
            <p:ph type="body" idx="1"/>
          </p:nvPr>
        </p:nvSpPr>
        <p:spPr>
          <a:xfrm>
            <a:off x="915116" y="4342754"/>
            <a:ext cx="5027769" cy="4115123"/>
          </a:xfrm>
          <a:noFill/>
          <a:ln/>
        </p:spPr>
        <p:txBody>
          <a:bodyPr/>
          <a:lstStyle/>
          <a:p>
            <a:pPr eaLnBrk="1" hangingPunct="1"/>
            <a:r>
              <a:rPr lang="en-US" sz="1800" dirty="0" smtClean="0"/>
              <a:t>Rome was conquered by Odoacer, a Gothic king.</a:t>
            </a:r>
          </a:p>
          <a:p>
            <a:pPr lvl="1" eaLnBrk="1" hangingPunct="1">
              <a:buFontTx/>
              <a:buChar char="•"/>
            </a:pPr>
            <a:r>
              <a:rPr lang="en-US" sz="1800" dirty="0" smtClean="0"/>
              <a:t>Odoacer forced the last Emperor Romulus </a:t>
            </a:r>
            <a:r>
              <a:rPr lang="en-US" sz="1800" dirty="0" err="1" smtClean="0"/>
              <a:t>Augustulus</a:t>
            </a:r>
            <a:r>
              <a:rPr lang="en-US" sz="1800" dirty="0" smtClean="0"/>
              <a:t> to resign</a:t>
            </a:r>
          </a:p>
          <a:p>
            <a:pPr lvl="1" eaLnBrk="1" hangingPunct="1">
              <a:buFontTx/>
              <a:buChar char="•"/>
            </a:pPr>
            <a:r>
              <a:rPr lang="en-US" sz="1800" dirty="0" smtClean="0"/>
              <a:t>When he took the throne he sent the Imperial Ensigns back to Constantinople</a:t>
            </a:r>
          </a:p>
          <a:p>
            <a:pPr lvl="1" eaLnBrk="1" hangingPunct="1">
              <a:buFontTx/>
              <a:buChar char="•"/>
            </a:pPr>
            <a:r>
              <a:rPr lang="en-US" sz="1800" dirty="0" smtClean="0"/>
              <a:t>The senate of Rome informed the Emperor Zeno in Byzantium they were no longer in need of them, and that he was now the sole Roman Emperor as the empire had ceased to exist in the Latin Third.</a:t>
            </a:r>
          </a:p>
          <a:p>
            <a:pPr lvl="1" eaLnBrk="1" hangingPunct="1">
              <a:buFontTx/>
              <a:buChar char="•"/>
            </a:pPr>
            <a:r>
              <a:rPr lang="en-US" sz="1800" dirty="0" smtClean="0"/>
              <a:t>The Imperial Empire was eclipsed in 482.</a:t>
            </a:r>
          </a:p>
          <a:p>
            <a:pPr lvl="1" eaLnBrk="1" hangingPunct="1">
              <a:buFontTx/>
              <a:buChar char="•"/>
            </a:pPr>
            <a:r>
              <a:rPr lang="en-US" sz="1800" dirty="0" smtClean="0"/>
              <a:t>Odoacer, was replaced by Theodoric who established the Kingdom of the Goths.</a:t>
            </a:r>
            <a:endParaRPr lang="en-CA" dirty="0"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AU"/>
          </a:p>
        </p:txBody>
      </p:sp>
      <p:sp>
        <p:nvSpPr>
          <p:cNvPr id="4" name="Header Placeholder 3"/>
          <p:cNvSpPr>
            <a:spLocks noGrp="1"/>
          </p:cNvSpPr>
          <p:nvPr>
            <p:ph type="hdr" sz="quarter" idx="10"/>
          </p:nvPr>
        </p:nvSpPr>
        <p:spPr/>
        <p:txBody>
          <a:bodyPr/>
          <a:lstStyle/>
          <a:p>
            <a:pPr>
              <a:defRPr/>
            </a:pPr>
            <a:r>
              <a:rPr lang="en-US" smtClean="0">
                <a:solidFill>
                  <a:prstClr val="black"/>
                </a:solidFill>
              </a:rPr>
              <a:t>Trumpets of the Apocalype</a:t>
            </a:r>
            <a:endParaRPr lang="en-US">
              <a:solidFill>
                <a:prstClr val="black"/>
              </a:solidFill>
            </a:endParaRPr>
          </a:p>
        </p:txBody>
      </p:sp>
      <p:sp>
        <p:nvSpPr>
          <p:cNvPr id="5" name="Footer Placeholder 4"/>
          <p:cNvSpPr>
            <a:spLocks noGrp="1"/>
          </p:cNvSpPr>
          <p:nvPr>
            <p:ph type="ftr" sz="quarter" idx="11"/>
          </p:nvPr>
        </p:nvSpPr>
        <p:spPr/>
        <p:txBody>
          <a:bodyPr/>
          <a:lstStyle/>
          <a:p>
            <a:pPr>
              <a:defRPr/>
            </a:pPr>
            <a:r>
              <a:rPr lang="en-US" smtClean="0">
                <a:solidFill>
                  <a:prstClr val="black"/>
                </a:solidFill>
              </a:rPr>
              <a:t>Pinjara - Steve hornhardt</a:t>
            </a:r>
            <a:endParaRPr lang="en-US">
              <a:solidFill>
                <a:prstClr val="black"/>
              </a:solidFill>
            </a:endParaRPr>
          </a:p>
        </p:txBody>
      </p:sp>
      <p:sp>
        <p:nvSpPr>
          <p:cNvPr id="6" name="Slide Number Placeholder 5"/>
          <p:cNvSpPr>
            <a:spLocks noGrp="1"/>
          </p:cNvSpPr>
          <p:nvPr>
            <p:ph type="sldNum" sz="quarter" idx="12"/>
          </p:nvPr>
        </p:nvSpPr>
        <p:spPr/>
        <p:txBody>
          <a:bodyPr/>
          <a:lstStyle/>
          <a:p>
            <a:pPr>
              <a:defRPr/>
            </a:pPr>
            <a:fld id="{9D2C6631-F39B-460F-9BA0-E3D97C33B5D2}" type="slidenum">
              <a:rPr lang="en-US" smtClean="0">
                <a:solidFill>
                  <a:prstClr val="black"/>
                </a:solidFill>
              </a:rPr>
              <a:pPr>
                <a:defRPr/>
              </a:pPr>
              <a:t>14</a:t>
            </a:fld>
            <a:endParaRPr lang="en-US">
              <a:solidFill>
                <a:prstClr val="black"/>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Slide Image Placeholder 1"/>
          <p:cNvSpPr>
            <a:spLocks noGrp="1" noRot="1" noChangeAspect="1" noTextEdit="1"/>
          </p:cNvSpPr>
          <p:nvPr>
            <p:ph type="sldImg"/>
          </p:nvPr>
        </p:nvSpPr>
        <p:spPr>
          <a:xfrm>
            <a:off x="1143000" y="685800"/>
            <a:ext cx="4572000" cy="3429000"/>
          </a:xfrm>
          <a:ln/>
        </p:spPr>
      </p:sp>
      <p:sp>
        <p:nvSpPr>
          <p:cNvPr id="195587" name="Notes Placeholder 2"/>
          <p:cNvSpPr>
            <a:spLocks noGrp="1"/>
          </p:cNvSpPr>
          <p:nvPr>
            <p:ph type="body" idx="1"/>
          </p:nvPr>
        </p:nvSpPr>
        <p:spPr>
          <a:noFill/>
          <a:ln/>
        </p:spPr>
        <p:txBody>
          <a:bodyPr/>
          <a:lstStyle/>
          <a:p>
            <a:pPr eaLnBrk="1" hangingPunct="1"/>
            <a:endParaRPr lang="en-AU" smtClean="0"/>
          </a:p>
        </p:txBody>
      </p:sp>
      <p:sp>
        <p:nvSpPr>
          <p:cNvPr id="195588" name="Slide Number Placeholder 3"/>
          <p:cNvSpPr>
            <a:spLocks noGrp="1"/>
          </p:cNvSpPr>
          <p:nvPr>
            <p:ph type="sldNum" sz="quarter" idx="5"/>
          </p:nvPr>
        </p:nvSpPr>
        <p:spPr>
          <a:noFill/>
        </p:spPr>
        <p:txBody>
          <a:bodyPr/>
          <a:lstStyle/>
          <a:p>
            <a:fld id="{DBE8676E-117C-4AB3-AEA8-F8631C006276}" type="slidenum">
              <a:rPr lang="en-US">
                <a:solidFill>
                  <a:prstClr val="black"/>
                </a:solidFill>
              </a:rPr>
              <a:pPr/>
              <a:t>2</a:t>
            </a:fld>
            <a:endParaRPr lang="en-US">
              <a:solidFill>
                <a:prstClr val="black"/>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p>
            <a:fld id="{A50040E0-520E-445C-9BB1-C43A0F8CFC88}" type="slidenum">
              <a:rPr lang="en-US">
                <a:solidFill>
                  <a:prstClr val="black"/>
                </a:solidFill>
              </a:rPr>
              <a:pPr/>
              <a:t>3</a:t>
            </a:fld>
            <a:endParaRPr lang="en-US">
              <a:solidFill>
                <a:prstClr val="black"/>
              </a:solidFill>
            </a:endParaRPr>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a:ln/>
        </p:spPr>
        <p:txBody>
          <a:bodyPr/>
          <a:lstStyle/>
          <a:p>
            <a:pPr eaLnBrk="1" hangingPunct="1"/>
            <a:endParaRPr lang="en-AU"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a:noFill/>
        </p:spPr>
        <p:txBody>
          <a:bodyPr/>
          <a:lstStyle/>
          <a:p>
            <a:r>
              <a:rPr lang="en-US" smtClean="0">
                <a:solidFill>
                  <a:prstClr val="black"/>
                </a:solidFill>
              </a:rPr>
              <a:t>Trumpets of the Apocalype</a:t>
            </a:r>
          </a:p>
        </p:txBody>
      </p:sp>
      <p:sp>
        <p:nvSpPr>
          <p:cNvPr id="36867" name="Rectangle 6"/>
          <p:cNvSpPr>
            <a:spLocks noGrp="1" noChangeArrowheads="1"/>
          </p:cNvSpPr>
          <p:nvPr>
            <p:ph type="ftr" sz="quarter" idx="4"/>
          </p:nvPr>
        </p:nvSpPr>
        <p:spPr>
          <a:noFill/>
        </p:spPr>
        <p:txBody>
          <a:bodyPr/>
          <a:lstStyle/>
          <a:p>
            <a:r>
              <a:rPr lang="en-US" smtClean="0">
                <a:solidFill>
                  <a:prstClr val="black"/>
                </a:solidFill>
              </a:rPr>
              <a:t>Pinjara - Steve hornhardt</a:t>
            </a:r>
          </a:p>
        </p:txBody>
      </p:sp>
      <p:sp>
        <p:nvSpPr>
          <p:cNvPr id="36868" name="Rectangle 7"/>
          <p:cNvSpPr>
            <a:spLocks noGrp="1" noChangeArrowheads="1"/>
          </p:cNvSpPr>
          <p:nvPr>
            <p:ph type="sldNum" sz="quarter" idx="5"/>
          </p:nvPr>
        </p:nvSpPr>
        <p:spPr>
          <a:noFill/>
        </p:spPr>
        <p:txBody>
          <a:bodyPr/>
          <a:lstStyle/>
          <a:p>
            <a:fld id="{E3DACD2F-08E2-46BD-A497-0387DFC3BF7B}" type="slidenum">
              <a:rPr lang="en-US" smtClean="0">
                <a:solidFill>
                  <a:prstClr val="black"/>
                </a:solidFill>
              </a:rPr>
              <a:pPr/>
              <a:t>4</a:t>
            </a:fld>
            <a:endParaRPr lang="en-US" smtClean="0">
              <a:solidFill>
                <a:prstClr val="black"/>
              </a:solidFill>
            </a:endParaRPr>
          </a:p>
        </p:txBody>
      </p:sp>
      <p:sp>
        <p:nvSpPr>
          <p:cNvPr id="36869" name="Rectangle 2"/>
          <p:cNvSpPr>
            <a:spLocks noGrp="1" noRot="1" noChangeAspect="1" noChangeArrowheads="1" noTextEdit="1"/>
          </p:cNvSpPr>
          <p:nvPr>
            <p:ph type="sldImg"/>
          </p:nvPr>
        </p:nvSpPr>
        <p:spPr>
          <a:ln/>
        </p:spPr>
      </p:sp>
      <p:sp>
        <p:nvSpPr>
          <p:cNvPr id="36870" name="Rectangle 3"/>
          <p:cNvSpPr>
            <a:spLocks noGrp="1" noChangeArrowheads="1"/>
          </p:cNvSpPr>
          <p:nvPr>
            <p:ph type="body" idx="1"/>
          </p:nvPr>
        </p:nvSpPr>
        <p:spPr>
          <a:xfrm>
            <a:off x="915116" y="4342754"/>
            <a:ext cx="5027769" cy="4115123"/>
          </a:xfrm>
          <a:noFill/>
          <a:ln/>
        </p:spPr>
        <p:txBody>
          <a:bodyPr/>
          <a:lstStyle/>
          <a:p>
            <a:pPr eaLnBrk="1" hangingPunct="1"/>
            <a:r>
              <a:rPr lang="en-US" sz="1800" smtClean="0"/>
              <a:t>The result of the four Wind Trumpets had been the end of the Roman Empire in the West </a:t>
            </a:r>
          </a:p>
          <a:p>
            <a:pPr lvl="1" eaLnBrk="1" hangingPunct="1">
              <a:buFontTx/>
              <a:buChar char="•"/>
            </a:pPr>
            <a:r>
              <a:rPr lang="en-US" sz="1800" smtClean="0"/>
              <a:t>The Remnants of the empire were carved up between the different barbarian hordes (10 toes) who had come and settled in the area.</a:t>
            </a:r>
          </a:p>
          <a:p>
            <a:pPr eaLnBrk="1" hangingPunct="1"/>
            <a:endParaRPr lang="en-CA"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AU"/>
          </a:p>
        </p:txBody>
      </p:sp>
      <p:sp>
        <p:nvSpPr>
          <p:cNvPr id="4" name="Slide Number Placeholder 3"/>
          <p:cNvSpPr>
            <a:spLocks noGrp="1"/>
          </p:cNvSpPr>
          <p:nvPr>
            <p:ph type="sldNum" sz="quarter" idx="10"/>
          </p:nvPr>
        </p:nvSpPr>
        <p:spPr/>
        <p:txBody>
          <a:bodyPr/>
          <a:lstStyle/>
          <a:p>
            <a:fld id="{79D10B7D-35C0-6944-A833-A8541DC0B993}" type="slidenum">
              <a:rPr lang="en-US" smtClean="0">
                <a:solidFill>
                  <a:prstClr val="black"/>
                </a:solidFill>
              </a:rPr>
              <a:pPr/>
              <a:t>5</a:t>
            </a:fld>
            <a:endParaRPr lang="en-US">
              <a:solidFill>
                <a:prstClr val="black"/>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p>
            <a:fld id="{A50040E0-520E-445C-9BB1-C43A0F8CFC88}" type="slidenum">
              <a:rPr lang="en-US">
                <a:solidFill>
                  <a:prstClr val="black"/>
                </a:solidFill>
              </a:rPr>
              <a:pPr/>
              <a:t>6</a:t>
            </a:fld>
            <a:endParaRPr lang="en-US">
              <a:solidFill>
                <a:prstClr val="black"/>
              </a:solidFill>
            </a:endParaRPr>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a:ln/>
        </p:spPr>
        <p:txBody>
          <a:bodyPr/>
          <a:lstStyle/>
          <a:p>
            <a:pPr eaLnBrk="1" hangingPunct="1"/>
            <a:endParaRPr lang="en-AU"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p>
            <a:fld id="{BFB71380-19EB-4183-AA2D-F75A75F035C1}" type="slidenum">
              <a:rPr lang="en-US" smtClean="0">
                <a:solidFill>
                  <a:prstClr val="black"/>
                </a:solidFill>
              </a:rPr>
              <a:pPr/>
              <a:t>7</a:t>
            </a:fld>
            <a:endParaRPr lang="en-US" smtClean="0">
              <a:solidFill>
                <a:prstClr val="black"/>
              </a:solidFill>
            </a:endParaRPr>
          </a:p>
        </p:txBody>
      </p:sp>
      <p:sp>
        <p:nvSpPr>
          <p:cNvPr id="35843" name="Rectangle 2"/>
          <p:cNvSpPr>
            <a:spLocks noGrp="1" noRot="1" noChangeAspect="1" noChangeArrowheads="1" noTextEdit="1"/>
          </p:cNvSpPr>
          <p:nvPr>
            <p:ph type="sldImg"/>
          </p:nvPr>
        </p:nvSpPr>
        <p:spPr>
          <a:xfrm>
            <a:off x="1112838" y="650875"/>
            <a:ext cx="4633912" cy="3476625"/>
          </a:xfrm>
          <a:ln/>
        </p:spPr>
      </p:sp>
      <p:sp>
        <p:nvSpPr>
          <p:cNvPr id="35844" name="Rectangle 3"/>
          <p:cNvSpPr>
            <a:spLocks noGrp="1" noChangeArrowheads="1"/>
          </p:cNvSpPr>
          <p:nvPr>
            <p:ph type="body" idx="1"/>
          </p:nvPr>
        </p:nvSpPr>
        <p:spPr>
          <a:xfrm>
            <a:off x="914508" y="4344608"/>
            <a:ext cx="5028986" cy="4128180"/>
          </a:xfrm>
          <a:noFill/>
          <a:ln/>
        </p:spPr>
        <p:txBody>
          <a:bodyPr/>
          <a:lstStyle/>
          <a:p>
            <a:pPr eaLnBrk="1" hangingPunct="1"/>
            <a:endParaRPr lang="en-AU"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AU"/>
          </a:p>
        </p:txBody>
      </p:sp>
      <p:sp>
        <p:nvSpPr>
          <p:cNvPr id="4" name="Slide Number Placeholder 3"/>
          <p:cNvSpPr>
            <a:spLocks noGrp="1"/>
          </p:cNvSpPr>
          <p:nvPr>
            <p:ph type="sldNum" sz="quarter" idx="10"/>
          </p:nvPr>
        </p:nvSpPr>
        <p:spPr/>
        <p:txBody>
          <a:bodyPr/>
          <a:lstStyle/>
          <a:p>
            <a:pPr>
              <a:defRPr/>
            </a:pPr>
            <a:fld id="{90393605-E1A4-4F0B-B538-3C226A8F5EF5}" type="slidenum">
              <a:rPr lang="en-US" smtClean="0">
                <a:solidFill>
                  <a:prstClr val="black"/>
                </a:solidFill>
              </a:rPr>
              <a:pPr>
                <a:defRPr/>
              </a:pPr>
              <a:t>8</a:t>
            </a:fld>
            <a:endParaRPr lang="en-US">
              <a:solidFill>
                <a:prstClr val="black"/>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p>
            <a:fld id="{C16DA56F-1687-460C-B067-06144CCB8A79}" type="slidenum">
              <a:rPr lang="en-US">
                <a:solidFill>
                  <a:prstClr val="black"/>
                </a:solidFill>
              </a:rPr>
              <a:pPr/>
              <a:t>9</a:t>
            </a:fld>
            <a:endParaRPr lang="en-US">
              <a:solidFill>
                <a:prstClr val="black"/>
              </a:solidFill>
            </a:endParaRPr>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xfrm>
            <a:off x="915116" y="4342754"/>
            <a:ext cx="5027769" cy="4115123"/>
          </a:xfrm>
          <a:noFill/>
          <a:ln/>
        </p:spPr>
        <p:txBody>
          <a:bodyPr/>
          <a:lstStyle/>
          <a:p>
            <a:pPr lvl="1" eaLnBrk="1" hangingPunct="1">
              <a:buFontTx/>
              <a:buChar char="•"/>
            </a:pPr>
            <a:endParaRPr lang="en-CA"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57EA661-2392-422D-9852-5AB38E05444A}"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2517929-56FF-4511-B098-4E638C056A4E}"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AU"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AU" smtClean="0"/>
              <a:t>Click to edit Master subtitle style</a:t>
            </a:r>
            <a:endParaRPr lang="en-US"/>
          </a:p>
        </p:txBody>
      </p:sp>
      <p:sp>
        <p:nvSpPr>
          <p:cNvPr id="4" name="Date Placeholder 3"/>
          <p:cNvSpPr>
            <a:spLocks noGrp="1"/>
          </p:cNvSpPr>
          <p:nvPr>
            <p:ph type="dt" sz="half" idx="10"/>
          </p:nvPr>
        </p:nvSpPr>
        <p:spPr/>
        <p:txBody>
          <a:bodyPr/>
          <a:lstStyle/>
          <a:p>
            <a:fld id="{0FAE0503-A79F-C240-808D-76558E6FFA25}" type="datetimeFigureOut">
              <a:rPr lang="en-US" smtClean="0">
                <a:solidFill>
                  <a:prstClr val="black">
                    <a:tint val="75000"/>
                  </a:prstClr>
                </a:solidFill>
              </a:rPr>
              <a:pPr/>
              <a:t>7/11/2015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C2EF135-3210-4041-A512-88B61D910F33}"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transition spd="slow">
    <p:circle/>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mtClean="0"/>
              <a:t>Click to edit Master title style</a:t>
            </a:r>
            <a:endParaRPr lang="en-US"/>
          </a:p>
        </p:txBody>
      </p:sp>
      <p:sp>
        <p:nvSpPr>
          <p:cNvPr id="3" name="Content Placeholder 2"/>
          <p:cNvSpPr>
            <a:spLocks noGrp="1"/>
          </p:cNvSpPr>
          <p:nvPr>
            <p:ph idx="1"/>
          </p:nvPr>
        </p:nvSpPr>
        <p:spPr/>
        <p:txBody>
          <a:body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4" name="Date Placeholder 3"/>
          <p:cNvSpPr>
            <a:spLocks noGrp="1"/>
          </p:cNvSpPr>
          <p:nvPr>
            <p:ph type="dt" sz="half" idx="10"/>
          </p:nvPr>
        </p:nvSpPr>
        <p:spPr/>
        <p:txBody>
          <a:bodyPr/>
          <a:lstStyle/>
          <a:p>
            <a:fld id="{0FAE0503-A79F-C240-808D-76558E6FFA25}" type="datetimeFigureOut">
              <a:rPr lang="en-US" smtClean="0">
                <a:solidFill>
                  <a:prstClr val="black">
                    <a:tint val="75000"/>
                  </a:prstClr>
                </a:solidFill>
              </a:rPr>
              <a:pPr/>
              <a:t>7/11/2015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C2EF135-3210-4041-A512-88B61D910F33}"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transition spd="slow">
    <p:circle/>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AU"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AU" smtClean="0"/>
              <a:t>Click to edit Master text styles</a:t>
            </a:r>
          </a:p>
        </p:txBody>
      </p:sp>
      <p:sp>
        <p:nvSpPr>
          <p:cNvPr id="4" name="Date Placeholder 3"/>
          <p:cNvSpPr>
            <a:spLocks noGrp="1"/>
          </p:cNvSpPr>
          <p:nvPr>
            <p:ph type="dt" sz="half" idx="10"/>
          </p:nvPr>
        </p:nvSpPr>
        <p:spPr/>
        <p:txBody>
          <a:bodyPr/>
          <a:lstStyle/>
          <a:p>
            <a:fld id="{0FAE0503-A79F-C240-808D-76558E6FFA25}" type="datetimeFigureOut">
              <a:rPr lang="en-US" smtClean="0">
                <a:solidFill>
                  <a:prstClr val="black">
                    <a:tint val="75000"/>
                  </a:prstClr>
                </a:solidFill>
              </a:rPr>
              <a:pPr/>
              <a:t>7/11/2015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C2EF135-3210-4041-A512-88B61D910F33}"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transition spd="slow">
    <p:circle/>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5" name="Date Placeholder 4"/>
          <p:cNvSpPr>
            <a:spLocks noGrp="1"/>
          </p:cNvSpPr>
          <p:nvPr>
            <p:ph type="dt" sz="half" idx="10"/>
          </p:nvPr>
        </p:nvSpPr>
        <p:spPr/>
        <p:txBody>
          <a:bodyPr/>
          <a:lstStyle/>
          <a:p>
            <a:fld id="{0FAE0503-A79F-C240-808D-76558E6FFA25}" type="datetimeFigureOut">
              <a:rPr lang="en-US" smtClean="0">
                <a:solidFill>
                  <a:prstClr val="black">
                    <a:tint val="75000"/>
                  </a:prstClr>
                </a:solidFill>
              </a:rPr>
              <a:pPr/>
              <a:t>7/11/2015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C2EF135-3210-4041-A512-88B61D910F33}"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transition spd="slow">
    <p:circle/>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AU"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7" name="Date Placeholder 6"/>
          <p:cNvSpPr>
            <a:spLocks noGrp="1"/>
          </p:cNvSpPr>
          <p:nvPr>
            <p:ph type="dt" sz="half" idx="10"/>
          </p:nvPr>
        </p:nvSpPr>
        <p:spPr/>
        <p:txBody>
          <a:bodyPr/>
          <a:lstStyle/>
          <a:p>
            <a:fld id="{0FAE0503-A79F-C240-808D-76558E6FFA25}" type="datetimeFigureOut">
              <a:rPr lang="en-US" smtClean="0">
                <a:solidFill>
                  <a:prstClr val="black">
                    <a:tint val="75000"/>
                  </a:prstClr>
                </a:solidFill>
              </a:rPr>
              <a:pPr/>
              <a:t>7/11/2015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6C2EF135-3210-4041-A512-88B61D910F33}"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transition spd="slow">
    <p:circle/>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mtClean="0"/>
              <a:t>Click to edit Master title style</a:t>
            </a:r>
            <a:endParaRPr lang="en-US"/>
          </a:p>
        </p:txBody>
      </p:sp>
      <p:sp>
        <p:nvSpPr>
          <p:cNvPr id="3" name="Date Placeholder 2"/>
          <p:cNvSpPr>
            <a:spLocks noGrp="1"/>
          </p:cNvSpPr>
          <p:nvPr>
            <p:ph type="dt" sz="half" idx="10"/>
          </p:nvPr>
        </p:nvSpPr>
        <p:spPr/>
        <p:txBody>
          <a:bodyPr/>
          <a:lstStyle/>
          <a:p>
            <a:fld id="{0FAE0503-A79F-C240-808D-76558E6FFA25}" type="datetimeFigureOut">
              <a:rPr lang="en-US" smtClean="0">
                <a:solidFill>
                  <a:prstClr val="black">
                    <a:tint val="75000"/>
                  </a:prstClr>
                </a:solidFill>
              </a:rPr>
              <a:pPr/>
              <a:t>7/11/2015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6C2EF135-3210-4041-A512-88B61D910F33}"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transition spd="slow">
    <p:circle/>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FAE0503-A79F-C240-808D-76558E6FFA25}" type="datetimeFigureOut">
              <a:rPr lang="en-US" smtClean="0">
                <a:solidFill>
                  <a:prstClr val="black">
                    <a:tint val="75000"/>
                  </a:prstClr>
                </a:solidFill>
              </a:rPr>
              <a:pPr/>
              <a:t>7/11/2015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6C2EF135-3210-4041-A512-88B61D910F33}"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transition spd="slow">
    <p:circle/>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AU"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AU" smtClean="0"/>
              <a:t>Click to edit Master text styles</a:t>
            </a:r>
          </a:p>
        </p:txBody>
      </p:sp>
      <p:sp>
        <p:nvSpPr>
          <p:cNvPr id="5" name="Date Placeholder 4"/>
          <p:cNvSpPr>
            <a:spLocks noGrp="1"/>
          </p:cNvSpPr>
          <p:nvPr>
            <p:ph type="dt" sz="half" idx="10"/>
          </p:nvPr>
        </p:nvSpPr>
        <p:spPr/>
        <p:txBody>
          <a:bodyPr/>
          <a:lstStyle/>
          <a:p>
            <a:fld id="{0FAE0503-A79F-C240-808D-76558E6FFA25}" type="datetimeFigureOut">
              <a:rPr lang="en-US" smtClean="0">
                <a:solidFill>
                  <a:prstClr val="black">
                    <a:tint val="75000"/>
                  </a:prstClr>
                </a:solidFill>
              </a:rPr>
              <a:pPr/>
              <a:t>7/11/2015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C2EF135-3210-4041-A512-88B61D910F33}"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transition spd="slow">
    <p:circle/>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AU"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AU" smtClean="0"/>
              <a:t>Click to edit Master text styles</a:t>
            </a:r>
          </a:p>
        </p:txBody>
      </p:sp>
      <p:sp>
        <p:nvSpPr>
          <p:cNvPr id="5" name="Date Placeholder 4"/>
          <p:cNvSpPr>
            <a:spLocks noGrp="1"/>
          </p:cNvSpPr>
          <p:nvPr>
            <p:ph type="dt" sz="half" idx="10"/>
          </p:nvPr>
        </p:nvSpPr>
        <p:spPr/>
        <p:txBody>
          <a:bodyPr/>
          <a:lstStyle/>
          <a:p>
            <a:fld id="{0FAE0503-A79F-C240-808D-76558E6FFA25}" type="datetimeFigureOut">
              <a:rPr lang="en-US" smtClean="0">
                <a:solidFill>
                  <a:prstClr val="black">
                    <a:tint val="75000"/>
                  </a:prstClr>
                </a:solidFill>
              </a:rPr>
              <a:pPr/>
              <a:t>7/11/2015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C2EF135-3210-4041-A512-88B61D910F33}"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transition spd="slow">
    <p:circle/>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4" name="Date Placeholder 3"/>
          <p:cNvSpPr>
            <a:spLocks noGrp="1"/>
          </p:cNvSpPr>
          <p:nvPr>
            <p:ph type="dt" sz="half" idx="10"/>
          </p:nvPr>
        </p:nvSpPr>
        <p:spPr/>
        <p:txBody>
          <a:bodyPr/>
          <a:lstStyle/>
          <a:p>
            <a:fld id="{0FAE0503-A79F-C240-808D-76558E6FFA25}" type="datetimeFigureOut">
              <a:rPr lang="en-US" smtClean="0">
                <a:solidFill>
                  <a:prstClr val="black">
                    <a:tint val="75000"/>
                  </a:prstClr>
                </a:solidFill>
              </a:rPr>
              <a:pPr/>
              <a:t>7/11/2015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C2EF135-3210-4041-A512-88B61D910F33}"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transition spd="slow">
    <p:circl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ACDC784-37D4-47BD-9492-F82F94916EC8}"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AU"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4" name="Date Placeholder 3"/>
          <p:cNvSpPr>
            <a:spLocks noGrp="1"/>
          </p:cNvSpPr>
          <p:nvPr>
            <p:ph type="dt" sz="half" idx="10"/>
          </p:nvPr>
        </p:nvSpPr>
        <p:spPr/>
        <p:txBody>
          <a:bodyPr/>
          <a:lstStyle/>
          <a:p>
            <a:fld id="{0FAE0503-A79F-C240-808D-76558E6FFA25}" type="datetimeFigureOut">
              <a:rPr lang="en-US" smtClean="0">
                <a:solidFill>
                  <a:prstClr val="black">
                    <a:tint val="75000"/>
                  </a:prstClr>
                </a:solidFill>
              </a:rPr>
              <a:pPr/>
              <a:t>7/11/2015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C2EF135-3210-4041-A512-88B61D910F33}"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transition spd="slow">
    <p:circl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6802" name="Rectangle 2"/>
          <p:cNvSpPr>
            <a:spLocks noGrp="1" noChangeArrowheads="1"/>
          </p:cNvSpPr>
          <p:nvPr>
            <p:ph type="ctrTitle" sz="quarter"/>
          </p:nvPr>
        </p:nvSpPr>
        <p:spPr>
          <a:xfrm>
            <a:off x="685800" y="1676400"/>
            <a:ext cx="7772400" cy="1828800"/>
          </a:xfrm>
        </p:spPr>
        <p:txBody>
          <a:bodyPr/>
          <a:lstStyle>
            <a:lvl1pPr>
              <a:defRPr/>
            </a:lvl1pPr>
          </a:lstStyle>
          <a:p>
            <a:r>
              <a:rPr lang="en-AU"/>
              <a:t>Click to edit Master title style</a:t>
            </a:r>
          </a:p>
        </p:txBody>
      </p:sp>
      <p:sp>
        <p:nvSpPr>
          <p:cNvPr id="76803" name="Rectangle 3"/>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AU"/>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2C9E85D-E48E-40D4-97E5-F112E03C9977}" type="slidenum">
              <a:rPr lang="en-AU">
                <a:solidFill>
                  <a:srgbClr val="FFFFFF"/>
                </a:solidFill>
              </a:rPr>
              <a:pPr>
                <a:defRPr/>
              </a:pPr>
              <a:t>‹#›</a:t>
            </a:fld>
            <a:endParaRPr lang="en-AU">
              <a:solidFill>
                <a:srgbClr val="FFFFFF"/>
              </a:solidFill>
            </a:endParaRPr>
          </a:p>
        </p:txBody>
      </p:sp>
    </p:spTree>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1FA6323-0D13-4637-9ADC-6A40C2B02C2D}" type="slidenum">
              <a:rPr lang="en-AU">
                <a:solidFill>
                  <a:srgbClr val="FFFFFF"/>
                </a:solidFill>
              </a:rPr>
              <a:pPr>
                <a:defRPr/>
              </a:pPr>
              <a:t>‹#›</a:t>
            </a:fld>
            <a:endParaRPr lang="en-AU">
              <a:solidFill>
                <a:srgbClr val="FFFFFF"/>
              </a:solidFill>
            </a:endParaRPr>
          </a:p>
        </p:txBody>
      </p:sp>
    </p:spTree>
  </p:cSld>
  <p:clrMapOvr>
    <a:masterClrMapping/>
  </p:clrMapOvr>
  <p:transition spd="slow">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C929947-83AC-4C2C-BA41-0F748147BE8B}" type="slidenum">
              <a:rPr lang="en-AU">
                <a:solidFill>
                  <a:srgbClr val="FFFFFF"/>
                </a:solidFill>
              </a:rPr>
              <a:pPr>
                <a:defRPr/>
              </a:pPr>
              <a:t>‹#›</a:t>
            </a:fld>
            <a:endParaRPr lang="en-AU">
              <a:solidFill>
                <a:srgbClr val="FFFFFF"/>
              </a:solidFill>
            </a:endParaRPr>
          </a:p>
        </p:txBody>
      </p:sp>
    </p:spTree>
  </p:cSld>
  <p:clrMapOvr>
    <a:masterClrMapping/>
  </p:clrMapOvr>
  <p:transition spd="slow">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457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1"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A045A2C-9F8E-4544-98AA-9C06AE37884A}" type="slidenum">
              <a:rPr lang="en-AU">
                <a:solidFill>
                  <a:srgbClr val="FFFFFF"/>
                </a:solidFill>
              </a:rPr>
              <a:pPr>
                <a:defRPr/>
              </a:pPr>
              <a:t>‹#›</a:t>
            </a:fld>
            <a:endParaRPr lang="en-AU">
              <a:solidFill>
                <a:srgbClr val="FFFFFF"/>
              </a:solidFill>
            </a:endParaRPr>
          </a:p>
        </p:txBody>
      </p:sp>
    </p:spTree>
  </p:cSld>
  <p:clrMapOvr>
    <a:masterClrMapping/>
  </p:clrMapOvr>
  <p:transition spd="slow">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3BFE32E8-DD96-400A-9F16-7CCAD72CE78D}" type="slidenum">
              <a:rPr lang="en-AU">
                <a:solidFill>
                  <a:srgbClr val="FFFFFF"/>
                </a:solidFill>
              </a:rPr>
              <a:pPr>
                <a:defRPr/>
              </a:pPr>
              <a:t>‹#›</a:t>
            </a:fld>
            <a:endParaRPr lang="en-AU">
              <a:solidFill>
                <a:srgbClr val="FFFFFF"/>
              </a:solidFill>
            </a:endParaRPr>
          </a:p>
        </p:txBody>
      </p:sp>
    </p:spTree>
  </p:cSld>
  <p:clrMapOvr>
    <a:masterClrMapping/>
  </p:clrMapOvr>
  <p:transition spd="slow">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453D818-ABAC-4467-9F6C-4C34B33DAFFD}" type="slidenum">
              <a:rPr lang="en-AU">
                <a:solidFill>
                  <a:srgbClr val="FFFFFF"/>
                </a:solidFill>
              </a:rPr>
              <a:pPr>
                <a:defRPr/>
              </a:pPr>
              <a:t>‹#›</a:t>
            </a:fld>
            <a:endParaRPr lang="en-AU">
              <a:solidFill>
                <a:srgbClr val="FFFFFF"/>
              </a:solidFill>
            </a:endParaRPr>
          </a:p>
        </p:txBody>
      </p:sp>
    </p:spTree>
  </p:cSld>
  <p:clrMapOvr>
    <a:masterClrMapping/>
  </p:clrMapOvr>
  <p:transition spd="slow">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F2F24AC3-7DD3-492E-8879-0738572961D1}" type="slidenum">
              <a:rPr lang="en-AU">
                <a:solidFill>
                  <a:srgbClr val="FFFFFF"/>
                </a:solidFill>
              </a:rPr>
              <a:pPr>
                <a:defRPr/>
              </a:pPr>
              <a:t>‹#›</a:t>
            </a:fld>
            <a:endParaRPr lang="en-AU">
              <a:solidFill>
                <a:srgbClr val="FFFFFF"/>
              </a:solidFill>
            </a:endParaRPr>
          </a:p>
        </p:txBody>
      </p:sp>
    </p:spTree>
  </p:cSld>
  <p:clrMapOvr>
    <a:masterClrMapping/>
  </p:clrMapOvr>
  <p:transition spd="slow">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96041A9-0D1F-473F-AC5F-F43C1BD7FD57}" type="slidenum">
              <a:rPr lang="en-AU">
                <a:solidFill>
                  <a:srgbClr val="FFFFFF"/>
                </a:solidFill>
              </a:rPr>
              <a:pPr>
                <a:defRPr/>
              </a:pPr>
              <a:t>‹#›</a:t>
            </a:fld>
            <a:endParaRPr lang="en-AU">
              <a:solidFill>
                <a:srgbClr val="FFFFFF"/>
              </a:solidFill>
            </a:endParaRPr>
          </a:p>
        </p:txBody>
      </p:sp>
    </p:spTree>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CCCE6F9-4D25-49C7-A397-63535595D680}"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E3A5DC9-19A4-4EE1-A347-B83577F68F81}" type="slidenum">
              <a:rPr lang="en-AU">
                <a:solidFill>
                  <a:srgbClr val="FFFFFF"/>
                </a:solidFill>
              </a:rPr>
              <a:pPr>
                <a:defRPr/>
              </a:pPr>
              <a:t>‹#›</a:t>
            </a:fld>
            <a:endParaRPr lang="en-AU">
              <a:solidFill>
                <a:srgbClr val="FFFFFF"/>
              </a:solidFill>
            </a:endParaRPr>
          </a:p>
        </p:txBody>
      </p:sp>
    </p:spTree>
  </p:cSld>
  <p:clrMapOvr>
    <a:masterClrMapping/>
  </p:clrMapOvr>
  <p:transition spd="slow">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6B5B658-4FC5-48ED-8E53-1ECC604D0DD0}" type="slidenum">
              <a:rPr lang="en-AU">
                <a:solidFill>
                  <a:srgbClr val="FFFFFF"/>
                </a:solidFill>
              </a:rPr>
              <a:pPr>
                <a:defRPr/>
              </a:pPr>
              <a:t>‹#›</a:t>
            </a:fld>
            <a:endParaRPr lang="en-AU">
              <a:solidFill>
                <a:srgbClr val="FFFFFF"/>
              </a:solidFill>
            </a:endParaRPr>
          </a:p>
        </p:txBody>
      </p:sp>
    </p:spTree>
  </p:cSld>
  <p:clrMapOvr>
    <a:masterClrMapping/>
  </p:clrMapOvr>
  <p:transition spd="slow">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81000"/>
            <a:ext cx="2057400" cy="5715000"/>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457200" y="381000"/>
            <a:ext cx="6019800" cy="5715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D581D12-179B-4085-90DD-00F5982F8E85}" type="slidenum">
              <a:rPr lang="en-AU">
                <a:solidFill>
                  <a:srgbClr val="FFFFFF"/>
                </a:solidFill>
              </a:rPr>
              <a:pPr>
                <a:defRPr/>
              </a:pPr>
              <a:t>‹#›</a:t>
            </a:fld>
            <a:endParaRPr lang="en-AU">
              <a:solidFill>
                <a:srgbClr val="FFFFFF"/>
              </a:solidFill>
            </a:endParaRPr>
          </a:p>
        </p:txBody>
      </p:sp>
    </p:spTree>
  </p:cSld>
  <p:clrMapOvr>
    <a:masterClrMapping/>
  </p:clrMapOvr>
  <p:transition spd="slow">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CC33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CC33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578BBCF-5978-414E-8006-4BE7EC927919}" type="slidenum">
              <a:rPr lang="en-US">
                <a:solidFill>
                  <a:srgbClr val="CC3300"/>
                </a:solidFill>
              </a:rPr>
              <a:pPr>
                <a:defRPr/>
              </a:pPr>
              <a:t>‹#›</a:t>
            </a:fld>
            <a:endParaRPr lang="en-US">
              <a:solidFill>
                <a:srgbClr val="CC3300"/>
              </a:solidFill>
            </a:endParaRPr>
          </a:p>
        </p:txBody>
      </p:sp>
    </p:spTree>
  </p:cSld>
  <p:clrMapOvr>
    <a:masterClrMapping/>
  </p:clrMapOvr>
  <p:transition>
    <p:wipe dir="d"/>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CC33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CC33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E217313-F403-4997-85DB-AEBA7C2BA5BE}" type="slidenum">
              <a:rPr lang="en-US">
                <a:solidFill>
                  <a:srgbClr val="CC3300"/>
                </a:solidFill>
              </a:rPr>
              <a:pPr>
                <a:defRPr/>
              </a:pPr>
              <a:t>‹#›</a:t>
            </a:fld>
            <a:endParaRPr lang="en-US">
              <a:solidFill>
                <a:srgbClr val="CC3300"/>
              </a:solidFill>
            </a:endParaRPr>
          </a:p>
        </p:txBody>
      </p:sp>
    </p:spTree>
  </p:cSld>
  <p:clrMapOvr>
    <a:masterClrMapping/>
  </p:clrMapOvr>
  <p:transition>
    <p:wipe dir="d"/>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CC33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CC33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411050D-A526-4135-B0C6-CCEC63F8C0EF}" type="slidenum">
              <a:rPr lang="en-US">
                <a:solidFill>
                  <a:srgbClr val="CC3300"/>
                </a:solidFill>
              </a:rPr>
              <a:pPr>
                <a:defRPr/>
              </a:pPr>
              <a:t>‹#›</a:t>
            </a:fld>
            <a:endParaRPr lang="en-US">
              <a:solidFill>
                <a:srgbClr val="CC3300"/>
              </a:solidFill>
            </a:endParaRPr>
          </a:p>
        </p:txBody>
      </p:sp>
    </p:spTree>
  </p:cSld>
  <p:clrMapOvr>
    <a:masterClrMapping/>
  </p:clrMapOvr>
  <p:transition>
    <p:wipe dir="d"/>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CC33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CC33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465D8D9-64BA-4BFA-96F3-826222C139E7}" type="slidenum">
              <a:rPr lang="en-US">
                <a:solidFill>
                  <a:srgbClr val="CC3300"/>
                </a:solidFill>
              </a:rPr>
              <a:pPr>
                <a:defRPr/>
              </a:pPr>
              <a:t>‹#›</a:t>
            </a:fld>
            <a:endParaRPr lang="en-US">
              <a:solidFill>
                <a:srgbClr val="CC3300"/>
              </a:solidFill>
            </a:endParaRPr>
          </a:p>
        </p:txBody>
      </p:sp>
    </p:spTree>
  </p:cSld>
  <p:clrMapOvr>
    <a:masterClrMapping/>
  </p:clrMapOvr>
  <p:transition>
    <p:wipe dir="d"/>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CC33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CC33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C9E3693D-DF19-4F0A-BB74-E54D1626E3F4}" type="slidenum">
              <a:rPr lang="en-US">
                <a:solidFill>
                  <a:srgbClr val="CC3300"/>
                </a:solidFill>
              </a:rPr>
              <a:pPr>
                <a:defRPr/>
              </a:pPr>
              <a:t>‹#›</a:t>
            </a:fld>
            <a:endParaRPr lang="en-US">
              <a:solidFill>
                <a:srgbClr val="CC3300"/>
              </a:solidFill>
            </a:endParaRPr>
          </a:p>
        </p:txBody>
      </p:sp>
    </p:spTree>
  </p:cSld>
  <p:clrMapOvr>
    <a:masterClrMapping/>
  </p:clrMapOvr>
  <p:transition>
    <p:wipe dir="d"/>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CC33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CC33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CF30FC03-3FE2-408E-BF2F-5642F510224C}" type="slidenum">
              <a:rPr lang="en-US">
                <a:solidFill>
                  <a:srgbClr val="CC3300"/>
                </a:solidFill>
              </a:rPr>
              <a:pPr>
                <a:defRPr/>
              </a:pPr>
              <a:t>‹#›</a:t>
            </a:fld>
            <a:endParaRPr lang="en-US">
              <a:solidFill>
                <a:srgbClr val="CC3300"/>
              </a:solidFill>
            </a:endParaRPr>
          </a:p>
        </p:txBody>
      </p:sp>
    </p:spTree>
  </p:cSld>
  <p:clrMapOvr>
    <a:masterClrMapping/>
  </p:clrMapOvr>
  <p:transition>
    <p:wipe dir="d"/>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CC33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CC33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404A5B1B-FF68-4F5A-A999-3289190A6FC1}" type="slidenum">
              <a:rPr lang="en-US">
                <a:solidFill>
                  <a:srgbClr val="CC3300"/>
                </a:solidFill>
              </a:rPr>
              <a:pPr>
                <a:defRPr/>
              </a:pPr>
              <a:t>‹#›</a:t>
            </a:fld>
            <a:endParaRPr lang="en-US">
              <a:solidFill>
                <a:srgbClr val="CC3300"/>
              </a:solidFill>
            </a:endParaRPr>
          </a:p>
        </p:txBody>
      </p:sp>
    </p:spTree>
  </p:cSld>
  <p:clrMapOvr>
    <a:masterClrMapping/>
  </p:clrMapOvr>
  <p:transition>
    <p:wipe di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F4EF9C5-8521-44BA-AD33-3F759189A8F7}"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CC33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CC33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0DD2B04-F3C5-41B6-87AA-DB33D54A90A1}" type="slidenum">
              <a:rPr lang="en-US">
                <a:solidFill>
                  <a:srgbClr val="CC3300"/>
                </a:solidFill>
              </a:rPr>
              <a:pPr>
                <a:defRPr/>
              </a:pPr>
              <a:t>‹#›</a:t>
            </a:fld>
            <a:endParaRPr lang="en-US">
              <a:solidFill>
                <a:srgbClr val="CC3300"/>
              </a:solidFill>
            </a:endParaRPr>
          </a:p>
        </p:txBody>
      </p:sp>
    </p:spTree>
  </p:cSld>
  <p:clrMapOvr>
    <a:masterClrMapping/>
  </p:clrMapOvr>
  <p:transition>
    <p:wipe dir="d"/>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CC33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CC33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40DCB51-EFE6-4A6B-A8EF-187B54EACBEA}" type="slidenum">
              <a:rPr lang="en-US">
                <a:solidFill>
                  <a:srgbClr val="CC3300"/>
                </a:solidFill>
              </a:rPr>
              <a:pPr>
                <a:defRPr/>
              </a:pPr>
              <a:t>‹#›</a:t>
            </a:fld>
            <a:endParaRPr lang="en-US">
              <a:solidFill>
                <a:srgbClr val="CC3300"/>
              </a:solidFill>
            </a:endParaRPr>
          </a:p>
        </p:txBody>
      </p:sp>
    </p:spTree>
  </p:cSld>
  <p:clrMapOvr>
    <a:masterClrMapping/>
  </p:clrMapOvr>
  <p:transition>
    <p:wipe dir="d"/>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CC33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CC33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09F0A8B-F583-40D9-801E-0E1F0246F20B}" type="slidenum">
              <a:rPr lang="en-US">
                <a:solidFill>
                  <a:srgbClr val="CC3300"/>
                </a:solidFill>
              </a:rPr>
              <a:pPr>
                <a:defRPr/>
              </a:pPr>
              <a:t>‹#›</a:t>
            </a:fld>
            <a:endParaRPr lang="en-US">
              <a:solidFill>
                <a:srgbClr val="CC3300"/>
              </a:solidFill>
            </a:endParaRPr>
          </a:p>
        </p:txBody>
      </p:sp>
    </p:spTree>
  </p:cSld>
  <p:clrMapOvr>
    <a:masterClrMapping/>
  </p:clrMapOvr>
  <p:transition>
    <p:wipe dir="d"/>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CC33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CC33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6F80896-C119-4278-8376-ECBE79846F60}" type="slidenum">
              <a:rPr lang="en-US">
                <a:solidFill>
                  <a:srgbClr val="CC3300"/>
                </a:solidFill>
              </a:rPr>
              <a:pPr>
                <a:defRPr/>
              </a:pPr>
              <a:t>‹#›</a:t>
            </a:fld>
            <a:endParaRPr lang="en-US">
              <a:solidFill>
                <a:srgbClr val="CC3300"/>
              </a:solidFill>
            </a:endParaRPr>
          </a:p>
        </p:txBody>
      </p:sp>
    </p:spTree>
  </p:cSld>
  <p:clrMapOvr>
    <a:masterClrMapping/>
  </p:clrMapOvr>
  <p:transition>
    <p:wipe dir="d"/>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461816F-186D-44EA-968E-C341C84F9904}"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53BE547-0926-4A31-BB3B-E48674D7314B}"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DCA7007-2D8E-465E-B3EE-946FCD24E500}"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EF27CB9-F522-4E16-B6D4-086FF8180560}"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11034333-62B8-4568-A0E3-5F1D25E276F1}"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1B69C185-23D5-469A-8EB0-2E9C6D562211}"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696B7A5E-446E-4C0D-B034-AB99153CDF77}"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FE6CD58D-0C9B-4D28-B613-3D3E11DA16C7}"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D0170E4-8C1E-4846-9987-9F60D304F51A}"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EBDA4CA-B6D2-434D-8D66-758E37444942}"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FF13EFE-BDDA-4086-9D24-8118072C551B}"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5C03A83-0F07-458F-99AC-9CCCF1821D3B}"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CC33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CC33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578BBCF-5978-414E-8006-4BE7EC927919}" type="slidenum">
              <a:rPr lang="en-US">
                <a:solidFill>
                  <a:srgbClr val="CC3300"/>
                </a:solidFill>
              </a:rPr>
              <a:pPr>
                <a:defRPr/>
              </a:pPr>
              <a:t>‹#›</a:t>
            </a:fld>
            <a:endParaRPr lang="en-US">
              <a:solidFill>
                <a:srgbClr val="CC3300"/>
              </a:solidFill>
            </a:endParaRPr>
          </a:p>
        </p:txBody>
      </p:sp>
    </p:spTree>
  </p:cSld>
  <p:clrMapOvr>
    <a:masterClrMapping/>
  </p:clrMapOvr>
  <p:transition>
    <p:wipe dir="d"/>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CC33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CC33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E217313-F403-4997-85DB-AEBA7C2BA5BE}" type="slidenum">
              <a:rPr lang="en-US">
                <a:solidFill>
                  <a:srgbClr val="CC3300"/>
                </a:solidFill>
              </a:rPr>
              <a:pPr>
                <a:defRPr/>
              </a:pPr>
              <a:t>‹#›</a:t>
            </a:fld>
            <a:endParaRPr lang="en-US">
              <a:solidFill>
                <a:srgbClr val="CC3300"/>
              </a:solidFill>
            </a:endParaRPr>
          </a:p>
        </p:txBody>
      </p:sp>
    </p:spTree>
  </p:cSld>
  <p:clrMapOvr>
    <a:masterClrMapping/>
  </p:clrMapOvr>
  <p:transition>
    <p:wipe dir="d"/>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CC33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CC33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411050D-A526-4135-B0C6-CCEC63F8C0EF}" type="slidenum">
              <a:rPr lang="en-US">
                <a:solidFill>
                  <a:srgbClr val="CC3300"/>
                </a:solidFill>
              </a:rPr>
              <a:pPr>
                <a:defRPr/>
              </a:pPr>
              <a:t>‹#›</a:t>
            </a:fld>
            <a:endParaRPr lang="en-US">
              <a:solidFill>
                <a:srgbClr val="CC3300"/>
              </a:solidFill>
            </a:endParaRPr>
          </a:p>
        </p:txBody>
      </p:sp>
    </p:spTree>
  </p:cSld>
  <p:clrMapOvr>
    <a:masterClrMapping/>
  </p:clrMapOvr>
  <p:transition>
    <p:wipe dir="d"/>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CC33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CC33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465D8D9-64BA-4BFA-96F3-826222C139E7}" type="slidenum">
              <a:rPr lang="en-US">
                <a:solidFill>
                  <a:srgbClr val="CC3300"/>
                </a:solidFill>
              </a:rPr>
              <a:pPr>
                <a:defRPr/>
              </a:pPr>
              <a:t>‹#›</a:t>
            </a:fld>
            <a:endParaRPr lang="en-US">
              <a:solidFill>
                <a:srgbClr val="CC3300"/>
              </a:solidFill>
            </a:endParaRPr>
          </a:p>
        </p:txBody>
      </p:sp>
    </p:spTree>
  </p:cSld>
  <p:clrMapOvr>
    <a:masterClrMapping/>
  </p:clrMapOvr>
  <p:transition>
    <p:wipe dir="d"/>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CC33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CC33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C9E3693D-DF19-4F0A-BB74-E54D1626E3F4}" type="slidenum">
              <a:rPr lang="en-US">
                <a:solidFill>
                  <a:srgbClr val="CC3300"/>
                </a:solidFill>
              </a:rPr>
              <a:pPr>
                <a:defRPr/>
              </a:pPr>
              <a:t>‹#›</a:t>
            </a:fld>
            <a:endParaRPr lang="en-US">
              <a:solidFill>
                <a:srgbClr val="CC3300"/>
              </a:solidFill>
            </a:endParaRPr>
          </a:p>
        </p:txBody>
      </p:sp>
    </p:spTree>
  </p:cSld>
  <p:clrMapOvr>
    <a:masterClrMapping/>
  </p:clrMapOvr>
  <p:transition>
    <p:wipe di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8F9EA0B2-67AB-491E-A099-0856488C9597}"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CC33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CC33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CF30FC03-3FE2-408E-BF2F-5642F510224C}" type="slidenum">
              <a:rPr lang="en-US">
                <a:solidFill>
                  <a:srgbClr val="CC3300"/>
                </a:solidFill>
              </a:rPr>
              <a:pPr>
                <a:defRPr/>
              </a:pPr>
              <a:t>‹#›</a:t>
            </a:fld>
            <a:endParaRPr lang="en-US">
              <a:solidFill>
                <a:srgbClr val="CC3300"/>
              </a:solidFill>
            </a:endParaRPr>
          </a:p>
        </p:txBody>
      </p:sp>
    </p:spTree>
  </p:cSld>
  <p:clrMapOvr>
    <a:masterClrMapping/>
  </p:clrMapOvr>
  <p:transition>
    <p:wipe dir="d"/>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CC33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CC33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404A5B1B-FF68-4F5A-A999-3289190A6FC1}" type="slidenum">
              <a:rPr lang="en-US">
                <a:solidFill>
                  <a:srgbClr val="CC3300"/>
                </a:solidFill>
              </a:rPr>
              <a:pPr>
                <a:defRPr/>
              </a:pPr>
              <a:t>‹#›</a:t>
            </a:fld>
            <a:endParaRPr lang="en-US">
              <a:solidFill>
                <a:srgbClr val="CC3300"/>
              </a:solidFill>
            </a:endParaRPr>
          </a:p>
        </p:txBody>
      </p:sp>
    </p:spTree>
  </p:cSld>
  <p:clrMapOvr>
    <a:masterClrMapping/>
  </p:clrMapOvr>
  <p:transition>
    <p:wipe dir="d"/>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CC33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CC33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0DD2B04-F3C5-41B6-87AA-DB33D54A90A1}" type="slidenum">
              <a:rPr lang="en-US">
                <a:solidFill>
                  <a:srgbClr val="CC3300"/>
                </a:solidFill>
              </a:rPr>
              <a:pPr>
                <a:defRPr/>
              </a:pPr>
              <a:t>‹#›</a:t>
            </a:fld>
            <a:endParaRPr lang="en-US">
              <a:solidFill>
                <a:srgbClr val="CC3300"/>
              </a:solidFill>
            </a:endParaRPr>
          </a:p>
        </p:txBody>
      </p:sp>
    </p:spTree>
  </p:cSld>
  <p:clrMapOvr>
    <a:masterClrMapping/>
  </p:clrMapOvr>
  <p:transition>
    <p:wipe dir="d"/>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CC33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CC33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40DCB51-EFE6-4A6B-A8EF-187B54EACBEA}" type="slidenum">
              <a:rPr lang="en-US">
                <a:solidFill>
                  <a:srgbClr val="CC3300"/>
                </a:solidFill>
              </a:rPr>
              <a:pPr>
                <a:defRPr/>
              </a:pPr>
              <a:t>‹#›</a:t>
            </a:fld>
            <a:endParaRPr lang="en-US">
              <a:solidFill>
                <a:srgbClr val="CC3300"/>
              </a:solidFill>
            </a:endParaRPr>
          </a:p>
        </p:txBody>
      </p:sp>
    </p:spTree>
  </p:cSld>
  <p:clrMapOvr>
    <a:masterClrMapping/>
  </p:clrMapOvr>
  <p:transition>
    <p:wipe dir="d"/>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CC33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CC33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09F0A8B-F583-40D9-801E-0E1F0246F20B}" type="slidenum">
              <a:rPr lang="en-US">
                <a:solidFill>
                  <a:srgbClr val="CC3300"/>
                </a:solidFill>
              </a:rPr>
              <a:pPr>
                <a:defRPr/>
              </a:pPr>
              <a:t>‹#›</a:t>
            </a:fld>
            <a:endParaRPr lang="en-US">
              <a:solidFill>
                <a:srgbClr val="CC3300"/>
              </a:solidFill>
            </a:endParaRPr>
          </a:p>
        </p:txBody>
      </p:sp>
    </p:spTree>
  </p:cSld>
  <p:clrMapOvr>
    <a:masterClrMapping/>
  </p:clrMapOvr>
  <p:transition>
    <p:wipe dir="d"/>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CC33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CC33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6F80896-C119-4278-8376-ECBE79846F60}" type="slidenum">
              <a:rPr lang="en-US">
                <a:solidFill>
                  <a:srgbClr val="CC3300"/>
                </a:solidFill>
              </a:rPr>
              <a:pPr>
                <a:defRPr/>
              </a:pPr>
              <a:t>‹#›</a:t>
            </a:fld>
            <a:endParaRPr lang="en-US">
              <a:solidFill>
                <a:srgbClr val="CC3300"/>
              </a:solidFill>
            </a:endParaRPr>
          </a:p>
        </p:txBody>
      </p:sp>
    </p:spTree>
  </p:cSld>
  <p:clrMapOvr>
    <a:masterClrMapping/>
  </p:clrMapOvr>
  <p:transition>
    <p:wipe dir="d"/>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170" name="Rectangle 2"/>
          <p:cNvSpPr>
            <a:spLocks noGrp="1" noChangeArrowheads="1"/>
          </p:cNvSpPr>
          <p:nvPr>
            <p:ph type="ctrTitle" sz="quarter"/>
          </p:nvPr>
        </p:nvSpPr>
        <p:spPr>
          <a:xfrm>
            <a:off x="685800" y="1676400"/>
            <a:ext cx="7772400" cy="1828800"/>
          </a:xfrm>
        </p:spPr>
        <p:txBody>
          <a:bodyPr/>
          <a:lstStyle>
            <a:lvl1pPr>
              <a:defRPr/>
            </a:lvl1pPr>
          </a:lstStyle>
          <a:p>
            <a:r>
              <a:rPr lang="en-AU"/>
              <a:t>Click to edit Master title style</a:t>
            </a:r>
          </a:p>
        </p:txBody>
      </p:sp>
      <p:sp>
        <p:nvSpPr>
          <p:cNvPr id="7171" name="Rectangle 3"/>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AU"/>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DE86457-ED8F-48ED-95D7-B8FBFA78A233}"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F8555B6-E40B-4C54-A54B-73160E8664EC}"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368EA40-39C0-4878-B45B-63266A9C0D2A}"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457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7E0B367-B592-4379-970E-77B05C54840B}"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AD071DC-B220-4BC2-96F2-D94260334F10}"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7408186A-FF35-4D77-A70B-423AEE61654F}"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70ABCE68-C6EA-48AE-8C90-3B6E546CB554}"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25D0EA3A-9644-4392-A9E8-2D4BF2BDCFF0}"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0AA40B3-1D86-44DC-95D2-EC19B74C6A18}"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F62FEDC-FF45-45B5-8A3D-F4C54C810950}"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6053D67-AA7E-4B2A-B582-FE664A70CA7C}"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81000"/>
            <a:ext cx="2057400" cy="5715000"/>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457200" y="381000"/>
            <a:ext cx="6019800" cy="5715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2586D3F-857D-4779-8EDE-5466EECEA446}"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smtClean="0"/>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AU"/>
          </a:p>
        </p:txBody>
      </p:sp>
      <p:sp>
        <p:nvSpPr>
          <p:cNvPr id="4" name="Rectangle 4"/>
          <p:cNvSpPr>
            <a:spLocks noGrp="1" noChangeArrowheads="1"/>
          </p:cNvSpPr>
          <p:nvPr>
            <p:ph type="ftr" sz="quarter" idx="10"/>
          </p:nvPr>
        </p:nvSpPr>
        <p:spPr>
          <a:ln/>
        </p:spPr>
        <p:txBody>
          <a:bodyPr/>
          <a:lstStyle>
            <a:lvl1pPr>
              <a:defRPr/>
            </a:lvl1pPr>
          </a:lstStyle>
          <a:p>
            <a:pPr>
              <a:defRPr/>
            </a:pPr>
            <a:r>
              <a:rPr lang="en-US">
                <a:solidFill>
                  <a:srgbClr val="FFFFFF"/>
                </a:solidFill>
              </a:rPr>
              <a:t>Prophecies of the Last Days</a:t>
            </a:r>
          </a:p>
        </p:txBody>
      </p:sp>
      <p:sp>
        <p:nvSpPr>
          <p:cNvPr id="5" name="Rectangle 5"/>
          <p:cNvSpPr>
            <a:spLocks noGrp="1" noChangeArrowheads="1"/>
          </p:cNvSpPr>
          <p:nvPr>
            <p:ph type="sldNum" sz="quarter" idx="11"/>
          </p:nvPr>
        </p:nvSpPr>
        <p:spPr>
          <a:ln/>
        </p:spPr>
        <p:txBody>
          <a:bodyPr/>
          <a:lstStyle>
            <a:lvl1pPr>
              <a:defRPr/>
            </a:lvl1pPr>
          </a:lstStyle>
          <a:p>
            <a:pPr>
              <a:defRPr/>
            </a:pPr>
            <a:fld id="{9D512962-7359-4AB7-B80E-35289D06811C}"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ftr" sz="quarter" idx="10"/>
          </p:nvPr>
        </p:nvSpPr>
        <p:spPr>
          <a:ln/>
        </p:spPr>
        <p:txBody>
          <a:bodyPr/>
          <a:lstStyle>
            <a:lvl1pPr>
              <a:defRPr/>
            </a:lvl1pPr>
          </a:lstStyle>
          <a:p>
            <a:pPr>
              <a:defRPr/>
            </a:pPr>
            <a:r>
              <a:rPr lang="en-US">
                <a:solidFill>
                  <a:srgbClr val="FFFFFF"/>
                </a:solidFill>
              </a:rPr>
              <a:t>Prophecies of the Last Days</a:t>
            </a:r>
          </a:p>
        </p:txBody>
      </p:sp>
      <p:sp>
        <p:nvSpPr>
          <p:cNvPr id="5" name="Rectangle 5"/>
          <p:cNvSpPr>
            <a:spLocks noGrp="1" noChangeArrowheads="1"/>
          </p:cNvSpPr>
          <p:nvPr>
            <p:ph type="sldNum" sz="quarter" idx="11"/>
          </p:nvPr>
        </p:nvSpPr>
        <p:spPr>
          <a:ln/>
        </p:spPr>
        <p:txBody>
          <a:bodyPr/>
          <a:lstStyle>
            <a:lvl1pPr>
              <a:defRPr/>
            </a:lvl1pPr>
          </a:lstStyle>
          <a:p>
            <a:pPr>
              <a:defRPr/>
            </a:pPr>
            <a:fld id="{15DB2585-C052-40B0-91D0-82D69400D341}"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ftr" sz="quarter" idx="10"/>
          </p:nvPr>
        </p:nvSpPr>
        <p:spPr>
          <a:ln/>
        </p:spPr>
        <p:txBody>
          <a:bodyPr/>
          <a:lstStyle>
            <a:lvl1pPr>
              <a:defRPr/>
            </a:lvl1pPr>
          </a:lstStyle>
          <a:p>
            <a:pPr>
              <a:defRPr/>
            </a:pPr>
            <a:r>
              <a:rPr lang="en-US">
                <a:solidFill>
                  <a:srgbClr val="FFFFFF"/>
                </a:solidFill>
              </a:rPr>
              <a:t>Prophecies of the Last Days</a:t>
            </a:r>
          </a:p>
        </p:txBody>
      </p:sp>
      <p:sp>
        <p:nvSpPr>
          <p:cNvPr id="5" name="Rectangle 5"/>
          <p:cNvSpPr>
            <a:spLocks noGrp="1" noChangeArrowheads="1"/>
          </p:cNvSpPr>
          <p:nvPr>
            <p:ph type="sldNum" sz="quarter" idx="11"/>
          </p:nvPr>
        </p:nvSpPr>
        <p:spPr>
          <a:ln/>
        </p:spPr>
        <p:txBody>
          <a:bodyPr/>
          <a:lstStyle>
            <a:lvl1pPr>
              <a:defRPr/>
            </a:lvl1pPr>
          </a:lstStyle>
          <a:p>
            <a:pPr>
              <a:defRPr/>
            </a:pPr>
            <a:fld id="{74F6BD67-9170-4821-9BD1-FAC4666B098D}"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E8F17D1B-529B-4BB9-BFF3-5470E94C066C}"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1"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Rectangle 4"/>
          <p:cNvSpPr>
            <a:spLocks noGrp="1" noChangeArrowheads="1"/>
          </p:cNvSpPr>
          <p:nvPr>
            <p:ph type="ftr" sz="quarter" idx="10"/>
          </p:nvPr>
        </p:nvSpPr>
        <p:spPr>
          <a:ln/>
        </p:spPr>
        <p:txBody>
          <a:bodyPr/>
          <a:lstStyle>
            <a:lvl1pPr>
              <a:defRPr/>
            </a:lvl1pPr>
          </a:lstStyle>
          <a:p>
            <a:pPr>
              <a:defRPr/>
            </a:pPr>
            <a:r>
              <a:rPr lang="en-US">
                <a:solidFill>
                  <a:srgbClr val="FFFFFF"/>
                </a:solidFill>
              </a:rPr>
              <a:t>Prophecies of the Last Days</a:t>
            </a:r>
          </a:p>
        </p:txBody>
      </p:sp>
      <p:sp>
        <p:nvSpPr>
          <p:cNvPr id="6" name="Rectangle 5"/>
          <p:cNvSpPr>
            <a:spLocks noGrp="1" noChangeArrowheads="1"/>
          </p:cNvSpPr>
          <p:nvPr>
            <p:ph type="sldNum" sz="quarter" idx="11"/>
          </p:nvPr>
        </p:nvSpPr>
        <p:spPr>
          <a:ln/>
        </p:spPr>
        <p:txBody>
          <a:bodyPr/>
          <a:lstStyle>
            <a:lvl1pPr>
              <a:defRPr/>
            </a:lvl1pPr>
          </a:lstStyle>
          <a:p>
            <a:pPr>
              <a:defRPr/>
            </a:pPr>
            <a:fld id="{F3CD69F2-0382-4CD1-85B0-C617090847C6}"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Rectangle 4"/>
          <p:cNvSpPr>
            <a:spLocks noGrp="1" noChangeArrowheads="1"/>
          </p:cNvSpPr>
          <p:nvPr>
            <p:ph type="ftr" sz="quarter" idx="10"/>
          </p:nvPr>
        </p:nvSpPr>
        <p:spPr>
          <a:ln/>
        </p:spPr>
        <p:txBody>
          <a:bodyPr/>
          <a:lstStyle>
            <a:lvl1pPr>
              <a:defRPr/>
            </a:lvl1pPr>
          </a:lstStyle>
          <a:p>
            <a:pPr>
              <a:defRPr/>
            </a:pPr>
            <a:r>
              <a:rPr lang="en-US">
                <a:solidFill>
                  <a:srgbClr val="FFFFFF"/>
                </a:solidFill>
              </a:rPr>
              <a:t>Prophecies of the Last Days</a:t>
            </a:r>
          </a:p>
        </p:txBody>
      </p:sp>
      <p:sp>
        <p:nvSpPr>
          <p:cNvPr id="8" name="Rectangle 5"/>
          <p:cNvSpPr>
            <a:spLocks noGrp="1" noChangeArrowheads="1"/>
          </p:cNvSpPr>
          <p:nvPr>
            <p:ph type="sldNum" sz="quarter" idx="11"/>
          </p:nvPr>
        </p:nvSpPr>
        <p:spPr>
          <a:ln/>
        </p:spPr>
        <p:txBody>
          <a:bodyPr/>
          <a:lstStyle>
            <a:lvl1pPr>
              <a:defRPr/>
            </a:lvl1pPr>
          </a:lstStyle>
          <a:p>
            <a:pPr>
              <a:defRPr/>
            </a:pPr>
            <a:fld id="{AABDC94D-F647-45BB-B5F3-40D378D2D670}"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Rectangle 4"/>
          <p:cNvSpPr>
            <a:spLocks noGrp="1" noChangeArrowheads="1"/>
          </p:cNvSpPr>
          <p:nvPr>
            <p:ph type="ftr" sz="quarter" idx="10"/>
          </p:nvPr>
        </p:nvSpPr>
        <p:spPr>
          <a:ln/>
        </p:spPr>
        <p:txBody>
          <a:bodyPr/>
          <a:lstStyle>
            <a:lvl1pPr>
              <a:defRPr/>
            </a:lvl1pPr>
          </a:lstStyle>
          <a:p>
            <a:pPr>
              <a:defRPr/>
            </a:pPr>
            <a:r>
              <a:rPr lang="en-US">
                <a:solidFill>
                  <a:srgbClr val="FFFFFF"/>
                </a:solidFill>
              </a:rPr>
              <a:t>Prophecies of the Last Days</a:t>
            </a:r>
          </a:p>
        </p:txBody>
      </p:sp>
      <p:sp>
        <p:nvSpPr>
          <p:cNvPr id="4" name="Rectangle 5"/>
          <p:cNvSpPr>
            <a:spLocks noGrp="1" noChangeArrowheads="1"/>
          </p:cNvSpPr>
          <p:nvPr>
            <p:ph type="sldNum" sz="quarter" idx="11"/>
          </p:nvPr>
        </p:nvSpPr>
        <p:spPr>
          <a:ln/>
        </p:spPr>
        <p:txBody>
          <a:bodyPr/>
          <a:lstStyle>
            <a:lvl1pPr>
              <a:defRPr/>
            </a:lvl1pPr>
          </a:lstStyle>
          <a:p>
            <a:pPr>
              <a:defRPr/>
            </a:pPr>
            <a:fld id="{19C7A072-9C94-4330-B978-61EEF77B6F88}"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ftr" sz="quarter" idx="10"/>
          </p:nvPr>
        </p:nvSpPr>
        <p:spPr>
          <a:ln/>
        </p:spPr>
        <p:txBody>
          <a:bodyPr/>
          <a:lstStyle>
            <a:lvl1pPr>
              <a:defRPr/>
            </a:lvl1pPr>
          </a:lstStyle>
          <a:p>
            <a:pPr>
              <a:defRPr/>
            </a:pPr>
            <a:r>
              <a:rPr lang="en-US">
                <a:solidFill>
                  <a:srgbClr val="FFFFFF"/>
                </a:solidFill>
              </a:rPr>
              <a:t>Prophecies of the Last Days</a:t>
            </a:r>
          </a:p>
        </p:txBody>
      </p:sp>
      <p:sp>
        <p:nvSpPr>
          <p:cNvPr id="3" name="Rectangle 5"/>
          <p:cNvSpPr>
            <a:spLocks noGrp="1" noChangeArrowheads="1"/>
          </p:cNvSpPr>
          <p:nvPr>
            <p:ph type="sldNum" sz="quarter" idx="11"/>
          </p:nvPr>
        </p:nvSpPr>
        <p:spPr>
          <a:ln/>
        </p:spPr>
        <p:txBody>
          <a:bodyPr/>
          <a:lstStyle>
            <a:lvl1pPr>
              <a:defRPr/>
            </a:lvl1pPr>
          </a:lstStyle>
          <a:p>
            <a:pPr>
              <a:defRPr/>
            </a:pPr>
            <a:fld id="{BEDD333F-0244-4AB2-AEE5-88B0F999C510}"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ftr" sz="quarter" idx="10"/>
          </p:nvPr>
        </p:nvSpPr>
        <p:spPr>
          <a:ln/>
        </p:spPr>
        <p:txBody>
          <a:bodyPr/>
          <a:lstStyle>
            <a:lvl1pPr>
              <a:defRPr/>
            </a:lvl1pPr>
          </a:lstStyle>
          <a:p>
            <a:pPr>
              <a:defRPr/>
            </a:pPr>
            <a:r>
              <a:rPr lang="en-US">
                <a:solidFill>
                  <a:srgbClr val="FFFFFF"/>
                </a:solidFill>
              </a:rPr>
              <a:t>Prophecies of the Last Days</a:t>
            </a:r>
          </a:p>
        </p:txBody>
      </p:sp>
      <p:sp>
        <p:nvSpPr>
          <p:cNvPr id="6" name="Rectangle 5"/>
          <p:cNvSpPr>
            <a:spLocks noGrp="1" noChangeArrowheads="1"/>
          </p:cNvSpPr>
          <p:nvPr>
            <p:ph type="sldNum" sz="quarter" idx="11"/>
          </p:nvPr>
        </p:nvSpPr>
        <p:spPr>
          <a:ln/>
        </p:spPr>
        <p:txBody>
          <a:bodyPr/>
          <a:lstStyle>
            <a:lvl1pPr>
              <a:defRPr/>
            </a:lvl1pPr>
          </a:lstStyle>
          <a:p>
            <a:pPr>
              <a:defRPr/>
            </a:pPr>
            <a:fld id="{2D36BB1C-3032-4AEC-847F-266C7D64C8FD}"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ftr" sz="quarter" idx="10"/>
          </p:nvPr>
        </p:nvSpPr>
        <p:spPr>
          <a:ln/>
        </p:spPr>
        <p:txBody>
          <a:bodyPr/>
          <a:lstStyle>
            <a:lvl1pPr>
              <a:defRPr/>
            </a:lvl1pPr>
          </a:lstStyle>
          <a:p>
            <a:pPr>
              <a:defRPr/>
            </a:pPr>
            <a:r>
              <a:rPr lang="en-US">
                <a:solidFill>
                  <a:srgbClr val="FFFFFF"/>
                </a:solidFill>
              </a:rPr>
              <a:t>Prophecies of the Last Days</a:t>
            </a:r>
          </a:p>
        </p:txBody>
      </p:sp>
      <p:sp>
        <p:nvSpPr>
          <p:cNvPr id="6" name="Rectangle 5"/>
          <p:cNvSpPr>
            <a:spLocks noGrp="1" noChangeArrowheads="1"/>
          </p:cNvSpPr>
          <p:nvPr>
            <p:ph type="sldNum" sz="quarter" idx="11"/>
          </p:nvPr>
        </p:nvSpPr>
        <p:spPr>
          <a:ln/>
        </p:spPr>
        <p:txBody>
          <a:bodyPr/>
          <a:lstStyle>
            <a:lvl1pPr>
              <a:defRPr/>
            </a:lvl1pPr>
          </a:lstStyle>
          <a:p>
            <a:pPr>
              <a:defRPr/>
            </a:pPr>
            <a:fld id="{8E52BB41-A0E1-4D49-8DE0-784B5A97D05D}"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ftr" sz="quarter" idx="10"/>
          </p:nvPr>
        </p:nvSpPr>
        <p:spPr>
          <a:ln/>
        </p:spPr>
        <p:txBody>
          <a:bodyPr/>
          <a:lstStyle>
            <a:lvl1pPr>
              <a:defRPr/>
            </a:lvl1pPr>
          </a:lstStyle>
          <a:p>
            <a:pPr>
              <a:defRPr/>
            </a:pPr>
            <a:r>
              <a:rPr lang="en-US">
                <a:solidFill>
                  <a:srgbClr val="FFFFFF"/>
                </a:solidFill>
              </a:rPr>
              <a:t>Prophecies of the Last Days</a:t>
            </a:r>
          </a:p>
        </p:txBody>
      </p:sp>
      <p:sp>
        <p:nvSpPr>
          <p:cNvPr id="5" name="Rectangle 5"/>
          <p:cNvSpPr>
            <a:spLocks noGrp="1" noChangeArrowheads="1"/>
          </p:cNvSpPr>
          <p:nvPr>
            <p:ph type="sldNum" sz="quarter" idx="11"/>
          </p:nvPr>
        </p:nvSpPr>
        <p:spPr>
          <a:ln/>
        </p:spPr>
        <p:txBody>
          <a:bodyPr/>
          <a:lstStyle>
            <a:lvl1pPr>
              <a:defRPr/>
            </a:lvl1pPr>
          </a:lstStyle>
          <a:p>
            <a:pPr>
              <a:defRPr/>
            </a:pPr>
            <a:fld id="{00812274-8AAA-40A3-947C-01E397704AF6}"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38925" y="2"/>
            <a:ext cx="2058988" cy="6126163"/>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457201" y="2"/>
            <a:ext cx="6029325" cy="61261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ftr" sz="quarter" idx="10"/>
          </p:nvPr>
        </p:nvSpPr>
        <p:spPr>
          <a:ln/>
        </p:spPr>
        <p:txBody>
          <a:bodyPr/>
          <a:lstStyle>
            <a:lvl1pPr>
              <a:defRPr/>
            </a:lvl1pPr>
          </a:lstStyle>
          <a:p>
            <a:pPr>
              <a:defRPr/>
            </a:pPr>
            <a:r>
              <a:rPr lang="en-US">
                <a:solidFill>
                  <a:srgbClr val="FFFFFF"/>
                </a:solidFill>
              </a:rPr>
              <a:t>Prophecies of the Last Days</a:t>
            </a:r>
          </a:p>
        </p:txBody>
      </p:sp>
      <p:sp>
        <p:nvSpPr>
          <p:cNvPr id="5" name="Rectangle 5"/>
          <p:cNvSpPr>
            <a:spLocks noGrp="1" noChangeArrowheads="1"/>
          </p:cNvSpPr>
          <p:nvPr>
            <p:ph type="sldNum" sz="quarter" idx="11"/>
          </p:nvPr>
        </p:nvSpPr>
        <p:spPr>
          <a:ln/>
        </p:spPr>
        <p:txBody>
          <a:bodyPr/>
          <a:lstStyle>
            <a:lvl1pPr>
              <a:defRPr/>
            </a:lvl1pPr>
          </a:lstStyle>
          <a:p>
            <a:pPr>
              <a:defRPr/>
            </a:pPr>
            <a:fld id="{DD03CC9B-B74B-4E21-9D57-1029D0C76776}"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smtClean="0"/>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CC33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CC33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8B8A814-14BF-4D7C-9423-25AB36AFA451}" type="slidenum">
              <a:rPr lang="en-US">
                <a:solidFill>
                  <a:srgbClr val="CC3300"/>
                </a:solidFill>
              </a:rPr>
              <a:pPr>
                <a:defRPr/>
              </a:pPr>
              <a:t>‹#›</a:t>
            </a:fld>
            <a:endParaRPr lang="en-US">
              <a:solidFill>
                <a:srgbClr val="CC3300"/>
              </a:solidFill>
            </a:endParaRPr>
          </a:p>
        </p:txBody>
      </p:sp>
    </p:spTree>
  </p:cSld>
  <p:clrMapOvr>
    <a:masterClrMapping/>
  </p:clrMapOvr>
  <p:transition>
    <p:wipe dir="d"/>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CC33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CC33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F55A88A-5506-4DB2-831F-1A875C0A9476}" type="slidenum">
              <a:rPr lang="en-US">
                <a:solidFill>
                  <a:srgbClr val="CC3300"/>
                </a:solidFill>
              </a:rPr>
              <a:pPr>
                <a:defRPr/>
              </a:pPr>
              <a:t>‹#›</a:t>
            </a:fld>
            <a:endParaRPr lang="en-US">
              <a:solidFill>
                <a:srgbClr val="CC3300"/>
              </a:solidFill>
            </a:endParaRPr>
          </a:p>
        </p:txBody>
      </p:sp>
    </p:spTree>
  </p:cSld>
  <p:clrMapOvr>
    <a:masterClrMapping/>
  </p:clrMapOvr>
  <p:transition>
    <p:wipe di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AA74791-3430-458F-B9B6-75094EE0DE90}"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CC33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CC33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46452F6-937A-417F-9BBD-A9D189E77B7E}" type="slidenum">
              <a:rPr lang="en-US">
                <a:solidFill>
                  <a:srgbClr val="CC3300"/>
                </a:solidFill>
              </a:rPr>
              <a:pPr>
                <a:defRPr/>
              </a:pPr>
              <a:t>‹#›</a:t>
            </a:fld>
            <a:endParaRPr lang="en-US">
              <a:solidFill>
                <a:srgbClr val="CC3300"/>
              </a:solidFill>
            </a:endParaRPr>
          </a:p>
        </p:txBody>
      </p:sp>
    </p:spTree>
  </p:cSld>
  <p:clrMapOvr>
    <a:masterClrMapping/>
  </p:clrMapOvr>
  <p:transition>
    <p:wipe dir="d"/>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CC33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CC33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DB1A559-CC6F-40B8-832F-3A4D55DA34F7}" type="slidenum">
              <a:rPr lang="en-US">
                <a:solidFill>
                  <a:srgbClr val="CC3300"/>
                </a:solidFill>
              </a:rPr>
              <a:pPr>
                <a:defRPr/>
              </a:pPr>
              <a:t>‹#›</a:t>
            </a:fld>
            <a:endParaRPr lang="en-US">
              <a:solidFill>
                <a:srgbClr val="CC3300"/>
              </a:solidFill>
            </a:endParaRPr>
          </a:p>
        </p:txBody>
      </p:sp>
    </p:spTree>
  </p:cSld>
  <p:clrMapOvr>
    <a:masterClrMapping/>
  </p:clrMapOvr>
  <p:transition>
    <p:wipe dir="d"/>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CC33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CC33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E49ADF27-981D-4D5D-91F4-321496BAE597}" type="slidenum">
              <a:rPr lang="en-US">
                <a:solidFill>
                  <a:srgbClr val="CC3300"/>
                </a:solidFill>
              </a:rPr>
              <a:pPr>
                <a:defRPr/>
              </a:pPr>
              <a:t>‹#›</a:t>
            </a:fld>
            <a:endParaRPr lang="en-US">
              <a:solidFill>
                <a:srgbClr val="CC3300"/>
              </a:solidFill>
            </a:endParaRPr>
          </a:p>
        </p:txBody>
      </p:sp>
    </p:spTree>
  </p:cSld>
  <p:clrMapOvr>
    <a:masterClrMapping/>
  </p:clrMapOvr>
  <p:transition>
    <p:wipe dir="d"/>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CC33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CC33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C02FFEF3-AB30-4395-BA4F-C1A0CF2DDD27}" type="slidenum">
              <a:rPr lang="en-US">
                <a:solidFill>
                  <a:srgbClr val="CC3300"/>
                </a:solidFill>
              </a:rPr>
              <a:pPr>
                <a:defRPr/>
              </a:pPr>
              <a:t>‹#›</a:t>
            </a:fld>
            <a:endParaRPr lang="en-US">
              <a:solidFill>
                <a:srgbClr val="CC3300"/>
              </a:solidFill>
            </a:endParaRPr>
          </a:p>
        </p:txBody>
      </p:sp>
    </p:spTree>
  </p:cSld>
  <p:clrMapOvr>
    <a:masterClrMapping/>
  </p:clrMapOvr>
  <p:transition>
    <p:wipe dir="d"/>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CC33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CC33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BB899F24-B25F-43C7-B865-2E0EC975EDAB}" type="slidenum">
              <a:rPr lang="en-US">
                <a:solidFill>
                  <a:srgbClr val="CC3300"/>
                </a:solidFill>
              </a:rPr>
              <a:pPr>
                <a:defRPr/>
              </a:pPr>
              <a:t>‹#›</a:t>
            </a:fld>
            <a:endParaRPr lang="en-US">
              <a:solidFill>
                <a:srgbClr val="CC3300"/>
              </a:solidFill>
            </a:endParaRPr>
          </a:p>
        </p:txBody>
      </p:sp>
    </p:spTree>
  </p:cSld>
  <p:clrMapOvr>
    <a:masterClrMapping/>
  </p:clrMapOvr>
  <p:transition>
    <p:wipe dir="d"/>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CC33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CC33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3CEA6E8-4CAC-4607-BDA4-5604135FB78B}" type="slidenum">
              <a:rPr lang="en-US">
                <a:solidFill>
                  <a:srgbClr val="CC3300"/>
                </a:solidFill>
              </a:rPr>
              <a:pPr>
                <a:defRPr/>
              </a:pPr>
              <a:t>‹#›</a:t>
            </a:fld>
            <a:endParaRPr lang="en-US">
              <a:solidFill>
                <a:srgbClr val="CC3300"/>
              </a:solidFill>
            </a:endParaRPr>
          </a:p>
        </p:txBody>
      </p:sp>
    </p:spTree>
  </p:cSld>
  <p:clrMapOvr>
    <a:masterClrMapping/>
  </p:clrMapOvr>
  <p:transition>
    <p:wipe dir="d"/>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CC33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CC33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373701E-9337-4D60-8AA7-BF195A58B460}" type="slidenum">
              <a:rPr lang="en-US">
                <a:solidFill>
                  <a:srgbClr val="CC3300"/>
                </a:solidFill>
              </a:rPr>
              <a:pPr>
                <a:defRPr/>
              </a:pPr>
              <a:t>‹#›</a:t>
            </a:fld>
            <a:endParaRPr lang="en-US">
              <a:solidFill>
                <a:srgbClr val="CC3300"/>
              </a:solidFill>
            </a:endParaRPr>
          </a:p>
        </p:txBody>
      </p:sp>
    </p:spTree>
  </p:cSld>
  <p:clrMapOvr>
    <a:masterClrMapping/>
  </p:clrMapOvr>
  <p:transition>
    <p:wipe dir="d"/>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CC33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CC33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E64EA93-3201-41CE-818F-A396D5CCFDA6}" type="slidenum">
              <a:rPr lang="en-US">
                <a:solidFill>
                  <a:srgbClr val="CC3300"/>
                </a:solidFill>
              </a:rPr>
              <a:pPr>
                <a:defRPr/>
              </a:pPr>
              <a:t>‹#›</a:t>
            </a:fld>
            <a:endParaRPr lang="en-US">
              <a:solidFill>
                <a:srgbClr val="CC3300"/>
              </a:solidFill>
            </a:endParaRPr>
          </a:p>
        </p:txBody>
      </p:sp>
    </p:spTree>
  </p:cSld>
  <p:clrMapOvr>
    <a:masterClrMapping/>
  </p:clrMapOvr>
  <p:transition>
    <p:wipe dir="d"/>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1" y="609600"/>
            <a:ext cx="1943100" cy="5486400"/>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CC33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CC33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952D8B9-4492-4531-AC53-FC52DE09AF81}" type="slidenum">
              <a:rPr lang="en-US">
                <a:solidFill>
                  <a:srgbClr val="CC3300"/>
                </a:solidFill>
              </a:rPr>
              <a:pPr>
                <a:defRPr/>
              </a:pPr>
              <a:t>‹#›</a:t>
            </a:fld>
            <a:endParaRPr lang="en-US">
              <a:solidFill>
                <a:srgbClr val="CC3300"/>
              </a:solidFill>
            </a:endParaRPr>
          </a:p>
        </p:txBody>
      </p:sp>
    </p:spTree>
  </p:cSld>
  <p:clrMapOvr>
    <a:masterClrMapping/>
  </p:clrMapOvr>
  <p:transition>
    <p:wipe dir="d"/>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9434FA7-656C-4F01-B475-2E870E71CFB0}"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F1C6F87-C70E-4B5D-B4F1-520F6F61CD4C}"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8738577-D225-4AF7-8F56-20112B997297}"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8D50978-7D94-41BC-9115-21787361F1C0}"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F7ED7BF-ADEC-42C6-B664-139E4D492873}"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F73311FC-4B96-4644-B897-B9F3249AB86B}"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41BFC553-82EB-4890-874C-80A0AE39C8C2}"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25A5B425-A8FB-4132-A945-1A52B4157FF2}"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1DE5D9C-EA5A-41B0-A417-D74A7B30C4FA}"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35EFFCA-9EC4-40E5-8300-65C155CA4FFF}"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81FBCC1-8D0E-4D1B-9C36-66422A8AC19E}"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152CF30-C996-4E91-A85F-7A507B6B0CAD}" type="slidenum">
              <a:rPr lang="en-US">
                <a:solidFill>
                  <a:srgbClr val="000000"/>
                </a:solidFill>
              </a:rPr>
              <a:pPr>
                <a:defRPr/>
              </a:pPr>
              <a:t>‹#›</a:t>
            </a:fld>
            <a:endParaRPr lang="en-US">
              <a:solidFill>
                <a:srgbClr val="000000"/>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jpe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image" Target="../media/image2.jpeg"/><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AU" smtClean="0"/>
              <a:t>Click to edit Master title style</a:t>
            </a:r>
          </a:p>
        </p:txBody>
      </p:sp>
      <p:sp>
        <p:nvSpPr>
          <p:cNvPr id="717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p>
        </p:txBody>
      </p:sp>
      <p:sp>
        <p:nvSpPr>
          <p:cNvPr id="12390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endParaRPr lang="en-AU">
              <a:solidFill>
                <a:srgbClr val="000000"/>
              </a:solidFill>
            </a:endParaRPr>
          </a:p>
        </p:txBody>
      </p:sp>
      <p:sp>
        <p:nvSpPr>
          <p:cNvPr id="12390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en-AU">
              <a:solidFill>
                <a:srgbClr val="000000"/>
              </a:solidFill>
            </a:endParaRPr>
          </a:p>
        </p:txBody>
      </p:sp>
      <p:sp>
        <p:nvSpPr>
          <p:cNvPr id="12391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E6FBB716-4DDC-42CD-935B-BA6DFFB1E6AD}" type="slidenum">
              <a:rPr lang="en-AU">
                <a:solidFill>
                  <a:srgbClr val="000000"/>
                </a:solidFill>
              </a:rPr>
              <a:pPr fontAlgn="base">
                <a:spcBef>
                  <a:spcPct val="0"/>
                </a:spcBef>
                <a:spcAft>
                  <a:spcPct val="0"/>
                </a:spcAft>
                <a:defRPr/>
              </a:pPr>
              <a:t>‹#›</a:t>
            </a:fld>
            <a:endParaRPr lang="en-AU">
              <a:solidFill>
                <a:srgbClr val="000000"/>
              </a:solidFill>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med">
    <p:dissolve/>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AU"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a:fld id="{0FAE0503-A79F-C240-808D-76558E6FFA25}" type="datetimeFigureOut">
              <a:rPr lang="en-US" smtClean="0">
                <a:solidFill>
                  <a:prstClr val="black">
                    <a:tint val="75000"/>
                  </a:prstClr>
                </a:solidFill>
              </a:rPr>
              <a:pPr defTabSz="457200"/>
              <a:t>7/11/2015</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a:fld id="{6C2EF135-3210-4041-A512-88B61D910F33}" type="slidenum">
              <a:rPr lang="en-US" smtClean="0">
                <a:solidFill>
                  <a:prstClr val="black">
                    <a:tint val="75000"/>
                  </a:prstClr>
                </a:solidFill>
              </a:rPr>
              <a:pPr defTabSz="457200"/>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ransition spd="slow">
    <p:circle/>
  </p:transition>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bwMode="auto">
          <a:xfrm>
            <a:off x="457200" y="381000"/>
            <a:ext cx="8229600" cy="1371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AU" smtClean="0"/>
              <a:t>Click to edit Master title style</a:t>
            </a:r>
          </a:p>
        </p:txBody>
      </p:sp>
      <p:sp>
        <p:nvSpPr>
          <p:cNvPr id="75779" name="Rectangle 3"/>
          <p:cNvSpPr>
            <a:spLocks noGrp="1" noChangeArrowheads="1"/>
          </p:cNvSpPr>
          <p:nvPr>
            <p:ph type="body" idx="1"/>
          </p:nvPr>
        </p:nvSpPr>
        <p:spPr bwMode="auto">
          <a:xfrm>
            <a:off x="457200" y="1981200"/>
            <a:ext cx="82296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p>
        </p:txBody>
      </p:sp>
      <p:sp>
        <p:nvSpPr>
          <p:cNvPr id="75780"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400" b="0" i="0" smtClean="0">
                <a:effectLst>
                  <a:outerShdw blurRad="38100" dist="38100" dir="2700000" algn="tl">
                    <a:srgbClr val="000000"/>
                  </a:outerShdw>
                </a:effectLst>
                <a:latin typeface="Arial" charset="0"/>
              </a:defRPr>
            </a:lvl1pPr>
          </a:lstStyle>
          <a:p>
            <a:pPr fontAlgn="base">
              <a:spcBef>
                <a:spcPct val="0"/>
              </a:spcBef>
              <a:spcAft>
                <a:spcPct val="0"/>
              </a:spcAft>
              <a:defRPr/>
            </a:pPr>
            <a:endParaRPr lang="en-AU">
              <a:solidFill>
                <a:srgbClr val="FFFFFF"/>
              </a:solidFill>
            </a:endParaRPr>
          </a:p>
        </p:txBody>
      </p:sp>
      <p:sp>
        <p:nvSpPr>
          <p:cNvPr id="75781"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b="0" i="0" smtClean="0">
                <a:effectLst>
                  <a:outerShdw blurRad="38100" dist="38100" dir="2700000" algn="tl">
                    <a:srgbClr val="000000"/>
                  </a:outerShdw>
                </a:effectLst>
                <a:latin typeface="Arial" charset="0"/>
              </a:defRPr>
            </a:lvl1pPr>
          </a:lstStyle>
          <a:p>
            <a:pPr algn="ctr" fontAlgn="base">
              <a:spcBef>
                <a:spcPct val="0"/>
              </a:spcBef>
              <a:spcAft>
                <a:spcPct val="0"/>
              </a:spcAft>
              <a:defRPr/>
            </a:pPr>
            <a:endParaRPr lang="en-AU">
              <a:solidFill>
                <a:srgbClr val="FFFFFF"/>
              </a:solidFill>
            </a:endParaRPr>
          </a:p>
        </p:txBody>
      </p:sp>
      <p:sp>
        <p:nvSpPr>
          <p:cNvPr id="75782"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b="0" i="0" smtClean="0">
                <a:effectLst>
                  <a:outerShdw blurRad="38100" dist="38100" dir="2700000" algn="tl">
                    <a:srgbClr val="000000"/>
                  </a:outerShdw>
                </a:effectLst>
                <a:latin typeface="Arial" charset="0"/>
              </a:defRPr>
            </a:lvl1pPr>
          </a:lstStyle>
          <a:p>
            <a:pPr fontAlgn="base">
              <a:spcBef>
                <a:spcPct val="0"/>
              </a:spcBef>
              <a:spcAft>
                <a:spcPct val="0"/>
              </a:spcAft>
              <a:defRPr/>
            </a:pPr>
            <a:fld id="{BFC7DD46-EFED-41AE-999D-61B0219A11D4}" type="slidenum">
              <a:rPr lang="en-AU">
                <a:solidFill>
                  <a:srgbClr val="FFFFFF"/>
                </a:solidFill>
              </a:rPr>
              <a:pPr fontAlgn="base">
                <a:spcBef>
                  <a:spcPct val="0"/>
                </a:spcBef>
                <a:spcAft>
                  <a:spcPct val="0"/>
                </a:spcAft>
                <a:defRPr/>
              </a:pPr>
              <a:t>‹#›</a:t>
            </a:fld>
            <a:endParaRPr lang="en-AU">
              <a:solidFill>
                <a:srgbClr val="FFFFFF"/>
              </a:solidFill>
            </a:endParaRPr>
          </a:p>
        </p:txBody>
      </p:sp>
    </p:spTree>
  </p:cSld>
  <p:clrMap bg1="dk2" tx1="lt1" bg2="dk1"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spd="slow">
    <p:fade/>
  </p:transition>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9pPr>
    </p:titleStyle>
    <p:bodyStyle>
      <a:lvl1pPr marL="342900" indent="-342900" algn="l" rtl="0" eaLnBrk="0" fontAlgn="base" hangingPunct="0">
        <a:spcBef>
          <a:spcPct val="20000"/>
        </a:spcBef>
        <a:spcAft>
          <a:spcPct val="0"/>
        </a:spcAft>
        <a:buClr>
          <a:schemeClr val="hlink"/>
        </a:buClr>
        <a:buSzPct val="65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5000"/>
        <a:buFont typeface="Wingdings" pitchFamily="2" charset="2"/>
        <a:buChar char="n"/>
        <a:defRPr sz="2800">
          <a:solidFill>
            <a:schemeClr val="tx1"/>
          </a:solidFill>
          <a:effectLst>
            <a:outerShdw blurRad="38100" dist="38100" dir="2700000" algn="tl">
              <a:srgbClr val="000000"/>
            </a:outerShdw>
          </a:effectLst>
          <a:latin typeface="+mn-lt"/>
          <a:cs typeface="+mn-cs"/>
        </a:defRPr>
      </a:lvl2pPr>
      <a:lvl3pPr marL="1143000" indent="-228600" algn="l" rtl="0" eaLnBrk="0" fontAlgn="base" hangingPunct="0">
        <a:spcBef>
          <a:spcPct val="20000"/>
        </a:spcBef>
        <a:spcAft>
          <a:spcPct val="0"/>
        </a:spcAft>
        <a:buClr>
          <a:schemeClr val="hlink"/>
        </a:buClr>
        <a:buSzPct val="65000"/>
        <a:buFont typeface="Wingdings" pitchFamily="2" charset="2"/>
        <a:buChar char="n"/>
        <a:defRPr sz="2400">
          <a:solidFill>
            <a:schemeClr val="tx1"/>
          </a:solidFill>
          <a:effectLst>
            <a:outerShdw blurRad="38100" dist="38100" dir="2700000" algn="tl">
              <a:srgbClr val="000000"/>
            </a:outerShdw>
          </a:effectLst>
          <a:latin typeface="+mn-lt"/>
          <a:cs typeface="+mn-cs"/>
        </a:defRPr>
      </a:lvl3pPr>
      <a:lvl4pPr marL="1600200" indent="-228600" algn="l" rtl="0" eaLnBrk="0" fontAlgn="base" hangingPunct="0">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4pPr>
      <a:lvl5pPr marL="2057400" indent="-228600" algn="l" rtl="0" eaLnBrk="0" fontAlgn="base" hangingPunct="0">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5pPr>
      <a:lvl6pPr marL="25146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6pPr>
      <a:lvl7pPr marL="29718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7pPr>
      <a:lvl8pPr marL="34290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8pPr>
      <a:lvl9pPr marL="38862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3075"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150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fontAlgn="base">
              <a:spcBef>
                <a:spcPct val="0"/>
              </a:spcBef>
              <a:spcAft>
                <a:spcPct val="0"/>
              </a:spcAft>
              <a:defRPr/>
            </a:pPr>
            <a:endParaRPr lang="en-US">
              <a:solidFill>
                <a:srgbClr val="CC3300"/>
              </a:solidFill>
            </a:endParaRPr>
          </a:p>
        </p:txBody>
      </p:sp>
      <p:sp>
        <p:nvSpPr>
          <p:cNvPr id="2150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fontAlgn="base">
              <a:spcBef>
                <a:spcPct val="0"/>
              </a:spcBef>
              <a:spcAft>
                <a:spcPct val="0"/>
              </a:spcAft>
              <a:defRPr/>
            </a:pPr>
            <a:endParaRPr lang="en-US">
              <a:solidFill>
                <a:srgbClr val="CC3300"/>
              </a:solidFill>
            </a:endParaRPr>
          </a:p>
        </p:txBody>
      </p:sp>
      <p:sp>
        <p:nvSpPr>
          <p:cNvPr id="2151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fontAlgn="base">
              <a:spcBef>
                <a:spcPct val="0"/>
              </a:spcBef>
              <a:spcAft>
                <a:spcPct val="0"/>
              </a:spcAft>
              <a:defRPr/>
            </a:pPr>
            <a:fld id="{852FD508-A435-46D1-8698-7F8529C56A09}" type="slidenum">
              <a:rPr lang="en-US">
                <a:solidFill>
                  <a:srgbClr val="CC3300"/>
                </a:solidFill>
              </a:rPr>
              <a:pPr fontAlgn="base">
                <a:spcBef>
                  <a:spcPct val="0"/>
                </a:spcBef>
                <a:spcAft>
                  <a:spcPct val="0"/>
                </a:spcAft>
                <a:defRPr/>
              </a:pPr>
              <a:t>‹#›</a:t>
            </a:fld>
            <a:endParaRPr lang="en-US">
              <a:solidFill>
                <a:srgbClr val="CC3300"/>
              </a:solidFill>
            </a:endParaRP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wipe dir="d"/>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cs typeface="Arial" charset="0"/>
        </a:defRPr>
      </a:lvl2pPr>
      <a:lvl3pPr algn="ctr" rtl="0" eaLnBrk="0" fontAlgn="base" hangingPunct="0">
        <a:spcBef>
          <a:spcPct val="0"/>
        </a:spcBef>
        <a:spcAft>
          <a:spcPct val="0"/>
        </a:spcAft>
        <a:defRPr sz="4400">
          <a:solidFill>
            <a:schemeClr val="tx2"/>
          </a:solidFill>
          <a:latin typeface="Times New Roman" pitchFamily="18" charset="0"/>
          <a:cs typeface="Arial" charset="0"/>
        </a:defRPr>
      </a:lvl3pPr>
      <a:lvl4pPr algn="ctr" rtl="0" eaLnBrk="0" fontAlgn="base" hangingPunct="0">
        <a:spcBef>
          <a:spcPct val="0"/>
        </a:spcBef>
        <a:spcAft>
          <a:spcPct val="0"/>
        </a:spcAft>
        <a:defRPr sz="4400">
          <a:solidFill>
            <a:schemeClr val="tx2"/>
          </a:solidFill>
          <a:latin typeface="Times New Roman" pitchFamily="18" charset="0"/>
          <a:cs typeface="Arial" charset="0"/>
        </a:defRPr>
      </a:lvl4pPr>
      <a:lvl5pPr algn="ctr" rtl="0" eaLnBrk="0" fontAlgn="base" hangingPunct="0">
        <a:spcBef>
          <a:spcPct val="0"/>
        </a:spcBef>
        <a:spcAft>
          <a:spcPct val="0"/>
        </a:spcAft>
        <a:defRPr sz="4400">
          <a:solidFill>
            <a:schemeClr val="tx2"/>
          </a:solidFill>
          <a:latin typeface="Times New Roman" pitchFamily="18" charset="0"/>
          <a:cs typeface="Arial" charset="0"/>
        </a:defRPr>
      </a:lvl5pPr>
      <a:lvl6pPr marL="457200" algn="ctr" rtl="0" fontAlgn="base">
        <a:spcBef>
          <a:spcPct val="0"/>
        </a:spcBef>
        <a:spcAft>
          <a:spcPct val="0"/>
        </a:spcAft>
        <a:defRPr sz="4400">
          <a:solidFill>
            <a:schemeClr val="tx2"/>
          </a:solidFill>
          <a:latin typeface="Times New Roman" pitchFamily="18" charset="0"/>
          <a:cs typeface="Arial" charset="0"/>
        </a:defRPr>
      </a:lvl6pPr>
      <a:lvl7pPr marL="914400" algn="ctr" rtl="0" fontAlgn="base">
        <a:spcBef>
          <a:spcPct val="0"/>
        </a:spcBef>
        <a:spcAft>
          <a:spcPct val="0"/>
        </a:spcAft>
        <a:defRPr sz="4400">
          <a:solidFill>
            <a:schemeClr val="tx2"/>
          </a:solidFill>
          <a:latin typeface="Times New Roman" pitchFamily="18" charset="0"/>
          <a:cs typeface="Arial" charset="0"/>
        </a:defRPr>
      </a:lvl7pPr>
      <a:lvl8pPr marL="1371600" algn="ctr" rtl="0" fontAlgn="base">
        <a:spcBef>
          <a:spcPct val="0"/>
        </a:spcBef>
        <a:spcAft>
          <a:spcPct val="0"/>
        </a:spcAft>
        <a:defRPr sz="4400">
          <a:solidFill>
            <a:schemeClr val="tx2"/>
          </a:solidFill>
          <a:latin typeface="Times New Roman" pitchFamily="18" charset="0"/>
          <a:cs typeface="Arial" charset="0"/>
        </a:defRPr>
      </a:lvl8pPr>
      <a:lvl9pPr marL="1828800" algn="ctr" rtl="0" fontAlgn="base">
        <a:spcBef>
          <a:spcPct val="0"/>
        </a:spcBef>
        <a:spcAft>
          <a:spcPct val="0"/>
        </a:spcAft>
        <a:defRPr sz="4400">
          <a:solidFill>
            <a:schemeClr val="tx2"/>
          </a:solidFill>
          <a:latin typeface="Times New Roman" pitchFamily="18"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endParaRPr lang="en-US">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6C98F43F-3030-41FE-BC7D-E2719D57D5AA}" type="slidenum">
              <a:rPr lang="en-US">
                <a:solidFill>
                  <a:srgbClr val="000000"/>
                </a:solidFill>
              </a:rPr>
              <a:pPr fontAlgn="base">
                <a:spcBef>
                  <a:spcPct val="0"/>
                </a:spcBef>
                <a:spcAft>
                  <a:spcPct val="0"/>
                </a:spcAft>
                <a:defRPr/>
              </a:pPr>
              <a:t>‹#›</a:t>
            </a:fld>
            <a:endParaRPr lang="en-US">
              <a:solidFill>
                <a:srgbClr val="000000"/>
              </a:solidFill>
            </a:endParaRPr>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3075"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150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fontAlgn="base">
              <a:spcBef>
                <a:spcPct val="0"/>
              </a:spcBef>
              <a:spcAft>
                <a:spcPct val="0"/>
              </a:spcAft>
              <a:defRPr/>
            </a:pPr>
            <a:endParaRPr lang="en-US">
              <a:solidFill>
                <a:srgbClr val="CC3300"/>
              </a:solidFill>
            </a:endParaRPr>
          </a:p>
        </p:txBody>
      </p:sp>
      <p:sp>
        <p:nvSpPr>
          <p:cNvPr id="2150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fontAlgn="base">
              <a:spcBef>
                <a:spcPct val="0"/>
              </a:spcBef>
              <a:spcAft>
                <a:spcPct val="0"/>
              </a:spcAft>
              <a:defRPr/>
            </a:pPr>
            <a:endParaRPr lang="en-US">
              <a:solidFill>
                <a:srgbClr val="CC3300"/>
              </a:solidFill>
            </a:endParaRPr>
          </a:p>
        </p:txBody>
      </p:sp>
      <p:sp>
        <p:nvSpPr>
          <p:cNvPr id="2151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fontAlgn="base">
              <a:spcBef>
                <a:spcPct val="0"/>
              </a:spcBef>
              <a:spcAft>
                <a:spcPct val="0"/>
              </a:spcAft>
              <a:defRPr/>
            </a:pPr>
            <a:fld id="{852FD508-A435-46D1-8698-7F8529C56A09}" type="slidenum">
              <a:rPr lang="en-US">
                <a:solidFill>
                  <a:srgbClr val="CC3300"/>
                </a:solidFill>
              </a:rPr>
              <a:pPr fontAlgn="base">
                <a:spcBef>
                  <a:spcPct val="0"/>
                </a:spcBef>
                <a:spcAft>
                  <a:spcPct val="0"/>
                </a:spcAft>
                <a:defRPr/>
              </a:pPr>
              <a:t>‹#›</a:t>
            </a:fld>
            <a:endParaRPr lang="en-US">
              <a:solidFill>
                <a:srgbClr val="CC3300"/>
              </a:solidFill>
            </a:endParaRPr>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ransition>
    <p:wipe dir="d"/>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cs typeface="Arial" charset="0"/>
        </a:defRPr>
      </a:lvl2pPr>
      <a:lvl3pPr algn="ctr" rtl="0" eaLnBrk="0" fontAlgn="base" hangingPunct="0">
        <a:spcBef>
          <a:spcPct val="0"/>
        </a:spcBef>
        <a:spcAft>
          <a:spcPct val="0"/>
        </a:spcAft>
        <a:defRPr sz="4400">
          <a:solidFill>
            <a:schemeClr val="tx2"/>
          </a:solidFill>
          <a:latin typeface="Times New Roman" pitchFamily="18" charset="0"/>
          <a:cs typeface="Arial" charset="0"/>
        </a:defRPr>
      </a:lvl3pPr>
      <a:lvl4pPr algn="ctr" rtl="0" eaLnBrk="0" fontAlgn="base" hangingPunct="0">
        <a:spcBef>
          <a:spcPct val="0"/>
        </a:spcBef>
        <a:spcAft>
          <a:spcPct val="0"/>
        </a:spcAft>
        <a:defRPr sz="4400">
          <a:solidFill>
            <a:schemeClr val="tx2"/>
          </a:solidFill>
          <a:latin typeface="Times New Roman" pitchFamily="18" charset="0"/>
          <a:cs typeface="Arial" charset="0"/>
        </a:defRPr>
      </a:lvl4pPr>
      <a:lvl5pPr algn="ctr" rtl="0" eaLnBrk="0" fontAlgn="base" hangingPunct="0">
        <a:spcBef>
          <a:spcPct val="0"/>
        </a:spcBef>
        <a:spcAft>
          <a:spcPct val="0"/>
        </a:spcAft>
        <a:defRPr sz="4400">
          <a:solidFill>
            <a:schemeClr val="tx2"/>
          </a:solidFill>
          <a:latin typeface="Times New Roman" pitchFamily="18" charset="0"/>
          <a:cs typeface="Arial" charset="0"/>
        </a:defRPr>
      </a:lvl5pPr>
      <a:lvl6pPr marL="457200" algn="ctr" rtl="0" fontAlgn="base">
        <a:spcBef>
          <a:spcPct val="0"/>
        </a:spcBef>
        <a:spcAft>
          <a:spcPct val="0"/>
        </a:spcAft>
        <a:defRPr sz="4400">
          <a:solidFill>
            <a:schemeClr val="tx2"/>
          </a:solidFill>
          <a:latin typeface="Times New Roman" pitchFamily="18" charset="0"/>
          <a:cs typeface="Arial" charset="0"/>
        </a:defRPr>
      </a:lvl6pPr>
      <a:lvl7pPr marL="914400" algn="ctr" rtl="0" fontAlgn="base">
        <a:spcBef>
          <a:spcPct val="0"/>
        </a:spcBef>
        <a:spcAft>
          <a:spcPct val="0"/>
        </a:spcAft>
        <a:defRPr sz="4400">
          <a:solidFill>
            <a:schemeClr val="tx2"/>
          </a:solidFill>
          <a:latin typeface="Times New Roman" pitchFamily="18" charset="0"/>
          <a:cs typeface="Arial" charset="0"/>
        </a:defRPr>
      </a:lvl7pPr>
      <a:lvl8pPr marL="1371600" algn="ctr" rtl="0" fontAlgn="base">
        <a:spcBef>
          <a:spcPct val="0"/>
        </a:spcBef>
        <a:spcAft>
          <a:spcPct val="0"/>
        </a:spcAft>
        <a:defRPr sz="4400">
          <a:solidFill>
            <a:schemeClr val="tx2"/>
          </a:solidFill>
          <a:latin typeface="Times New Roman" pitchFamily="18" charset="0"/>
          <a:cs typeface="Arial" charset="0"/>
        </a:defRPr>
      </a:lvl8pPr>
      <a:lvl9pPr marL="1828800" algn="ctr" rtl="0" fontAlgn="base">
        <a:spcBef>
          <a:spcPct val="0"/>
        </a:spcBef>
        <a:spcAft>
          <a:spcPct val="0"/>
        </a:spcAft>
        <a:defRPr sz="4400">
          <a:solidFill>
            <a:schemeClr val="tx2"/>
          </a:solidFill>
          <a:latin typeface="Times New Roman" pitchFamily="18"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381000"/>
            <a:ext cx="8229600" cy="1371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AU" smtClean="0"/>
              <a:t>Click to edit Master title style</a:t>
            </a:r>
          </a:p>
        </p:txBody>
      </p:sp>
      <p:sp>
        <p:nvSpPr>
          <p:cNvPr id="6147" name="Rectangle 3"/>
          <p:cNvSpPr>
            <a:spLocks noGrp="1" noChangeArrowheads="1"/>
          </p:cNvSpPr>
          <p:nvPr>
            <p:ph type="body" idx="1"/>
          </p:nvPr>
        </p:nvSpPr>
        <p:spPr bwMode="auto">
          <a:xfrm>
            <a:off x="457200" y="1981200"/>
            <a:ext cx="82296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p>
        </p:txBody>
      </p:sp>
      <p:sp>
        <p:nvSpPr>
          <p:cNvPr id="614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effectLst>
                  <a:outerShdw blurRad="38100" dist="38100" dir="2700000" algn="tl">
                    <a:srgbClr val="000000"/>
                  </a:outerShdw>
                </a:effectLst>
              </a:defRPr>
            </a:lvl1pPr>
          </a:lstStyle>
          <a:p>
            <a:pPr fontAlgn="base">
              <a:spcBef>
                <a:spcPct val="0"/>
              </a:spcBef>
              <a:spcAft>
                <a:spcPct val="0"/>
              </a:spcAft>
              <a:defRPr/>
            </a:pPr>
            <a:endParaRPr lang="en-AU">
              <a:solidFill>
                <a:srgbClr val="FFFFFF"/>
              </a:solidFill>
              <a:latin typeface="Arial" charset="0"/>
            </a:endParaRPr>
          </a:p>
        </p:txBody>
      </p:sp>
      <p:sp>
        <p:nvSpPr>
          <p:cNvPr id="614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effectLst>
                  <a:outerShdw blurRad="38100" dist="38100" dir="2700000" algn="tl">
                    <a:srgbClr val="000000"/>
                  </a:outerShdw>
                </a:effectLst>
              </a:defRPr>
            </a:lvl1pPr>
          </a:lstStyle>
          <a:p>
            <a:pPr fontAlgn="base">
              <a:spcBef>
                <a:spcPct val="0"/>
              </a:spcBef>
              <a:spcAft>
                <a:spcPct val="0"/>
              </a:spcAft>
              <a:defRPr/>
            </a:pPr>
            <a:endParaRPr lang="en-AU">
              <a:solidFill>
                <a:srgbClr val="FFFFFF"/>
              </a:solidFill>
              <a:latin typeface="Arial" charset="0"/>
            </a:endParaRPr>
          </a:p>
        </p:txBody>
      </p:sp>
      <p:sp>
        <p:nvSpPr>
          <p:cNvPr id="615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effectLst>
                  <a:outerShdw blurRad="38100" dist="38100" dir="2700000" algn="tl">
                    <a:srgbClr val="000000"/>
                  </a:outerShdw>
                </a:effectLst>
              </a:defRPr>
            </a:lvl1pPr>
          </a:lstStyle>
          <a:p>
            <a:pPr fontAlgn="base">
              <a:spcBef>
                <a:spcPct val="0"/>
              </a:spcBef>
              <a:spcAft>
                <a:spcPct val="0"/>
              </a:spcAft>
              <a:defRPr/>
            </a:pPr>
            <a:fld id="{5503F8F4-EBCE-4374-98C1-8D3508221BA5}" type="slidenum">
              <a:rPr lang="en-AU">
                <a:solidFill>
                  <a:srgbClr val="FFFFFF"/>
                </a:solidFill>
                <a:latin typeface="Arial" charset="0"/>
              </a:rPr>
              <a:pPr fontAlgn="base">
                <a:spcBef>
                  <a:spcPct val="0"/>
                </a:spcBef>
                <a:spcAft>
                  <a:spcPct val="0"/>
                </a:spcAft>
                <a:defRPr/>
              </a:pPr>
              <a:t>‹#›</a:t>
            </a:fld>
            <a:endParaRPr lang="en-AU">
              <a:solidFill>
                <a:srgbClr val="FFFFFF"/>
              </a:solidFill>
              <a:latin typeface="Arial" charset="0"/>
            </a:endParaRPr>
          </a:p>
        </p:txBody>
      </p:sp>
    </p:spTree>
  </p:cSld>
  <p:clrMap bg1="dk2" tx1="lt1" bg2="dk1" tx2="lt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9pPr>
    </p:titleStyle>
    <p:bodyStyle>
      <a:lvl1pPr marL="342900" indent="-342900" algn="l" rtl="0" eaLnBrk="0" fontAlgn="base" hangingPunct="0">
        <a:spcBef>
          <a:spcPct val="20000"/>
        </a:spcBef>
        <a:spcAft>
          <a:spcPct val="0"/>
        </a:spcAft>
        <a:buClr>
          <a:schemeClr val="hlink"/>
        </a:buClr>
        <a:buSzPct val="65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5000"/>
        <a:buFont typeface="Wingdings" pitchFamily="2" charset="2"/>
        <a:buChar char="n"/>
        <a:defRPr sz="2800">
          <a:solidFill>
            <a:schemeClr val="tx1"/>
          </a:solidFill>
          <a:effectLst>
            <a:outerShdw blurRad="38100" dist="38100" dir="2700000" algn="tl">
              <a:srgbClr val="000000"/>
            </a:outerShdw>
          </a:effectLst>
          <a:latin typeface="+mn-lt"/>
          <a:cs typeface="+mn-cs"/>
        </a:defRPr>
      </a:lvl2pPr>
      <a:lvl3pPr marL="1143000" indent="-228600" algn="l" rtl="0" eaLnBrk="0" fontAlgn="base" hangingPunct="0">
        <a:spcBef>
          <a:spcPct val="20000"/>
        </a:spcBef>
        <a:spcAft>
          <a:spcPct val="0"/>
        </a:spcAft>
        <a:buClr>
          <a:schemeClr val="hlink"/>
        </a:buClr>
        <a:buSzPct val="65000"/>
        <a:buFont typeface="Wingdings" pitchFamily="2" charset="2"/>
        <a:buChar char="n"/>
        <a:defRPr sz="2400">
          <a:solidFill>
            <a:schemeClr val="tx1"/>
          </a:solidFill>
          <a:effectLst>
            <a:outerShdw blurRad="38100" dist="38100" dir="2700000" algn="tl">
              <a:srgbClr val="000000"/>
            </a:outerShdw>
          </a:effectLst>
          <a:latin typeface="+mn-lt"/>
          <a:cs typeface="+mn-cs"/>
        </a:defRPr>
      </a:lvl3pPr>
      <a:lvl4pPr marL="1600200" indent="-228600" algn="l" rtl="0" eaLnBrk="0" fontAlgn="base" hangingPunct="0">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4pPr>
      <a:lvl5pPr marL="2057400" indent="-228600" algn="l" rtl="0" eaLnBrk="0" fontAlgn="base" hangingPunct="0">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5pPr>
      <a:lvl6pPr marL="25146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6pPr>
      <a:lvl7pPr marL="29718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7pPr>
      <a:lvl8pPr marL="34290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8pPr>
      <a:lvl9pPr marL="38862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468313" y="2"/>
            <a:ext cx="8229600" cy="9810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69635" name="Rectangle 3"/>
          <p:cNvSpPr>
            <a:spLocks noGrp="1" noChangeArrowheads="1"/>
          </p:cNvSpPr>
          <p:nvPr>
            <p:ph type="body" idx="1"/>
          </p:nvPr>
        </p:nvSpPr>
        <p:spPr bwMode="auto">
          <a:xfrm>
            <a:off x="457200" y="1600202"/>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9636" name="Rectangle 4"/>
          <p:cNvSpPr>
            <a:spLocks noGrp="1" noChangeArrowheads="1"/>
          </p:cNvSpPr>
          <p:nvPr>
            <p:ph type="ftr" sz="quarter" idx="3"/>
          </p:nvPr>
        </p:nvSpPr>
        <p:spPr bwMode="auto">
          <a:xfrm>
            <a:off x="0" y="6381750"/>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600" b="1" i="1">
                <a:solidFill>
                  <a:schemeClr val="bg1"/>
                </a:solidFill>
                <a:latin typeface="Times New Roman" pitchFamily="18" charset="0"/>
              </a:defRPr>
            </a:lvl1pPr>
          </a:lstStyle>
          <a:p>
            <a:pPr fontAlgn="base">
              <a:spcBef>
                <a:spcPct val="0"/>
              </a:spcBef>
              <a:spcAft>
                <a:spcPct val="0"/>
              </a:spcAft>
              <a:defRPr/>
            </a:pPr>
            <a:r>
              <a:rPr lang="en-US">
                <a:solidFill>
                  <a:srgbClr val="FFFFFF"/>
                </a:solidFill>
              </a:rPr>
              <a:t>Prophecies of the Last Days</a:t>
            </a:r>
          </a:p>
        </p:txBody>
      </p:sp>
      <p:sp>
        <p:nvSpPr>
          <p:cNvPr id="69637" name="Rectangle 5"/>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12ECE0B1-7F3A-4F2C-89FC-E454846AA2FD}" type="slidenum">
              <a:rPr lang="en-US">
                <a:solidFill>
                  <a:srgbClr val="000000"/>
                </a:solidFill>
                <a:latin typeface="Arial" charset="0"/>
              </a:rPr>
              <a:pPr fontAlgn="base">
                <a:spcBef>
                  <a:spcPct val="0"/>
                </a:spcBef>
                <a:spcAft>
                  <a:spcPct val="0"/>
                </a:spcAft>
                <a:defRPr/>
              </a:pPr>
              <a:t>‹#›</a:t>
            </a:fld>
            <a:endParaRPr lang="en-US">
              <a:solidFill>
                <a:srgbClr val="000000"/>
              </a:solidFill>
              <a:latin typeface="Arial" charset="0"/>
            </a:endParaRPr>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963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963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9635">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9635">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963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5" grpId="0" build="p" bldLvl="3">
        <p:tmplLst>
          <p:tmpl lvl="1">
            <p:tnLst>
              <p:par>
                <p:cTn presetID="1" presetClass="entr" presetSubtype="0" fill="hold" nodeType="clickEffect">
                  <p:stCondLst>
                    <p:cond delay="0"/>
                  </p:stCondLst>
                  <p:childTnLst>
                    <p:set>
                      <p:cBhvr>
                        <p:cTn dur="1" fill="hold">
                          <p:stCondLst>
                            <p:cond delay="0"/>
                          </p:stCondLst>
                        </p:cTn>
                        <p:tgtEl>
                          <p:spTgt spid="69635"/>
                        </p:tgtEl>
                        <p:attrNameLst>
                          <p:attrName>style.visibility</p:attrName>
                        </p:attrNameLst>
                      </p:cBhvr>
                      <p:to>
                        <p:strVal val="visible"/>
                      </p:to>
                    </p:set>
                  </p:childTnLst>
                </p:cTn>
              </p:par>
            </p:tnLst>
          </p:tmpl>
          <p:tmpl lvl="2">
            <p:tnLst>
              <p:par>
                <p:cTn presetID="1" presetClass="entr" presetSubtype="0" fill="hold" nodeType="clickEffect">
                  <p:stCondLst>
                    <p:cond delay="0"/>
                  </p:stCondLst>
                  <p:childTnLst>
                    <p:set>
                      <p:cBhvr>
                        <p:cTn dur="1" fill="hold">
                          <p:stCondLst>
                            <p:cond delay="0"/>
                          </p:stCondLst>
                        </p:cTn>
                        <p:tgtEl>
                          <p:spTgt spid="69635"/>
                        </p:tgtEl>
                        <p:attrNameLst>
                          <p:attrName>style.visibility</p:attrName>
                        </p:attrNameLst>
                      </p:cBhvr>
                      <p:to>
                        <p:strVal val="visible"/>
                      </p:to>
                    </p:set>
                  </p:childTnLst>
                </p:cTn>
              </p:par>
            </p:tnLst>
          </p:tmpl>
          <p:tmpl lvl="3">
            <p:tnLst>
              <p:par>
                <p:cTn presetID="1" presetClass="entr" presetSubtype="0" fill="hold" nodeType="clickEffect">
                  <p:stCondLst>
                    <p:cond delay="0"/>
                  </p:stCondLst>
                  <p:childTnLst>
                    <p:set>
                      <p:cBhvr>
                        <p:cTn dur="1" fill="hold">
                          <p:stCondLst>
                            <p:cond delay="0"/>
                          </p:stCondLst>
                        </p:cTn>
                        <p:tgtEl>
                          <p:spTgt spid="69635"/>
                        </p:tgtEl>
                        <p:attrNameLst>
                          <p:attrName>style.visibility</p:attrName>
                        </p:attrNameLst>
                      </p:cBhvr>
                      <p:to>
                        <p:strVal val="visible"/>
                      </p:to>
                    </p:set>
                  </p:childTnLst>
                </p:cTn>
              </p:par>
            </p:tnLst>
          </p:tmpl>
          <p:tmpl lvl="4">
            <p:tnLst>
              <p:par>
                <p:cTn presetID="1" presetClass="entr" presetSubtype="0" fill="hold" nodeType="withEffect">
                  <p:stCondLst>
                    <p:cond delay="0"/>
                  </p:stCondLst>
                  <p:childTnLst>
                    <p:set>
                      <p:cBhvr>
                        <p:cTn dur="1" fill="hold">
                          <p:stCondLst>
                            <p:cond delay="0"/>
                          </p:stCondLst>
                        </p:cTn>
                        <p:tgtEl>
                          <p:spTgt spid="69635"/>
                        </p:tgtEl>
                        <p:attrNameLst>
                          <p:attrName>style.visibility</p:attrName>
                        </p:attrNameLst>
                      </p:cBhvr>
                      <p:to>
                        <p:strVal val="visible"/>
                      </p:to>
                    </p:set>
                  </p:childTnLst>
                </p:cTn>
              </p:par>
            </p:tnLst>
          </p:tmpl>
          <p:tmpl lvl="5">
            <p:tnLst>
              <p:par>
                <p:cTn presetID="1" presetClass="entr" presetSubtype="0" fill="hold" nodeType="withEffect">
                  <p:stCondLst>
                    <p:cond delay="0"/>
                  </p:stCondLst>
                  <p:childTnLst>
                    <p:set>
                      <p:cBhvr>
                        <p:cTn dur="1" fill="hold">
                          <p:stCondLst>
                            <p:cond delay="0"/>
                          </p:stCondLst>
                        </p:cTn>
                        <p:tgtEl>
                          <p:spTgt spid="69635"/>
                        </p:tgtEl>
                        <p:attrNameLst>
                          <p:attrName>style.visibility</p:attrName>
                        </p:attrNameLst>
                      </p:cBhvr>
                      <p:to>
                        <p:strVal val="visible"/>
                      </p:to>
                    </p:set>
                  </p:childTnLst>
                </p:cTn>
              </p:par>
            </p:tnLst>
          </p:tmpl>
        </p:tmplLst>
      </p:bldP>
    </p:bldLst>
  </p:timing>
  <p:hf sldNum="0" hdr="0" dt="0"/>
  <p:txStyles>
    <p:titleStyle>
      <a:lvl1pPr algn="l" rtl="0" eaLnBrk="0" fontAlgn="base" hangingPunct="0">
        <a:spcBef>
          <a:spcPct val="0"/>
        </a:spcBef>
        <a:spcAft>
          <a:spcPct val="0"/>
        </a:spcAft>
        <a:defRPr sz="3600">
          <a:solidFill>
            <a:srgbClr val="000099"/>
          </a:solidFill>
          <a:latin typeface="+mj-lt"/>
          <a:ea typeface="+mj-ea"/>
          <a:cs typeface="+mj-cs"/>
        </a:defRPr>
      </a:lvl1pPr>
      <a:lvl2pPr algn="l" rtl="0" eaLnBrk="0" fontAlgn="base" hangingPunct="0">
        <a:spcBef>
          <a:spcPct val="0"/>
        </a:spcBef>
        <a:spcAft>
          <a:spcPct val="0"/>
        </a:spcAft>
        <a:defRPr sz="3600">
          <a:solidFill>
            <a:srgbClr val="000099"/>
          </a:solidFill>
          <a:latin typeface="Tahoma" pitchFamily="34" charset="0"/>
          <a:cs typeface="Arial" charset="0"/>
        </a:defRPr>
      </a:lvl2pPr>
      <a:lvl3pPr algn="l" rtl="0" eaLnBrk="0" fontAlgn="base" hangingPunct="0">
        <a:spcBef>
          <a:spcPct val="0"/>
        </a:spcBef>
        <a:spcAft>
          <a:spcPct val="0"/>
        </a:spcAft>
        <a:defRPr sz="3600">
          <a:solidFill>
            <a:srgbClr val="000099"/>
          </a:solidFill>
          <a:latin typeface="Tahoma" pitchFamily="34" charset="0"/>
          <a:cs typeface="Arial" charset="0"/>
        </a:defRPr>
      </a:lvl3pPr>
      <a:lvl4pPr algn="l" rtl="0" eaLnBrk="0" fontAlgn="base" hangingPunct="0">
        <a:spcBef>
          <a:spcPct val="0"/>
        </a:spcBef>
        <a:spcAft>
          <a:spcPct val="0"/>
        </a:spcAft>
        <a:defRPr sz="3600">
          <a:solidFill>
            <a:srgbClr val="000099"/>
          </a:solidFill>
          <a:latin typeface="Tahoma" pitchFamily="34" charset="0"/>
          <a:cs typeface="Arial" charset="0"/>
        </a:defRPr>
      </a:lvl4pPr>
      <a:lvl5pPr algn="l" rtl="0" eaLnBrk="0" fontAlgn="base" hangingPunct="0">
        <a:spcBef>
          <a:spcPct val="0"/>
        </a:spcBef>
        <a:spcAft>
          <a:spcPct val="0"/>
        </a:spcAft>
        <a:defRPr sz="3600">
          <a:solidFill>
            <a:srgbClr val="000099"/>
          </a:solidFill>
          <a:latin typeface="Tahoma" pitchFamily="34" charset="0"/>
          <a:cs typeface="Arial" charset="0"/>
        </a:defRPr>
      </a:lvl5pPr>
      <a:lvl6pPr marL="457200" algn="l" rtl="0" fontAlgn="base">
        <a:spcBef>
          <a:spcPct val="0"/>
        </a:spcBef>
        <a:spcAft>
          <a:spcPct val="0"/>
        </a:spcAft>
        <a:defRPr sz="3600">
          <a:solidFill>
            <a:srgbClr val="000099"/>
          </a:solidFill>
          <a:latin typeface="Tahoma" pitchFamily="34" charset="0"/>
          <a:cs typeface="Arial" charset="0"/>
        </a:defRPr>
      </a:lvl6pPr>
      <a:lvl7pPr marL="914400" algn="l" rtl="0" fontAlgn="base">
        <a:spcBef>
          <a:spcPct val="0"/>
        </a:spcBef>
        <a:spcAft>
          <a:spcPct val="0"/>
        </a:spcAft>
        <a:defRPr sz="3600">
          <a:solidFill>
            <a:srgbClr val="000099"/>
          </a:solidFill>
          <a:latin typeface="Tahoma" pitchFamily="34" charset="0"/>
          <a:cs typeface="Arial" charset="0"/>
        </a:defRPr>
      </a:lvl7pPr>
      <a:lvl8pPr marL="1371600" algn="l" rtl="0" fontAlgn="base">
        <a:spcBef>
          <a:spcPct val="0"/>
        </a:spcBef>
        <a:spcAft>
          <a:spcPct val="0"/>
        </a:spcAft>
        <a:defRPr sz="3600">
          <a:solidFill>
            <a:srgbClr val="000099"/>
          </a:solidFill>
          <a:latin typeface="Tahoma" pitchFamily="34" charset="0"/>
          <a:cs typeface="Arial" charset="0"/>
        </a:defRPr>
      </a:lvl8pPr>
      <a:lvl9pPr marL="1828800" algn="l" rtl="0" fontAlgn="base">
        <a:spcBef>
          <a:spcPct val="0"/>
        </a:spcBef>
        <a:spcAft>
          <a:spcPct val="0"/>
        </a:spcAft>
        <a:defRPr sz="3600">
          <a:solidFill>
            <a:srgbClr val="000099"/>
          </a:solidFill>
          <a:latin typeface="Tahoma" pitchFamily="34" charset="0"/>
          <a:cs typeface="Arial" charset="0"/>
        </a:defRPr>
      </a:lvl9pPr>
    </p:titleStyle>
    <p:bodyStyle>
      <a:lvl1pPr marL="442913" indent="-442913" algn="l" rtl="0" eaLnBrk="0" fontAlgn="base" hangingPunct="0">
        <a:spcBef>
          <a:spcPct val="20000"/>
        </a:spcBef>
        <a:spcAft>
          <a:spcPct val="0"/>
        </a:spcAft>
        <a:buClr>
          <a:srgbClr val="000099"/>
        </a:buClr>
        <a:buSzPct val="85000"/>
        <a:buFont typeface="Wingdings" pitchFamily="2" charset="2"/>
        <a:buChar char="q"/>
        <a:defRPr sz="2800">
          <a:solidFill>
            <a:schemeClr val="tx1"/>
          </a:solidFill>
          <a:latin typeface="+mn-lt"/>
          <a:ea typeface="+mn-ea"/>
          <a:cs typeface="+mn-cs"/>
        </a:defRPr>
      </a:lvl1pPr>
      <a:lvl2pPr marL="908050" indent="-285750" algn="l" rtl="0" eaLnBrk="0" fontAlgn="base" hangingPunct="0">
        <a:spcBef>
          <a:spcPct val="20000"/>
        </a:spcBef>
        <a:spcAft>
          <a:spcPct val="0"/>
        </a:spcAft>
        <a:buClr>
          <a:srgbClr val="000099"/>
        </a:buClr>
        <a:buSzPct val="95000"/>
        <a:buFont typeface="Wingdings" pitchFamily="2" charset="2"/>
        <a:buChar char="§"/>
        <a:defRPr sz="2400">
          <a:solidFill>
            <a:schemeClr val="tx1"/>
          </a:solidFill>
          <a:latin typeface="+mn-lt"/>
          <a:cs typeface="+mn-cs"/>
        </a:defRPr>
      </a:lvl2pPr>
      <a:lvl3pPr marL="1316038" indent="-228600" algn="l" rtl="0" eaLnBrk="0" fontAlgn="base" hangingPunct="0">
        <a:spcBef>
          <a:spcPct val="20000"/>
        </a:spcBef>
        <a:spcAft>
          <a:spcPct val="0"/>
        </a:spcAft>
        <a:buClr>
          <a:srgbClr val="000099"/>
        </a:buClr>
        <a:buSzPct val="85000"/>
        <a:buFont typeface="Monotype Sorts" pitchFamily="2" charset="2"/>
        <a:buChar char="y"/>
        <a:defRPr sz="2000">
          <a:solidFill>
            <a:schemeClr val="tx1"/>
          </a:solidFill>
          <a:latin typeface="+mn-lt"/>
          <a:cs typeface="+mn-cs"/>
        </a:defRPr>
      </a:lvl3pPr>
      <a:lvl4pPr marL="1724025" indent="-228600" algn="l" rtl="0" eaLnBrk="0" fontAlgn="base" hangingPunct="0">
        <a:spcBef>
          <a:spcPct val="20000"/>
        </a:spcBef>
        <a:spcAft>
          <a:spcPct val="0"/>
        </a:spcAft>
        <a:buClr>
          <a:srgbClr val="000099"/>
        </a:buClr>
        <a:buSzPct val="85000"/>
        <a:buChar char="–"/>
        <a:defRPr sz="2000">
          <a:solidFill>
            <a:schemeClr val="tx1"/>
          </a:solidFill>
          <a:latin typeface="+mn-lt"/>
          <a:cs typeface="+mn-cs"/>
        </a:defRPr>
      </a:lvl4pPr>
      <a:lvl5pPr marL="2132013" indent="-228600" algn="l" rtl="0" eaLnBrk="0" fontAlgn="base" hangingPunct="0">
        <a:spcBef>
          <a:spcPct val="20000"/>
        </a:spcBef>
        <a:spcAft>
          <a:spcPct val="0"/>
        </a:spcAft>
        <a:buClr>
          <a:srgbClr val="000099"/>
        </a:buClr>
        <a:buSzPct val="85000"/>
        <a:buChar char="»"/>
        <a:defRPr sz="2000">
          <a:solidFill>
            <a:schemeClr val="tx1"/>
          </a:solidFill>
          <a:latin typeface="+mn-lt"/>
          <a:cs typeface="+mn-cs"/>
        </a:defRPr>
      </a:lvl5pPr>
      <a:lvl6pPr marL="2589213" indent="-228600" algn="l" rtl="0" fontAlgn="base">
        <a:spcBef>
          <a:spcPct val="20000"/>
        </a:spcBef>
        <a:spcAft>
          <a:spcPct val="0"/>
        </a:spcAft>
        <a:buClr>
          <a:srgbClr val="000099"/>
        </a:buClr>
        <a:buSzPct val="85000"/>
        <a:buChar char="»"/>
        <a:defRPr>
          <a:solidFill>
            <a:schemeClr val="tx1"/>
          </a:solidFill>
          <a:latin typeface="+mn-lt"/>
          <a:cs typeface="+mn-cs"/>
        </a:defRPr>
      </a:lvl6pPr>
      <a:lvl7pPr marL="3046413" indent="-228600" algn="l" rtl="0" fontAlgn="base">
        <a:spcBef>
          <a:spcPct val="20000"/>
        </a:spcBef>
        <a:spcAft>
          <a:spcPct val="0"/>
        </a:spcAft>
        <a:buClr>
          <a:srgbClr val="000099"/>
        </a:buClr>
        <a:buSzPct val="85000"/>
        <a:buChar char="»"/>
        <a:defRPr>
          <a:solidFill>
            <a:schemeClr val="tx1"/>
          </a:solidFill>
          <a:latin typeface="+mn-lt"/>
          <a:cs typeface="+mn-cs"/>
        </a:defRPr>
      </a:lvl7pPr>
      <a:lvl8pPr marL="3503613" indent="-228600" algn="l" rtl="0" fontAlgn="base">
        <a:spcBef>
          <a:spcPct val="20000"/>
        </a:spcBef>
        <a:spcAft>
          <a:spcPct val="0"/>
        </a:spcAft>
        <a:buClr>
          <a:srgbClr val="000099"/>
        </a:buClr>
        <a:buSzPct val="85000"/>
        <a:buChar char="»"/>
        <a:defRPr>
          <a:solidFill>
            <a:schemeClr val="tx1"/>
          </a:solidFill>
          <a:latin typeface="+mn-lt"/>
          <a:cs typeface="+mn-cs"/>
        </a:defRPr>
      </a:lvl8pPr>
      <a:lvl9pPr marL="3960813" indent="-228600" algn="l" rtl="0" fontAlgn="base">
        <a:spcBef>
          <a:spcPct val="20000"/>
        </a:spcBef>
        <a:spcAft>
          <a:spcPct val="0"/>
        </a:spcAft>
        <a:buClr>
          <a:srgbClr val="000099"/>
        </a:buClr>
        <a:buSzPct val="85000"/>
        <a:buChar char="»"/>
        <a:defRPr>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1"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150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fontAlgn="base">
              <a:spcBef>
                <a:spcPct val="0"/>
              </a:spcBef>
              <a:spcAft>
                <a:spcPct val="0"/>
              </a:spcAft>
              <a:defRPr/>
            </a:pPr>
            <a:endParaRPr lang="en-US">
              <a:solidFill>
                <a:srgbClr val="CC3300"/>
              </a:solidFill>
            </a:endParaRPr>
          </a:p>
        </p:txBody>
      </p:sp>
      <p:sp>
        <p:nvSpPr>
          <p:cNvPr id="2150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fontAlgn="base">
              <a:spcBef>
                <a:spcPct val="0"/>
              </a:spcBef>
              <a:spcAft>
                <a:spcPct val="0"/>
              </a:spcAft>
              <a:defRPr/>
            </a:pPr>
            <a:endParaRPr lang="en-US">
              <a:solidFill>
                <a:srgbClr val="CC3300"/>
              </a:solidFill>
            </a:endParaRPr>
          </a:p>
        </p:txBody>
      </p:sp>
      <p:sp>
        <p:nvSpPr>
          <p:cNvPr id="21510" name="Rectangle 6"/>
          <p:cNvSpPr>
            <a:spLocks noGrp="1" noChangeArrowheads="1"/>
          </p:cNvSpPr>
          <p:nvPr>
            <p:ph type="sldNum" sz="quarter" idx="4"/>
          </p:nvPr>
        </p:nvSpPr>
        <p:spPr bwMode="auto">
          <a:xfrm>
            <a:off x="6553201"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fontAlgn="base">
              <a:spcBef>
                <a:spcPct val="0"/>
              </a:spcBef>
              <a:spcAft>
                <a:spcPct val="0"/>
              </a:spcAft>
              <a:defRPr/>
            </a:pPr>
            <a:fld id="{B56EC8B1-B44E-4EE5-B840-CFB2469E544C}" type="slidenum">
              <a:rPr lang="en-US">
                <a:solidFill>
                  <a:srgbClr val="CC3300"/>
                </a:solidFill>
              </a:rPr>
              <a:pPr fontAlgn="base">
                <a:spcBef>
                  <a:spcPct val="0"/>
                </a:spcBef>
                <a:spcAft>
                  <a:spcPct val="0"/>
                </a:spcAft>
                <a:defRPr/>
              </a:pPr>
              <a:t>‹#›</a:t>
            </a:fld>
            <a:endParaRPr lang="en-US">
              <a:solidFill>
                <a:srgbClr val="CC3300"/>
              </a:solidFill>
            </a:endParaRPr>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ransition>
    <p:wipe dir="d"/>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cs typeface="Arial" charset="0"/>
        </a:defRPr>
      </a:lvl2pPr>
      <a:lvl3pPr algn="ctr" rtl="0" eaLnBrk="0" fontAlgn="base" hangingPunct="0">
        <a:spcBef>
          <a:spcPct val="0"/>
        </a:spcBef>
        <a:spcAft>
          <a:spcPct val="0"/>
        </a:spcAft>
        <a:defRPr sz="4400">
          <a:solidFill>
            <a:schemeClr val="tx2"/>
          </a:solidFill>
          <a:latin typeface="Times New Roman" pitchFamily="18" charset="0"/>
          <a:cs typeface="Arial" charset="0"/>
        </a:defRPr>
      </a:lvl3pPr>
      <a:lvl4pPr algn="ctr" rtl="0" eaLnBrk="0" fontAlgn="base" hangingPunct="0">
        <a:spcBef>
          <a:spcPct val="0"/>
        </a:spcBef>
        <a:spcAft>
          <a:spcPct val="0"/>
        </a:spcAft>
        <a:defRPr sz="4400">
          <a:solidFill>
            <a:schemeClr val="tx2"/>
          </a:solidFill>
          <a:latin typeface="Times New Roman" pitchFamily="18" charset="0"/>
          <a:cs typeface="Arial" charset="0"/>
        </a:defRPr>
      </a:lvl4pPr>
      <a:lvl5pPr algn="ctr" rtl="0" eaLnBrk="0" fontAlgn="base" hangingPunct="0">
        <a:spcBef>
          <a:spcPct val="0"/>
        </a:spcBef>
        <a:spcAft>
          <a:spcPct val="0"/>
        </a:spcAft>
        <a:defRPr sz="4400">
          <a:solidFill>
            <a:schemeClr val="tx2"/>
          </a:solidFill>
          <a:latin typeface="Times New Roman" pitchFamily="18" charset="0"/>
          <a:cs typeface="Arial" charset="0"/>
        </a:defRPr>
      </a:lvl5pPr>
      <a:lvl6pPr marL="457200" algn="ctr" rtl="0" fontAlgn="base">
        <a:spcBef>
          <a:spcPct val="0"/>
        </a:spcBef>
        <a:spcAft>
          <a:spcPct val="0"/>
        </a:spcAft>
        <a:defRPr sz="4400">
          <a:solidFill>
            <a:schemeClr val="tx2"/>
          </a:solidFill>
          <a:latin typeface="Times New Roman" pitchFamily="18" charset="0"/>
          <a:cs typeface="Arial" charset="0"/>
        </a:defRPr>
      </a:lvl6pPr>
      <a:lvl7pPr marL="914400" algn="ctr" rtl="0" fontAlgn="base">
        <a:spcBef>
          <a:spcPct val="0"/>
        </a:spcBef>
        <a:spcAft>
          <a:spcPct val="0"/>
        </a:spcAft>
        <a:defRPr sz="4400">
          <a:solidFill>
            <a:schemeClr val="tx2"/>
          </a:solidFill>
          <a:latin typeface="Times New Roman" pitchFamily="18" charset="0"/>
          <a:cs typeface="Arial" charset="0"/>
        </a:defRPr>
      </a:lvl7pPr>
      <a:lvl8pPr marL="1371600" algn="ctr" rtl="0" fontAlgn="base">
        <a:spcBef>
          <a:spcPct val="0"/>
        </a:spcBef>
        <a:spcAft>
          <a:spcPct val="0"/>
        </a:spcAft>
        <a:defRPr sz="4400">
          <a:solidFill>
            <a:schemeClr val="tx2"/>
          </a:solidFill>
          <a:latin typeface="Times New Roman" pitchFamily="18" charset="0"/>
          <a:cs typeface="Arial" charset="0"/>
        </a:defRPr>
      </a:lvl8pPr>
      <a:lvl9pPr marL="1828800" algn="ctr" rtl="0" fontAlgn="base">
        <a:spcBef>
          <a:spcPct val="0"/>
        </a:spcBef>
        <a:spcAft>
          <a:spcPct val="0"/>
        </a:spcAft>
        <a:defRPr sz="4400">
          <a:solidFill>
            <a:schemeClr val="tx2"/>
          </a:solidFill>
          <a:latin typeface="Times New Roman" pitchFamily="18"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endParaRPr lang="en-US">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D069A3FF-905E-446C-91B2-B117A102E702}" type="slidenum">
              <a:rPr lang="en-US">
                <a:solidFill>
                  <a:srgbClr val="000000"/>
                </a:solidFill>
              </a:rPr>
              <a:pPr fontAlgn="base">
                <a:spcBef>
                  <a:spcPct val="0"/>
                </a:spcBef>
                <a:spcAft>
                  <a:spcPct val="0"/>
                </a:spcAft>
                <a:defRPr/>
              </a:pPr>
              <a:t>‹#›</a:t>
            </a:fld>
            <a:endParaRPr lang="en-US">
              <a:solidFill>
                <a:srgbClr val="000000"/>
              </a:solidFill>
            </a:endParaRPr>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51.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51.xml"/><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51.xml"/><Relationship Id="rId5" Type="http://schemas.openxmlformats.org/officeDocument/2006/relationships/image" Target="../media/image16.jpe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40.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8.xml"/><Relationship Id="rId1" Type="http://schemas.openxmlformats.org/officeDocument/2006/relationships/themeOverride" Target="../theme/themeOverride1.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2.xml"/><Relationship Id="rId1" Type="http://schemas.openxmlformats.org/officeDocument/2006/relationships/themeOverride" Target="../theme/themeOverride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51.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00.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2.xml"/><Relationship Id="rId1" Type="http://schemas.openxmlformats.org/officeDocument/2006/relationships/themeOverride" Target="../theme/themeOverride3.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68.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84.xml"/><Relationship Id="rId5" Type="http://schemas.openxmlformats.org/officeDocument/2006/relationships/image" Target="../media/image10.jpeg"/><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9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3539" name="Picture 3" descr="Rev%20Scroll"/>
          <p:cNvPicPr>
            <a:picLocks noChangeAspect="1" noChangeArrowheads="1"/>
          </p:cNvPicPr>
          <p:nvPr/>
        </p:nvPicPr>
        <p:blipFill>
          <a:blip r:embed="rId3" cstate="print"/>
          <a:srcRect l="33009" t="13265" r="38345" b="15341"/>
          <a:stretch>
            <a:fillRect/>
          </a:stretch>
        </p:blipFill>
        <p:spPr bwMode="auto">
          <a:xfrm>
            <a:off x="0" y="1008993"/>
            <a:ext cx="9144000" cy="4799670"/>
          </a:xfrm>
          <a:prstGeom prst="rect">
            <a:avLst/>
          </a:prstGeom>
          <a:noFill/>
          <a:ln w="9525">
            <a:noFill/>
            <a:miter lim="800000"/>
            <a:headEnd/>
            <a:tailEnd/>
          </a:ln>
        </p:spPr>
      </p:pic>
      <p:pic>
        <p:nvPicPr>
          <p:cNvPr id="8" name="Picture 3" descr="Rev%20Scroll"/>
          <p:cNvPicPr>
            <a:picLocks noChangeAspect="1" noChangeArrowheads="1"/>
          </p:cNvPicPr>
          <p:nvPr/>
        </p:nvPicPr>
        <p:blipFill>
          <a:blip r:embed="rId3" cstate="print"/>
          <a:srcRect l="41060" t="15845" r="41061" b="74306"/>
          <a:stretch>
            <a:fillRect/>
          </a:stretch>
        </p:blipFill>
        <p:spPr bwMode="auto">
          <a:xfrm>
            <a:off x="0" y="0"/>
            <a:ext cx="9144000" cy="1008994"/>
          </a:xfrm>
          <a:prstGeom prst="rect">
            <a:avLst/>
          </a:prstGeom>
          <a:noFill/>
          <a:ln w="9525">
            <a:noFill/>
            <a:miter lim="800000"/>
            <a:headEnd/>
            <a:tailEnd/>
          </a:ln>
        </p:spPr>
      </p:pic>
      <p:sp>
        <p:nvSpPr>
          <p:cNvPr id="193541" name="Text Box 5"/>
          <p:cNvSpPr txBox="1">
            <a:spLocks noChangeArrowheads="1"/>
          </p:cNvSpPr>
          <p:nvPr/>
        </p:nvSpPr>
        <p:spPr bwMode="auto">
          <a:xfrm>
            <a:off x="333375" y="63500"/>
            <a:ext cx="8418513" cy="946150"/>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algn="ctr" fontAlgn="base">
              <a:spcBef>
                <a:spcPct val="50000"/>
              </a:spcBef>
              <a:spcAft>
                <a:spcPct val="0"/>
              </a:spcAft>
            </a:pPr>
            <a:r>
              <a:rPr lang="en-US" sz="2800" i="1" dirty="0">
                <a:solidFill>
                  <a:srgbClr val="000000"/>
                </a:solidFill>
              </a:rPr>
              <a:t>‘</a:t>
            </a:r>
            <a:r>
              <a:rPr lang="en-US" sz="2800" b="1" i="1" dirty="0">
                <a:solidFill>
                  <a:srgbClr val="000000"/>
                </a:solidFill>
              </a:rPr>
              <a:t>And the seven angels which had the seven trumpets prepared themselves to sound.’</a:t>
            </a:r>
          </a:p>
        </p:txBody>
      </p:sp>
      <p:pic>
        <p:nvPicPr>
          <p:cNvPr id="9" name="Picture 3" descr="Rev%20Scroll"/>
          <p:cNvPicPr>
            <a:picLocks noChangeAspect="1" noChangeArrowheads="1"/>
          </p:cNvPicPr>
          <p:nvPr/>
        </p:nvPicPr>
        <p:blipFill>
          <a:blip r:embed="rId3" cstate="print"/>
          <a:srcRect l="41060" t="15845" r="41061" b="74306"/>
          <a:stretch>
            <a:fillRect/>
          </a:stretch>
        </p:blipFill>
        <p:spPr bwMode="auto">
          <a:xfrm>
            <a:off x="0" y="5770179"/>
            <a:ext cx="9144000" cy="1087821"/>
          </a:xfrm>
          <a:prstGeom prst="rect">
            <a:avLst/>
          </a:prstGeom>
          <a:noFill/>
          <a:ln w="9525">
            <a:noFill/>
            <a:miter lim="800000"/>
            <a:headEnd/>
            <a:tailEnd/>
          </a:ln>
        </p:spPr>
      </p:pic>
      <p:sp>
        <p:nvSpPr>
          <p:cNvPr id="10" name="Rectangle 9"/>
          <p:cNvSpPr/>
          <p:nvPr/>
        </p:nvSpPr>
        <p:spPr>
          <a:xfrm>
            <a:off x="0" y="0"/>
            <a:ext cx="9144000" cy="6858000"/>
          </a:xfrm>
          <a:prstGeom prst="rect">
            <a:avLst/>
          </a:prstGeom>
          <a:noFill/>
          <a:ln w="57150">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AU">
              <a:solidFill>
                <a:srgbClr val="FFFFFF"/>
              </a:solidFill>
            </a:endParaRPr>
          </a:p>
        </p:txBody>
      </p:sp>
      <p:sp>
        <p:nvSpPr>
          <p:cNvPr id="11" name="Rectangle 10"/>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
        <p:nvSpPr>
          <p:cNvPr id="13" name="Text Box 3"/>
          <p:cNvSpPr txBox="1">
            <a:spLocks noChangeArrowheads="1"/>
          </p:cNvSpPr>
          <p:nvPr/>
        </p:nvSpPr>
        <p:spPr bwMode="auto">
          <a:xfrm>
            <a:off x="6258910" y="6302092"/>
            <a:ext cx="2683366" cy="307777"/>
          </a:xfrm>
          <a:prstGeom prst="rect">
            <a:avLst/>
          </a:prstGeom>
          <a:noFill/>
          <a:ln w="9525">
            <a:noFill/>
            <a:miter lim="800000"/>
            <a:headEnd/>
            <a:tailEnd/>
          </a:ln>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50000"/>
              </a:spcBef>
              <a:spcAft>
                <a:spcPct val="0"/>
              </a:spcAft>
              <a:defRPr/>
            </a:pPr>
            <a:r>
              <a:rPr lang="en-US" sz="1400" dirty="0" smtClean="0">
                <a:latin typeface="Arial" charset="0"/>
                <a:cs typeface="Arial" charset="0"/>
              </a:rPr>
              <a:t>South West  </a:t>
            </a:r>
            <a:r>
              <a:rPr lang="en-US" sz="1400" dirty="0">
                <a:latin typeface="Arial" charset="0"/>
                <a:cs typeface="Arial" charset="0"/>
              </a:rPr>
              <a:t>Bible School </a:t>
            </a:r>
            <a:r>
              <a:rPr lang="en-US" sz="1400" dirty="0" smtClean="0">
                <a:latin typeface="Arial" charset="0"/>
                <a:cs typeface="Arial" charset="0"/>
              </a:rPr>
              <a:t>2015</a:t>
            </a:r>
            <a:endParaRPr lang="en-US" sz="1400" dirty="0">
              <a:latin typeface="Arial" charset="0"/>
              <a:cs typeface="Arial" charset="0"/>
            </a:endParaRPr>
          </a:p>
        </p:txBody>
      </p:sp>
    </p:spTree>
  </p:cSld>
  <p:clrMapOvr>
    <a:masterClrMapping/>
  </p:clrMapOvr>
  <p:transition spd="slow">
    <p:circl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1st Trumpet"/>
          <p:cNvPicPr>
            <a:picLocks noChangeAspect="1" noChangeArrowheads="1"/>
          </p:cNvPicPr>
          <p:nvPr/>
        </p:nvPicPr>
        <p:blipFill>
          <a:blip r:embed="rId3" cstate="print"/>
          <a:srcRect/>
          <a:stretch>
            <a:fillRect/>
          </a:stretch>
        </p:blipFill>
        <p:spPr bwMode="auto">
          <a:xfrm>
            <a:off x="0" y="0"/>
            <a:ext cx="9144000" cy="6858000"/>
          </a:xfrm>
          <a:prstGeom prst="rect">
            <a:avLst/>
          </a:prstGeom>
          <a:ln>
            <a:noFill/>
          </a:ln>
          <a:effectLst>
            <a:softEdge rad="112500"/>
          </a:effectLst>
        </p:spPr>
      </p:pic>
      <p:sp>
        <p:nvSpPr>
          <p:cNvPr id="19459" name="Rectangle 3"/>
          <p:cNvSpPr>
            <a:spLocks noChangeArrowheads="1"/>
          </p:cNvSpPr>
          <p:nvPr/>
        </p:nvSpPr>
        <p:spPr bwMode="auto">
          <a:xfrm>
            <a:off x="7924800" y="392113"/>
            <a:ext cx="812800" cy="377825"/>
          </a:xfrm>
          <a:prstGeom prst="rect">
            <a:avLst/>
          </a:prstGeom>
          <a:solidFill>
            <a:srgbClr val="FFFF00">
              <a:alpha val="54901"/>
            </a:srgbClr>
          </a:solidFill>
          <a:ln w="9525">
            <a:solidFill>
              <a:srgbClr val="CC0000"/>
            </a:solidFill>
            <a:miter lim="800000"/>
            <a:headEnd/>
            <a:tailEnd/>
          </a:ln>
        </p:spPr>
        <p:txBody>
          <a:bodyPr wrap="none" anchor="ctr"/>
          <a:lstStyle/>
          <a:p>
            <a:pPr fontAlgn="base">
              <a:spcBef>
                <a:spcPct val="0"/>
              </a:spcBef>
              <a:spcAft>
                <a:spcPct val="0"/>
              </a:spcAft>
            </a:pPr>
            <a:endParaRPr lang="en-AU">
              <a:solidFill>
                <a:srgbClr val="CC3300"/>
              </a:solidFill>
              <a:latin typeface="Arial" charset="0"/>
            </a:endParaRPr>
          </a:p>
        </p:txBody>
      </p:sp>
      <p:sp>
        <p:nvSpPr>
          <p:cNvPr id="19460" name="Rectangle 4"/>
          <p:cNvSpPr>
            <a:spLocks noChangeArrowheads="1"/>
          </p:cNvSpPr>
          <p:nvPr/>
        </p:nvSpPr>
        <p:spPr bwMode="auto">
          <a:xfrm>
            <a:off x="1016000" y="711200"/>
            <a:ext cx="754063" cy="377825"/>
          </a:xfrm>
          <a:prstGeom prst="rect">
            <a:avLst/>
          </a:prstGeom>
          <a:solidFill>
            <a:srgbClr val="FFFF00">
              <a:alpha val="54901"/>
            </a:srgbClr>
          </a:solidFill>
          <a:ln w="9525">
            <a:solidFill>
              <a:srgbClr val="CC0000"/>
            </a:solidFill>
            <a:miter lim="800000"/>
            <a:headEnd/>
            <a:tailEnd/>
          </a:ln>
        </p:spPr>
        <p:txBody>
          <a:bodyPr wrap="none" anchor="ctr"/>
          <a:lstStyle/>
          <a:p>
            <a:pPr fontAlgn="base">
              <a:spcBef>
                <a:spcPct val="0"/>
              </a:spcBef>
              <a:spcAft>
                <a:spcPct val="0"/>
              </a:spcAft>
            </a:pPr>
            <a:endParaRPr lang="en-AU">
              <a:solidFill>
                <a:srgbClr val="CC3300"/>
              </a:solidFill>
              <a:latin typeface="Arial" charset="0"/>
            </a:endParaRPr>
          </a:p>
        </p:txBody>
      </p:sp>
      <p:grpSp>
        <p:nvGrpSpPr>
          <p:cNvPr id="2" name="Group 11"/>
          <p:cNvGrpSpPr/>
          <p:nvPr/>
        </p:nvGrpSpPr>
        <p:grpSpPr>
          <a:xfrm>
            <a:off x="1129393" y="3351272"/>
            <a:ext cx="2638566" cy="1882881"/>
            <a:chOff x="1129393" y="3351272"/>
            <a:chExt cx="2638566" cy="1882881"/>
          </a:xfrm>
        </p:grpSpPr>
        <p:sp>
          <p:nvSpPr>
            <p:cNvPr id="19461" name="Rectangle 8"/>
            <p:cNvSpPr>
              <a:spLocks noChangeArrowheads="1"/>
            </p:cNvSpPr>
            <p:nvPr/>
          </p:nvSpPr>
          <p:spPr bwMode="auto">
            <a:xfrm>
              <a:off x="1129393" y="3351272"/>
              <a:ext cx="2638566" cy="1882881"/>
            </a:xfrm>
            <a:prstGeom prst="rect">
              <a:avLst/>
            </a:prstGeom>
            <a:solidFill>
              <a:srgbClr val="FFFF00">
                <a:alpha val="39999"/>
              </a:srgbClr>
            </a:solidFill>
            <a:ln w="9525">
              <a:noFill/>
              <a:miter lim="800000"/>
              <a:headEnd/>
              <a:tailEnd/>
            </a:ln>
            <a:effectLst>
              <a:outerShdw blurRad="149987" dist="250190" dir="8460000" algn="ctr">
                <a:srgbClr val="000000">
                  <a:alpha val="28000"/>
                </a:srgbClr>
              </a:outerShdw>
              <a:softEdge rad="317500"/>
            </a:effectLst>
          </p:spPr>
          <p:txBody>
            <a:bodyPr wrap="none" anchor="ctr"/>
            <a:lstStyle/>
            <a:p>
              <a:pPr fontAlgn="base">
                <a:spcBef>
                  <a:spcPct val="0"/>
                </a:spcBef>
                <a:spcAft>
                  <a:spcPct val="0"/>
                </a:spcAft>
              </a:pPr>
              <a:endParaRPr lang="en-AU">
                <a:solidFill>
                  <a:srgbClr val="CC3300"/>
                </a:solidFill>
                <a:latin typeface="Arial" charset="0"/>
              </a:endParaRPr>
            </a:p>
          </p:txBody>
        </p:sp>
        <p:sp>
          <p:nvSpPr>
            <p:cNvPr id="22533" name="Text Box 5"/>
            <p:cNvSpPr txBox="1">
              <a:spLocks noChangeArrowheads="1"/>
            </p:cNvSpPr>
            <p:nvPr/>
          </p:nvSpPr>
          <p:spPr bwMode="auto">
            <a:xfrm>
              <a:off x="1392646" y="3617697"/>
              <a:ext cx="2032000" cy="519112"/>
            </a:xfrm>
            <a:prstGeom prst="rect">
              <a:avLst/>
            </a:prstGeom>
            <a:noFill/>
            <a:ln w="9525">
              <a:noFill/>
              <a:miter lim="800000"/>
              <a:headEnd/>
              <a:tailEnd/>
            </a:ln>
            <a:effectLst/>
          </p:spPr>
          <p:txBody>
            <a:bodyPr>
              <a:spAutoFit/>
            </a:bodyPr>
            <a:lstStyle/>
            <a:p>
              <a:pPr fontAlgn="base">
                <a:spcBef>
                  <a:spcPct val="50000"/>
                </a:spcBef>
                <a:spcAft>
                  <a:spcPct val="0"/>
                </a:spcAft>
                <a:defRPr/>
              </a:pPr>
              <a:r>
                <a:rPr lang="en-US" sz="2800" b="1" dirty="0">
                  <a:solidFill>
                    <a:srgbClr val="660033"/>
                  </a:solidFill>
                  <a:effectLst>
                    <a:outerShdw blurRad="38100" dist="38100" dir="2700000" algn="tl">
                      <a:srgbClr val="C0C0C0"/>
                    </a:outerShdw>
                  </a:effectLst>
                </a:rPr>
                <a:t>Isaiah 28:2</a:t>
              </a:r>
            </a:p>
          </p:txBody>
        </p:sp>
        <p:sp>
          <p:nvSpPr>
            <p:cNvPr id="22534" name="Text Box 6"/>
            <p:cNvSpPr txBox="1">
              <a:spLocks noChangeArrowheads="1"/>
            </p:cNvSpPr>
            <p:nvPr/>
          </p:nvSpPr>
          <p:spPr bwMode="auto">
            <a:xfrm>
              <a:off x="1378358" y="4009809"/>
              <a:ext cx="2032000" cy="519113"/>
            </a:xfrm>
            <a:prstGeom prst="rect">
              <a:avLst/>
            </a:prstGeom>
            <a:noFill/>
            <a:ln w="9525">
              <a:noFill/>
              <a:miter lim="800000"/>
              <a:headEnd/>
              <a:tailEnd/>
            </a:ln>
            <a:effectLst/>
          </p:spPr>
          <p:txBody>
            <a:bodyPr>
              <a:spAutoFit/>
            </a:bodyPr>
            <a:lstStyle/>
            <a:p>
              <a:pPr fontAlgn="base">
                <a:spcBef>
                  <a:spcPct val="50000"/>
                </a:spcBef>
                <a:spcAft>
                  <a:spcPct val="0"/>
                </a:spcAft>
                <a:defRPr/>
              </a:pPr>
              <a:r>
                <a:rPr lang="en-US" sz="2800" b="1" dirty="0">
                  <a:solidFill>
                    <a:srgbClr val="660033"/>
                  </a:solidFill>
                  <a:effectLst>
                    <a:outerShdw blurRad="38100" dist="38100" dir="2700000" algn="tl">
                      <a:srgbClr val="C0C0C0"/>
                    </a:outerShdw>
                  </a:effectLst>
                </a:rPr>
                <a:t>Isaiah 28:17</a:t>
              </a:r>
            </a:p>
          </p:txBody>
        </p:sp>
        <p:sp>
          <p:nvSpPr>
            <p:cNvPr id="22535" name="Text Box 7"/>
            <p:cNvSpPr txBox="1">
              <a:spLocks noChangeArrowheads="1"/>
            </p:cNvSpPr>
            <p:nvPr/>
          </p:nvSpPr>
          <p:spPr bwMode="auto">
            <a:xfrm>
              <a:off x="1362590" y="4403400"/>
              <a:ext cx="2032000" cy="519113"/>
            </a:xfrm>
            <a:prstGeom prst="rect">
              <a:avLst/>
            </a:prstGeom>
            <a:noFill/>
            <a:ln w="9525">
              <a:noFill/>
              <a:miter lim="800000"/>
              <a:headEnd/>
              <a:tailEnd/>
            </a:ln>
            <a:effectLst/>
          </p:spPr>
          <p:txBody>
            <a:bodyPr>
              <a:spAutoFit/>
            </a:bodyPr>
            <a:lstStyle/>
            <a:p>
              <a:pPr fontAlgn="base">
                <a:spcBef>
                  <a:spcPct val="50000"/>
                </a:spcBef>
                <a:spcAft>
                  <a:spcPct val="0"/>
                </a:spcAft>
                <a:defRPr/>
              </a:pPr>
              <a:r>
                <a:rPr lang="en-US" sz="2800" b="1" dirty="0">
                  <a:solidFill>
                    <a:srgbClr val="660033"/>
                  </a:solidFill>
                  <a:effectLst>
                    <a:outerShdw blurRad="38100" dist="38100" dir="2700000" algn="tl">
                      <a:srgbClr val="C0C0C0"/>
                    </a:outerShdw>
                  </a:effectLst>
                </a:rPr>
                <a:t>Isaiah 30:30</a:t>
              </a:r>
            </a:p>
          </p:txBody>
        </p:sp>
      </p:grpSp>
      <p:sp>
        <p:nvSpPr>
          <p:cNvPr id="13" name="Rectangle 12"/>
          <p:cNvSpPr/>
          <p:nvPr/>
        </p:nvSpPr>
        <p:spPr>
          <a:xfrm>
            <a:off x="7984691" y="1765739"/>
            <a:ext cx="920445" cy="400110"/>
          </a:xfrm>
          <a:prstGeom prst="rect">
            <a:avLst/>
          </a:prstGeom>
        </p:spPr>
        <p:txBody>
          <a:bodyPr wrap="none">
            <a:spAutoFit/>
          </a:bodyPr>
          <a:lstStyle/>
          <a:p>
            <a:pPr fontAlgn="base">
              <a:spcBef>
                <a:spcPct val="50000"/>
              </a:spcBef>
              <a:spcAft>
                <a:spcPct val="0"/>
              </a:spcAft>
              <a:defRPr/>
            </a:pPr>
            <a:r>
              <a:rPr lang="en-US" sz="2000" dirty="0">
                <a:solidFill>
                  <a:srgbClr val="FFFFFF"/>
                </a:solidFill>
                <a:latin typeface="Franklin Gothic Demi Cond" pitchFamily="34" charset="0"/>
              </a:rPr>
              <a:t>AD.395</a:t>
            </a:r>
          </a:p>
        </p:txBody>
      </p:sp>
      <p:grpSp>
        <p:nvGrpSpPr>
          <p:cNvPr id="3" name="Group 15"/>
          <p:cNvGrpSpPr/>
          <p:nvPr/>
        </p:nvGrpSpPr>
        <p:grpSpPr>
          <a:xfrm>
            <a:off x="5821709" y="3447524"/>
            <a:ext cx="2638566" cy="1584000"/>
            <a:chOff x="1129393" y="3351272"/>
            <a:chExt cx="2638566" cy="1584000"/>
          </a:xfrm>
        </p:grpSpPr>
        <p:sp>
          <p:nvSpPr>
            <p:cNvPr id="17" name="Rectangle 8"/>
            <p:cNvSpPr>
              <a:spLocks noChangeArrowheads="1"/>
            </p:cNvSpPr>
            <p:nvPr/>
          </p:nvSpPr>
          <p:spPr bwMode="auto">
            <a:xfrm>
              <a:off x="1129393" y="3351272"/>
              <a:ext cx="2638566" cy="1584000"/>
            </a:xfrm>
            <a:prstGeom prst="rect">
              <a:avLst/>
            </a:prstGeom>
            <a:solidFill>
              <a:srgbClr val="FFFF00">
                <a:alpha val="39999"/>
              </a:srgbClr>
            </a:solidFill>
            <a:ln w="9525">
              <a:noFill/>
              <a:miter lim="800000"/>
              <a:headEnd/>
              <a:tailEnd/>
            </a:ln>
            <a:effectLst>
              <a:outerShdw blurRad="149987" dist="250190" dir="8460000" algn="ctr">
                <a:srgbClr val="000000">
                  <a:alpha val="28000"/>
                </a:srgbClr>
              </a:outerShdw>
              <a:softEdge rad="317500"/>
            </a:effectLst>
          </p:spPr>
          <p:txBody>
            <a:bodyPr wrap="none" anchor="ctr"/>
            <a:lstStyle/>
            <a:p>
              <a:pPr fontAlgn="base">
                <a:spcBef>
                  <a:spcPct val="0"/>
                </a:spcBef>
                <a:spcAft>
                  <a:spcPct val="0"/>
                </a:spcAft>
              </a:pPr>
              <a:endParaRPr lang="en-AU">
                <a:solidFill>
                  <a:srgbClr val="CC3300"/>
                </a:solidFill>
                <a:latin typeface="Arial" charset="0"/>
              </a:endParaRPr>
            </a:p>
          </p:txBody>
        </p:sp>
        <p:sp>
          <p:nvSpPr>
            <p:cNvPr id="18" name="Text Box 5"/>
            <p:cNvSpPr txBox="1">
              <a:spLocks noChangeArrowheads="1"/>
            </p:cNvSpPr>
            <p:nvPr/>
          </p:nvSpPr>
          <p:spPr bwMode="auto">
            <a:xfrm>
              <a:off x="1392646" y="3617697"/>
              <a:ext cx="2032000" cy="523220"/>
            </a:xfrm>
            <a:prstGeom prst="rect">
              <a:avLst/>
            </a:prstGeom>
            <a:noFill/>
            <a:ln w="9525">
              <a:noFill/>
              <a:miter lim="800000"/>
              <a:headEnd/>
              <a:tailEnd/>
            </a:ln>
            <a:effectLst/>
          </p:spPr>
          <p:txBody>
            <a:bodyPr>
              <a:spAutoFit/>
            </a:bodyPr>
            <a:lstStyle/>
            <a:p>
              <a:pPr fontAlgn="base">
                <a:spcBef>
                  <a:spcPct val="50000"/>
                </a:spcBef>
                <a:spcAft>
                  <a:spcPct val="0"/>
                </a:spcAft>
                <a:defRPr/>
              </a:pPr>
              <a:r>
                <a:rPr lang="en-US" sz="2800" b="1" dirty="0">
                  <a:solidFill>
                    <a:srgbClr val="660033"/>
                  </a:solidFill>
                  <a:effectLst>
                    <a:outerShdw blurRad="38100" dist="38100" dir="2700000" algn="tl">
                      <a:srgbClr val="C0C0C0"/>
                    </a:outerShdw>
                  </a:effectLst>
                </a:rPr>
                <a:t>Judges 9:8 </a:t>
              </a:r>
            </a:p>
          </p:txBody>
        </p:sp>
        <p:sp>
          <p:nvSpPr>
            <p:cNvPr id="19" name="Text Box 6"/>
            <p:cNvSpPr txBox="1">
              <a:spLocks noChangeArrowheads="1"/>
            </p:cNvSpPr>
            <p:nvPr/>
          </p:nvSpPr>
          <p:spPr bwMode="auto">
            <a:xfrm>
              <a:off x="1378358" y="4009809"/>
              <a:ext cx="2032000" cy="519113"/>
            </a:xfrm>
            <a:prstGeom prst="rect">
              <a:avLst/>
            </a:prstGeom>
            <a:noFill/>
            <a:ln w="9525">
              <a:noFill/>
              <a:miter lim="800000"/>
              <a:headEnd/>
              <a:tailEnd/>
            </a:ln>
            <a:effectLst/>
          </p:spPr>
          <p:txBody>
            <a:bodyPr>
              <a:spAutoFit/>
            </a:bodyPr>
            <a:lstStyle/>
            <a:p>
              <a:pPr fontAlgn="base">
                <a:spcBef>
                  <a:spcPct val="50000"/>
                </a:spcBef>
                <a:spcAft>
                  <a:spcPct val="0"/>
                </a:spcAft>
                <a:defRPr/>
              </a:pPr>
              <a:endParaRPr lang="en-US" sz="2800" b="1" dirty="0">
                <a:solidFill>
                  <a:srgbClr val="660033"/>
                </a:solidFill>
                <a:effectLst>
                  <a:outerShdw blurRad="38100" dist="38100" dir="2700000" algn="tl">
                    <a:srgbClr val="C0C0C0"/>
                  </a:outerShdw>
                </a:effectLst>
              </a:endParaRPr>
            </a:p>
          </p:txBody>
        </p:sp>
        <p:sp>
          <p:nvSpPr>
            <p:cNvPr id="20" name="Text Box 7"/>
            <p:cNvSpPr txBox="1">
              <a:spLocks noChangeArrowheads="1"/>
            </p:cNvSpPr>
            <p:nvPr/>
          </p:nvSpPr>
          <p:spPr bwMode="auto">
            <a:xfrm>
              <a:off x="1410716" y="4042455"/>
              <a:ext cx="2032000" cy="519113"/>
            </a:xfrm>
            <a:prstGeom prst="rect">
              <a:avLst/>
            </a:prstGeom>
            <a:noFill/>
            <a:ln w="9525">
              <a:noFill/>
              <a:miter lim="800000"/>
              <a:headEnd/>
              <a:tailEnd/>
            </a:ln>
            <a:effectLst/>
          </p:spPr>
          <p:txBody>
            <a:bodyPr>
              <a:spAutoFit/>
            </a:bodyPr>
            <a:lstStyle/>
            <a:p>
              <a:pPr fontAlgn="base">
                <a:spcBef>
                  <a:spcPct val="50000"/>
                </a:spcBef>
                <a:spcAft>
                  <a:spcPct val="0"/>
                </a:spcAft>
                <a:defRPr/>
              </a:pPr>
              <a:r>
                <a:rPr lang="en-US" sz="2800" b="1" dirty="0">
                  <a:solidFill>
                    <a:srgbClr val="660033"/>
                  </a:solidFill>
                  <a:effectLst>
                    <a:outerShdw blurRad="38100" dist="38100" dir="2700000" algn="tl">
                      <a:srgbClr val="C0C0C0"/>
                    </a:outerShdw>
                  </a:effectLst>
                </a:rPr>
                <a:t>Isaiah 61:3</a:t>
              </a:r>
            </a:p>
          </p:txBody>
        </p:sp>
      </p:grpSp>
      <p:sp>
        <p:nvSpPr>
          <p:cNvPr id="21" name="Rectangle 3"/>
          <p:cNvSpPr>
            <a:spLocks noChangeArrowheads="1"/>
          </p:cNvSpPr>
          <p:nvPr/>
        </p:nvSpPr>
        <p:spPr bwMode="auto">
          <a:xfrm>
            <a:off x="3930316" y="1041818"/>
            <a:ext cx="3888000" cy="377825"/>
          </a:xfrm>
          <a:prstGeom prst="rect">
            <a:avLst/>
          </a:prstGeom>
          <a:solidFill>
            <a:srgbClr val="FFFF00">
              <a:alpha val="54901"/>
            </a:srgbClr>
          </a:solidFill>
          <a:ln w="9525">
            <a:solidFill>
              <a:srgbClr val="CC0000"/>
            </a:solidFill>
            <a:miter lim="800000"/>
            <a:headEnd/>
            <a:tailEnd/>
          </a:ln>
        </p:spPr>
        <p:txBody>
          <a:bodyPr wrap="none" anchor="ctr"/>
          <a:lstStyle/>
          <a:p>
            <a:pPr fontAlgn="base">
              <a:spcBef>
                <a:spcPct val="0"/>
              </a:spcBef>
              <a:spcAft>
                <a:spcPct val="0"/>
              </a:spcAft>
            </a:pPr>
            <a:endParaRPr lang="en-AU">
              <a:solidFill>
                <a:srgbClr val="CC3300"/>
              </a:solidFill>
              <a:latin typeface="Arial" charset="0"/>
            </a:endParaRPr>
          </a:p>
        </p:txBody>
      </p:sp>
      <p:sp>
        <p:nvSpPr>
          <p:cNvPr id="22" name="Rectangle 21"/>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19459"/>
                                        </p:tgtEl>
                                        <p:attrNameLst>
                                          <p:attrName>style.visibility</p:attrName>
                                        </p:attrNameLst>
                                      </p:cBhvr>
                                      <p:to>
                                        <p:strVal val="visible"/>
                                      </p:to>
                                    </p:set>
                                    <p:anim calcmode="lin" valueType="num">
                                      <p:cBhvr>
                                        <p:cTn id="12" dur="1000" fill="hold"/>
                                        <p:tgtEl>
                                          <p:spTgt spid="19459"/>
                                        </p:tgtEl>
                                        <p:attrNameLst>
                                          <p:attrName>ppt_w</p:attrName>
                                        </p:attrNameLst>
                                      </p:cBhvr>
                                      <p:tavLst>
                                        <p:tav tm="0">
                                          <p:val>
                                            <p:strVal val="#ppt_w*0.70"/>
                                          </p:val>
                                        </p:tav>
                                        <p:tav tm="100000">
                                          <p:val>
                                            <p:strVal val="#ppt_w"/>
                                          </p:val>
                                        </p:tav>
                                      </p:tavLst>
                                    </p:anim>
                                    <p:anim calcmode="lin" valueType="num">
                                      <p:cBhvr>
                                        <p:cTn id="13" dur="1000" fill="hold"/>
                                        <p:tgtEl>
                                          <p:spTgt spid="19459"/>
                                        </p:tgtEl>
                                        <p:attrNameLst>
                                          <p:attrName>ppt_h</p:attrName>
                                        </p:attrNameLst>
                                      </p:cBhvr>
                                      <p:tavLst>
                                        <p:tav tm="0">
                                          <p:val>
                                            <p:strVal val="#ppt_h"/>
                                          </p:val>
                                        </p:tav>
                                        <p:tav tm="100000">
                                          <p:val>
                                            <p:strVal val="#ppt_h"/>
                                          </p:val>
                                        </p:tav>
                                      </p:tavLst>
                                    </p:anim>
                                    <p:animEffect transition="in" filter="fade">
                                      <p:cBhvr>
                                        <p:cTn id="14" dur="1000"/>
                                        <p:tgtEl>
                                          <p:spTgt spid="19459"/>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19460"/>
                                        </p:tgtEl>
                                        <p:attrNameLst>
                                          <p:attrName>style.visibility</p:attrName>
                                        </p:attrNameLst>
                                      </p:cBhvr>
                                      <p:to>
                                        <p:strVal val="visible"/>
                                      </p:to>
                                    </p:set>
                                    <p:anim calcmode="lin" valueType="num">
                                      <p:cBhvr>
                                        <p:cTn id="17" dur="1000" fill="hold"/>
                                        <p:tgtEl>
                                          <p:spTgt spid="19460"/>
                                        </p:tgtEl>
                                        <p:attrNameLst>
                                          <p:attrName>ppt_w</p:attrName>
                                        </p:attrNameLst>
                                      </p:cBhvr>
                                      <p:tavLst>
                                        <p:tav tm="0">
                                          <p:val>
                                            <p:strVal val="#ppt_w*0.70"/>
                                          </p:val>
                                        </p:tav>
                                        <p:tav tm="100000">
                                          <p:val>
                                            <p:strVal val="#ppt_w"/>
                                          </p:val>
                                        </p:tav>
                                      </p:tavLst>
                                    </p:anim>
                                    <p:anim calcmode="lin" valueType="num">
                                      <p:cBhvr>
                                        <p:cTn id="18" dur="1000" fill="hold"/>
                                        <p:tgtEl>
                                          <p:spTgt spid="19460"/>
                                        </p:tgtEl>
                                        <p:attrNameLst>
                                          <p:attrName>ppt_h</p:attrName>
                                        </p:attrNameLst>
                                      </p:cBhvr>
                                      <p:tavLst>
                                        <p:tav tm="0">
                                          <p:val>
                                            <p:strVal val="#ppt_h"/>
                                          </p:val>
                                        </p:tav>
                                        <p:tav tm="100000">
                                          <p:val>
                                            <p:strVal val="#ppt_h"/>
                                          </p:val>
                                        </p:tav>
                                      </p:tavLst>
                                    </p:anim>
                                    <p:animEffect transition="in" filter="fade">
                                      <p:cBhvr>
                                        <p:cTn id="19" dur="1000"/>
                                        <p:tgtEl>
                                          <p:spTgt spid="19460"/>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xit" presetSubtype="0" fill="hold" nodeType="clickEffect">
                                  <p:stCondLst>
                                    <p:cond delay="0"/>
                                  </p:stCondLst>
                                  <p:childTnLst>
                                    <p:anim calcmode="lin" valueType="num">
                                      <p:cBhvr>
                                        <p:cTn id="23" dur="2000"/>
                                        <p:tgtEl>
                                          <p:spTgt spid="2"/>
                                        </p:tgtEl>
                                        <p:attrNameLst>
                                          <p:attrName>ppt_w</p:attrName>
                                        </p:attrNameLst>
                                      </p:cBhvr>
                                      <p:tavLst>
                                        <p:tav tm="0">
                                          <p:val>
                                            <p:strVal val="ppt_w"/>
                                          </p:val>
                                        </p:tav>
                                        <p:tav tm="100000">
                                          <p:val>
                                            <p:fltVal val="0"/>
                                          </p:val>
                                        </p:tav>
                                      </p:tavLst>
                                    </p:anim>
                                    <p:anim calcmode="lin" valueType="num">
                                      <p:cBhvr>
                                        <p:cTn id="24" dur="2000"/>
                                        <p:tgtEl>
                                          <p:spTgt spid="2"/>
                                        </p:tgtEl>
                                        <p:attrNameLst>
                                          <p:attrName>ppt_h</p:attrName>
                                        </p:attrNameLst>
                                      </p:cBhvr>
                                      <p:tavLst>
                                        <p:tav tm="0">
                                          <p:val>
                                            <p:strVal val="ppt_h"/>
                                          </p:val>
                                        </p:tav>
                                        <p:tav tm="100000">
                                          <p:val>
                                            <p:fltVal val="0"/>
                                          </p:val>
                                        </p:tav>
                                      </p:tavLst>
                                    </p:anim>
                                    <p:animEffect transition="out" filter="fade">
                                      <p:cBhvr>
                                        <p:cTn id="25" dur="2000"/>
                                        <p:tgtEl>
                                          <p:spTgt spid="2"/>
                                        </p:tgtEl>
                                      </p:cBhvr>
                                    </p:animEffect>
                                    <p:set>
                                      <p:cBhvr>
                                        <p:cTn id="26" dur="1" fill="hold">
                                          <p:stCondLst>
                                            <p:cond delay="1999"/>
                                          </p:stCondLst>
                                        </p:cTn>
                                        <p:tgtEl>
                                          <p:spTgt spid="2"/>
                                        </p:tgtEl>
                                        <p:attrNameLst>
                                          <p:attrName>style.visibility</p:attrName>
                                        </p:attrNameLst>
                                      </p:cBhvr>
                                      <p:to>
                                        <p:strVal val="hidden"/>
                                      </p:to>
                                    </p:set>
                                  </p:childTnLst>
                                </p:cTn>
                              </p:par>
                              <p:par>
                                <p:cTn id="27" presetID="53" presetClass="exit" presetSubtype="0" fill="hold" grpId="1" nodeType="withEffect">
                                  <p:stCondLst>
                                    <p:cond delay="0"/>
                                  </p:stCondLst>
                                  <p:childTnLst>
                                    <p:anim calcmode="lin" valueType="num">
                                      <p:cBhvr>
                                        <p:cTn id="28" dur="2000"/>
                                        <p:tgtEl>
                                          <p:spTgt spid="19459"/>
                                        </p:tgtEl>
                                        <p:attrNameLst>
                                          <p:attrName>ppt_w</p:attrName>
                                        </p:attrNameLst>
                                      </p:cBhvr>
                                      <p:tavLst>
                                        <p:tav tm="0">
                                          <p:val>
                                            <p:strVal val="ppt_w"/>
                                          </p:val>
                                        </p:tav>
                                        <p:tav tm="100000">
                                          <p:val>
                                            <p:fltVal val="0"/>
                                          </p:val>
                                        </p:tav>
                                      </p:tavLst>
                                    </p:anim>
                                    <p:anim calcmode="lin" valueType="num">
                                      <p:cBhvr>
                                        <p:cTn id="29" dur="2000"/>
                                        <p:tgtEl>
                                          <p:spTgt spid="19459"/>
                                        </p:tgtEl>
                                        <p:attrNameLst>
                                          <p:attrName>ppt_h</p:attrName>
                                        </p:attrNameLst>
                                      </p:cBhvr>
                                      <p:tavLst>
                                        <p:tav tm="0">
                                          <p:val>
                                            <p:strVal val="ppt_h"/>
                                          </p:val>
                                        </p:tav>
                                        <p:tav tm="100000">
                                          <p:val>
                                            <p:fltVal val="0"/>
                                          </p:val>
                                        </p:tav>
                                      </p:tavLst>
                                    </p:anim>
                                    <p:animEffect transition="out" filter="fade">
                                      <p:cBhvr>
                                        <p:cTn id="30" dur="2000"/>
                                        <p:tgtEl>
                                          <p:spTgt spid="19459"/>
                                        </p:tgtEl>
                                      </p:cBhvr>
                                    </p:animEffect>
                                    <p:set>
                                      <p:cBhvr>
                                        <p:cTn id="31" dur="1" fill="hold">
                                          <p:stCondLst>
                                            <p:cond delay="1999"/>
                                          </p:stCondLst>
                                        </p:cTn>
                                        <p:tgtEl>
                                          <p:spTgt spid="19459"/>
                                        </p:tgtEl>
                                        <p:attrNameLst>
                                          <p:attrName>style.visibility</p:attrName>
                                        </p:attrNameLst>
                                      </p:cBhvr>
                                      <p:to>
                                        <p:strVal val="hidden"/>
                                      </p:to>
                                    </p:set>
                                  </p:childTnLst>
                                </p:cTn>
                              </p:par>
                              <p:par>
                                <p:cTn id="32" presetID="53" presetClass="exit" presetSubtype="0" fill="hold" grpId="1" nodeType="withEffect">
                                  <p:stCondLst>
                                    <p:cond delay="0"/>
                                  </p:stCondLst>
                                  <p:childTnLst>
                                    <p:anim calcmode="lin" valueType="num">
                                      <p:cBhvr>
                                        <p:cTn id="33" dur="2000"/>
                                        <p:tgtEl>
                                          <p:spTgt spid="19460"/>
                                        </p:tgtEl>
                                        <p:attrNameLst>
                                          <p:attrName>ppt_w</p:attrName>
                                        </p:attrNameLst>
                                      </p:cBhvr>
                                      <p:tavLst>
                                        <p:tav tm="0">
                                          <p:val>
                                            <p:strVal val="ppt_w"/>
                                          </p:val>
                                        </p:tav>
                                        <p:tav tm="100000">
                                          <p:val>
                                            <p:fltVal val="0"/>
                                          </p:val>
                                        </p:tav>
                                      </p:tavLst>
                                    </p:anim>
                                    <p:anim calcmode="lin" valueType="num">
                                      <p:cBhvr>
                                        <p:cTn id="34" dur="2000"/>
                                        <p:tgtEl>
                                          <p:spTgt spid="19460"/>
                                        </p:tgtEl>
                                        <p:attrNameLst>
                                          <p:attrName>ppt_h</p:attrName>
                                        </p:attrNameLst>
                                      </p:cBhvr>
                                      <p:tavLst>
                                        <p:tav tm="0">
                                          <p:val>
                                            <p:strVal val="ppt_h"/>
                                          </p:val>
                                        </p:tav>
                                        <p:tav tm="100000">
                                          <p:val>
                                            <p:fltVal val="0"/>
                                          </p:val>
                                        </p:tav>
                                      </p:tavLst>
                                    </p:anim>
                                    <p:animEffect transition="out" filter="fade">
                                      <p:cBhvr>
                                        <p:cTn id="35" dur="2000"/>
                                        <p:tgtEl>
                                          <p:spTgt spid="19460"/>
                                        </p:tgtEl>
                                      </p:cBhvr>
                                    </p:animEffect>
                                    <p:set>
                                      <p:cBhvr>
                                        <p:cTn id="36" dur="1" fill="hold">
                                          <p:stCondLst>
                                            <p:cond delay="1999"/>
                                          </p:stCondLst>
                                        </p:cTn>
                                        <p:tgtEl>
                                          <p:spTgt spid="19460"/>
                                        </p:tgtEl>
                                        <p:attrNameLst>
                                          <p:attrName>style.visibility</p:attrName>
                                        </p:attrNameLst>
                                      </p:cBhvr>
                                      <p:to>
                                        <p:strVal val="hidden"/>
                                      </p:to>
                                    </p:set>
                                  </p:childTnLst>
                                </p:cTn>
                              </p:par>
                              <p:par>
                                <p:cTn id="37" presetID="55" presetClass="entr" presetSubtype="0" fill="hold" nodeType="withEffect">
                                  <p:stCondLst>
                                    <p:cond delay="0"/>
                                  </p:stCondLst>
                                  <p:childTnLst>
                                    <p:set>
                                      <p:cBhvr>
                                        <p:cTn id="38" dur="1" fill="hold">
                                          <p:stCondLst>
                                            <p:cond delay="0"/>
                                          </p:stCondLst>
                                        </p:cTn>
                                        <p:tgtEl>
                                          <p:spTgt spid="3"/>
                                        </p:tgtEl>
                                        <p:attrNameLst>
                                          <p:attrName>style.visibility</p:attrName>
                                        </p:attrNameLst>
                                      </p:cBhvr>
                                      <p:to>
                                        <p:strVal val="visible"/>
                                      </p:to>
                                    </p:set>
                                    <p:anim calcmode="lin" valueType="num">
                                      <p:cBhvr>
                                        <p:cTn id="39" dur="1000" fill="hold"/>
                                        <p:tgtEl>
                                          <p:spTgt spid="3"/>
                                        </p:tgtEl>
                                        <p:attrNameLst>
                                          <p:attrName>ppt_w</p:attrName>
                                        </p:attrNameLst>
                                      </p:cBhvr>
                                      <p:tavLst>
                                        <p:tav tm="0">
                                          <p:val>
                                            <p:strVal val="#ppt_w*0.70"/>
                                          </p:val>
                                        </p:tav>
                                        <p:tav tm="100000">
                                          <p:val>
                                            <p:strVal val="#ppt_w"/>
                                          </p:val>
                                        </p:tav>
                                      </p:tavLst>
                                    </p:anim>
                                    <p:anim calcmode="lin" valueType="num">
                                      <p:cBhvr>
                                        <p:cTn id="40" dur="1000" fill="hold"/>
                                        <p:tgtEl>
                                          <p:spTgt spid="3"/>
                                        </p:tgtEl>
                                        <p:attrNameLst>
                                          <p:attrName>ppt_h</p:attrName>
                                        </p:attrNameLst>
                                      </p:cBhvr>
                                      <p:tavLst>
                                        <p:tav tm="0">
                                          <p:val>
                                            <p:strVal val="#ppt_h"/>
                                          </p:val>
                                        </p:tav>
                                        <p:tav tm="100000">
                                          <p:val>
                                            <p:strVal val="#ppt_h"/>
                                          </p:val>
                                        </p:tav>
                                      </p:tavLst>
                                    </p:anim>
                                    <p:animEffect transition="in" filter="fade">
                                      <p:cBhvr>
                                        <p:cTn id="41" dur="1000"/>
                                        <p:tgtEl>
                                          <p:spTgt spid="3"/>
                                        </p:tgtEl>
                                      </p:cBhvr>
                                    </p:animEffect>
                                  </p:childTnLst>
                                </p:cTn>
                              </p:par>
                              <p:par>
                                <p:cTn id="42" presetID="55" presetClass="entr" presetSubtype="0" fill="hold" grpId="0" nodeType="withEffect">
                                  <p:stCondLst>
                                    <p:cond delay="0"/>
                                  </p:stCondLst>
                                  <p:childTnLst>
                                    <p:set>
                                      <p:cBhvr>
                                        <p:cTn id="43" dur="1" fill="hold">
                                          <p:stCondLst>
                                            <p:cond delay="0"/>
                                          </p:stCondLst>
                                        </p:cTn>
                                        <p:tgtEl>
                                          <p:spTgt spid="21"/>
                                        </p:tgtEl>
                                        <p:attrNameLst>
                                          <p:attrName>style.visibility</p:attrName>
                                        </p:attrNameLst>
                                      </p:cBhvr>
                                      <p:to>
                                        <p:strVal val="visible"/>
                                      </p:to>
                                    </p:set>
                                    <p:anim calcmode="lin" valueType="num">
                                      <p:cBhvr>
                                        <p:cTn id="44" dur="1000" fill="hold"/>
                                        <p:tgtEl>
                                          <p:spTgt spid="21"/>
                                        </p:tgtEl>
                                        <p:attrNameLst>
                                          <p:attrName>ppt_w</p:attrName>
                                        </p:attrNameLst>
                                      </p:cBhvr>
                                      <p:tavLst>
                                        <p:tav tm="0">
                                          <p:val>
                                            <p:strVal val="#ppt_w*0.70"/>
                                          </p:val>
                                        </p:tav>
                                        <p:tav tm="100000">
                                          <p:val>
                                            <p:strVal val="#ppt_w"/>
                                          </p:val>
                                        </p:tav>
                                      </p:tavLst>
                                    </p:anim>
                                    <p:anim calcmode="lin" valueType="num">
                                      <p:cBhvr>
                                        <p:cTn id="45" dur="1000" fill="hold"/>
                                        <p:tgtEl>
                                          <p:spTgt spid="21"/>
                                        </p:tgtEl>
                                        <p:attrNameLst>
                                          <p:attrName>ppt_h</p:attrName>
                                        </p:attrNameLst>
                                      </p:cBhvr>
                                      <p:tavLst>
                                        <p:tav tm="0">
                                          <p:val>
                                            <p:strVal val="#ppt_h"/>
                                          </p:val>
                                        </p:tav>
                                        <p:tav tm="100000">
                                          <p:val>
                                            <p:strVal val="#ppt_h"/>
                                          </p:val>
                                        </p:tav>
                                      </p:tavLst>
                                    </p:anim>
                                    <p:animEffect transition="in" filter="fade">
                                      <p:cBhvr>
                                        <p:cTn id="46"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animBg="1"/>
      <p:bldP spid="19459" grpId="1" animBg="1"/>
      <p:bldP spid="19460" grpId="0" animBg="1"/>
      <p:bldP spid="19460" grpId="1" animBg="1"/>
      <p:bldP spid="2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Third Part"/>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a:scene3d>
            <a:camera prst="orthographicFront"/>
            <a:lightRig rig="threePt" dir="t"/>
          </a:scene3d>
          <a:sp3d>
            <a:bevelT w="152400" h="50800" prst="softRound"/>
          </a:sp3d>
        </p:spPr>
      </p:pic>
      <p:sp>
        <p:nvSpPr>
          <p:cNvPr id="11267" name="Rectangle 9"/>
          <p:cNvSpPr>
            <a:spLocks noChangeArrowheads="1"/>
          </p:cNvSpPr>
          <p:nvPr/>
        </p:nvSpPr>
        <p:spPr bwMode="auto">
          <a:xfrm>
            <a:off x="165100" y="5554663"/>
            <a:ext cx="2147888" cy="928687"/>
          </a:xfrm>
          <a:prstGeom prst="rect">
            <a:avLst/>
          </a:prstGeom>
          <a:solidFill>
            <a:srgbClr val="F5FDF8"/>
          </a:solidFill>
          <a:ln w="9525">
            <a:noFill/>
            <a:miter lim="800000"/>
            <a:headEnd/>
            <a:tailEnd/>
          </a:ln>
        </p:spPr>
        <p:txBody>
          <a:bodyPr wrap="none" anchor="ctr"/>
          <a:lstStyle/>
          <a:p>
            <a:pPr fontAlgn="base">
              <a:spcBef>
                <a:spcPct val="0"/>
              </a:spcBef>
              <a:spcAft>
                <a:spcPct val="0"/>
              </a:spcAft>
            </a:pPr>
            <a:endParaRPr lang="en-AU">
              <a:solidFill>
                <a:srgbClr val="CC3300"/>
              </a:solidFill>
              <a:latin typeface="Arial" charset="0"/>
            </a:endParaRPr>
          </a:p>
        </p:txBody>
      </p:sp>
      <p:sp>
        <p:nvSpPr>
          <p:cNvPr id="11268" name="Oval 10"/>
          <p:cNvSpPr>
            <a:spLocks noChangeArrowheads="1"/>
          </p:cNvSpPr>
          <p:nvPr/>
        </p:nvSpPr>
        <p:spPr bwMode="auto">
          <a:xfrm>
            <a:off x="3729038" y="3975100"/>
            <a:ext cx="88900" cy="88900"/>
          </a:xfrm>
          <a:prstGeom prst="ellipse">
            <a:avLst/>
          </a:prstGeom>
          <a:solidFill>
            <a:srgbClr val="FF0000"/>
          </a:solidFill>
          <a:ln w="9525">
            <a:solidFill>
              <a:srgbClr val="000000"/>
            </a:solidFill>
            <a:round/>
            <a:headEnd/>
            <a:tailEnd/>
          </a:ln>
        </p:spPr>
        <p:txBody>
          <a:bodyPr wrap="none" anchor="ctr"/>
          <a:lstStyle/>
          <a:p>
            <a:pPr fontAlgn="base">
              <a:spcBef>
                <a:spcPct val="0"/>
              </a:spcBef>
              <a:spcAft>
                <a:spcPct val="0"/>
              </a:spcAft>
            </a:pPr>
            <a:endParaRPr lang="en-AU">
              <a:solidFill>
                <a:srgbClr val="CC3300"/>
              </a:solidFill>
              <a:latin typeface="Arial" charset="0"/>
            </a:endParaRPr>
          </a:p>
        </p:txBody>
      </p:sp>
      <p:sp>
        <p:nvSpPr>
          <p:cNvPr id="11269" name="Oval 11"/>
          <p:cNvSpPr>
            <a:spLocks noChangeArrowheads="1"/>
          </p:cNvSpPr>
          <p:nvPr/>
        </p:nvSpPr>
        <p:spPr bwMode="auto">
          <a:xfrm>
            <a:off x="6254750" y="4062413"/>
            <a:ext cx="88900" cy="88900"/>
          </a:xfrm>
          <a:prstGeom prst="ellipse">
            <a:avLst/>
          </a:prstGeom>
          <a:solidFill>
            <a:srgbClr val="FF0000"/>
          </a:solidFill>
          <a:ln w="9525">
            <a:solidFill>
              <a:srgbClr val="000000"/>
            </a:solidFill>
            <a:round/>
            <a:headEnd/>
            <a:tailEnd/>
          </a:ln>
        </p:spPr>
        <p:txBody>
          <a:bodyPr wrap="none" anchor="ctr"/>
          <a:lstStyle/>
          <a:p>
            <a:pPr fontAlgn="base">
              <a:spcBef>
                <a:spcPct val="0"/>
              </a:spcBef>
              <a:spcAft>
                <a:spcPct val="0"/>
              </a:spcAft>
            </a:pPr>
            <a:endParaRPr lang="en-AU">
              <a:solidFill>
                <a:srgbClr val="CC3300"/>
              </a:solidFill>
              <a:latin typeface="Arial" charset="0"/>
            </a:endParaRPr>
          </a:p>
        </p:txBody>
      </p:sp>
      <p:sp>
        <p:nvSpPr>
          <p:cNvPr id="11270" name="Freeform 13"/>
          <p:cNvSpPr>
            <a:spLocks/>
          </p:cNvSpPr>
          <p:nvPr/>
        </p:nvSpPr>
        <p:spPr bwMode="auto">
          <a:xfrm>
            <a:off x="6269038" y="3775075"/>
            <a:ext cx="509587" cy="274638"/>
          </a:xfrm>
          <a:custGeom>
            <a:avLst/>
            <a:gdLst>
              <a:gd name="T0" fmla="*/ 2519360 w 321"/>
              <a:gd name="T1" fmla="*/ 252016094 h 173"/>
              <a:gd name="T2" fmla="*/ 25201534 w 321"/>
              <a:gd name="T3" fmla="*/ 413306331 h 173"/>
              <a:gd name="T4" fmla="*/ 93244885 w 321"/>
              <a:gd name="T5" fmla="*/ 435988663 h 173"/>
              <a:gd name="T6" fmla="*/ 647678679 w 321"/>
              <a:gd name="T7" fmla="*/ 390625685 h 173"/>
              <a:gd name="T8" fmla="*/ 808968460 w 321"/>
              <a:gd name="T9" fmla="*/ 204133799 h 173"/>
              <a:gd name="T10" fmla="*/ 2519360 w 321"/>
              <a:gd name="T11" fmla="*/ 252016094 h 173"/>
              <a:gd name="T12" fmla="*/ 0 60000 65536"/>
              <a:gd name="T13" fmla="*/ 0 60000 65536"/>
              <a:gd name="T14" fmla="*/ 0 60000 65536"/>
              <a:gd name="T15" fmla="*/ 0 60000 65536"/>
              <a:gd name="T16" fmla="*/ 0 60000 65536"/>
              <a:gd name="T17" fmla="*/ 0 60000 65536"/>
              <a:gd name="T18" fmla="*/ 0 w 321"/>
              <a:gd name="T19" fmla="*/ 0 h 173"/>
              <a:gd name="T20" fmla="*/ 321 w 321"/>
              <a:gd name="T21" fmla="*/ 173 h 173"/>
            </a:gdLst>
            <a:ahLst/>
            <a:cxnLst>
              <a:cxn ang="T12">
                <a:pos x="T0" y="T1"/>
              </a:cxn>
              <a:cxn ang="T13">
                <a:pos x="T2" y="T3"/>
              </a:cxn>
              <a:cxn ang="T14">
                <a:pos x="T4" y="T5"/>
              </a:cxn>
              <a:cxn ang="T15">
                <a:pos x="T6" y="T7"/>
              </a:cxn>
              <a:cxn ang="T16">
                <a:pos x="T8" y="T9"/>
              </a:cxn>
              <a:cxn ang="T17">
                <a:pos x="T10" y="T11"/>
              </a:cxn>
            </a:cxnLst>
            <a:rect l="T18" t="T19" r="T20" b="T21"/>
            <a:pathLst>
              <a:path w="321" h="173">
                <a:moveTo>
                  <a:pt x="1" y="100"/>
                </a:moveTo>
                <a:cubicBezTo>
                  <a:pt x="4" y="121"/>
                  <a:pt x="0" y="145"/>
                  <a:pt x="10" y="164"/>
                </a:cubicBezTo>
                <a:cubicBezTo>
                  <a:pt x="14" y="173"/>
                  <a:pt x="28" y="173"/>
                  <a:pt x="37" y="173"/>
                </a:cubicBezTo>
                <a:cubicBezTo>
                  <a:pt x="60" y="173"/>
                  <a:pt x="226" y="158"/>
                  <a:pt x="257" y="155"/>
                </a:cubicBezTo>
                <a:cubicBezTo>
                  <a:pt x="311" y="135"/>
                  <a:pt x="309" y="141"/>
                  <a:pt x="321" y="81"/>
                </a:cubicBezTo>
                <a:cubicBezTo>
                  <a:pt x="235" y="0"/>
                  <a:pt x="81" y="20"/>
                  <a:pt x="1" y="100"/>
                </a:cubicBezTo>
                <a:close/>
              </a:path>
            </a:pathLst>
          </a:custGeom>
          <a:solidFill>
            <a:srgbClr val="99CCFF"/>
          </a:solidFill>
          <a:ln w="9525">
            <a:noFill/>
            <a:round/>
            <a:headEnd/>
            <a:tailEnd/>
          </a:ln>
        </p:spPr>
        <p:txBody>
          <a:bodyPr/>
          <a:lstStyle/>
          <a:p>
            <a:pPr fontAlgn="base">
              <a:spcBef>
                <a:spcPct val="0"/>
              </a:spcBef>
              <a:spcAft>
                <a:spcPct val="0"/>
              </a:spcAft>
            </a:pPr>
            <a:endParaRPr lang="en-AU">
              <a:solidFill>
                <a:srgbClr val="CC3300"/>
              </a:solidFill>
              <a:latin typeface="Arial" charset="0"/>
            </a:endParaRPr>
          </a:p>
        </p:txBody>
      </p:sp>
      <p:sp>
        <p:nvSpPr>
          <p:cNvPr id="11271" name="Text Box 12"/>
          <p:cNvSpPr txBox="1">
            <a:spLocks noChangeArrowheads="1"/>
          </p:cNvSpPr>
          <p:nvPr/>
        </p:nvSpPr>
        <p:spPr bwMode="auto">
          <a:xfrm rot="-2024810">
            <a:off x="6169025" y="3657600"/>
            <a:ext cx="1176338" cy="244475"/>
          </a:xfrm>
          <a:prstGeom prst="rect">
            <a:avLst/>
          </a:prstGeom>
          <a:noFill/>
          <a:ln w="9525">
            <a:noFill/>
            <a:miter lim="800000"/>
            <a:headEnd/>
            <a:tailEnd/>
          </a:ln>
        </p:spPr>
        <p:txBody>
          <a:bodyPr>
            <a:spAutoFit/>
          </a:bodyPr>
          <a:lstStyle/>
          <a:p>
            <a:pPr fontAlgn="base">
              <a:spcBef>
                <a:spcPct val="50000"/>
              </a:spcBef>
              <a:spcAft>
                <a:spcPct val="0"/>
              </a:spcAft>
            </a:pPr>
            <a:r>
              <a:rPr lang="en-US" sz="1000" b="1">
                <a:solidFill>
                  <a:srgbClr val="6600FF"/>
                </a:solidFill>
                <a:latin typeface="Arial" charset="0"/>
              </a:rPr>
              <a:t>Constantinople</a:t>
            </a:r>
          </a:p>
        </p:txBody>
      </p:sp>
      <p:sp>
        <p:nvSpPr>
          <p:cNvPr id="24590" name="AutoShape 14"/>
          <p:cNvSpPr>
            <a:spLocks noChangeArrowheads="1"/>
          </p:cNvSpPr>
          <p:nvPr/>
        </p:nvSpPr>
        <p:spPr bwMode="auto">
          <a:xfrm rot="-407683">
            <a:off x="5835650" y="3368675"/>
            <a:ext cx="158750" cy="434975"/>
          </a:xfrm>
          <a:prstGeom prst="downArrow">
            <a:avLst>
              <a:gd name="adj1" fmla="val 50000"/>
              <a:gd name="adj2" fmla="val 68500"/>
            </a:avLst>
          </a:prstGeom>
          <a:solidFill>
            <a:srgbClr val="FFCC00"/>
          </a:solidFill>
          <a:ln w="28575">
            <a:solidFill>
              <a:schemeClr val="tx2"/>
            </a:solidFill>
            <a:miter lim="800000"/>
            <a:headEnd/>
            <a:tailEnd/>
          </a:ln>
        </p:spPr>
        <p:txBody>
          <a:bodyPr wrap="none" anchor="ctr"/>
          <a:lstStyle/>
          <a:p>
            <a:pPr fontAlgn="base">
              <a:spcBef>
                <a:spcPct val="0"/>
              </a:spcBef>
              <a:spcAft>
                <a:spcPct val="0"/>
              </a:spcAft>
            </a:pPr>
            <a:endParaRPr lang="en-AU">
              <a:solidFill>
                <a:srgbClr val="CC3300"/>
              </a:solidFill>
              <a:latin typeface="Arial" charset="0"/>
            </a:endParaRPr>
          </a:p>
        </p:txBody>
      </p:sp>
      <p:sp>
        <p:nvSpPr>
          <p:cNvPr id="24591" name="AutoShape 15"/>
          <p:cNvSpPr>
            <a:spLocks noChangeArrowheads="1"/>
          </p:cNvSpPr>
          <p:nvPr/>
        </p:nvSpPr>
        <p:spPr bwMode="auto">
          <a:xfrm rot="-4229428">
            <a:off x="5907088" y="3773487"/>
            <a:ext cx="158750" cy="434975"/>
          </a:xfrm>
          <a:prstGeom prst="downArrow">
            <a:avLst>
              <a:gd name="adj1" fmla="val 50000"/>
              <a:gd name="adj2" fmla="val 68500"/>
            </a:avLst>
          </a:prstGeom>
          <a:solidFill>
            <a:srgbClr val="FFCC00"/>
          </a:solidFill>
          <a:ln w="28575">
            <a:solidFill>
              <a:schemeClr val="tx2"/>
            </a:solidFill>
            <a:miter lim="800000"/>
            <a:headEnd/>
            <a:tailEnd/>
          </a:ln>
        </p:spPr>
        <p:txBody>
          <a:bodyPr wrap="none" anchor="ctr"/>
          <a:lstStyle/>
          <a:p>
            <a:pPr fontAlgn="base">
              <a:spcBef>
                <a:spcPct val="0"/>
              </a:spcBef>
              <a:spcAft>
                <a:spcPct val="0"/>
              </a:spcAft>
            </a:pPr>
            <a:endParaRPr lang="en-AU">
              <a:solidFill>
                <a:srgbClr val="CC3300"/>
              </a:solidFill>
              <a:latin typeface="Arial" charset="0"/>
            </a:endParaRPr>
          </a:p>
        </p:txBody>
      </p:sp>
      <p:sp>
        <p:nvSpPr>
          <p:cNvPr id="24592" name="AutoShape 16"/>
          <p:cNvSpPr>
            <a:spLocks noChangeArrowheads="1"/>
          </p:cNvSpPr>
          <p:nvPr/>
        </p:nvSpPr>
        <p:spPr bwMode="auto">
          <a:xfrm rot="5400000">
            <a:off x="5630863" y="4033837"/>
            <a:ext cx="158750" cy="434975"/>
          </a:xfrm>
          <a:prstGeom prst="downArrow">
            <a:avLst>
              <a:gd name="adj1" fmla="val 50000"/>
              <a:gd name="adj2" fmla="val 68500"/>
            </a:avLst>
          </a:prstGeom>
          <a:solidFill>
            <a:srgbClr val="FFCC00"/>
          </a:solidFill>
          <a:ln w="28575">
            <a:solidFill>
              <a:schemeClr val="tx2"/>
            </a:solidFill>
            <a:miter lim="800000"/>
            <a:headEnd/>
            <a:tailEnd/>
          </a:ln>
        </p:spPr>
        <p:txBody>
          <a:bodyPr wrap="none" anchor="ctr"/>
          <a:lstStyle/>
          <a:p>
            <a:pPr fontAlgn="base">
              <a:spcBef>
                <a:spcPct val="0"/>
              </a:spcBef>
              <a:spcAft>
                <a:spcPct val="0"/>
              </a:spcAft>
            </a:pPr>
            <a:endParaRPr lang="en-AU">
              <a:solidFill>
                <a:srgbClr val="CC3300"/>
              </a:solidFill>
              <a:latin typeface="Arial" charset="0"/>
            </a:endParaRPr>
          </a:p>
        </p:txBody>
      </p:sp>
      <p:sp>
        <p:nvSpPr>
          <p:cNvPr id="24593" name="AutoShape 17"/>
          <p:cNvSpPr>
            <a:spLocks noChangeArrowheads="1"/>
          </p:cNvSpPr>
          <p:nvPr/>
        </p:nvSpPr>
        <p:spPr bwMode="auto">
          <a:xfrm rot="2775959">
            <a:off x="3586163" y="2813050"/>
            <a:ext cx="158750" cy="434975"/>
          </a:xfrm>
          <a:prstGeom prst="downArrow">
            <a:avLst>
              <a:gd name="adj1" fmla="val 50000"/>
              <a:gd name="adj2" fmla="val 68500"/>
            </a:avLst>
          </a:prstGeom>
          <a:solidFill>
            <a:srgbClr val="FFFF00"/>
          </a:solidFill>
          <a:ln w="28575">
            <a:solidFill>
              <a:schemeClr val="tx2"/>
            </a:solidFill>
            <a:miter lim="800000"/>
            <a:headEnd/>
            <a:tailEnd/>
          </a:ln>
        </p:spPr>
        <p:txBody>
          <a:bodyPr wrap="none" anchor="ctr"/>
          <a:lstStyle/>
          <a:p>
            <a:pPr fontAlgn="base">
              <a:spcBef>
                <a:spcPct val="0"/>
              </a:spcBef>
              <a:spcAft>
                <a:spcPct val="0"/>
              </a:spcAft>
            </a:pPr>
            <a:endParaRPr lang="en-AU">
              <a:solidFill>
                <a:srgbClr val="CC3300"/>
              </a:solidFill>
              <a:latin typeface="Arial" charset="0"/>
            </a:endParaRPr>
          </a:p>
        </p:txBody>
      </p:sp>
      <p:sp>
        <p:nvSpPr>
          <p:cNvPr id="24594" name="AutoShape 18"/>
          <p:cNvSpPr>
            <a:spLocks noChangeArrowheads="1"/>
          </p:cNvSpPr>
          <p:nvPr/>
        </p:nvSpPr>
        <p:spPr bwMode="auto">
          <a:xfrm rot="2775959" flipH="1" flipV="1">
            <a:off x="3640138" y="2566987"/>
            <a:ext cx="158750" cy="434975"/>
          </a:xfrm>
          <a:prstGeom prst="downArrow">
            <a:avLst>
              <a:gd name="adj1" fmla="val 50000"/>
              <a:gd name="adj2" fmla="val 68500"/>
            </a:avLst>
          </a:prstGeom>
          <a:solidFill>
            <a:srgbClr val="FFFF00"/>
          </a:solidFill>
          <a:ln w="28575">
            <a:solidFill>
              <a:schemeClr val="tx2"/>
            </a:solidFill>
            <a:miter lim="800000"/>
            <a:headEnd/>
            <a:tailEnd/>
          </a:ln>
        </p:spPr>
        <p:txBody>
          <a:bodyPr wrap="none" anchor="ctr"/>
          <a:lstStyle/>
          <a:p>
            <a:pPr fontAlgn="base">
              <a:spcBef>
                <a:spcPct val="0"/>
              </a:spcBef>
              <a:spcAft>
                <a:spcPct val="0"/>
              </a:spcAft>
            </a:pPr>
            <a:endParaRPr lang="en-AU">
              <a:solidFill>
                <a:srgbClr val="CC3300"/>
              </a:solidFill>
              <a:latin typeface="Arial" charset="0"/>
            </a:endParaRPr>
          </a:p>
        </p:txBody>
      </p:sp>
      <p:sp>
        <p:nvSpPr>
          <p:cNvPr id="11277" name="Oval 19"/>
          <p:cNvSpPr>
            <a:spLocks noChangeArrowheads="1"/>
          </p:cNvSpPr>
          <p:nvPr/>
        </p:nvSpPr>
        <p:spPr bwMode="auto">
          <a:xfrm>
            <a:off x="3686175" y="3481388"/>
            <a:ext cx="88900" cy="88900"/>
          </a:xfrm>
          <a:prstGeom prst="ellipse">
            <a:avLst/>
          </a:prstGeom>
          <a:solidFill>
            <a:srgbClr val="FF0000"/>
          </a:solidFill>
          <a:ln w="9525">
            <a:solidFill>
              <a:srgbClr val="000000"/>
            </a:solidFill>
            <a:round/>
            <a:headEnd/>
            <a:tailEnd/>
          </a:ln>
        </p:spPr>
        <p:txBody>
          <a:bodyPr wrap="none" anchor="ctr"/>
          <a:lstStyle/>
          <a:p>
            <a:pPr fontAlgn="base">
              <a:spcBef>
                <a:spcPct val="0"/>
              </a:spcBef>
              <a:spcAft>
                <a:spcPct val="0"/>
              </a:spcAft>
            </a:pPr>
            <a:endParaRPr lang="en-AU">
              <a:solidFill>
                <a:srgbClr val="CC3300"/>
              </a:solidFill>
              <a:latin typeface="Arial" charset="0"/>
            </a:endParaRPr>
          </a:p>
        </p:txBody>
      </p:sp>
      <p:sp>
        <p:nvSpPr>
          <p:cNvPr id="24596" name="AutoShape 20"/>
          <p:cNvSpPr>
            <a:spLocks noChangeArrowheads="1"/>
          </p:cNvSpPr>
          <p:nvPr/>
        </p:nvSpPr>
        <p:spPr bwMode="auto">
          <a:xfrm rot="2775959">
            <a:off x="3848101" y="3074987"/>
            <a:ext cx="158750" cy="434975"/>
          </a:xfrm>
          <a:prstGeom prst="downArrow">
            <a:avLst>
              <a:gd name="adj1" fmla="val 50000"/>
              <a:gd name="adj2" fmla="val 68500"/>
            </a:avLst>
          </a:prstGeom>
          <a:solidFill>
            <a:srgbClr val="FFFF00"/>
          </a:solidFill>
          <a:ln w="28575">
            <a:solidFill>
              <a:schemeClr val="tx2"/>
            </a:solidFill>
            <a:miter lim="800000"/>
            <a:headEnd/>
            <a:tailEnd/>
          </a:ln>
        </p:spPr>
        <p:txBody>
          <a:bodyPr wrap="none" anchor="ctr"/>
          <a:lstStyle/>
          <a:p>
            <a:pPr fontAlgn="base">
              <a:spcBef>
                <a:spcPct val="0"/>
              </a:spcBef>
              <a:spcAft>
                <a:spcPct val="0"/>
              </a:spcAft>
            </a:pPr>
            <a:endParaRPr lang="en-AU">
              <a:solidFill>
                <a:srgbClr val="CC3300"/>
              </a:solidFill>
              <a:latin typeface="Arial" charset="0"/>
            </a:endParaRPr>
          </a:p>
        </p:txBody>
      </p:sp>
      <p:sp>
        <p:nvSpPr>
          <p:cNvPr id="24597" name="AutoShape 21"/>
          <p:cNvSpPr>
            <a:spLocks noChangeArrowheads="1"/>
          </p:cNvSpPr>
          <p:nvPr/>
        </p:nvSpPr>
        <p:spPr bwMode="auto">
          <a:xfrm rot="-1248598">
            <a:off x="3559175" y="3494088"/>
            <a:ext cx="158750" cy="434975"/>
          </a:xfrm>
          <a:prstGeom prst="downArrow">
            <a:avLst>
              <a:gd name="adj1" fmla="val 50000"/>
              <a:gd name="adj2" fmla="val 68500"/>
            </a:avLst>
          </a:prstGeom>
          <a:solidFill>
            <a:srgbClr val="FFFF00"/>
          </a:solidFill>
          <a:ln w="28575">
            <a:solidFill>
              <a:schemeClr val="tx2"/>
            </a:solidFill>
            <a:miter lim="800000"/>
            <a:headEnd/>
            <a:tailEnd/>
          </a:ln>
        </p:spPr>
        <p:txBody>
          <a:bodyPr wrap="none" anchor="ctr"/>
          <a:lstStyle/>
          <a:p>
            <a:pPr fontAlgn="base">
              <a:spcBef>
                <a:spcPct val="0"/>
              </a:spcBef>
              <a:spcAft>
                <a:spcPct val="0"/>
              </a:spcAft>
            </a:pPr>
            <a:endParaRPr lang="en-AU">
              <a:solidFill>
                <a:srgbClr val="CC3300"/>
              </a:solidFill>
              <a:latin typeface="Arial" charset="0"/>
            </a:endParaRPr>
          </a:p>
        </p:txBody>
      </p:sp>
      <p:grpSp>
        <p:nvGrpSpPr>
          <p:cNvPr id="3" name="Group 28"/>
          <p:cNvGrpSpPr>
            <a:grpSpLocks/>
          </p:cNvGrpSpPr>
          <p:nvPr/>
        </p:nvGrpSpPr>
        <p:grpSpPr bwMode="auto">
          <a:xfrm>
            <a:off x="2827338" y="2973388"/>
            <a:ext cx="711200" cy="434975"/>
            <a:chOff x="3948" y="3328"/>
            <a:chExt cx="448" cy="274"/>
          </a:xfrm>
        </p:grpSpPr>
        <p:sp>
          <p:nvSpPr>
            <p:cNvPr id="11307" name="Oval 29"/>
            <p:cNvSpPr>
              <a:spLocks noChangeArrowheads="1"/>
            </p:cNvSpPr>
            <p:nvPr/>
          </p:nvSpPr>
          <p:spPr bwMode="auto">
            <a:xfrm>
              <a:off x="3994" y="3328"/>
              <a:ext cx="274" cy="274"/>
            </a:xfrm>
            <a:prstGeom prst="ellipse">
              <a:avLst/>
            </a:prstGeom>
            <a:solidFill>
              <a:schemeClr val="tx2"/>
            </a:solidFill>
            <a:ln w="9525">
              <a:noFill/>
              <a:round/>
              <a:headEnd/>
              <a:tailEnd/>
            </a:ln>
          </p:spPr>
          <p:txBody>
            <a:bodyPr wrap="none" anchor="ctr"/>
            <a:lstStyle/>
            <a:p>
              <a:pPr fontAlgn="base">
                <a:spcBef>
                  <a:spcPct val="0"/>
                </a:spcBef>
                <a:spcAft>
                  <a:spcPct val="0"/>
                </a:spcAft>
              </a:pPr>
              <a:endParaRPr lang="en-AU">
                <a:solidFill>
                  <a:srgbClr val="CC3300"/>
                </a:solidFill>
                <a:latin typeface="Arial" charset="0"/>
              </a:endParaRPr>
            </a:p>
          </p:txBody>
        </p:sp>
        <p:sp>
          <p:nvSpPr>
            <p:cNvPr id="11308" name="Text Box 30"/>
            <p:cNvSpPr txBox="1">
              <a:spLocks noChangeArrowheads="1"/>
            </p:cNvSpPr>
            <p:nvPr/>
          </p:nvSpPr>
          <p:spPr bwMode="auto">
            <a:xfrm>
              <a:off x="3948" y="3355"/>
              <a:ext cx="448" cy="231"/>
            </a:xfrm>
            <a:prstGeom prst="rect">
              <a:avLst/>
            </a:prstGeom>
            <a:noFill/>
            <a:ln w="9525">
              <a:noFill/>
              <a:miter lim="800000"/>
              <a:headEnd/>
              <a:tailEnd/>
            </a:ln>
          </p:spPr>
          <p:txBody>
            <a:bodyPr>
              <a:spAutoFit/>
            </a:bodyPr>
            <a:lstStyle/>
            <a:p>
              <a:pPr fontAlgn="base">
                <a:spcBef>
                  <a:spcPct val="50000"/>
                </a:spcBef>
                <a:spcAft>
                  <a:spcPct val="0"/>
                </a:spcAft>
              </a:pPr>
              <a:r>
                <a:rPr lang="en-US" b="1" dirty="0">
                  <a:solidFill>
                    <a:schemeClr val="bg1"/>
                  </a:solidFill>
                  <a:latin typeface="Arial" charset="0"/>
                </a:rPr>
                <a:t>402</a:t>
              </a:r>
            </a:p>
          </p:txBody>
        </p:sp>
      </p:grpSp>
      <p:grpSp>
        <p:nvGrpSpPr>
          <p:cNvPr id="4" name="Group 31"/>
          <p:cNvGrpSpPr>
            <a:grpSpLocks/>
          </p:cNvGrpSpPr>
          <p:nvPr/>
        </p:nvGrpSpPr>
        <p:grpSpPr bwMode="auto">
          <a:xfrm>
            <a:off x="3784600" y="3727450"/>
            <a:ext cx="711200" cy="434975"/>
            <a:chOff x="3948" y="3328"/>
            <a:chExt cx="448" cy="274"/>
          </a:xfrm>
        </p:grpSpPr>
        <p:sp>
          <p:nvSpPr>
            <p:cNvPr id="11305" name="Oval 32"/>
            <p:cNvSpPr>
              <a:spLocks noChangeArrowheads="1"/>
            </p:cNvSpPr>
            <p:nvPr/>
          </p:nvSpPr>
          <p:spPr bwMode="auto">
            <a:xfrm>
              <a:off x="3994" y="3328"/>
              <a:ext cx="274" cy="274"/>
            </a:xfrm>
            <a:prstGeom prst="ellipse">
              <a:avLst/>
            </a:prstGeom>
            <a:solidFill>
              <a:schemeClr val="tx2"/>
            </a:solidFill>
            <a:ln w="9525">
              <a:noFill/>
              <a:round/>
              <a:headEnd/>
              <a:tailEnd/>
            </a:ln>
          </p:spPr>
          <p:txBody>
            <a:bodyPr wrap="none" anchor="ctr"/>
            <a:lstStyle/>
            <a:p>
              <a:pPr fontAlgn="base">
                <a:spcBef>
                  <a:spcPct val="0"/>
                </a:spcBef>
                <a:spcAft>
                  <a:spcPct val="0"/>
                </a:spcAft>
              </a:pPr>
              <a:endParaRPr lang="en-AU">
                <a:solidFill>
                  <a:srgbClr val="CC3300"/>
                </a:solidFill>
                <a:latin typeface="Arial" charset="0"/>
              </a:endParaRPr>
            </a:p>
          </p:txBody>
        </p:sp>
        <p:sp>
          <p:nvSpPr>
            <p:cNvPr id="11306" name="Text Box 33"/>
            <p:cNvSpPr txBox="1">
              <a:spLocks noChangeArrowheads="1"/>
            </p:cNvSpPr>
            <p:nvPr/>
          </p:nvSpPr>
          <p:spPr bwMode="auto">
            <a:xfrm>
              <a:off x="3948" y="3355"/>
              <a:ext cx="448" cy="231"/>
            </a:xfrm>
            <a:prstGeom prst="rect">
              <a:avLst/>
            </a:prstGeom>
            <a:noFill/>
            <a:ln w="9525">
              <a:noFill/>
              <a:miter lim="800000"/>
              <a:headEnd/>
              <a:tailEnd/>
            </a:ln>
          </p:spPr>
          <p:txBody>
            <a:bodyPr>
              <a:spAutoFit/>
            </a:bodyPr>
            <a:lstStyle/>
            <a:p>
              <a:pPr fontAlgn="base">
                <a:spcBef>
                  <a:spcPct val="50000"/>
                </a:spcBef>
                <a:spcAft>
                  <a:spcPct val="0"/>
                </a:spcAft>
              </a:pPr>
              <a:r>
                <a:rPr lang="en-US" b="1" dirty="0">
                  <a:solidFill>
                    <a:schemeClr val="bg1"/>
                  </a:solidFill>
                  <a:latin typeface="Arial" charset="0"/>
                </a:rPr>
                <a:t>408</a:t>
              </a:r>
            </a:p>
          </p:txBody>
        </p:sp>
      </p:grpSp>
      <p:sp>
        <p:nvSpPr>
          <p:cNvPr id="24610" name="AutoShape 34"/>
          <p:cNvSpPr>
            <a:spLocks noChangeArrowheads="1"/>
          </p:cNvSpPr>
          <p:nvPr/>
        </p:nvSpPr>
        <p:spPr bwMode="auto">
          <a:xfrm rot="-10382070">
            <a:off x="3632200" y="4175125"/>
            <a:ext cx="158750" cy="434975"/>
          </a:xfrm>
          <a:prstGeom prst="downArrow">
            <a:avLst>
              <a:gd name="adj1" fmla="val 50000"/>
              <a:gd name="adj2" fmla="val 68500"/>
            </a:avLst>
          </a:prstGeom>
          <a:solidFill>
            <a:srgbClr val="FFFF00"/>
          </a:solidFill>
          <a:ln w="28575">
            <a:solidFill>
              <a:schemeClr val="tx2"/>
            </a:solidFill>
            <a:miter lim="800000"/>
            <a:headEnd/>
            <a:tailEnd/>
          </a:ln>
        </p:spPr>
        <p:txBody>
          <a:bodyPr wrap="none" anchor="ctr"/>
          <a:lstStyle/>
          <a:p>
            <a:pPr fontAlgn="base">
              <a:spcBef>
                <a:spcPct val="0"/>
              </a:spcBef>
              <a:spcAft>
                <a:spcPct val="0"/>
              </a:spcAft>
            </a:pPr>
            <a:endParaRPr lang="en-AU">
              <a:solidFill>
                <a:srgbClr val="CC3300"/>
              </a:solidFill>
              <a:latin typeface="Arial" charset="0"/>
            </a:endParaRPr>
          </a:p>
        </p:txBody>
      </p:sp>
      <p:grpSp>
        <p:nvGrpSpPr>
          <p:cNvPr id="5" name="Group 39"/>
          <p:cNvGrpSpPr>
            <a:grpSpLocks/>
          </p:cNvGrpSpPr>
          <p:nvPr/>
        </p:nvGrpSpPr>
        <p:grpSpPr bwMode="auto">
          <a:xfrm>
            <a:off x="3362325" y="4640263"/>
            <a:ext cx="711200" cy="434975"/>
            <a:chOff x="3948" y="3328"/>
            <a:chExt cx="448" cy="274"/>
          </a:xfrm>
        </p:grpSpPr>
        <p:sp>
          <p:nvSpPr>
            <p:cNvPr id="11303" name="Oval 40"/>
            <p:cNvSpPr>
              <a:spLocks noChangeArrowheads="1"/>
            </p:cNvSpPr>
            <p:nvPr/>
          </p:nvSpPr>
          <p:spPr bwMode="auto">
            <a:xfrm>
              <a:off x="3994" y="3328"/>
              <a:ext cx="274" cy="274"/>
            </a:xfrm>
            <a:prstGeom prst="ellipse">
              <a:avLst/>
            </a:prstGeom>
            <a:solidFill>
              <a:schemeClr val="tx2"/>
            </a:solidFill>
            <a:ln w="9525">
              <a:noFill/>
              <a:round/>
              <a:headEnd/>
              <a:tailEnd/>
            </a:ln>
          </p:spPr>
          <p:txBody>
            <a:bodyPr wrap="none" anchor="ctr"/>
            <a:lstStyle/>
            <a:p>
              <a:pPr fontAlgn="base">
                <a:spcBef>
                  <a:spcPct val="0"/>
                </a:spcBef>
                <a:spcAft>
                  <a:spcPct val="0"/>
                </a:spcAft>
              </a:pPr>
              <a:endParaRPr lang="en-AU">
                <a:solidFill>
                  <a:srgbClr val="CC3300"/>
                </a:solidFill>
                <a:latin typeface="Arial" charset="0"/>
              </a:endParaRPr>
            </a:p>
          </p:txBody>
        </p:sp>
        <p:sp>
          <p:nvSpPr>
            <p:cNvPr id="11304" name="Text Box 41"/>
            <p:cNvSpPr txBox="1">
              <a:spLocks noChangeArrowheads="1"/>
            </p:cNvSpPr>
            <p:nvPr/>
          </p:nvSpPr>
          <p:spPr bwMode="auto">
            <a:xfrm>
              <a:off x="3948" y="3355"/>
              <a:ext cx="448" cy="231"/>
            </a:xfrm>
            <a:prstGeom prst="rect">
              <a:avLst/>
            </a:prstGeom>
            <a:noFill/>
            <a:ln w="9525">
              <a:noFill/>
              <a:miter lim="800000"/>
              <a:headEnd/>
              <a:tailEnd/>
            </a:ln>
          </p:spPr>
          <p:txBody>
            <a:bodyPr>
              <a:spAutoFit/>
            </a:bodyPr>
            <a:lstStyle/>
            <a:p>
              <a:pPr fontAlgn="base">
                <a:spcBef>
                  <a:spcPct val="50000"/>
                </a:spcBef>
                <a:spcAft>
                  <a:spcPct val="0"/>
                </a:spcAft>
              </a:pPr>
              <a:r>
                <a:rPr lang="en-US" b="1" dirty="0">
                  <a:solidFill>
                    <a:schemeClr val="bg1"/>
                  </a:solidFill>
                  <a:latin typeface="Arial" charset="0"/>
                </a:rPr>
                <a:t>410</a:t>
              </a:r>
            </a:p>
          </p:txBody>
        </p:sp>
      </p:grpSp>
      <p:sp>
        <p:nvSpPr>
          <p:cNvPr id="24620" name="Text Box 44"/>
          <p:cNvSpPr txBox="1">
            <a:spLocks noChangeArrowheads="1"/>
          </p:cNvSpPr>
          <p:nvPr/>
        </p:nvSpPr>
        <p:spPr bwMode="auto">
          <a:xfrm>
            <a:off x="2270398" y="3749030"/>
            <a:ext cx="1332000" cy="432000"/>
          </a:xfrm>
          <a:prstGeom prst="rect">
            <a:avLst/>
          </a:prstGeom>
          <a:solidFill>
            <a:schemeClr val="bg1"/>
          </a:solidFill>
          <a:ln w="9525">
            <a:solidFill>
              <a:srgbClr val="000000"/>
            </a:solid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fontAlgn="base">
              <a:spcBef>
                <a:spcPct val="50000"/>
              </a:spcBef>
              <a:spcAft>
                <a:spcPct val="0"/>
              </a:spcAft>
            </a:pPr>
            <a:r>
              <a:rPr lang="en-US" sz="2000" b="1" dirty="0">
                <a:solidFill>
                  <a:srgbClr val="000000"/>
                </a:solidFill>
                <a:latin typeface="Arial" charset="0"/>
              </a:rPr>
              <a:t>Honorius</a:t>
            </a:r>
          </a:p>
        </p:txBody>
      </p:sp>
      <p:grpSp>
        <p:nvGrpSpPr>
          <p:cNvPr id="6" name="Group 36"/>
          <p:cNvGrpSpPr>
            <a:grpSpLocks/>
          </p:cNvGrpSpPr>
          <p:nvPr/>
        </p:nvGrpSpPr>
        <p:grpSpPr bwMode="auto">
          <a:xfrm>
            <a:off x="2665413" y="4133850"/>
            <a:ext cx="711200" cy="434975"/>
            <a:chOff x="3948" y="3328"/>
            <a:chExt cx="448" cy="274"/>
          </a:xfrm>
        </p:grpSpPr>
        <p:sp>
          <p:nvSpPr>
            <p:cNvPr id="11301" name="Oval 37"/>
            <p:cNvSpPr>
              <a:spLocks noChangeArrowheads="1"/>
            </p:cNvSpPr>
            <p:nvPr/>
          </p:nvSpPr>
          <p:spPr bwMode="auto">
            <a:xfrm>
              <a:off x="3994" y="3328"/>
              <a:ext cx="274" cy="274"/>
            </a:xfrm>
            <a:prstGeom prst="ellipse">
              <a:avLst/>
            </a:prstGeom>
            <a:solidFill>
              <a:schemeClr val="tx2"/>
            </a:solidFill>
            <a:ln w="9525">
              <a:noFill/>
              <a:round/>
              <a:headEnd/>
              <a:tailEnd/>
            </a:ln>
          </p:spPr>
          <p:txBody>
            <a:bodyPr wrap="none" anchor="ctr"/>
            <a:lstStyle/>
            <a:p>
              <a:pPr fontAlgn="base">
                <a:spcBef>
                  <a:spcPct val="0"/>
                </a:spcBef>
                <a:spcAft>
                  <a:spcPct val="0"/>
                </a:spcAft>
              </a:pPr>
              <a:endParaRPr lang="en-AU">
                <a:solidFill>
                  <a:srgbClr val="CC3300"/>
                </a:solidFill>
                <a:latin typeface="Arial" charset="0"/>
              </a:endParaRPr>
            </a:p>
          </p:txBody>
        </p:sp>
        <p:sp>
          <p:nvSpPr>
            <p:cNvPr id="11302" name="Text Box 38"/>
            <p:cNvSpPr txBox="1">
              <a:spLocks noChangeArrowheads="1"/>
            </p:cNvSpPr>
            <p:nvPr/>
          </p:nvSpPr>
          <p:spPr bwMode="auto">
            <a:xfrm>
              <a:off x="3948" y="3355"/>
              <a:ext cx="448" cy="231"/>
            </a:xfrm>
            <a:prstGeom prst="rect">
              <a:avLst/>
            </a:prstGeom>
            <a:noFill/>
            <a:ln w="9525">
              <a:noFill/>
              <a:miter lim="800000"/>
              <a:headEnd/>
              <a:tailEnd/>
            </a:ln>
          </p:spPr>
          <p:txBody>
            <a:bodyPr>
              <a:spAutoFit/>
            </a:bodyPr>
            <a:lstStyle/>
            <a:p>
              <a:pPr fontAlgn="base">
                <a:spcBef>
                  <a:spcPct val="50000"/>
                </a:spcBef>
                <a:spcAft>
                  <a:spcPct val="0"/>
                </a:spcAft>
              </a:pPr>
              <a:r>
                <a:rPr lang="en-US" b="1" dirty="0">
                  <a:solidFill>
                    <a:schemeClr val="bg1"/>
                  </a:solidFill>
                  <a:latin typeface="Arial" charset="0"/>
                </a:rPr>
                <a:t>409</a:t>
              </a:r>
            </a:p>
          </p:txBody>
        </p:sp>
      </p:grpSp>
      <p:sp>
        <p:nvSpPr>
          <p:cNvPr id="24611" name="AutoShape 35"/>
          <p:cNvSpPr>
            <a:spLocks noChangeArrowheads="1"/>
          </p:cNvSpPr>
          <p:nvPr/>
        </p:nvSpPr>
        <p:spPr bwMode="auto">
          <a:xfrm rot="-6747654">
            <a:off x="3338513" y="3987800"/>
            <a:ext cx="158750" cy="434975"/>
          </a:xfrm>
          <a:prstGeom prst="downArrow">
            <a:avLst>
              <a:gd name="adj1" fmla="val 50000"/>
              <a:gd name="adj2" fmla="val 68500"/>
            </a:avLst>
          </a:prstGeom>
          <a:solidFill>
            <a:srgbClr val="FFFF00"/>
          </a:solidFill>
          <a:ln w="28575">
            <a:solidFill>
              <a:schemeClr val="tx2"/>
            </a:solidFill>
            <a:miter lim="800000"/>
            <a:headEnd/>
            <a:tailEnd/>
          </a:ln>
        </p:spPr>
        <p:txBody>
          <a:bodyPr wrap="none" anchor="ctr"/>
          <a:lstStyle/>
          <a:p>
            <a:pPr fontAlgn="base">
              <a:spcBef>
                <a:spcPct val="0"/>
              </a:spcBef>
              <a:spcAft>
                <a:spcPct val="0"/>
              </a:spcAft>
            </a:pPr>
            <a:endParaRPr lang="en-AU">
              <a:solidFill>
                <a:srgbClr val="CC3300"/>
              </a:solidFill>
              <a:latin typeface="Arial" charset="0"/>
            </a:endParaRPr>
          </a:p>
        </p:txBody>
      </p:sp>
      <p:grpSp>
        <p:nvGrpSpPr>
          <p:cNvPr id="7" name="Group 52"/>
          <p:cNvGrpSpPr>
            <a:grpSpLocks/>
          </p:cNvGrpSpPr>
          <p:nvPr/>
        </p:nvGrpSpPr>
        <p:grpSpPr bwMode="auto">
          <a:xfrm>
            <a:off x="2139950" y="1747838"/>
            <a:ext cx="1379538" cy="1071562"/>
            <a:chOff x="1348" y="1101"/>
            <a:chExt cx="869" cy="675"/>
          </a:xfrm>
        </p:grpSpPr>
        <p:sp>
          <p:nvSpPr>
            <p:cNvPr id="11295" name="AutoShape 46"/>
            <p:cNvSpPr>
              <a:spLocks noChangeArrowheads="1"/>
            </p:cNvSpPr>
            <p:nvPr/>
          </p:nvSpPr>
          <p:spPr bwMode="auto">
            <a:xfrm rot="2775959">
              <a:off x="1829" y="1014"/>
              <a:ext cx="100" cy="274"/>
            </a:xfrm>
            <a:prstGeom prst="downArrow">
              <a:avLst>
                <a:gd name="adj1" fmla="val 50000"/>
                <a:gd name="adj2" fmla="val 68500"/>
              </a:avLst>
            </a:prstGeom>
            <a:solidFill>
              <a:srgbClr val="009900"/>
            </a:solidFill>
            <a:ln w="28575">
              <a:solidFill>
                <a:schemeClr val="tx2"/>
              </a:solidFill>
              <a:miter lim="800000"/>
              <a:headEnd/>
              <a:tailEnd/>
            </a:ln>
          </p:spPr>
          <p:txBody>
            <a:bodyPr wrap="none" anchor="ctr"/>
            <a:lstStyle/>
            <a:p>
              <a:pPr fontAlgn="base">
                <a:spcBef>
                  <a:spcPct val="0"/>
                </a:spcBef>
                <a:spcAft>
                  <a:spcPct val="0"/>
                </a:spcAft>
              </a:pPr>
              <a:endParaRPr lang="en-AU">
                <a:solidFill>
                  <a:srgbClr val="CC3300"/>
                </a:solidFill>
                <a:latin typeface="Arial" charset="0"/>
              </a:endParaRPr>
            </a:p>
          </p:txBody>
        </p:sp>
        <p:sp>
          <p:nvSpPr>
            <p:cNvPr id="11296" name="AutoShape 47"/>
            <p:cNvSpPr>
              <a:spLocks noChangeArrowheads="1"/>
            </p:cNvSpPr>
            <p:nvPr/>
          </p:nvSpPr>
          <p:spPr bwMode="auto">
            <a:xfrm rot="2775959">
              <a:off x="1975" y="1132"/>
              <a:ext cx="100" cy="274"/>
            </a:xfrm>
            <a:prstGeom prst="downArrow">
              <a:avLst>
                <a:gd name="adj1" fmla="val 50000"/>
                <a:gd name="adj2" fmla="val 68500"/>
              </a:avLst>
            </a:prstGeom>
            <a:solidFill>
              <a:srgbClr val="009900"/>
            </a:solidFill>
            <a:ln w="28575">
              <a:solidFill>
                <a:schemeClr val="tx2"/>
              </a:solidFill>
              <a:miter lim="800000"/>
              <a:headEnd/>
              <a:tailEnd/>
            </a:ln>
          </p:spPr>
          <p:txBody>
            <a:bodyPr wrap="none" anchor="ctr"/>
            <a:lstStyle/>
            <a:p>
              <a:pPr fontAlgn="base">
                <a:spcBef>
                  <a:spcPct val="0"/>
                </a:spcBef>
                <a:spcAft>
                  <a:spcPct val="0"/>
                </a:spcAft>
              </a:pPr>
              <a:endParaRPr lang="en-AU">
                <a:solidFill>
                  <a:srgbClr val="CC3300"/>
                </a:solidFill>
                <a:latin typeface="Arial" charset="0"/>
              </a:endParaRPr>
            </a:p>
          </p:txBody>
        </p:sp>
        <p:sp>
          <p:nvSpPr>
            <p:cNvPr id="11297" name="AutoShape 48"/>
            <p:cNvSpPr>
              <a:spLocks noChangeArrowheads="1"/>
            </p:cNvSpPr>
            <p:nvPr/>
          </p:nvSpPr>
          <p:spPr bwMode="auto">
            <a:xfrm rot="2775959">
              <a:off x="2030" y="1288"/>
              <a:ext cx="100" cy="274"/>
            </a:xfrm>
            <a:prstGeom prst="downArrow">
              <a:avLst>
                <a:gd name="adj1" fmla="val 50000"/>
                <a:gd name="adj2" fmla="val 68500"/>
              </a:avLst>
            </a:prstGeom>
            <a:solidFill>
              <a:srgbClr val="009900"/>
            </a:solidFill>
            <a:ln w="28575">
              <a:solidFill>
                <a:schemeClr val="tx2"/>
              </a:solidFill>
              <a:miter lim="800000"/>
              <a:headEnd/>
              <a:tailEnd/>
            </a:ln>
          </p:spPr>
          <p:txBody>
            <a:bodyPr wrap="none" anchor="ctr"/>
            <a:lstStyle/>
            <a:p>
              <a:pPr fontAlgn="base">
                <a:spcBef>
                  <a:spcPct val="0"/>
                </a:spcBef>
                <a:spcAft>
                  <a:spcPct val="0"/>
                </a:spcAft>
              </a:pPr>
              <a:endParaRPr lang="en-AU">
                <a:solidFill>
                  <a:srgbClr val="CC3300"/>
                </a:solidFill>
                <a:latin typeface="Arial" charset="0"/>
              </a:endParaRPr>
            </a:p>
          </p:txBody>
        </p:sp>
        <p:sp>
          <p:nvSpPr>
            <p:cNvPr id="11298" name="AutoShape 49"/>
            <p:cNvSpPr>
              <a:spLocks noChangeArrowheads="1"/>
            </p:cNvSpPr>
            <p:nvPr/>
          </p:nvSpPr>
          <p:spPr bwMode="auto">
            <a:xfrm rot="2775959">
              <a:off x="1673" y="1306"/>
              <a:ext cx="100" cy="274"/>
            </a:xfrm>
            <a:prstGeom prst="downArrow">
              <a:avLst>
                <a:gd name="adj1" fmla="val 50000"/>
                <a:gd name="adj2" fmla="val 68500"/>
              </a:avLst>
            </a:prstGeom>
            <a:solidFill>
              <a:srgbClr val="009900"/>
            </a:solidFill>
            <a:ln w="28575">
              <a:solidFill>
                <a:schemeClr val="tx2"/>
              </a:solidFill>
              <a:miter lim="800000"/>
              <a:headEnd/>
              <a:tailEnd/>
            </a:ln>
          </p:spPr>
          <p:txBody>
            <a:bodyPr wrap="none" anchor="ctr"/>
            <a:lstStyle/>
            <a:p>
              <a:pPr fontAlgn="base">
                <a:spcBef>
                  <a:spcPct val="0"/>
                </a:spcBef>
                <a:spcAft>
                  <a:spcPct val="0"/>
                </a:spcAft>
              </a:pPr>
              <a:endParaRPr lang="en-AU">
                <a:solidFill>
                  <a:srgbClr val="CC3300"/>
                </a:solidFill>
                <a:latin typeface="Arial" charset="0"/>
              </a:endParaRPr>
            </a:p>
          </p:txBody>
        </p:sp>
        <p:sp>
          <p:nvSpPr>
            <p:cNvPr id="11299" name="AutoShape 50"/>
            <p:cNvSpPr>
              <a:spLocks noChangeArrowheads="1"/>
            </p:cNvSpPr>
            <p:nvPr/>
          </p:nvSpPr>
          <p:spPr bwMode="auto">
            <a:xfrm rot="2775959">
              <a:off x="1691" y="1461"/>
              <a:ext cx="100" cy="274"/>
            </a:xfrm>
            <a:prstGeom prst="downArrow">
              <a:avLst>
                <a:gd name="adj1" fmla="val 50000"/>
                <a:gd name="adj2" fmla="val 68500"/>
              </a:avLst>
            </a:prstGeom>
            <a:solidFill>
              <a:srgbClr val="009900"/>
            </a:solidFill>
            <a:ln w="28575">
              <a:solidFill>
                <a:schemeClr val="tx2"/>
              </a:solidFill>
              <a:miter lim="800000"/>
              <a:headEnd/>
              <a:tailEnd/>
            </a:ln>
          </p:spPr>
          <p:txBody>
            <a:bodyPr wrap="none" anchor="ctr"/>
            <a:lstStyle/>
            <a:p>
              <a:pPr fontAlgn="base">
                <a:spcBef>
                  <a:spcPct val="0"/>
                </a:spcBef>
                <a:spcAft>
                  <a:spcPct val="0"/>
                </a:spcAft>
              </a:pPr>
              <a:endParaRPr lang="en-AU">
                <a:solidFill>
                  <a:srgbClr val="CC3300"/>
                </a:solidFill>
                <a:latin typeface="Arial" charset="0"/>
              </a:endParaRPr>
            </a:p>
          </p:txBody>
        </p:sp>
        <p:sp>
          <p:nvSpPr>
            <p:cNvPr id="11300" name="AutoShape 51"/>
            <p:cNvSpPr>
              <a:spLocks noChangeArrowheads="1"/>
            </p:cNvSpPr>
            <p:nvPr/>
          </p:nvSpPr>
          <p:spPr bwMode="auto">
            <a:xfrm rot="2775959">
              <a:off x="1435" y="1589"/>
              <a:ext cx="100" cy="274"/>
            </a:xfrm>
            <a:prstGeom prst="downArrow">
              <a:avLst>
                <a:gd name="adj1" fmla="val 50000"/>
                <a:gd name="adj2" fmla="val 68500"/>
              </a:avLst>
            </a:prstGeom>
            <a:solidFill>
              <a:srgbClr val="009900"/>
            </a:solidFill>
            <a:ln w="28575">
              <a:solidFill>
                <a:schemeClr val="tx2"/>
              </a:solidFill>
              <a:miter lim="800000"/>
              <a:headEnd/>
              <a:tailEnd/>
            </a:ln>
          </p:spPr>
          <p:txBody>
            <a:bodyPr wrap="none" anchor="ctr"/>
            <a:lstStyle/>
            <a:p>
              <a:pPr fontAlgn="base">
                <a:spcBef>
                  <a:spcPct val="0"/>
                </a:spcBef>
                <a:spcAft>
                  <a:spcPct val="0"/>
                </a:spcAft>
              </a:pPr>
              <a:endParaRPr lang="en-AU">
                <a:solidFill>
                  <a:srgbClr val="CC3300"/>
                </a:solidFill>
                <a:latin typeface="Arial" charset="0"/>
              </a:endParaRPr>
            </a:p>
          </p:txBody>
        </p:sp>
      </p:grpSp>
      <p:grpSp>
        <p:nvGrpSpPr>
          <p:cNvPr id="8" name="Group 53"/>
          <p:cNvGrpSpPr>
            <a:grpSpLocks/>
          </p:cNvGrpSpPr>
          <p:nvPr/>
        </p:nvGrpSpPr>
        <p:grpSpPr bwMode="auto">
          <a:xfrm>
            <a:off x="2520950" y="1287463"/>
            <a:ext cx="711200" cy="434975"/>
            <a:chOff x="3948" y="3328"/>
            <a:chExt cx="448" cy="274"/>
          </a:xfrm>
        </p:grpSpPr>
        <p:sp>
          <p:nvSpPr>
            <p:cNvPr id="11293" name="Oval 54"/>
            <p:cNvSpPr>
              <a:spLocks noChangeArrowheads="1"/>
            </p:cNvSpPr>
            <p:nvPr/>
          </p:nvSpPr>
          <p:spPr bwMode="auto">
            <a:xfrm>
              <a:off x="3994" y="3328"/>
              <a:ext cx="274" cy="274"/>
            </a:xfrm>
            <a:prstGeom prst="ellipse">
              <a:avLst/>
            </a:prstGeom>
            <a:solidFill>
              <a:schemeClr val="tx2"/>
            </a:solidFill>
            <a:ln w="9525">
              <a:noFill/>
              <a:round/>
              <a:headEnd/>
              <a:tailEnd/>
            </a:ln>
          </p:spPr>
          <p:txBody>
            <a:bodyPr wrap="none" anchor="ctr"/>
            <a:lstStyle/>
            <a:p>
              <a:pPr fontAlgn="base">
                <a:spcBef>
                  <a:spcPct val="0"/>
                </a:spcBef>
                <a:spcAft>
                  <a:spcPct val="0"/>
                </a:spcAft>
              </a:pPr>
              <a:endParaRPr lang="en-AU">
                <a:solidFill>
                  <a:srgbClr val="CC3300"/>
                </a:solidFill>
                <a:latin typeface="Arial" charset="0"/>
              </a:endParaRPr>
            </a:p>
          </p:txBody>
        </p:sp>
        <p:sp>
          <p:nvSpPr>
            <p:cNvPr id="11294" name="Text Box 55"/>
            <p:cNvSpPr txBox="1">
              <a:spLocks noChangeArrowheads="1"/>
            </p:cNvSpPr>
            <p:nvPr/>
          </p:nvSpPr>
          <p:spPr bwMode="auto">
            <a:xfrm>
              <a:off x="3948" y="3355"/>
              <a:ext cx="448" cy="231"/>
            </a:xfrm>
            <a:prstGeom prst="rect">
              <a:avLst/>
            </a:prstGeom>
            <a:noFill/>
            <a:ln w="9525">
              <a:noFill/>
              <a:miter lim="800000"/>
              <a:headEnd/>
              <a:tailEnd/>
            </a:ln>
          </p:spPr>
          <p:txBody>
            <a:bodyPr>
              <a:spAutoFit/>
            </a:bodyPr>
            <a:lstStyle/>
            <a:p>
              <a:pPr fontAlgn="base">
                <a:spcBef>
                  <a:spcPct val="50000"/>
                </a:spcBef>
                <a:spcAft>
                  <a:spcPct val="0"/>
                </a:spcAft>
              </a:pPr>
              <a:r>
                <a:rPr lang="en-US" b="1" dirty="0">
                  <a:solidFill>
                    <a:schemeClr val="bg1"/>
                  </a:solidFill>
                  <a:latin typeface="Arial" charset="0"/>
                </a:rPr>
                <a:t>406</a:t>
              </a:r>
            </a:p>
          </p:txBody>
        </p:sp>
      </p:grpSp>
      <p:sp>
        <p:nvSpPr>
          <p:cNvPr id="55" name="Rectangle 54"/>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grpSp>
        <p:nvGrpSpPr>
          <p:cNvPr id="2" name="Group 27"/>
          <p:cNvGrpSpPr>
            <a:grpSpLocks/>
          </p:cNvGrpSpPr>
          <p:nvPr/>
        </p:nvGrpSpPr>
        <p:grpSpPr bwMode="auto">
          <a:xfrm>
            <a:off x="6286500" y="4052888"/>
            <a:ext cx="711200" cy="434975"/>
            <a:chOff x="3948" y="3328"/>
            <a:chExt cx="448" cy="274"/>
          </a:xfrm>
        </p:grpSpPr>
        <p:sp>
          <p:nvSpPr>
            <p:cNvPr id="11309" name="Oval 24"/>
            <p:cNvSpPr>
              <a:spLocks noChangeArrowheads="1"/>
            </p:cNvSpPr>
            <p:nvPr/>
          </p:nvSpPr>
          <p:spPr bwMode="auto">
            <a:xfrm>
              <a:off x="3994" y="3328"/>
              <a:ext cx="274" cy="274"/>
            </a:xfrm>
            <a:prstGeom prst="ellipse">
              <a:avLst/>
            </a:prstGeom>
            <a:solidFill>
              <a:schemeClr val="tx2"/>
            </a:solidFill>
            <a:ln w="9525">
              <a:noFill/>
              <a:round/>
              <a:headEnd/>
              <a:tailEnd/>
            </a:ln>
          </p:spPr>
          <p:txBody>
            <a:bodyPr wrap="none" anchor="ctr"/>
            <a:lstStyle/>
            <a:p>
              <a:pPr fontAlgn="base">
                <a:spcBef>
                  <a:spcPct val="0"/>
                </a:spcBef>
                <a:spcAft>
                  <a:spcPct val="0"/>
                </a:spcAft>
              </a:pPr>
              <a:endParaRPr lang="en-AU">
                <a:solidFill>
                  <a:srgbClr val="CC3300"/>
                </a:solidFill>
                <a:latin typeface="Arial" charset="0"/>
              </a:endParaRPr>
            </a:p>
          </p:txBody>
        </p:sp>
        <p:sp>
          <p:nvSpPr>
            <p:cNvPr id="11310" name="Text Box 23"/>
            <p:cNvSpPr txBox="1">
              <a:spLocks noChangeArrowheads="1"/>
            </p:cNvSpPr>
            <p:nvPr/>
          </p:nvSpPr>
          <p:spPr bwMode="auto">
            <a:xfrm>
              <a:off x="3948" y="3355"/>
              <a:ext cx="448" cy="231"/>
            </a:xfrm>
            <a:prstGeom prst="rect">
              <a:avLst/>
            </a:prstGeom>
            <a:noFill/>
            <a:ln w="9525">
              <a:noFill/>
              <a:miter lim="800000"/>
              <a:headEnd/>
              <a:tailEnd/>
            </a:ln>
          </p:spPr>
          <p:txBody>
            <a:bodyPr>
              <a:spAutoFit/>
            </a:bodyPr>
            <a:lstStyle/>
            <a:p>
              <a:pPr fontAlgn="base">
                <a:spcBef>
                  <a:spcPct val="50000"/>
                </a:spcBef>
                <a:spcAft>
                  <a:spcPct val="0"/>
                </a:spcAft>
              </a:pPr>
              <a:r>
                <a:rPr lang="en-US" b="1" dirty="0">
                  <a:solidFill>
                    <a:schemeClr val="bg1"/>
                  </a:solidFill>
                  <a:latin typeface="Arial" charset="0"/>
                </a:rPr>
                <a:t>395</a:t>
              </a:r>
            </a:p>
          </p:txBody>
        </p:sp>
      </p:grpSp>
      <p:pic>
        <p:nvPicPr>
          <p:cNvPr id="58" name="Picture 2" descr="Third Part"/>
          <p:cNvPicPr>
            <a:picLocks noChangeAspect="1" noChangeArrowheads="1"/>
          </p:cNvPicPr>
          <p:nvPr/>
        </p:nvPicPr>
        <p:blipFill>
          <a:blip r:embed="rId3" cstate="print"/>
          <a:srcRect l="61250" t="54499" r="34792" b="42222"/>
          <a:stretch>
            <a:fillRect/>
          </a:stretch>
        </p:blipFill>
        <p:spPr bwMode="auto">
          <a:xfrm>
            <a:off x="6743700" y="3790950"/>
            <a:ext cx="1162050" cy="544428"/>
          </a:xfrm>
          <a:prstGeom prst="rect">
            <a:avLst/>
          </a:prstGeom>
          <a:ln>
            <a:noFill/>
          </a:ln>
          <a:effectLst>
            <a:softEdge rad="127000"/>
          </a:effectLst>
        </p:spPr>
      </p:pic>
      <p:sp>
        <p:nvSpPr>
          <p:cNvPr id="57" name="Text Box 42"/>
          <p:cNvSpPr txBox="1">
            <a:spLocks noChangeArrowheads="1"/>
          </p:cNvSpPr>
          <p:nvPr/>
        </p:nvSpPr>
        <p:spPr bwMode="auto">
          <a:xfrm>
            <a:off x="6793210" y="3820666"/>
            <a:ext cx="941090" cy="370334"/>
          </a:xfrm>
          <a:prstGeom prst="rect">
            <a:avLst/>
          </a:prstGeom>
          <a:noFill/>
          <a:ln w="9525">
            <a:noFill/>
            <a:miter lim="800000"/>
            <a:headEnd/>
            <a:tailEnd/>
          </a:ln>
        </p:spPr>
        <p:txBody>
          <a:bodyPr wrap="square">
            <a:spAutoFit/>
          </a:bodyPr>
          <a:lstStyle/>
          <a:p>
            <a:pPr fontAlgn="base">
              <a:spcBef>
                <a:spcPct val="50000"/>
              </a:spcBef>
              <a:spcAft>
                <a:spcPct val="0"/>
              </a:spcAft>
            </a:pPr>
            <a:r>
              <a:rPr lang="en-US" b="1" dirty="0" smtClean="0">
                <a:solidFill>
                  <a:srgbClr val="000000"/>
                </a:solidFill>
                <a:latin typeface="Arial" charset="0"/>
              </a:rPr>
              <a:t>Valens</a:t>
            </a:r>
            <a:endParaRPr lang="en-US" b="1" dirty="0">
              <a:solidFill>
                <a:srgbClr val="000000"/>
              </a:solidFill>
              <a:latin typeface="Arial" charset="0"/>
            </a:endParaRPr>
          </a:p>
        </p:txBody>
      </p:sp>
      <p:sp>
        <p:nvSpPr>
          <p:cNvPr id="24618" name="Text Box 42"/>
          <p:cNvSpPr txBox="1">
            <a:spLocks noChangeArrowheads="1"/>
          </p:cNvSpPr>
          <p:nvPr/>
        </p:nvSpPr>
        <p:spPr bwMode="auto">
          <a:xfrm>
            <a:off x="6717010" y="3820666"/>
            <a:ext cx="1639888" cy="366713"/>
          </a:xfrm>
          <a:prstGeom prst="rect">
            <a:avLst/>
          </a:prstGeom>
          <a:noFill/>
          <a:ln w="9525">
            <a:noFill/>
            <a:miter lim="800000"/>
            <a:headEnd/>
            <a:tailEnd/>
          </a:ln>
        </p:spPr>
        <p:txBody>
          <a:bodyPr>
            <a:spAutoFit/>
          </a:bodyPr>
          <a:lstStyle/>
          <a:p>
            <a:pPr fontAlgn="base">
              <a:spcBef>
                <a:spcPct val="50000"/>
              </a:spcBef>
              <a:spcAft>
                <a:spcPct val="0"/>
              </a:spcAft>
            </a:pPr>
            <a:r>
              <a:rPr lang="en-US" b="1" dirty="0">
                <a:solidFill>
                  <a:srgbClr val="000000"/>
                </a:solidFill>
                <a:latin typeface="Arial" charset="0"/>
              </a:rPr>
              <a:t>Theodosius</a:t>
            </a:r>
          </a:p>
        </p:txBody>
      </p:sp>
      <p:sp>
        <p:nvSpPr>
          <p:cNvPr id="24619" name="Text Box 43"/>
          <p:cNvSpPr txBox="1">
            <a:spLocks noChangeArrowheads="1"/>
          </p:cNvSpPr>
          <p:nvPr/>
        </p:nvSpPr>
        <p:spPr bwMode="auto">
          <a:xfrm>
            <a:off x="6864853" y="3849408"/>
            <a:ext cx="1332000" cy="432000"/>
          </a:xfrm>
          <a:prstGeom prst="rect">
            <a:avLst/>
          </a:prstGeom>
          <a:solidFill>
            <a:schemeClr val="bg1"/>
          </a:solidFill>
          <a:ln w="9525">
            <a:solidFill>
              <a:srgbClr val="000000"/>
            </a:solid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fontAlgn="base">
              <a:spcBef>
                <a:spcPct val="50000"/>
              </a:spcBef>
              <a:spcAft>
                <a:spcPct val="0"/>
              </a:spcAft>
            </a:pPr>
            <a:r>
              <a:rPr lang="en-US" sz="2000" b="1" dirty="0" err="1">
                <a:solidFill>
                  <a:srgbClr val="000000"/>
                </a:solidFill>
                <a:latin typeface="Arial" charset="0"/>
              </a:rPr>
              <a:t>Arcadius</a:t>
            </a:r>
            <a:endParaRPr lang="en-US" sz="2000" b="1" dirty="0">
              <a:solidFill>
                <a:srgbClr val="000000"/>
              </a:solidFill>
              <a:latin typeface="Arial" charset="0"/>
            </a:endParaRPr>
          </a:p>
        </p:txBody>
      </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57"/>
                                        </p:tgtEl>
                                        <p:attrNameLst>
                                          <p:attrName>style.visibility</p:attrName>
                                        </p:attrNameLst>
                                      </p:cBhvr>
                                      <p:to>
                                        <p:strVal val="visible"/>
                                      </p:to>
                                    </p:set>
                                    <p:anim calcmode="lin" valueType="num">
                                      <p:cBhvr>
                                        <p:cTn id="7" dur="1000" fill="hold"/>
                                        <p:tgtEl>
                                          <p:spTgt spid="57"/>
                                        </p:tgtEl>
                                        <p:attrNameLst>
                                          <p:attrName>ppt_w</p:attrName>
                                        </p:attrNameLst>
                                      </p:cBhvr>
                                      <p:tavLst>
                                        <p:tav tm="0">
                                          <p:val>
                                            <p:strVal val="#ppt_w*0.70"/>
                                          </p:val>
                                        </p:tav>
                                        <p:tav tm="100000">
                                          <p:val>
                                            <p:strVal val="#ppt_w"/>
                                          </p:val>
                                        </p:tav>
                                      </p:tavLst>
                                    </p:anim>
                                    <p:anim calcmode="lin" valueType="num">
                                      <p:cBhvr>
                                        <p:cTn id="8" dur="1000" fill="hold"/>
                                        <p:tgtEl>
                                          <p:spTgt spid="57"/>
                                        </p:tgtEl>
                                        <p:attrNameLst>
                                          <p:attrName>ppt_h</p:attrName>
                                        </p:attrNameLst>
                                      </p:cBhvr>
                                      <p:tavLst>
                                        <p:tav tm="0">
                                          <p:val>
                                            <p:strVal val="#ppt_h"/>
                                          </p:val>
                                        </p:tav>
                                        <p:tav tm="100000">
                                          <p:val>
                                            <p:strVal val="#ppt_h"/>
                                          </p:val>
                                        </p:tav>
                                      </p:tavLst>
                                    </p:anim>
                                    <p:animEffect transition="in" filter="fade">
                                      <p:cBhvr>
                                        <p:cTn id="9" dur="1000"/>
                                        <p:tgtEl>
                                          <p:spTgt spid="57"/>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24590"/>
                                        </p:tgtEl>
                                        <p:attrNameLst>
                                          <p:attrName>style.visibility</p:attrName>
                                        </p:attrNameLst>
                                      </p:cBhvr>
                                      <p:to>
                                        <p:strVal val="visible"/>
                                      </p:to>
                                    </p:set>
                                    <p:anim calcmode="lin" valueType="num">
                                      <p:cBhvr>
                                        <p:cTn id="12" dur="1000" fill="hold"/>
                                        <p:tgtEl>
                                          <p:spTgt spid="24590"/>
                                        </p:tgtEl>
                                        <p:attrNameLst>
                                          <p:attrName>ppt_w</p:attrName>
                                        </p:attrNameLst>
                                      </p:cBhvr>
                                      <p:tavLst>
                                        <p:tav tm="0">
                                          <p:val>
                                            <p:strVal val="#ppt_w*0.70"/>
                                          </p:val>
                                        </p:tav>
                                        <p:tav tm="100000">
                                          <p:val>
                                            <p:strVal val="#ppt_w"/>
                                          </p:val>
                                        </p:tav>
                                      </p:tavLst>
                                    </p:anim>
                                    <p:anim calcmode="lin" valueType="num">
                                      <p:cBhvr>
                                        <p:cTn id="13" dur="1000" fill="hold"/>
                                        <p:tgtEl>
                                          <p:spTgt spid="24590"/>
                                        </p:tgtEl>
                                        <p:attrNameLst>
                                          <p:attrName>ppt_h</p:attrName>
                                        </p:attrNameLst>
                                      </p:cBhvr>
                                      <p:tavLst>
                                        <p:tav tm="0">
                                          <p:val>
                                            <p:strVal val="#ppt_h"/>
                                          </p:val>
                                        </p:tav>
                                        <p:tav tm="100000">
                                          <p:val>
                                            <p:strVal val="#ppt_h"/>
                                          </p:val>
                                        </p:tav>
                                      </p:tavLst>
                                    </p:anim>
                                    <p:animEffect transition="in" filter="fade">
                                      <p:cBhvr>
                                        <p:cTn id="14" dur="1000"/>
                                        <p:tgtEl>
                                          <p:spTgt spid="24590"/>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xit" presetSubtype="0" fill="hold" grpId="1" nodeType="clickEffect">
                                  <p:stCondLst>
                                    <p:cond delay="0"/>
                                  </p:stCondLst>
                                  <p:childTnLst>
                                    <p:animEffect transition="out" filter="fade">
                                      <p:cBhvr>
                                        <p:cTn id="18" dur="2000"/>
                                        <p:tgtEl>
                                          <p:spTgt spid="57"/>
                                        </p:tgtEl>
                                      </p:cBhvr>
                                    </p:animEffect>
                                    <p:set>
                                      <p:cBhvr>
                                        <p:cTn id="19" dur="1" fill="hold">
                                          <p:stCondLst>
                                            <p:cond delay="1999"/>
                                          </p:stCondLst>
                                        </p:cTn>
                                        <p:tgtEl>
                                          <p:spTgt spid="57"/>
                                        </p:tgtEl>
                                        <p:attrNameLst>
                                          <p:attrName>style.visibility</p:attrName>
                                        </p:attrNameLst>
                                      </p:cBhvr>
                                      <p:to>
                                        <p:strVal val="hidden"/>
                                      </p:to>
                                    </p:set>
                                  </p:childTnLst>
                                </p:cTn>
                              </p:par>
                              <p:par>
                                <p:cTn id="20" presetID="55" presetClass="entr" presetSubtype="0" fill="hold" grpId="0" nodeType="withEffect">
                                  <p:stCondLst>
                                    <p:cond delay="0"/>
                                  </p:stCondLst>
                                  <p:childTnLst>
                                    <p:set>
                                      <p:cBhvr>
                                        <p:cTn id="21" dur="1" fill="hold">
                                          <p:stCondLst>
                                            <p:cond delay="0"/>
                                          </p:stCondLst>
                                        </p:cTn>
                                        <p:tgtEl>
                                          <p:spTgt spid="24618"/>
                                        </p:tgtEl>
                                        <p:attrNameLst>
                                          <p:attrName>style.visibility</p:attrName>
                                        </p:attrNameLst>
                                      </p:cBhvr>
                                      <p:to>
                                        <p:strVal val="visible"/>
                                      </p:to>
                                    </p:set>
                                    <p:anim calcmode="lin" valueType="num">
                                      <p:cBhvr>
                                        <p:cTn id="22" dur="1000" fill="hold"/>
                                        <p:tgtEl>
                                          <p:spTgt spid="24618"/>
                                        </p:tgtEl>
                                        <p:attrNameLst>
                                          <p:attrName>ppt_w</p:attrName>
                                        </p:attrNameLst>
                                      </p:cBhvr>
                                      <p:tavLst>
                                        <p:tav tm="0">
                                          <p:val>
                                            <p:strVal val="#ppt_w*0.70"/>
                                          </p:val>
                                        </p:tav>
                                        <p:tav tm="100000">
                                          <p:val>
                                            <p:strVal val="#ppt_w"/>
                                          </p:val>
                                        </p:tav>
                                      </p:tavLst>
                                    </p:anim>
                                    <p:anim calcmode="lin" valueType="num">
                                      <p:cBhvr>
                                        <p:cTn id="23" dur="1000" fill="hold"/>
                                        <p:tgtEl>
                                          <p:spTgt spid="24618"/>
                                        </p:tgtEl>
                                        <p:attrNameLst>
                                          <p:attrName>ppt_h</p:attrName>
                                        </p:attrNameLst>
                                      </p:cBhvr>
                                      <p:tavLst>
                                        <p:tav tm="0">
                                          <p:val>
                                            <p:strVal val="#ppt_h"/>
                                          </p:val>
                                        </p:tav>
                                        <p:tav tm="100000">
                                          <p:val>
                                            <p:strVal val="#ppt_h"/>
                                          </p:val>
                                        </p:tav>
                                      </p:tavLst>
                                    </p:anim>
                                    <p:animEffect transition="in" filter="fade">
                                      <p:cBhvr>
                                        <p:cTn id="24" dur="1000"/>
                                        <p:tgtEl>
                                          <p:spTgt spid="24618"/>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xit" presetSubtype="0" fill="hold" grpId="1" nodeType="clickEffect">
                                  <p:stCondLst>
                                    <p:cond delay="0"/>
                                  </p:stCondLst>
                                  <p:childTnLst>
                                    <p:animEffect transition="out" filter="fade">
                                      <p:cBhvr>
                                        <p:cTn id="28" dur="2000"/>
                                        <p:tgtEl>
                                          <p:spTgt spid="24618"/>
                                        </p:tgtEl>
                                      </p:cBhvr>
                                    </p:animEffect>
                                    <p:set>
                                      <p:cBhvr>
                                        <p:cTn id="29" dur="1" fill="hold">
                                          <p:stCondLst>
                                            <p:cond delay="1999"/>
                                          </p:stCondLst>
                                        </p:cTn>
                                        <p:tgtEl>
                                          <p:spTgt spid="24618"/>
                                        </p:tgtEl>
                                        <p:attrNameLst>
                                          <p:attrName>style.visibility</p:attrName>
                                        </p:attrNameLst>
                                      </p:cBhvr>
                                      <p:to>
                                        <p:strVal val="hidden"/>
                                      </p:to>
                                    </p:set>
                                  </p:childTnLst>
                                </p:cTn>
                              </p:par>
                            </p:childTnLst>
                          </p:cTn>
                        </p:par>
                        <p:par>
                          <p:cTn id="30" fill="hold">
                            <p:stCondLst>
                              <p:cond delay="2000"/>
                            </p:stCondLst>
                            <p:childTnLst>
                              <p:par>
                                <p:cTn id="31" presetID="55" presetClass="entr" presetSubtype="0" fill="hold" grpId="0" nodeType="afterEffect">
                                  <p:stCondLst>
                                    <p:cond delay="0"/>
                                  </p:stCondLst>
                                  <p:childTnLst>
                                    <p:set>
                                      <p:cBhvr>
                                        <p:cTn id="32" dur="1" fill="hold">
                                          <p:stCondLst>
                                            <p:cond delay="0"/>
                                          </p:stCondLst>
                                        </p:cTn>
                                        <p:tgtEl>
                                          <p:spTgt spid="24619"/>
                                        </p:tgtEl>
                                        <p:attrNameLst>
                                          <p:attrName>style.visibility</p:attrName>
                                        </p:attrNameLst>
                                      </p:cBhvr>
                                      <p:to>
                                        <p:strVal val="visible"/>
                                      </p:to>
                                    </p:set>
                                    <p:anim calcmode="lin" valueType="num">
                                      <p:cBhvr>
                                        <p:cTn id="33" dur="1000" fill="hold"/>
                                        <p:tgtEl>
                                          <p:spTgt spid="24619"/>
                                        </p:tgtEl>
                                        <p:attrNameLst>
                                          <p:attrName>ppt_w</p:attrName>
                                        </p:attrNameLst>
                                      </p:cBhvr>
                                      <p:tavLst>
                                        <p:tav tm="0">
                                          <p:val>
                                            <p:strVal val="#ppt_w*0.70"/>
                                          </p:val>
                                        </p:tav>
                                        <p:tav tm="100000">
                                          <p:val>
                                            <p:strVal val="#ppt_w"/>
                                          </p:val>
                                        </p:tav>
                                      </p:tavLst>
                                    </p:anim>
                                    <p:anim calcmode="lin" valueType="num">
                                      <p:cBhvr>
                                        <p:cTn id="34" dur="1000" fill="hold"/>
                                        <p:tgtEl>
                                          <p:spTgt spid="24619"/>
                                        </p:tgtEl>
                                        <p:attrNameLst>
                                          <p:attrName>ppt_h</p:attrName>
                                        </p:attrNameLst>
                                      </p:cBhvr>
                                      <p:tavLst>
                                        <p:tav tm="0">
                                          <p:val>
                                            <p:strVal val="#ppt_h"/>
                                          </p:val>
                                        </p:tav>
                                        <p:tav tm="100000">
                                          <p:val>
                                            <p:strVal val="#ppt_h"/>
                                          </p:val>
                                        </p:tav>
                                      </p:tavLst>
                                    </p:anim>
                                    <p:animEffect transition="in" filter="fade">
                                      <p:cBhvr>
                                        <p:cTn id="35" dur="1000"/>
                                        <p:tgtEl>
                                          <p:spTgt spid="24619"/>
                                        </p:tgtEl>
                                      </p:cBhvr>
                                    </p:animEffect>
                                  </p:childTnLst>
                                </p:cTn>
                              </p:par>
                            </p:childTnLst>
                          </p:cTn>
                        </p:par>
                        <p:par>
                          <p:cTn id="36" fill="hold">
                            <p:stCondLst>
                              <p:cond delay="3000"/>
                            </p:stCondLst>
                            <p:childTnLst>
                              <p:par>
                                <p:cTn id="37" presetID="55" presetClass="entr" presetSubtype="0" fill="hold" grpId="0" nodeType="afterEffect">
                                  <p:stCondLst>
                                    <p:cond delay="0"/>
                                  </p:stCondLst>
                                  <p:childTnLst>
                                    <p:set>
                                      <p:cBhvr>
                                        <p:cTn id="38" dur="1" fill="hold">
                                          <p:stCondLst>
                                            <p:cond delay="0"/>
                                          </p:stCondLst>
                                        </p:cTn>
                                        <p:tgtEl>
                                          <p:spTgt spid="24620"/>
                                        </p:tgtEl>
                                        <p:attrNameLst>
                                          <p:attrName>style.visibility</p:attrName>
                                        </p:attrNameLst>
                                      </p:cBhvr>
                                      <p:to>
                                        <p:strVal val="visible"/>
                                      </p:to>
                                    </p:set>
                                    <p:anim calcmode="lin" valueType="num">
                                      <p:cBhvr>
                                        <p:cTn id="39" dur="1000" fill="hold"/>
                                        <p:tgtEl>
                                          <p:spTgt spid="24620"/>
                                        </p:tgtEl>
                                        <p:attrNameLst>
                                          <p:attrName>ppt_w</p:attrName>
                                        </p:attrNameLst>
                                      </p:cBhvr>
                                      <p:tavLst>
                                        <p:tav tm="0">
                                          <p:val>
                                            <p:strVal val="#ppt_w*0.70"/>
                                          </p:val>
                                        </p:tav>
                                        <p:tav tm="100000">
                                          <p:val>
                                            <p:strVal val="#ppt_w"/>
                                          </p:val>
                                        </p:tav>
                                      </p:tavLst>
                                    </p:anim>
                                    <p:anim calcmode="lin" valueType="num">
                                      <p:cBhvr>
                                        <p:cTn id="40" dur="1000" fill="hold"/>
                                        <p:tgtEl>
                                          <p:spTgt spid="24620"/>
                                        </p:tgtEl>
                                        <p:attrNameLst>
                                          <p:attrName>ppt_h</p:attrName>
                                        </p:attrNameLst>
                                      </p:cBhvr>
                                      <p:tavLst>
                                        <p:tav tm="0">
                                          <p:val>
                                            <p:strVal val="#ppt_h"/>
                                          </p:val>
                                        </p:tav>
                                        <p:tav tm="100000">
                                          <p:val>
                                            <p:strVal val="#ppt_h"/>
                                          </p:val>
                                        </p:tav>
                                      </p:tavLst>
                                    </p:anim>
                                    <p:animEffect transition="in" filter="fade">
                                      <p:cBhvr>
                                        <p:cTn id="41" dur="1000"/>
                                        <p:tgtEl>
                                          <p:spTgt spid="24620"/>
                                        </p:tgtEl>
                                      </p:cBhvr>
                                    </p:animEffect>
                                  </p:childTnLst>
                                </p:cTn>
                              </p:par>
                            </p:childTnLst>
                          </p:cTn>
                        </p:par>
                      </p:childTnLst>
                    </p:cTn>
                  </p:par>
                  <p:par>
                    <p:cTn id="42" fill="hold">
                      <p:stCondLst>
                        <p:cond delay="indefinite"/>
                      </p:stCondLst>
                      <p:childTnLst>
                        <p:par>
                          <p:cTn id="43" fill="hold">
                            <p:stCondLst>
                              <p:cond delay="0"/>
                            </p:stCondLst>
                            <p:childTnLst>
                              <p:par>
                                <p:cTn id="44" presetID="55" presetClass="entr" presetSubtype="0" fill="hold" grpId="0" nodeType="clickEffect">
                                  <p:stCondLst>
                                    <p:cond delay="0"/>
                                  </p:stCondLst>
                                  <p:childTnLst>
                                    <p:set>
                                      <p:cBhvr>
                                        <p:cTn id="45" dur="1" fill="hold">
                                          <p:stCondLst>
                                            <p:cond delay="0"/>
                                          </p:stCondLst>
                                        </p:cTn>
                                        <p:tgtEl>
                                          <p:spTgt spid="24591"/>
                                        </p:tgtEl>
                                        <p:attrNameLst>
                                          <p:attrName>style.visibility</p:attrName>
                                        </p:attrNameLst>
                                      </p:cBhvr>
                                      <p:to>
                                        <p:strVal val="visible"/>
                                      </p:to>
                                    </p:set>
                                    <p:anim calcmode="lin" valueType="num">
                                      <p:cBhvr>
                                        <p:cTn id="46" dur="1000" fill="hold"/>
                                        <p:tgtEl>
                                          <p:spTgt spid="24591"/>
                                        </p:tgtEl>
                                        <p:attrNameLst>
                                          <p:attrName>ppt_w</p:attrName>
                                        </p:attrNameLst>
                                      </p:cBhvr>
                                      <p:tavLst>
                                        <p:tav tm="0">
                                          <p:val>
                                            <p:strVal val="#ppt_w*0.70"/>
                                          </p:val>
                                        </p:tav>
                                        <p:tav tm="100000">
                                          <p:val>
                                            <p:strVal val="#ppt_w"/>
                                          </p:val>
                                        </p:tav>
                                      </p:tavLst>
                                    </p:anim>
                                    <p:anim calcmode="lin" valueType="num">
                                      <p:cBhvr>
                                        <p:cTn id="47" dur="1000" fill="hold"/>
                                        <p:tgtEl>
                                          <p:spTgt spid="24591"/>
                                        </p:tgtEl>
                                        <p:attrNameLst>
                                          <p:attrName>ppt_h</p:attrName>
                                        </p:attrNameLst>
                                      </p:cBhvr>
                                      <p:tavLst>
                                        <p:tav tm="0">
                                          <p:val>
                                            <p:strVal val="#ppt_h"/>
                                          </p:val>
                                        </p:tav>
                                        <p:tav tm="100000">
                                          <p:val>
                                            <p:strVal val="#ppt_h"/>
                                          </p:val>
                                        </p:tav>
                                      </p:tavLst>
                                    </p:anim>
                                    <p:animEffect transition="in" filter="fade">
                                      <p:cBhvr>
                                        <p:cTn id="48" dur="1000"/>
                                        <p:tgtEl>
                                          <p:spTgt spid="24591"/>
                                        </p:tgtEl>
                                      </p:cBhvr>
                                    </p:animEffect>
                                  </p:childTnLst>
                                </p:cTn>
                              </p:par>
                              <p:par>
                                <p:cTn id="49" presetID="10" presetClass="entr" presetSubtype="0" fill="hold" nodeType="withEffect">
                                  <p:stCondLst>
                                    <p:cond delay="0"/>
                                  </p:stCondLst>
                                  <p:childTnLst>
                                    <p:set>
                                      <p:cBhvr>
                                        <p:cTn id="50" dur="1" fill="hold">
                                          <p:stCondLst>
                                            <p:cond delay="0"/>
                                          </p:stCondLst>
                                        </p:cTn>
                                        <p:tgtEl>
                                          <p:spTgt spid="2"/>
                                        </p:tgtEl>
                                        <p:attrNameLst>
                                          <p:attrName>style.visibility</p:attrName>
                                        </p:attrNameLst>
                                      </p:cBhvr>
                                      <p:to>
                                        <p:strVal val="visible"/>
                                      </p:to>
                                    </p:set>
                                    <p:animEffect transition="in" filter="fade">
                                      <p:cBhvr>
                                        <p:cTn id="51" dur="1000"/>
                                        <p:tgtEl>
                                          <p:spTgt spid="2"/>
                                        </p:tgtEl>
                                      </p:cBhvr>
                                    </p:animEffect>
                                  </p:childTnLst>
                                </p:cTn>
                              </p:par>
                            </p:childTnLst>
                          </p:cTn>
                        </p:par>
                      </p:childTnLst>
                    </p:cTn>
                  </p:par>
                  <p:par>
                    <p:cTn id="52" fill="hold">
                      <p:stCondLst>
                        <p:cond delay="indefinite"/>
                      </p:stCondLst>
                      <p:childTnLst>
                        <p:par>
                          <p:cTn id="53" fill="hold">
                            <p:stCondLst>
                              <p:cond delay="0"/>
                            </p:stCondLst>
                            <p:childTnLst>
                              <p:par>
                                <p:cTn id="54" presetID="55" presetClass="entr" presetSubtype="0" fill="hold" grpId="0" nodeType="clickEffect">
                                  <p:stCondLst>
                                    <p:cond delay="0"/>
                                  </p:stCondLst>
                                  <p:childTnLst>
                                    <p:set>
                                      <p:cBhvr>
                                        <p:cTn id="55" dur="1" fill="hold">
                                          <p:stCondLst>
                                            <p:cond delay="0"/>
                                          </p:stCondLst>
                                        </p:cTn>
                                        <p:tgtEl>
                                          <p:spTgt spid="24592"/>
                                        </p:tgtEl>
                                        <p:attrNameLst>
                                          <p:attrName>style.visibility</p:attrName>
                                        </p:attrNameLst>
                                      </p:cBhvr>
                                      <p:to>
                                        <p:strVal val="visible"/>
                                      </p:to>
                                    </p:set>
                                    <p:anim calcmode="lin" valueType="num">
                                      <p:cBhvr>
                                        <p:cTn id="56" dur="1000" fill="hold"/>
                                        <p:tgtEl>
                                          <p:spTgt spid="24592"/>
                                        </p:tgtEl>
                                        <p:attrNameLst>
                                          <p:attrName>ppt_w</p:attrName>
                                        </p:attrNameLst>
                                      </p:cBhvr>
                                      <p:tavLst>
                                        <p:tav tm="0">
                                          <p:val>
                                            <p:strVal val="#ppt_w*0.70"/>
                                          </p:val>
                                        </p:tav>
                                        <p:tav tm="100000">
                                          <p:val>
                                            <p:strVal val="#ppt_w"/>
                                          </p:val>
                                        </p:tav>
                                      </p:tavLst>
                                    </p:anim>
                                    <p:anim calcmode="lin" valueType="num">
                                      <p:cBhvr>
                                        <p:cTn id="57" dur="1000" fill="hold"/>
                                        <p:tgtEl>
                                          <p:spTgt spid="24592"/>
                                        </p:tgtEl>
                                        <p:attrNameLst>
                                          <p:attrName>ppt_h</p:attrName>
                                        </p:attrNameLst>
                                      </p:cBhvr>
                                      <p:tavLst>
                                        <p:tav tm="0">
                                          <p:val>
                                            <p:strVal val="#ppt_h"/>
                                          </p:val>
                                        </p:tav>
                                        <p:tav tm="100000">
                                          <p:val>
                                            <p:strVal val="#ppt_h"/>
                                          </p:val>
                                        </p:tav>
                                      </p:tavLst>
                                    </p:anim>
                                    <p:animEffect transition="in" filter="fade">
                                      <p:cBhvr>
                                        <p:cTn id="58" dur="1000"/>
                                        <p:tgtEl>
                                          <p:spTgt spid="24592"/>
                                        </p:tgtEl>
                                      </p:cBhvr>
                                    </p:animEffect>
                                  </p:childTnLst>
                                </p:cTn>
                              </p:par>
                            </p:childTnLst>
                          </p:cTn>
                        </p:par>
                      </p:childTnLst>
                    </p:cTn>
                  </p:par>
                  <p:par>
                    <p:cTn id="59" fill="hold">
                      <p:stCondLst>
                        <p:cond delay="indefinite"/>
                      </p:stCondLst>
                      <p:childTnLst>
                        <p:par>
                          <p:cTn id="60" fill="hold">
                            <p:stCondLst>
                              <p:cond delay="0"/>
                            </p:stCondLst>
                            <p:childTnLst>
                              <p:par>
                                <p:cTn id="61" presetID="55" presetClass="entr" presetSubtype="0" fill="hold" grpId="0" nodeType="clickEffect">
                                  <p:stCondLst>
                                    <p:cond delay="0"/>
                                  </p:stCondLst>
                                  <p:childTnLst>
                                    <p:set>
                                      <p:cBhvr>
                                        <p:cTn id="62" dur="1" fill="hold">
                                          <p:stCondLst>
                                            <p:cond delay="0"/>
                                          </p:stCondLst>
                                        </p:cTn>
                                        <p:tgtEl>
                                          <p:spTgt spid="24593"/>
                                        </p:tgtEl>
                                        <p:attrNameLst>
                                          <p:attrName>style.visibility</p:attrName>
                                        </p:attrNameLst>
                                      </p:cBhvr>
                                      <p:to>
                                        <p:strVal val="visible"/>
                                      </p:to>
                                    </p:set>
                                    <p:anim calcmode="lin" valueType="num">
                                      <p:cBhvr>
                                        <p:cTn id="63" dur="1000" fill="hold"/>
                                        <p:tgtEl>
                                          <p:spTgt spid="24593"/>
                                        </p:tgtEl>
                                        <p:attrNameLst>
                                          <p:attrName>ppt_w</p:attrName>
                                        </p:attrNameLst>
                                      </p:cBhvr>
                                      <p:tavLst>
                                        <p:tav tm="0">
                                          <p:val>
                                            <p:strVal val="#ppt_w*0.70"/>
                                          </p:val>
                                        </p:tav>
                                        <p:tav tm="100000">
                                          <p:val>
                                            <p:strVal val="#ppt_w"/>
                                          </p:val>
                                        </p:tav>
                                      </p:tavLst>
                                    </p:anim>
                                    <p:anim calcmode="lin" valueType="num">
                                      <p:cBhvr>
                                        <p:cTn id="64" dur="1000" fill="hold"/>
                                        <p:tgtEl>
                                          <p:spTgt spid="24593"/>
                                        </p:tgtEl>
                                        <p:attrNameLst>
                                          <p:attrName>ppt_h</p:attrName>
                                        </p:attrNameLst>
                                      </p:cBhvr>
                                      <p:tavLst>
                                        <p:tav tm="0">
                                          <p:val>
                                            <p:strVal val="#ppt_h"/>
                                          </p:val>
                                        </p:tav>
                                        <p:tav tm="100000">
                                          <p:val>
                                            <p:strVal val="#ppt_h"/>
                                          </p:val>
                                        </p:tav>
                                      </p:tavLst>
                                    </p:anim>
                                    <p:animEffect transition="in" filter="fade">
                                      <p:cBhvr>
                                        <p:cTn id="65" dur="1000"/>
                                        <p:tgtEl>
                                          <p:spTgt spid="24593"/>
                                        </p:tgtEl>
                                      </p:cBhvr>
                                    </p:animEffect>
                                  </p:childTnLst>
                                </p:cTn>
                              </p:par>
                              <p:par>
                                <p:cTn id="66" presetID="10" presetClass="entr" presetSubtype="0" fill="hold" nodeType="withEffect">
                                  <p:stCondLst>
                                    <p:cond delay="0"/>
                                  </p:stCondLst>
                                  <p:childTnLst>
                                    <p:set>
                                      <p:cBhvr>
                                        <p:cTn id="67" dur="1" fill="hold">
                                          <p:stCondLst>
                                            <p:cond delay="0"/>
                                          </p:stCondLst>
                                        </p:cTn>
                                        <p:tgtEl>
                                          <p:spTgt spid="3"/>
                                        </p:tgtEl>
                                        <p:attrNameLst>
                                          <p:attrName>style.visibility</p:attrName>
                                        </p:attrNameLst>
                                      </p:cBhvr>
                                      <p:to>
                                        <p:strVal val="visible"/>
                                      </p:to>
                                    </p:set>
                                    <p:animEffect transition="in" filter="fade">
                                      <p:cBhvr>
                                        <p:cTn id="68" dur="1000"/>
                                        <p:tgtEl>
                                          <p:spTgt spid="3"/>
                                        </p:tgtEl>
                                      </p:cBhvr>
                                    </p:animEffect>
                                  </p:childTnLst>
                                </p:cTn>
                              </p:par>
                            </p:childTnLst>
                          </p:cTn>
                        </p:par>
                      </p:childTnLst>
                    </p:cTn>
                  </p:par>
                  <p:par>
                    <p:cTn id="69" fill="hold">
                      <p:stCondLst>
                        <p:cond delay="indefinite"/>
                      </p:stCondLst>
                      <p:childTnLst>
                        <p:par>
                          <p:cTn id="70" fill="hold">
                            <p:stCondLst>
                              <p:cond delay="0"/>
                            </p:stCondLst>
                            <p:childTnLst>
                              <p:par>
                                <p:cTn id="71" presetID="55" presetClass="entr" presetSubtype="0" fill="hold" grpId="0" nodeType="clickEffect">
                                  <p:stCondLst>
                                    <p:cond delay="0"/>
                                  </p:stCondLst>
                                  <p:childTnLst>
                                    <p:set>
                                      <p:cBhvr>
                                        <p:cTn id="72" dur="1" fill="hold">
                                          <p:stCondLst>
                                            <p:cond delay="0"/>
                                          </p:stCondLst>
                                        </p:cTn>
                                        <p:tgtEl>
                                          <p:spTgt spid="24594"/>
                                        </p:tgtEl>
                                        <p:attrNameLst>
                                          <p:attrName>style.visibility</p:attrName>
                                        </p:attrNameLst>
                                      </p:cBhvr>
                                      <p:to>
                                        <p:strVal val="visible"/>
                                      </p:to>
                                    </p:set>
                                    <p:anim calcmode="lin" valueType="num">
                                      <p:cBhvr>
                                        <p:cTn id="73" dur="1000" fill="hold"/>
                                        <p:tgtEl>
                                          <p:spTgt spid="24594"/>
                                        </p:tgtEl>
                                        <p:attrNameLst>
                                          <p:attrName>ppt_w</p:attrName>
                                        </p:attrNameLst>
                                      </p:cBhvr>
                                      <p:tavLst>
                                        <p:tav tm="0">
                                          <p:val>
                                            <p:strVal val="#ppt_w*0.70"/>
                                          </p:val>
                                        </p:tav>
                                        <p:tav tm="100000">
                                          <p:val>
                                            <p:strVal val="#ppt_w"/>
                                          </p:val>
                                        </p:tav>
                                      </p:tavLst>
                                    </p:anim>
                                    <p:anim calcmode="lin" valueType="num">
                                      <p:cBhvr>
                                        <p:cTn id="74" dur="1000" fill="hold"/>
                                        <p:tgtEl>
                                          <p:spTgt spid="24594"/>
                                        </p:tgtEl>
                                        <p:attrNameLst>
                                          <p:attrName>ppt_h</p:attrName>
                                        </p:attrNameLst>
                                      </p:cBhvr>
                                      <p:tavLst>
                                        <p:tav tm="0">
                                          <p:val>
                                            <p:strVal val="#ppt_h"/>
                                          </p:val>
                                        </p:tav>
                                        <p:tav tm="100000">
                                          <p:val>
                                            <p:strVal val="#ppt_h"/>
                                          </p:val>
                                        </p:tav>
                                      </p:tavLst>
                                    </p:anim>
                                    <p:animEffect transition="in" filter="fade">
                                      <p:cBhvr>
                                        <p:cTn id="75" dur="1000"/>
                                        <p:tgtEl>
                                          <p:spTgt spid="24594"/>
                                        </p:tgtEl>
                                      </p:cBhvr>
                                    </p:animEffect>
                                  </p:childTnLst>
                                </p:cTn>
                              </p:par>
                            </p:childTnLst>
                          </p:cTn>
                        </p:par>
                      </p:childTnLst>
                    </p:cTn>
                  </p:par>
                  <p:par>
                    <p:cTn id="76" fill="hold">
                      <p:stCondLst>
                        <p:cond delay="indefinite"/>
                      </p:stCondLst>
                      <p:childTnLst>
                        <p:par>
                          <p:cTn id="77" fill="hold">
                            <p:stCondLst>
                              <p:cond delay="0"/>
                            </p:stCondLst>
                            <p:childTnLst>
                              <p:par>
                                <p:cTn id="78" presetID="9" presetClass="entr" presetSubtype="0" fill="hold" nodeType="clickEffect">
                                  <p:stCondLst>
                                    <p:cond delay="0"/>
                                  </p:stCondLst>
                                  <p:childTnLst>
                                    <p:set>
                                      <p:cBhvr>
                                        <p:cTn id="79" dur="1" fill="hold">
                                          <p:stCondLst>
                                            <p:cond delay="0"/>
                                          </p:stCondLst>
                                        </p:cTn>
                                        <p:tgtEl>
                                          <p:spTgt spid="7"/>
                                        </p:tgtEl>
                                        <p:attrNameLst>
                                          <p:attrName>style.visibility</p:attrName>
                                        </p:attrNameLst>
                                      </p:cBhvr>
                                      <p:to>
                                        <p:strVal val="visible"/>
                                      </p:to>
                                    </p:set>
                                    <p:animEffect transition="in" filter="dissolve">
                                      <p:cBhvr>
                                        <p:cTn id="80" dur="2000"/>
                                        <p:tgtEl>
                                          <p:spTgt spid="7"/>
                                        </p:tgtEl>
                                      </p:cBhvr>
                                    </p:animEffect>
                                  </p:childTnLst>
                                </p:cTn>
                              </p:par>
                              <p:par>
                                <p:cTn id="81" presetID="9" presetClass="entr" presetSubtype="0" fill="hold" nodeType="withEffect">
                                  <p:stCondLst>
                                    <p:cond delay="0"/>
                                  </p:stCondLst>
                                  <p:childTnLst>
                                    <p:set>
                                      <p:cBhvr>
                                        <p:cTn id="82" dur="1" fill="hold">
                                          <p:stCondLst>
                                            <p:cond delay="0"/>
                                          </p:stCondLst>
                                        </p:cTn>
                                        <p:tgtEl>
                                          <p:spTgt spid="8"/>
                                        </p:tgtEl>
                                        <p:attrNameLst>
                                          <p:attrName>style.visibility</p:attrName>
                                        </p:attrNameLst>
                                      </p:cBhvr>
                                      <p:to>
                                        <p:strVal val="visible"/>
                                      </p:to>
                                    </p:set>
                                    <p:animEffect transition="in" filter="dissolve">
                                      <p:cBhvr>
                                        <p:cTn id="83" dur="500"/>
                                        <p:tgtEl>
                                          <p:spTgt spid="8"/>
                                        </p:tgtEl>
                                      </p:cBhvr>
                                    </p:animEffect>
                                  </p:childTnLst>
                                </p:cTn>
                              </p:par>
                            </p:childTnLst>
                          </p:cTn>
                        </p:par>
                      </p:childTnLst>
                    </p:cTn>
                  </p:par>
                  <p:par>
                    <p:cTn id="84" fill="hold">
                      <p:stCondLst>
                        <p:cond delay="indefinite"/>
                      </p:stCondLst>
                      <p:childTnLst>
                        <p:par>
                          <p:cTn id="85" fill="hold">
                            <p:stCondLst>
                              <p:cond delay="0"/>
                            </p:stCondLst>
                            <p:childTnLst>
                              <p:par>
                                <p:cTn id="86" presetID="55" presetClass="entr" presetSubtype="0" fill="hold" grpId="0" nodeType="clickEffect">
                                  <p:stCondLst>
                                    <p:cond delay="0"/>
                                  </p:stCondLst>
                                  <p:childTnLst>
                                    <p:set>
                                      <p:cBhvr>
                                        <p:cTn id="87" dur="1" fill="hold">
                                          <p:stCondLst>
                                            <p:cond delay="0"/>
                                          </p:stCondLst>
                                        </p:cTn>
                                        <p:tgtEl>
                                          <p:spTgt spid="24596"/>
                                        </p:tgtEl>
                                        <p:attrNameLst>
                                          <p:attrName>style.visibility</p:attrName>
                                        </p:attrNameLst>
                                      </p:cBhvr>
                                      <p:to>
                                        <p:strVal val="visible"/>
                                      </p:to>
                                    </p:set>
                                    <p:anim calcmode="lin" valueType="num">
                                      <p:cBhvr>
                                        <p:cTn id="88" dur="1000" fill="hold"/>
                                        <p:tgtEl>
                                          <p:spTgt spid="24596"/>
                                        </p:tgtEl>
                                        <p:attrNameLst>
                                          <p:attrName>ppt_w</p:attrName>
                                        </p:attrNameLst>
                                      </p:cBhvr>
                                      <p:tavLst>
                                        <p:tav tm="0">
                                          <p:val>
                                            <p:strVal val="#ppt_w*0.70"/>
                                          </p:val>
                                        </p:tav>
                                        <p:tav tm="100000">
                                          <p:val>
                                            <p:strVal val="#ppt_w"/>
                                          </p:val>
                                        </p:tav>
                                      </p:tavLst>
                                    </p:anim>
                                    <p:anim calcmode="lin" valueType="num">
                                      <p:cBhvr>
                                        <p:cTn id="89" dur="1000" fill="hold"/>
                                        <p:tgtEl>
                                          <p:spTgt spid="24596"/>
                                        </p:tgtEl>
                                        <p:attrNameLst>
                                          <p:attrName>ppt_h</p:attrName>
                                        </p:attrNameLst>
                                      </p:cBhvr>
                                      <p:tavLst>
                                        <p:tav tm="0">
                                          <p:val>
                                            <p:strVal val="#ppt_h"/>
                                          </p:val>
                                        </p:tav>
                                        <p:tav tm="100000">
                                          <p:val>
                                            <p:strVal val="#ppt_h"/>
                                          </p:val>
                                        </p:tav>
                                      </p:tavLst>
                                    </p:anim>
                                    <p:animEffect transition="in" filter="fade">
                                      <p:cBhvr>
                                        <p:cTn id="90" dur="1000"/>
                                        <p:tgtEl>
                                          <p:spTgt spid="24596"/>
                                        </p:tgtEl>
                                      </p:cBhvr>
                                    </p:animEffect>
                                  </p:childTnLst>
                                </p:cTn>
                              </p:par>
                            </p:childTnLst>
                          </p:cTn>
                        </p:par>
                        <p:par>
                          <p:cTn id="91" fill="hold">
                            <p:stCondLst>
                              <p:cond delay="1000"/>
                            </p:stCondLst>
                            <p:childTnLst>
                              <p:par>
                                <p:cTn id="92" presetID="55" presetClass="entr" presetSubtype="0" fill="hold" grpId="0" nodeType="afterEffect">
                                  <p:stCondLst>
                                    <p:cond delay="0"/>
                                  </p:stCondLst>
                                  <p:childTnLst>
                                    <p:set>
                                      <p:cBhvr>
                                        <p:cTn id="93" dur="1" fill="hold">
                                          <p:stCondLst>
                                            <p:cond delay="0"/>
                                          </p:stCondLst>
                                        </p:cTn>
                                        <p:tgtEl>
                                          <p:spTgt spid="24597"/>
                                        </p:tgtEl>
                                        <p:attrNameLst>
                                          <p:attrName>style.visibility</p:attrName>
                                        </p:attrNameLst>
                                      </p:cBhvr>
                                      <p:to>
                                        <p:strVal val="visible"/>
                                      </p:to>
                                    </p:set>
                                    <p:anim calcmode="lin" valueType="num">
                                      <p:cBhvr>
                                        <p:cTn id="94" dur="1000" fill="hold"/>
                                        <p:tgtEl>
                                          <p:spTgt spid="24597"/>
                                        </p:tgtEl>
                                        <p:attrNameLst>
                                          <p:attrName>ppt_w</p:attrName>
                                        </p:attrNameLst>
                                      </p:cBhvr>
                                      <p:tavLst>
                                        <p:tav tm="0">
                                          <p:val>
                                            <p:strVal val="#ppt_w*0.70"/>
                                          </p:val>
                                        </p:tav>
                                        <p:tav tm="100000">
                                          <p:val>
                                            <p:strVal val="#ppt_w"/>
                                          </p:val>
                                        </p:tav>
                                      </p:tavLst>
                                    </p:anim>
                                    <p:anim calcmode="lin" valueType="num">
                                      <p:cBhvr>
                                        <p:cTn id="95" dur="1000" fill="hold"/>
                                        <p:tgtEl>
                                          <p:spTgt spid="24597"/>
                                        </p:tgtEl>
                                        <p:attrNameLst>
                                          <p:attrName>ppt_h</p:attrName>
                                        </p:attrNameLst>
                                      </p:cBhvr>
                                      <p:tavLst>
                                        <p:tav tm="0">
                                          <p:val>
                                            <p:strVal val="#ppt_h"/>
                                          </p:val>
                                        </p:tav>
                                        <p:tav tm="100000">
                                          <p:val>
                                            <p:strVal val="#ppt_h"/>
                                          </p:val>
                                        </p:tav>
                                      </p:tavLst>
                                    </p:anim>
                                    <p:animEffect transition="in" filter="fade">
                                      <p:cBhvr>
                                        <p:cTn id="96" dur="1000"/>
                                        <p:tgtEl>
                                          <p:spTgt spid="24597"/>
                                        </p:tgtEl>
                                      </p:cBhvr>
                                    </p:animEffect>
                                  </p:childTnLst>
                                </p:cTn>
                              </p:par>
                              <p:par>
                                <p:cTn id="97" presetID="10" presetClass="exit" presetSubtype="0" fill="hold" grpId="1" nodeType="withEffect">
                                  <p:stCondLst>
                                    <p:cond delay="0"/>
                                  </p:stCondLst>
                                  <p:childTnLst>
                                    <p:animEffect transition="out" filter="fade">
                                      <p:cBhvr>
                                        <p:cTn id="98" dur="2000"/>
                                        <p:tgtEl>
                                          <p:spTgt spid="24620"/>
                                        </p:tgtEl>
                                      </p:cBhvr>
                                    </p:animEffect>
                                    <p:set>
                                      <p:cBhvr>
                                        <p:cTn id="99" dur="1" fill="hold">
                                          <p:stCondLst>
                                            <p:cond delay="1999"/>
                                          </p:stCondLst>
                                        </p:cTn>
                                        <p:tgtEl>
                                          <p:spTgt spid="24620"/>
                                        </p:tgtEl>
                                        <p:attrNameLst>
                                          <p:attrName>style.visibility</p:attrName>
                                        </p:attrNameLst>
                                      </p:cBhvr>
                                      <p:to>
                                        <p:strVal val="hidden"/>
                                      </p:to>
                                    </p:set>
                                  </p:childTnLst>
                                </p:cTn>
                              </p:par>
                              <p:par>
                                <p:cTn id="100" presetID="10" presetClass="entr" presetSubtype="0" fill="hold" nodeType="withEffect">
                                  <p:stCondLst>
                                    <p:cond delay="0"/>
                                  </p:stCondLst>
                                  <p:childTnLst>
                                    <p:set>
                                      <p:cBhvr>
                                        <p:cTn id="101" dur="1" fill="hold">
                                          <p:stCondLst>
                                            <p:cond delay="0"/>
                                          </p:stCondLst>
                                        </p:cTn>
                                        <p:tgtEl>
                                          <p:spTgt spid="4"/>
                                        </p:tgtEl>
                                        <p:attrNameLst>
                                          <p:attrName>style.visibility</p:attrName>
                                        </p:attrNameLst>
                                      </p:cBhvr>
                                      <p:to>
                                        <p:strVal val="visible"/>
                                      </p:to>
                                    </p:set>
                                    <p:animEffect transition="in" filter="fade">
                                      <p:cBhvr>
                                        <p:cTn id="102" dur="1000"/>
                                        <p:tgtEl>
                                          <p:spTgt spid="4"/>
                                        </p:tgtEl>
                                      </p:cBhvr>
                                    </p:animEffect>
                                  </p:childTnLst>
                                </p:cTn>
                              </p:par>
                            </p:childTnLst>
                          </p:cTn>
                        </p:par>
                      </p:childTnLst>
                    </p:cTn>
                  </p:par>
                  <p:par>
                    <p:cTn id="103" fill="hold">
                      <p:stCondLst>
                        <p:cond delay="indefinite"/>
                      </p:stCondLst>
                      <p:childTnLst>
                        <p:par>
                          <p:cTn id="104" fill="hold">
                            <p:stCondLst>
                              <p:cond delay="0"/>
                            </p:stCondLst>
                            <p:childTnLst>
                              <p:par>
                                <p:cTn id="105" presetID="55" presetClass="entr" presetSubtype="0" fill="hold" grpId="0" nodeType="clickEffect">
                                  <p:stCondLst>
                                    <p:cond delay="0"/>
                                  </p:stCondLst>
                                  <p:childTnLst>
                                    <p:set>
                                      <p:cBhvr>
                                        <p:cTn id="106" dur="1" fill="hold">
                                          <p:stCondLst>
                                            <p:cond delay="0"/>
                                          </p:stCondLst>
                                        </p:cTn>
                                        <p:tgtEl>
                                          <p:spTgt spid="24611"/>
                                        </p:tgtEl>
                                        <p:attrNameLst>
                                          <p:attrName>style.visibility</p:attrName>
                                        </p:attrNameLst>
                                      </p:cBhvr>
                                      <p:to>
                                        <p:strVal val="visible"/>
                                      </p:to>
                                    </p:set>
                                    <p:anim calcmode="lin" valueType="num">
                                      <p:cBhvr>
                                        <p:cTn id="107" dur="1000" fill="hold"/>
                                        <p:tgtEl>
                                          <p:spTgt spid="24611"/>
                                        </p:tgtEl>
                                        <p:attrNameLst>
                                          <p:attrName>ppt_w</p:attrName>
                                        </p:attrNameLst>
                                      </p:cBhvr>
                                      <p:tavLst>
                                        <p:tav tm="0">
                                          <p:val>
                                            <p:strVal val="#ppt_w*0.70"/>
                                          </p:val>
                                        </p:tav>
                                        <p:tav tm="100000">
                                          <p:val>
                                            <p:strVal val="#ppt_w"/>
                                          </p:val>
                                        </p:tav>
                                      </p:tavLst>
                                    </p:anim>
                                    <p:anim calcmode="lin" valueType="num">
                                      <p:cBhvr>
                                        <p:cTn id="108" dur="1000" fill="hold"/>
                                        <p:tgtEl>
                                          <p:spTgt spid="24611"/>
                                        </p:tgtEl>
                                        <p:attrNameLst>
                                          <p:attrName>ppt_h</p:attrName>
                                        </p:attrNameLst>
                                      </p:cBhvr>
                                      <p:tavLst>
                                        <p:tav tm="0">
                                          <p:val>
                                            <p:strVal val="#ppt_h"/>
                                          </p:val>
                                        </p:tav>
                                        <p:tav tm="100000">
                                          <p:val>
                                            <p:strVal val="#ppt_h"/>
                                          </p:val>
                                        </p:tav>
                                      </p:tavLst>
                                    </p:anim>
                                    <p:animEffect transition="in" filter="fade">
                                      <p:cBhvr>
                                        <p:cTn id="109" dur="1000"/>
                                        <p:tgtEl>
                                          <p:spTgt spid="24611"/>
                                        </p:tgtEl>
                                      </p:cBhvr>
                                    </p:animEffect>
                                  </p:childTnLst>
                                </p:cTn>
                              </p:par>
                              <p:par>
                                <p:cTn id="110" presetID="10" presetClass="entr" presetSubtype="0" fill="hold" nodeType="withEffect">
                                  <p:stCondLst>
                                    <p:cond delay="0"/>
                                  </p:stCondLst>
                                  <p:childTnLst>
                                    <p:set>
                                      <p:cBhvr>
                                        <p:cTn id="111" dur="1" fill="hold">
                                          <p:stCondLst>
                                            <p:cond delay="0"/>
                                          </p:stCondLst>
                                        </p:cTn>
                                        <p:tgtEl>
                                          <p:spTgt spid="6"/>
                                        </p:tgtEl>
                                        <p:attrNameLst>
                                          <p:attrName>style.visibility</p:attrName>
                                        </p:attrNameLst>
                                      </p:cBhvr>
                                      <p:to>
                                        <p:strVal val="visible"/>
                                      </p:to>
                                    </p:set>
                                    <p:animEffect transition="in" filter="fade">
                                      <p:cBhvr>
                                        <p:cTn id="112" dur="1000"/>
                                        <p:tgtEl>
                                          <p:spTgt spid="6"/>
                                        </p:tgtEl>
                                      </p:cBhvr>
                                    </p:animEffect>
                                  </p:childTnLst>
                                </p:cTn>
                              </p:par>
                            </p:childTnLst>
                          </p:cTn>
                        </p:par>
                      </p:childTnLst>
                    </p:cTn>
                  </p:par>
                  <p:par>
                    <p:cTn id="113" fill="hold">
                      <p:stCondLst>
                        <p:cond delay="indefinite"/>
                      </p:stCondLst>
                      <p:childTnLst>
                        <p:par>
                          <p:cTn id="114" fill="hold">
                            <p:stCondLst>
                              <p:cond delay="0"/>
                            </p:stCondLst>
                            <p:childTnLst>
                              <p:par>
                                <p:cTn id="115" presetID="55" presetClass="entr" presetSubtype="0" fill="hold" grpId="0" nodeType="clickEffect">
                                  <p:stCondLst>
                                    <p:cond delay="0"/>
                                  </p:stCondLst>
                                  <p:childTnLst>
                                    <p:set>
                                      <p:cBhvr>
                                        <p:cTn id="116" dur="1" fill="hold">
                                          <p:stCondLst>
                                            <p:cond delay="0"/>
                                          </p:stCondLst>
                                        </p:cTn>
                                        <p:tgtEl>
                                          <p:spTgt spid="24610"/>
                                        </p:tgtEl>
                                        <p:attrNameLst>
                                          <p:attrName>style.visibility</p:attrName>
                                        </p:attrNameLst>
                                      </p:cBhvr>
                                      <p:to>
                                        <p:strVal val="visible"/>
                                      </p:to>
                                    </p:set>
                                    <p:anim calcmode="lin" valueType="num">
                                      <p:cBhvr>
                                        <p:cTn id="117" dur="1000" fill="hold"/>
                                        <p:tgtEl>
                                          <p:spTgt spid="24610"/>
                                        </p:tgtEl>
                                        <p:attrNameLst>
                                          <p:attrName>ppt_w</p:attrName>
                                        </p:attrNameLst>
                                      </p:cBhvr>
                                      <p:tavLst>
                                        <p:tav tm="0">
                                          <p:val>
                                            <p:strVal val="#ppt_w*0.70"/>
                                          </p:val>
                                        </p:tav>
                                        <p:tav tm="100000">
                                          <p:val>
                                            <p:strVal val="#ppt_w"/>
                                          </p:val>
                                        </p:tav>
                                      </p:tavLst>
                                    </p:anim>
                                    <p:anim calcmode="lin" valueType="num">
                                      <p:cBhvr>
                                        <p:cTn id="118" dur="1000" fill="hold"/>
                                        <p:tgtEl>
                                          <p:spTgt spid="24610"/>
                                        </p:tgtEl>
                                        <p:attrNameLst>
                                          <p:attrName>ppt_h</p:attrName>
                                        </p:attrNameLst>
                                      </p:cBhvr>
                                      <p:tavLst>
                                        <p:tav tm="0">
                                          <p:val>
                                            <p:strVal val="#ppt_h"/>
                                          </p:val>
                                        </p:tav>
                                        <p:tav tm="100000">
                                          <p:val>
                                            <p:strVal val="#ppt_h"/>
                                          </p:val>
                                        </p:tav>
                                      </p:tavLst>
                                    </p:anim>
                                    <p:animEffect transition="in" filter="fade">
                                      <p:cBhvr>
                                        <p:cTn id="119" dur="1000"/>
                                        <p:tgtEl>
                                          <p:spTgt spid="24610"/>
                                        </p:tgtEl>
                                      </p:cBhvr>
                                    </p:animEffect>
                                  </p:childTnLst>
                                </p:cTn>
                              </p:par>
                              <p:par>
                                <p:cTn id="120" presetID="10" presetClass="entr" presetSubtype="0" fill="hold" nodeType="withEffect">
                                  <p:stCondLst>
                                    <p:cond delay="0"/>
                                  </p:stCondLst>
                                  <p:childTnLst>
                                    <p:set>
                                      <p:cBhvr>
                                        <p:cTn id="121" dur="1" fill="hold">
                                          <p:stCondLst>
                                            <p:cond delay="0"/>
                                          </p:stCondLst>
                                        </p:cTn>
                                        <p:tgtEl>
                                          <p:spTgt spid="5"/>
                                        </p:tgtEl>
                                        <p:attrNameLst>
                                          <p:attrName>style.visibility</p:attrName>
                                        </p:attrNameLst>
                                      </p:cBhvr>
                                      <p:to>
                                        <p:strVal val="visible"/>
                                      </p:to>
                                    </p:set>
                                    <p:animEffect transition="in" filter="fade">
                                      <p:cBhvr>
                                        <p:cTn id="122"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90" grpId="0" animBg="1"/>
      <p:bldP spid="24591" grpId="0" animBg="1"/>
      <p:bldP spid="24592" grpId="0" animBg="1"/>
      <p:bldP spid="24593" grpId="0" animBg="1"/>
      <p:bldP spid="24594" grpId="0" animBg="1"/>
      <p:bldP spid="24596" grpId="0" animBg="1"/>
      <p:bldP spid="24597" grpId="0" animBg="1"/>
      <p:bldP spid="24610" grpId="0" animBg="1"/>
      <p:bldP spid="24620" grpId="0" animBg="1"/>
      <p:bldP spid="24620" grpId="1" animBg="1"/>
      <p:bldP spid="24611" grpId="0" animBg="1"/>
      <p:bldP spid="57" grpId="0"/>
      <p:bldP spid="57" grpId="1"/>
      <p:bldP spid="24618" grpId="0"/>
      <p:bldP spid="24618" grpId="1"/>
      <p:bldP spid="2461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Aleric Coin"/>
          <p:cNvPicPr>
            <a:picLocks noChangeAspect="1" noChangeArrowheads="1"/>
          </p:cNvPicPr>
          <p:nvPr/>
        </p:nvPicPr>
        <p:blipFill>
          <a:blip r:embed="rId3" cstate="print"/>
          <a:srcRect/>
          <a:stretch>
            <a:fillRect/>
          </a:stretch>
        </p:blipFill>
        <p:spPr bwMode="auto">
          <a:xfrm>
            <a:off x="152400" y="457200"/>
            <a:ext cx="4114800" cy="4114800"/>
          </a:xfrm>
          <a:prstGeom prst="rect">
            <a:avLst/>
          </a:prstGeom>
          <a:noFill/>
          <a:ln w="9525">
            <a:noFill/>
            <a:miter lim="800000"/>
            <a:headEnd/>
            <a:tailEnd/>
          </a:ln>
        </p:spPr>
      </p:pic>
      <p:sp>
        <p:nvSpPr>
          <p:cNvPr id="12291" name="Text Box 3"/>
          <p:cNvSpPr txBox="1">
            <a:spLocks noChangeArrowheads="1"/>
          </p:cNvSpPr>
          <p:nvPr/>
        </p:nvSpPr>
        <p:spPr bwMode="auto">
          <a:xfrm>
            <a:off x="152400" y="4495800"/>
            <a:ext cx="4114800" cy="2239963"/>
          </a:xfrm>
          <a:prstGeom prst="rect">
            <a:avLst/>
          </a:prstGeom>
          <a:noFill/>
          <a:ln w="9525">
            <a:noFill/>
            <a:miter lim="800000"/>
            <a:headEnd/>
            <a:tailEnd/>
          </a:ln>
        </p:spPr>
        <p:txBody>
          <a:bodyPr>
            <a:spAutoFit/>
          </a:bodyPr>
          <a:lstStyle/>
          <a:p>
            <a:pPr fontAlgn="base">
              <a:spcBef>
                <a:spcPct val="50000"/>
              </a:spcBef>
              <a:spcAft>
                <a:spcPct val="0"/>
              </a:spcAft>
            </a:pPr>
            <a:r>
              <a:rPr lang="en-US" sz="2000">
                <a:solidFill>
                  <a:srgbClr val="CC3300"/>
                </a:solidFill>
              </a:rPr>
              <a:t>“Alaric… marched to the gates of Rome… At the hour of midnight the Salarian gate was silently opened, and the inhabitants were awakened by the tremendous sound of the Gothic trumpet.” </a:t>
            </a:r>
          </a:p>
          <a:p>
            <a:pPr fontAlgn="base">
              <a:spcBef>
                <a:spcPct val="50000"/>
              </a:spcBef>
              <a:spcAft>
                <a:spcPct val="0"/>
              </a:spcAft>
            </a:pPr>
            <a:r>
              <a:rPr lang="en-US" sz="1400">
                <a:solidFill>
                  <a:srgbClr val="CC3300"/>
                </a:solidFill>
              </a:rPr>
              <a:t>– </a:t>
            </a:r>
            <a:r>
              <a:rPr lang="en-US" sz="1400" i="1">
                <a:solidFill>
                  <a:srgbClr val="CC3300"/>
                </a:solidFill>
              </a:rPr>
              <a:t>Gibbon’s Decline &amp; Fall of the Roman Empire.</a:t>
            </a:r>
          </a:p>
        </p:txBody>
      </p:sp>
      <p:pic>
        <p:nvPicPr>
          <p:cNvPr id="12293" name="Picture 5" descr="Goths Attack"/>
          <p:cNvPicPr>
            <a:picLocks noChangeAspect="1" noChangeArrowheads="1"/>
          </p:cNvPicPr>
          <p:nvPr/>
        </p:nvPicPr>
        <p:blipFill>
          <a:blip r:embed="rId4" cstate="print"/>
          <a:srcRect/>
          <a:stretch>
            <a:fillRect/>
          </a:stretch>
        </p:blipFill>
        <p:spPr bwMode="auto">
          <a:xfrm>
            <a:off x="4441825" y="0"/>
            <a:ext cx="4702175" cy="6858000"/>
          </a:xfrm>
          <a:prstGeom prst="rect">
            <a:avLst/>
          </a:prstGeom>
          <a:ln>
            <a:noFill/>
          </a:ln>
          <a:effectLst>
            <a:softEdge rad="112500"/>
          </a:effectLst>
        </p:spPr>
      </p:pic>
      <p:sp>
        <p:nvSpPr>
          <p:cNvPr id="26630" name="Rectangle 6"/>
          <p:cNvSpPr>
            <a:spLocks noChangeArrowheads="1"/>
          </p:cNvSpPr>
          <p:nvPr/>
        </p:nvSpPr>
        <p:spPr bwMode="auto">
          <a:xfrm>
            <a:off x="4397375" y="4598988"/>
            <a:ext cx="4746625" cy="2259012"/>
          </a:xfrm>
          <a:prstGeom prst="rect">
            <a:avLst/>
          </a:prstGeom>
          <a:solidFill>
            <a:schemeClr val="bg1"/>
          </a:solidFill>
          <a:ln w="9525">
            <a:noFill/>
            <a:miter lim="800000"/>
            <a:headEnd/>
            <a:tailEnd/>
          </a:ln>
          <a:effectLst>
            <a:softEdge rad="317500"/>
          </a:effectLst>
        </p:spPr>
        <p:txBody>
          <a:bodyPr wrap="none" anchor="ctr"/>
          <a:lstStyle/>
          <a:p>
            <a:pPr fontAlgn="base">
              <a:spcBef>
                <a:spcPct val="0"/>
              </a:spcBef>
              <a:spcAft>
                <a:spcPct val="0"/>
              </a:spcAft>
            </a:pPr>
            <a:endParaRPr lang="en-AU">
              <a:solidFill>
                <a:srgbClr val="CC3300"/>
              </a:solidFill>
              <a:latin typeface="Arial" charset="0"/>
            </a:endParaRPr>
          </a:p>
        </p:txBody>
      </p:sp>
      <p:sp>
        <p:nvSpPr>
          <p:cNvPr id="26631" name="Text Box 7"/>
          <p:cNvSpPr txBox="1">
            <a:spLocks noChangeArrowheads="1"/>
          </p:cNvSpPr>
          <p:nvPr/>
        </p:nvSpPr>
        <p:spPr bwMode="auto">
          <a:xfrm>
            <a:off x="4733707" y="5060187"/>
            <a:ext cx="4106863" cy="1311275"/>
          </a:xfrm>
          <a:prstGeom prst="rect">
            <a:avLst/>
          </a:prstGeom>
          <a:noFill/>
          <a:ln w="9525">
            <a:noFill/>
            <a:miter lim="800000"/>
            <a:headEnd/>
            <a:tailEnd/>
          </a:ln>
        </p:spPr>
        <p:txBody>
          <a:bodyPr>
            <a:spAutoFit/>
          </a:bodyPr>
          <a:lstStyle/>
          <a:p>
            <a:pPr algn="ctr" fontAlgn="base">
              <a:spcBef>
                <a:spcPct val="50000"/>
              </a:spcBef>
              <a:spcAft>
                <a:spcPct val="0"/>
              </a:spcAft>
            </a:pPr>
            <a:r>
              <a:rPr lang="en-US" sz="2000" b="1" i="1" dirty="0">
                <a:solidFill>
                  <a:srgbClr val="CC3300"/>
                </a:solidFill>
                <a:latin typeface="Arial" charset="0"/>
              </a:rPr>
              <a:t>“It is not of my own will that I do this; there is One who forces me on and will not let me rest, bidding me spoil Rome.”</a:t>
            </a:r>
          </a:p>
        </p:txBody>
      </p:sp>
      <p:sp>
        <p:nvSpPr>
          <p:cNvPr id="26632" name="Rectangle 8"/>
          <p:cNvSpPr>
            <a:spLocks noChangeArrowheads="1"/>
          </p:cNvSpPr>
          <p:nvPr/>
        </p:nvSpPr>
        <p:spPr bwMode="auto">
          <a:xfrm>
            <a:off x="57150" y="696913"/>
            <a:ext cx="4267200" cy="6161087"/>
          </a:xfrm>
          <a:prstGeom prst="rect">
            <a:avLst/>
          </a:prstGeom>
          <a:solidFill>
            <a:schemeClr val="bg1"/>
          </a:solidFill>
          <a:ln w="9525">
            <a:noFill/>
            <a:miter lim="800000"/>
            <a:headEnd/>
            <a:tailEnd/>
          </a:ln>
        </p:spPr>
        <p:txBody>
          <a:bodyPr wrap="none" anchor="ctr"/>
          <a:lstStyle/>
          <a:p>
            <a:pPr fontAlgn="base">
              <a:spcBef>
                <a:spcPct val="0"/>
              </a:spcBef>
              <a:spcAft>
                <a:spcPct val="0"/>
              </a:spcAft>
            </a:pPr>
            <a:endParaRPr lang="en-AU">
              <a:solidFill>
                <a:srgbClr val="CC3300"/>
              </a:solidFill>
              <a:latin typeface="Arial" charset="0"/>
            </a:endParaRPr>
          </a:p>
        </p:txBody>
      </p:sp>
      <p:sp>
        <p:nvSpPr>
          <p:cNvPr id="26633" name="Text Box 9"/>
          <p:cNvSpPr txBox="1">
            <a:spLocks noChangeArrowheads="1"/>
          </p:cNvSpPr>
          <p:nvPr/>
        </p:nvSpPr>
        <p:spPr bwMode="auto">
          <a:xfrm>
            <a:off x="117475" y="911225"/>
            <a:ext cx="4049713" cy="4791075"/>
          </a:xfrm>
          <a:prstGeom prst="rect">
            <a:avLst/>
          </a:prstGeom>
          <a:noFill/>
          <a:ln w="9525">
            <a:noFill/>
            <a:miter lim="800000"/>
            <a:headEnd/>
            <a:tailEnd/>
          </a:ln>
        </p:spPr>
        <p:txBody>
          <a:bodyPr>
            <a:spAutoFit/>
          </a:bodyPr>
          <a:lstStyle/>
          <a:p>
            <a:pPr fontAlgn="base">
              <a:spcBef>
                <a:spcPct val="50000"/>
              </a:spcBef>
              <a:spcAft>
                <a:spcPct val="0"/>
              </a:spcAft>
            </a:pPr>
            <a:r>
              <a:rPr lang="en-US">
                <a:solidFill>
                  <a:srgbClr val="000000"/>
                </a:solidFill>
                <a:latin typeface="Arial" charset="0"/>
              </a:rPr>
              <a:t>“The bare fact that Rome itself, the </a:t>
            </a:r>
            <a:r>
              <a:rPr lang="en-US" sz="2000" i="1">
                <a:solidFill>
                  <a:srgbClr val="000000"/>
                </a:solidFill>
              </a:rPr>
              <a:t>Roma Eterna</a:t>
            </a:r>
            <a:r>
              <a:rPr lang="en-US">
                <a:solidFill>
                  <a:srgbClr val="000000"/>
                </a:solidFill>
                <a:latin typeface="Arial" charset="0"/>
              </a:rPr>
              <a:t>, the </a:t>
            </a:r>
            <a:r>
              <a:rPr lang="en-US" sz="2000" i="1">
                <a:solidFill>
                  <a:srgbClr val="000000"/>
                </a:solidFill>
              </a:rPr>
              <a:t>Roma Invicta</a:t>
            </a:r>
            <a:r>
              <a:rPr lang="en-US" i="1">
                <a:solidFill>
                  <a:srgbClr val="000000"/>
                </a:solidFill>
              </a:rPr>
              <a:t> </a:t>
            </a:r>
            <a:r>
              <a:rPr lang="en-US">
                <a:solidFill>
                  <a:srgbClr val="000000"/>
                </a:solidFill>
                <a:latin typeface="Arial" charset="0"/>
              </a:rPr>
              <a:t>of a thousand coins of a hundred emperors, Rome whose name for centuries on the shores of the Mediterranean had been synonymous with world wide dominion, should herself be taken, sacked, dishonoured by the presence of a flaxen-haired barbarian conqueror from the north, was one of those events apparently so contrary to the very course of nature itself, that the nations which heard the tidings, many of them old and bitter enemies of Rome, now her subjects and friends, held their breath with awe at the terrible recital.”</a:t>
            </a:r>
            <a:endParaRPr lang="en-US">
              <a:solidFill>
                <a:srgbClr val="000000"/>
              </a:solidFill>
            </a:endParaRPr>
          </a:p>
        </p:txBody>
      </p:sp>
      <p:sp>
        <p:nvSpPr>
          <p:cNvPr id="26635" name="Text Box 11"/>
          <p:cNvSpPr txBox="1">
            <a:spLocks noChangeArrowheads="1"/>
          </p:cNvSpPr>
          <p:nvPr/>
        </p:nvSpPr>
        <p:spPr bwMode="auto">
          <a:xfrm>
            <a:off x="207963" y="5892800"/>
            <a:ext cx="4279900" cy="366713"/>
          </a:xfrm>
          <a:prstGeom prst="rect">
            <a:avLst/>
          </a:prstGeom>
          <a:noFill/>
          <a:ln w="9525">
            <a:noFill/>
            <a:miter lim="800000"/>
            <a:headEnd/>
            <a:tailEnd/>
          </a:ln>
        </p:spPr>
        <p:txBody>
          <a:bodyPr>
            <a:spAutoFit/>
          </a:bodyPr>
          <a:lstStyle/>
          <a:p>
            <a:pPr fontAlgn="base">
              <a:spcBef>
                <a:spcPct val="50000"/>
              </a:spcBef>
              <a:spcAft>
                <a:spcPct val="0"/>
              </a:spcAft>
            </a:pPr>
            <a:r>
              <a:rPr lang="en-US">
                <a:solidFill>
                  <a:srgbClr val="CC3300"/>
                </a:solidFill>
                <a:latin typeface="Arial" charset="0"/>
              </a:rPr>
              <a:t>Hodgkin, </a:t>
            </a:r>
            <a:r>
              <a:rPr lang="en-US" sz="1600" i="1">
                <a:solidFill>
                  <a:srgbClr val="CC3300"/>
                </a:solidFill>
                <a:latin typeface="Arial" charset="0"/>
              </a:rPr>
              <a:t>Theodoric the Goth</a:t>
            </a:r>
            <a:r>
              <a:rPr lang="en-US">
                <a:solidFill>
                  <a:srgbClr val="CC3300"/>
                </a:solidFill>
                <a:latin typeface="Arial" charset="0"/>
              </a:rPr>
              <a:t>, pp 16-17</a:t>
            </a:r>
          </a:p>
        </p:txBody>
      </p:sp>
      <p:sp>
        <p:nvSpPr>
          <p:cNvPr id="26636" name="Text Box 12"/>
          <p:cNvSpPr txBox="1">
            <a:spLocks noChangeArrowheads="1"/>
          </p:cNvSpPr>
          <p:nvPr/>
        </p:nvSpPr>
        <p:spPr bwMode="auto">
          <a:xfrm>
            <a:off x="796925" y="2913063"/>
            <a:ext cx="7560000" cy="1080000"/>
          </a:xfrm>
          <a:prstGeom prst="rect">
            <a:avLst/>
          </a:prstGeom>
          <a:solidFill>
            <a:srgbClr val="FFADA7"/>
          </a:solidFill>
          <a:ln w="2857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algn="ctr" fontAlgn="base">
              <a:spcBef>
                <a:spcPct val="50000"/>
              </a:spcBef>
              <a:spcAft>
                <a:spcPct val="0"/>
              </a:spcAft>
            </a:pPr>
            <a:r>
              <a:rPr lang="en-US" sz="2000" b="1" dirty="0">
                <a:solidFill>
                  <a:srgbClr val="800000"/>
                </a:solidFill>
              </a:rPr>
              <a:t>And the first angel sounded, and there followed hail and fire mingled in blood, and they were cast upon the earth: and the third part of trees was burnt up, and all green grass was burnt up.</a:t>
            </a:r>
          </a:p>
        </p:txBody>
      </p:sp>
      <p:sp>
        <p:nvSpPr>
          <p:cNvPr id="12292" name="Text Box 4"/>
          <p:cNvSpPr txBox="1">
            <a:spLocks noChangeArrowheads="1"/>
          </p:cNvSpPr>
          <p:nvPr/>
        </p:nvSpPr>
        <p:spPr bwMode="auto">
          <a:xfrm>
            <a:off x="202001" y="200025"/>
            <a:ext cx="1371600" cy="519113"/>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fontAlgn="base">
              <a:spcBef>
                <a:spcPct val="50000"/>
              </a:spcBef>
              <a:spcAft>
                <a:spcPct val="0"/>
              </a:spcAft>
            </a:pPr>
            <a:r>
              <a:rPr lang="en-US" sz="2800" b="1" dirty="0">
                <a:solidFill>
                  <a:srgbClr val="CC3300"/>
                </a:solidFill>
              </a:rPr>
              <a:t>410 AD</a:t>
            </a:r>
          </a:p>
        </p:txBody>
      </p:sp>
      <p:sp>
        <p:nvSpPr>
          <p:cNvPr id="12" name="Rectangle 11"/>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6630"/>
                                        </p:tgtEl>
                                        <p:attrNameLst>
                                          <p:attrName>style.visibility</p:attrName>
                                        </p:attrNameLst>
                                      </p:cBhvr>
                                      <p:to>
                                        <p:strVal val="visible"/>
                                      </p:to>
                                    </p:set>
                                    <p:animEffect transition="in" filter="fade">
                                      <p:cBhvr>
                                        <p:cTn id="7" dur="2000"/>
                                        <p:tgtEl>
                                          <p:spTgt spid="26630"/>
                                        </p:tgtEl>
                                      </p:cBhvr>
                                    </p:animEffect>
                                  </p:childTnLst>
                                </p:cTn>
                              </p:par>
                            </p:childTnLst>
                          </p:cTn>
                        </p:par>
                        <p:par>
                          <p:cTn id="8" fill="hold">
                            <p:stCondLst>
                              <p:cond delay="2000"/>
                            </p:stCondLst>
                            <p:childTnLst>
                              <p:par>
                                <p:cTn id="9" presetID="9" presetClass="entr" presetSubtype="0" fill="hold" grpId="0" nodeType="afterEffect">
                                  <p:stCondLst>
                                    <p:cond delay="0"/>
                                  </p:stCondLst>
                                  <p:childTnLst>
                                    <p:set>
                                      <p:cBhvr>
                                        <p:cTn id="10" dur="1" fill="hold">
                                          <p:stCondLst>
                                            <p:cond delay="0"/>
                                          </p:stCondLst>
                                        </p:cTn>
                                        <p:tgtEl>
                                          <p:spTgt spid="26631"/>
                                        </p:tgtEl>
                                        <p:attrNameLst>
                                          <p:attrName>style.visibility</p:attrName>
                                        </p:attrNameLst>
                                      </p:cBhvr>
                                      <p:to>
                                        <p:strVal val="visible"/>
                                      </p:to>
                                    </p:set>
                                    <p:animEffect transition="in" filter="dissolve">
                                      <p:cBhvr>
                                        <p:cTn id="11" dur="1000"/>
                                        <p:tgtEl>
                                          <p:spTgt spid="26631"/>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26632"/>
                                        </p:tgtEl>
                                        <p:attrNameLst>
                                          <p:attrName>style.visibility</p:attrName>
                                        </p:attrNameLst>
                                      </p:cBhvr>
                                      <p:to>
                                        <p:strVal val="visible"/>
                                      </p:to>
                                    </p:set>
                                    <p:animEffect transition="in" filter="fade">
                                      <p:cBhvr>
                                        <p:cTn id="16" dur="2000"/>
                                        <p:tgtEl>
                                          <p:spTgt spid="26632"/>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6633"/>
                                        </p:tgtEl>
                                        <p:attrNameLst>
                                          <p:attrName>style.visibility</p:attrName>
                                        </p:attrNameLst>
                                      </p:cBhvr>
                                      <p:to>
                                        <p:strVal val="visible"/>
                                      </p:to>
                                    </p:set>
                                    <p:animEffect transition="in" filter="fade">
                                      <p:cBhvr>
                                        <p:cTn id="19" dur="2000"/>
                                        <p:tgtEl>
                                          <p:spTgt spid="26633"/>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26635"/>
                                        </p:tgtEl>
                                        <p:attrNameLst>
                                          <p:attrName>style.visibility</p:attrName>
                                        </p:attrNameLst>
                                      </p:cBhvr>
                                      <p:to>
                                        <p:strVal val="visible"/>
                                      </p:to>
                                    </p:set>
                                    <p:animEffect transition="in" filter="fade">
                                      <p:cBhvr>
                                        <p:cTn id="23" dur="2000"/>
                                        <p:tgtEl>
                                          <p:spTgt spid="26635"/>
                                        </p:tgtEl>
                                      </p:cBhvr>
                                    </p:animEffect>
                                  </p:childTnLst>
                                </p:cTn>
                              </p:par>
                            </p:childTnLst>
                          </p:cTn>
                        </p:par>
                      </p:childTnLst>
                    </p:cTn>
                  </p:par>
                  <p:par>
                    <p:cTn id="24" fill="hold">
                      <p:stCondLst>
                        <p:cond delay="indefinite"/>
                      </p:stCondLst>
                      <p:childTnLst>
                        <p:par>
                          <p:cTn id="25" fill="hold">
                            <p:stCondLst>
                              <p:cond delay="0"/>
                            </p:stCondLst>
                            <p:childTnLst>
                              <p:par>
                                <p:cTn id="26" presetID="4" presetClass="entr" presetSubtype="32" fill="hold" grpId="0" nodeType="clickEffect">
                                  <p:stCondLst>
                                    <p:cond delay="0"/>
                                  </p:stCondLst>
                                  <p:childTnLst>
                                    <p:set>
                                      <p:cBhvr>
                                        <p:cTn id="27" dur="1" fill="hold">
                                          <p:stCondLst>
                                            <p:cond delay="0"/>
                                          </p:stCondLst>
                                        </p:cTn>
                                        <p:tgtEl>
                                          <p:spTgt spid="26636"/>
                                        </p:tgtEl>
                                        <p:attrNameLst>
                                          <p:attrName>style.visibility</p:attrName>
                                        </p:attrNameLst>
                                      </p:cBhvr>
                                      <p:to>
                                        <p:strVal val="visible"/>
                                      </p:to>
                                    </p:set>
                                    <p:animEffect transition="in" filter="box(out)">
                                      <p:cBhvr>
                                        <p:cTn id="28" dur="3000"/>
                                        <p:tgtEl>
                                          <p:spTgt spid="266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30" grpId="0" animBg="1"/>
      <p:bldP spid="26631" grpId="0"/>
      <p:bldP spid="26632" grpId="0" animBg="1"/>
      <p:bldP spid="26633" grpId="0"/>
      <p:bldP spid="26635" grpId="0"/>
      <p:bldP spid="2663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Western Empire Eclipsed"/>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pic>
        <p:nvPicPr>
          <p:cNvPr id="22531" name="Picture 3" descr="Effect of Wind trumpets"/>
          <p:cNvPicPr>
            <a:picLocks noChangeAspect="1" noChangeArrowheads="1"/>
          </p:cNvPicPr>
          <p:nvPr/>
        </p:nvPicPr>
        <p:blipFill>
          <a:blip r:embed="rId4" cstate="print"/>
          <a:srcRect t="11569"/>
          <a:stretch>
            <a:fillRect/>
          </a:stretch>
        </p:blipFill>
        <p:spPr bwMode="auto">
          <a:xfrm>
            <a:off x="0" y="1335088"/>
            <a:ext cx="9144000" cy="5522912"/>
          </a:xfrm>
          <a:prstGeom prst="rect">
            <a:avLst/>
          </a:prstGeom>
          <a:ln>
            <a:noFill/>
          </a:ln>
          <a:effectLst>
            <a:softEdge rad="112500"/>
          </a:effectLst>
        </p:spPr>
      </p:pic>
      <p:sp>
        <p:nvSpPr>
          <p:cNvPr id="22532" name="Oval 4"/>
          <p:cNvSpPr>
            <a:spLocks noChangeArrowheads="1"/>
          </p:cNvSpPr>
          <p:nvPr/>
        </p:nvSpPr>
        <p:spPr bwMode="auto">
          <a:xfrm>
            <a:off x="5210175" y="3937000"/>
            <a:ext cx="144463" cy="144463"/>
          </a:xfrm>
          <a:prstGeom prst="ellipse">
            <a:avLst/>
          </a:prstGeom>
          <a:solidFill>
            <a:srgbClr val="FF0000"/>
          </a:solidFill>
          <a:ln w="9525">
            <a:solidFill>
              <a:schemeClr val="tx2"/>
            </a:solidFill>
            <a:round/>
            <a:headEnd/>
            <a:tailEnd/>
          </a:ln>
        </p:spPr>
        <p:txBody>
          <a:bodyPr wrap="none" anchor="ctr"/>
          <a:lstStyle/>
          <a:p>
            <a:pPr fontAlgn="base">
              <a:spcBef>
                <a:spcPct val="0"/>
              </a:spcBef>
              <a:spcAft>
                <a:spcPct val="0"/>
              </a:spcAft>
            </a:pPr>
            <a:endParaRPr lang="en-AU">
              <a:solidFill>
                <a:srgbClr val="CC3300"/>
              </a:solidFill>
              <a:latin typeface="Arial" charset="0"/>
            </a:endParaRPr>
          </a:p>
        </p:txBody>
      </p:sp>
      <p:sp>
        <p:nvSpPr>
          <p:cNvPr id="22533" name="Oval 5"/>
          <p:cNvSpPr>
            <a:spLocks noChangeArrowheads="1"/>
          </p:cNvSpPr>
          <p:nvPr/>
        </p:nvSpPr>
        <p:spPr bwMode="auto">
          <a:xfrm>
            <a:off x="8999538" y="3675063"/>
            <a:ext cx="144462" cy="144462"/>
          </a:xfrm>
          <a:prstGeom prst="ellipse">
            <a:avLst/>
          </a:prstGeom>
          <a:solidFill>
            <a:srgbClr val="FF0000"/>
          </a:solidFill>
          <a:ln w="9525">
            <a:solidFill>
              <a:schemeClr val="tx2"/>
            </a:solidFill>
            <a:round/>
            <a:headEnd/>
            <a:tailEnd/>
          </a:ln>
        </p:spPr>
        <p:txBody>
          <a:bodyPr wrap="none" anchor="ctr"/>
          <a:lstStyle/>
          <a:p>
            <a:pPr fontAlgn="base">
              <a:spcBef>
                <a:spcPct val="0"/>
              </a:spcBef>
              <a:spcAft>
                <a:spcPct val="0"/>
              </a:spcAft>
            </a:pPr>
            <a:endParaRPr lang="en-AU">
              <a:solidFill>
                <a:srgbClr val="CC3300"/>
              </a:solidFill>
              <a:latin typeface="Arial" charset="0"/>
            </a:endParaRPr>
          </a:p>
        </p:txBody>
      </p:sp>
      <p:sp>
        <p:nvSpPr>
          <p:cNvPr id="22534" name="Rectangle 6"/>
          <p:cNvSpPr>
            <a:spLocks noChangeArrowheads="1"/>
          </p:cNvSpPr>
          <p:nvPr/>
        </p:nvSpPr>
        <p:spPr bwMode="auto">
          <a:xfrm>
            <a:off x="156182" y="173426"/>
            <a:ext cx="142875" cy="1814513"/>
          </a:xfrm>
          <a:prstGeom prst="rect">
            <a:avLst/>
          </a:prstGeom>
          <a:solidFill>
            <a:srgbClr val="8ADDFA"/>
          </a:solidFill>
          <a:ln w="9525">
            <a:noFill/>
            <a:miter lim="800000"/>
            <a:headEnd/>
            <a:tailEnd/>
          </a:ln>
        </p:spPr>
        <p:txBody>
          <a:bodyPr wrap="none" anchor="ctr"/>
          <a:lstStyle/>
          <a:p>
            <a:pPr fontAlgn="base">
              <a:spcBef>
                <a:spcPct val="0"/>
              </a:spcBef>
              <a:spcAft>
                <a:spcPct val="0"/>
              </a:spcAft>
            </a:pPr>
            <a:endParaRPr lang="en-AU">
              <a:solidFill>
                <a:srgbClr val="CC3300"/>
              </a:solidFill>
              <a:latin typeface="Arial" charset="0"/>
            </a:endParaRPr>
          </a:p>
        </p:txBody>
      </p:sp>
      <p:sp>
        <p:nvSpPr>
          <p:cNvPr id="22535" name="Line 7"/>
          <p:cNvSpPr>
            <a:spLocks noChangeShapeType="1"/>
          </p:cNvSpPr>
          <p:nvPr/>
        </p:nvSpPr>
        <p:spPr bwMode="auto">
          <a:xfrm>
            <a:off x="298076" y="0"/>
            <a:ext cx="0" cy="6858000"/>
          </a:xfrm>
          <a:prstGeom prst="line">
            <a:avLst/>
          </a:prstGeom>
          <a:noFill/>
          <a:ln w="28575">
            <a:solidFill>
              <a:schemeClr val="tx2"/>
            </a:solidFill>
            <a:round/>
            <a:headEnd/>
            <a:tailEnd/>
          </a:ln>
          <a:effectLst>
            <a:softEdge rad="635000"/>
          </a:effectLst>
        </p:spPr>
        <p:txBody>
          <a:bodyPr/>
          <a:lstStyle/>
          <a:p>
            <a:pPr fontAlgn="base">
              <a:spcBef>
                <a:spcPct val="0"/>
              </a:spcBef>
              <a:spcAft>
                <a:spcPct val="0"/>
              </a:spcAft>
            </a:pPr>
            <a:endParaRPr lang="en-AU">
              <a:solidFill>
                <a:srgbClr val="CC3300"/>
              </a:solidFill>
              <a:latin typeface="Arial" charset="0"/>
            </a:endParaRPr>
          </a:p>
        </p:txBody>
      </p:sp>
      <p:pic>
        <p:nvPicPr>
          <p:cNvPr id="22537" name="Picture 9" descr="Western Empire Eclipsed"/>
          <p:cNvPicPr>
            <a:picLocks noChangeAspect="1" noChangeArrowheads="1"/>
          </p:cNvPicPr>
          <p:nvPr/>
        </p:nvPicPr>
        <p:blipFill>
          <a:blip r:embed="rId3" cstate="print"/>
          <a:srcRect l="1930" t="1987" r="2090" b="74614"/>
          <a:stretch>
            <a:fillRect/>
          </a:stretch>
        </p:blipFill>
        <p:spPr bwMode="auto">
          <a:xfrm>
            <a:off x="33993" y="110362"/>
            <a:ext cx="9085585" cy="1368000"/>
          </a:xfrm>
          <a:prstGeom prst="rect">
            <a:avLst/>
          </a:prstGeom>
          <a:solidFill>
            <a:srgbClr val="000000"/>
          </a:solidFill>
          <a:ln w="9525">
            <a:noFill/>
            <a:miter lim="800000"/>
            <a:headEnd/>
            <a:tailEnd/>
          </a:ln>
        </p:spPr>
      </p:pic>
      <p:sp>
        <p:nvSpPr>
          <p:cNvPr id="22539" name="Text Box 11"/>
          <p:cNvSpPr txBox="1">
            <a:spLocks noChangeArrowheads="1"/>
          </p:cNvSpPr>
          <p:nvPr/>
        </p:nvSpPr>
        <p:spPr bwMode="auto">
          <a:xfrm>
            <a:off x="6695507" y="2224287"/>
            <a:ext cx="1419225" cy="577850"/>
          </a:xfrm>
          <a:prstGeom prst="rect">
            <a:avLst/>
          </a:prstGeom>
          <a:solidFill>
            <a:srgbClr val="FFFF99"/>
          </a:solidFill>
          <a:ln w="2857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fontAlgn="base">
              <a:spcBef>
                <a:spcPct val="50000"/>
              </a:spcBef>
              <a:spcAft>
                <a:spcPct val="0"/>
              </a:spcAft>
            </a:pPr>
            <a:r>
              <a:rPr lang="en-US" sz="3000" b="1" i="1">
                <a:solidFill>
                  <a:srgbClr val="CC3300"/>
                </a:solidFill>
                <a:latin typeface="Arial" charset="0"/>
              </a:rPr>
              <a:t>AD476</a:t>
            </a:r>
          </a:p>
        </p:txBody>
      </p:sp>
      <p:sp>
        <p:nvSpPr>
          <p:cNvPr id="22540" name="Rectangle 12" descr="Recycled paper"/>
          <p:cNvSpPr>
            <a:spLocks noChangeArrowheads="1"/>
          </p:cNvSpPr>
          <p:nvPr/>
        </p:nvSpPr>
        <p:spPr bwMode="auto">
          <a:xfrm>
            <a:off x="141888" y="5965824"/>
            <a:ext cx="3974936" cy="792000"/>
          </a:xfrm>
          <a:prstGeom prst="rect">
            <a:avLst/>
          </a:prstGeom>
          <a:blipFill dpi="0" rotWithShape="1">
            <a:blip r:embed="rId5" cstate="print"/>
            <a:srcRect/>
            <a:tile tx="0" ty="0" sx="100000" sy="100000" flip="none" algn="tl"/>
          </a:blipFill>
          <a:ln w="9525">
            <a:noFill/>
            <a:miter lim="800000"/>
            <a:headEnd/>
            <a:tailEnd/>
          </a:ln>
        </p:spPr>
        <p:txBody>
          <a:bodyPr wrap="none" anchor="ctr"/>
          <a:lstStyle/>
          <a:p>
            <a:pPr fontAlgn="base">
              <a:spcBef>
                <a:spcPct val="0"/>
              </a:spcBef>
              <a:spcAft>
                <a:spcPct val="0"/>
              </a:spcAft>
            </a:pPr>
            <a:endParaRPr lang="en-AU">
              <a:solidFill>
                <a:srgbClr val="CC3300"/>
              </a:solidFill>
              <a:latin typeface="Arial" charset="0"/>
            </a:endParaRPr>
          </a:p>
        </p:txBody>
      </p:sp>
      <p:sp>
        <p:nvSpPr>
          <p:cNvPr id="22542" name="Freeform 14" descr="Recycled paper"/>
          <p:cNvSpPr>
            <a:spLocks/>
          </p:cNvSpPr>
          <p:nvPr/>
        </p:nvSpPr>
        <p:spPr bwMode="auto">
          <a:xfrm>
            <a:off x="4060825" y="5718284"/>
            <a:ext cx="2232025" cy="1044000"/>
          </a:xfrm>
          <a:custGeom>
            <a:avLst/>
            <a:gdLst>
              <a:gd name="T0" fmla="*/ 161925 w 1406"/>
              <a:gd name="T1" fmla="*/ 109538 h 708"/>
              <a:gd name="T2" fmla="*/ 200025 w 1406"/>
              <a:gd name="T3" fmla="*/ 236538 h 708"/>
              <a:gd name="T4" fmla="*/ 263525 w 1406"/>
              <a:gd name="T5" fmla="*/ 382587 h 708"/>
              <a:gd name="T6" fmla="*/ 352425 w 1406"/>
              <a:gd name="T7" fmla="*/ 534988 h 708"/>
              <a:gd name="T8" fmla="*/ 536575 w 1406"/>
              <a:gd name="T9" fmla="*/ 674687 h 708"/>
              <a:gd name="T10" fmla="*/ 752475 w 1406"/>
              <a:gd name="T11" fmla="*/ 757237 h 708"/>
              <a:gd name="T12" fmla="*/ 981075 w 1406"/>
              <a:gd name="T13" fmla="*/ 852488 h 708"/>
              <a:gd name="T14" fmla="*/ 1165225 w 1406"/>
              <a:gd name="T15" fmla="*/ 903288 h 708"/>
              <a:gd name="T16" fmla="*/ 1438275 w 1406"/>
              <a:gd name="T17" fmla="*/ 1004888 h 708"/>
              <a:gd name="T18" fmla="*/ 1635125 w 1406"/>
              <a:gd name="T19" fmla="*/ 1023938 h 708"/>
              <a:gd name="T20" fmla="*/ 1851025 w 1406"/>
              <a:gd name="T21" fmla="*/ 1017588 h 708"/>
              <a:gd name="T22" fmla="*/ 2181225 w 1406"/>
              <a:gd name="T23" fmla="*/ 998538 h 708"/>
              <a:gd name="T24" fmla="*/ 2117725 w 1406"/>
              <a:gd name="T25" fmla="*/ 1062038 h 708"/>
              <a:gd name="T26" fmla="*/ 1495425 w 1406"/>
              <a:gd name="T27" fmla="*/ 1100138 h 708"/>
              <a:gd name="T28" fmla="*/ 822325 w 1406"/>
              <a:gd name="T29" fmla="*/ 1081088 h 708"/>
              <a:gd name="T30" fmla="*/ 327025 w 1406"/>
              <a:gd name="T31" fmla="*/ 1093788 h 708"/>
              <a:gd name="T32" fmla="*/ 66675 w 1406"/>
              <a:gd name="T33" fmla="*/ 1074738 h 708"/>
              <a:gd name="T34" fmla="*/ 22225 w 1406"/>
              <a:gd name="T35" fmla="*/ 1036638 h 708"/>
              <a:gd name="T36" fmla="*/ 22225 w 1406"/>
              <a:gd name="T37" fmla="*/ 973138 h 708"/>
              <a:gd name="T38" fmla="*/ 28575 w 1406"/>
              <a:gd name="T39" fmla="*/ 134938 h 708"/>
              <a:gd name="T40" fmla="*/ 193675 w 1406"/>
              <a:gd name="T41" fmla="*/ 166687 h 70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406"/>
              <a:gd name="T64" fmla="*/ 0 h 708"/>
              <a:gd name="T65" fmla="*/ 1406 w 1406"/>
              <a:gd name="T66" fmla="*/ 708 h 708"/>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406" h="708">
                <a:moveTo>
                  <a:pt x="102" y="69"/>
                </a:moveTo>
                <a:cubicBezTo>
                  <a:pt x="108" y="94"/>
                  <a:pt x="115" y="120"/>
                  <a:pt x="126" y="149"/>
                </a:cubicBezTo>
                <a:cubicBezTo>
                  <a:pt x="137" y="178"/>
                  <a:pt x="150" y="210"/>
                  <a:pt x="166" y="241"/>
                </a:cubicBezTo>
                <a:cubicBezTo>
                  <a:pt x="182" y="272"/>
                  <a:pt x="193" y="306"/>
                  <a:pt x="222" y="337"/>
                </a:cubicBezTo>
                <a:cubicBezTo>
                  <a:pt x="251" y="368"/>
                  <a:pt x="296" y="402"/>
                  <a:pt x="338" y="425"/>
                </a:cubicBezTo>
                <a:cubicBezTo>
                  <a:pt x="380" y="448"/>
                  <a:pt x="427" y="458"/>
                  <a:pt x="474" y="477"/>
                </a:cubicBezTo>
                <a:cubicBezTo>
                  <a:pt x="521" y="496"/>
                  <a:pt x="575" y="522"/>
                  <a:pt x="618" y="537"/>
                </a:cubicBezTo>
                <a:cubicBezTo>
                  <a:pt x="661" y="552"/>
                  <a:pt x="686" y="553"/>
                  <a:pt x="734" y="569"/>
                </a:cubicBezTo>
                <a:cubicBezTo>
                  <a:pt x="782" y="585"/>
                  <a:pt x="857" y="620"/>
                  <a:pt x="906" y="633"/>
                </a:cubicBezTo>
                <a:cubicBezTo>
                  <a:pt x="955" y="646"/>
                  <a:pt x="987" y="644"/>
                  <a:pt x="1030" y="645"/>
                </a:cubicBezTo>
                <a:cubicBezTo>
                  <a:pt x="1073" y="646"/>
                  <a:pt x="1109" y="644"/>
                  <a:pt x="1166" y="641"/>
                </a:cubicBezTo>
                <a:cubicBezTo>
                  <a:pt x="1223" y="638"/>
                  <a:pt x="1346" y="624"/>
                  <a:pt x="1374" y="629"/>
                </a:cubicBezTo>
                <a:cubicBezTo>
                  <a:pt x="1402" y="634"/>
                  <a:pt x="1406" y="658"/>
                  <a:pt x="1334" y="669"/>
                </a:cubicBezTo>
                <a:cubicBezTo>
                  <a:pt x="1262" y="680"/>
                  <a:pt x="1078" y="691"/>
                  <a:pt x="942" y="693"/>
                </a:cubicBezTo>
                <a:cubicBezTo>
                  <a:pt x="806" y="695"/>
                  <a:pt x="641" y="682"/>
                  <a:pt x="518" y="681"/>
                </a:cubicBezTo>
                <a:cubicBezTo>
                  <a:pt x="395" y="680"/>
                  <a:pt x="285" y="690"/>
                  <a:pt x="206" y="689"/>
                </a:cubicBezTo>
                <a:cubicBezTo>
                  <a:pt x="127" y="688"/>
                  <a:pt x="74" y="683"/>
                  <a:pt x="42" y="677"/>
                </a:cubicBezTo>
                <a:cubicBezTo>
                  <a:pt x="10" y="671"/>
                  <a:pt x="19" y="664"/>
                  <a:pt x="14" y="653"/>
                </a:cubicBezTo>
                <a:cubicBezTo>
                  <a:pt x="9" y="642"/>
                  <a:pt x="13" y="708"/>
                  <a:pt x="14" y="613"/>
                </a:cubicBezTo>
                <a:cubicBezTo>
                  <a:pt x="15" y="518"/>
                  <a:pt x="0" y="170"/>
                  <a:pt x="18" y="85"/>
                </a:cubicBezTo>
                <a:cubicBezTo>
                  <a:pt x="36" y="0"/>
                  <a:pt x="105" y="102"/>
                  <a:pt x="122" y="105"/>
                </a:cubicBezTo>
              </a:path>
            </a:pathLst>
          </a:custGeom>
          <a:blipFill dpi="0" rotWithShape="1">
            <a:blip r:embed="rId5" cstate="print"/>
            <a:srcRect/>
            <a:tile tx="0" ty="0" sx="100000" sy="100000" flip="none" algn="tl"/>
          </a:blipFill>
          <a:ln w="9525">
            <a:noFill/>
            <a:round/>
            <a:headEnd/>
            <a:tailEnd/>
          </a:ln>
        </p:spPr>
        <p:txBody>
          <a:bodyPr/>
          <a:lstStyle/>
          <a:p>
            <a:pPr fontAlgn="base">
              <a:spcBef>
                <a:spcPct val="0"/>
              </a:spcBef>
              <a:spcAft>
                <a:spcPct val="0"/>
              </a:spcAft>
            </a:pPr>
            <a:endParaRPr lang="en-AU">
              <a:solidFill>
                <a:srgbClr val="CC3300"/>
              </a:solidFill>
              <a:latin typeface="Arial" charset="0"/>
            </a:endParaRPr>
          </a:p>
        </p:txBody>
      </p:sp>
      <p:sp>
        <p:nvSpPr>
          <p:cNvPr id="22544" name="Freeform 16" descr="Recycled paper"/>
          <p:cNvSpPr>
            <a:spLocks/>
          </p:cNvSpPr>
          <p:nvPr/>
        </p:nvSpPr>
        <p:spPr bwMode="auto">
          <a:xfrm>
            <a:off x="1274763" y="5548313"/>
            <a:ext cx="2974975" cy="538162"/>
          </a:xfrm>
          <a:custGeom>
            <a:avLst/>
            <a:gdLst>
              <a:gd name="T0" fmla="*/ 915988 w 1874"/>
              <a:gd name="T1" fmla="*/ 20637 h 339"/>
              <a:gd name="T2" fmla="*/ 1004888 w 1874"/>
              <a:gd name="T3" fmla="*/ 77787 h 339"/>
              <a:gd name="T4" fmla="*/ 1201738 w 1874"/>
              <a:gd name="T5" fmla="*/ 96837 h 339"/>
              <a:gd name="T6" fmla="*/ 1512887 w 1874"/>
              <a:gd name="T7" fmla="*/ 96837 h 339"/>
              <a:gd name="T8" fmla="*/ 1747838 w 1874"/>
              <a:gd name="T9" fmla="*/ 84137 h 339"/>
              <a:gd name="T10" fmla="*/ 1925638 w 1874"/>
              <a:gd name="T11" fmla="*/ 65087 h 339"/>
              <a:gd name="T12" fmla="*/ 2109788 w 1874"/>
              <a:gd name="T13" fmla="*/ 52387 h 339"/>
              <a:gd name="T14" fmla="*/ 2274888 w 1874"/>
              <a:gd name="T15" fmla="*/ 39687 h 339"/>
              <a:gd name="T16" fmla="*/ 2452688 w 1874"/>
              <a:gd name="T17" fmla="*/ 71437 h 339"/>
              <a:gd name="T18" fmla="*/ 2605088 w 1874"/>
              <a:gd name="T19" fmla="*/ 103187 h 339"/>
              <a:gd name="T20" fmla="*/ 2801938 w 1874"/>
              <a:gd name="T21" fmla="*/ 173037 h 339"/>
              <a:gd name="T22" fmla="*/ 2928938 w 1874"/>
              <a:gd name="T23" fmla="*/ 255587 h 339"/>
              <a:gd name="T24" fmla="*/ 2960688 w 1874"/>
              <a:gd name="T25" fmla="*/ 350837 h 339"/>
              <a:gd name="T26" fmla="*/ 2840038 w 1874"/>
              <a:gd name="T27" fmla="*/ 427037 h 339"/>
              <a:gd name="T28" fmla="*/ 2395538 w 1874"/>
              <a:gd name="T29" fmla="*/ 522287 h 339"/>
              <a:gd name="T30" fmla="*/ 1665288 w 1874"/>
              <a:gd name="T31" fmla="*/ 522287 h 339"/>
              <a:gd name="T32" fmla="*/ 776287 w 1874"/>
              <a:gd name="T33" fmla="*/ 503237 h 339"/>
              <a:gd name="T34" fmla="*/ 33338 w 1874"/>
              <a:gd name="T35" fmla="*/ 465137 h 339"/>
              <a:gd name="T36" fmla="*/ 579438 w 1874"/>
              <a:gd name="T37" fmla="*/ 198437 h 339"/>
              <a:gd name="T38" fmla="*/ 915988 w 1874"/>
              <a:gd name="T39" fmla="*/ 20637 h 33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874"/>
              <a:gd name="T61" fmla="*/ 0 h 339"/>
              <a:gd name="T62" fmla="*/ 1874 w 1874"/>
              <a:gd name="T63" fmla="*/ 339 h 339"/>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874" h="339">
                <a:moveTo>
                  <a:pt x="577" y="13"/>
                </a:moveTo>
                <a:cubicBezTo>
                  <a:pt x="622" y="0"/>
                  <a:pt x="603" y="41"/>
                  <a:pt x="633" y="49"/>
                </a:cubicBezTo>
                <a:cubicBezTo>
                  <a:pt x="663" y="57"/>
                  <a:pt x="704" y="59"/>
                  <a:pt x="757" y="61"/>
                </a:cubicBezTo>
                <a:cubicBezTo>
                  <a:pt x="810" y="63"/>
                  <a:pt x="896" y="62"/>
                  <a:pt x="953" y="61"/>
                </a:cubicBezTo>
                <a:cubicBezTo>
                  <a:pt x="1010" y="60"/>
                  <a:pt x="1058" y="56"/>
                  <a:pt x="1101" y="53"/>
                </a:cubicBezTo>
                <a:cubicBezTo>
                  <a:pt x="1144" y="50"/>
                  <a:pt x="1175" y="44"/>
                  <a:pt x="1213" y="41"/>
                </a:cubicBezTo>
                <a:cubicBezTo>
                  <a:pt x="1251" y="38"/>
                  <a:pt x="1292" y="36"/>
                  <a:pt x="1329" y="33"/>
                </a:cubicBezTo>
                <a:cubicBezTo>
                  <a:pt x="1366" y="30"/>
                  <a:pt x="1397" y="23"/>
                  <a:pt x="1433" y="25"/>
                </a:cubicBezTo>
                <a:cubicBezTo>
                  <a:pt x="1469" y="27"/>
                  <a:pt x="1510" y="38"/>
                  <a:pt x="1545" y="45"/>
                </a:cubicBezTo>
                <a:cubicBezTo>
                  <a:pt x="1580" y="52"/>
                  <a:pt x="1604" y="54"/>
                  <a:pt x="1641" y="65"/>
                </a:cubicBezTo>
                <a:cubicBezTo>
                  <a:pt x="1678" y="76"/>
                  <a:pt x="1731" y="93"/>
                  <a:pt x="1765" y="109"/>
                </a:cubicBezTo>
                <a:cubicBezTo>
                  <a:pt x="1799" y="125"/>
                  <a:pt x="1828" y="142"/>
                  <a:pt x="1845" y="161"/>
                </a:cubicBezTo>
                <a:cubicBezTo>
                  <a:pt x="1862" y="180"/>
                  <a:pt x="1874" y="203"/>
                  <a:pt x="1865" y="221"/>
                </a:cubicBezTo>
                <a:cubicBezTo>
                  <a:pt x="1856" y="239"/>
                  <a:pt x="1848" y="251"/>
                  <a:pt x="1789" y="269"/>
                </a:cubicBezTo>
                <a:cubicBezTo>
                  <a:pt x="1730" y="287"/>
                  <a:pt x="1632" y="319"/>
                  <a:pt x="1509" y="329"/>
                </a:cubicBezTo>
                <a:cubicBezTo>
                  <a:pt x="1386" y="339"/>
                  <a:pt x="1219" y="331"/>
                  <a:pt x="1049" y="329"/>
                </a:cubicBezTo>
                <a:cubicBezTo>
                  <a:pt x="879" y="327"/>
                  <a:pt x="660" y="323"/>
                  <a:pt x="489" y="317"/>
                </a:cubicBezTo>
                <a:cubicBezTo>
                  <a:pt x="318" y="311"/>
                  <a:pt x="42" y="325"/>
                  <a:pt x="21" y="293"/>
                </a:cubicBezTo>
                <a:cubicBezTo>
                  <a:pt x="0" y="261"/>
                  <a:pt x="270" y="171"/>
                  <a:pt x="365" y="125"/>
                </a:cubicBezTo>
                <a:cubicBezTo>
                  <a:pt x="460" y="79"/>
                  <a:pt x="532" y="26"/>
                  <a:pt x="577" y="13"/>
                </a:cubicBezTo>
                <a:close/>
              </a:path>
            </a:pathLst>
          </a:custGeom>
          <a:blipFill dpi="0" rotWithShape="1">
            <a:blip r:embed="rId5" cstate="print"/>
            <a:srcRect/>
            <a:tile tx="0" ty="0" sx="100000" sy="100000" flip="none" algn="tl"/>
          </a:blipFill>
          <a:ln w="9525">
            <a:noFill/>
            <a:round/>
            <a:headEnd/>
            <a:tailEnd/>
          </a:ln>
        </p:spPr>
        <p:txBody>
          <a:bodyPr/>
          <a:lstStyle/>
          <a:p>
            <a:pPr fontAlgn="base">
              <a:spcBef>
                <a:spcPct val="0"/>
              </a:spcBef>
              <a:spcAft>
                <a:spcPct val="0"/>
              </a:spcAft>
            </a:pPr>
            <a:endParaRPr lang="en-AU">
              <a:solidFill>
                <a:srgbClr val="CC3300"/>
              </a:solidFill>
              <a:latin typeface="Arial" charset="0"/>
            </a:endParaRPr>
          </a:p>
        </p:txBody>
      </p:sp>
      <p:sp>
        <p:nvSpPr>
          <p:cNvPr id="22545" name="Freeform 17" descr="Recycled paper"/>
          <p:cNvSpPr>
            <a:spLocks/>
          </p:cNvSpPr>
          <p:nvPr/>
        </p:nvSpPr>
        <p:spPr bwMode="auto">
          <a:xfrm>
            <a:off x="110354" y="5368925"/>
            <a:ext cx="1980000" cy="687388"/>
          </a:xfrm>
          <a:custGeom>
            <a:avLst/>
            <a:gdLst>
              <a:gd name="T0" fmla="*/ 4762 w 1376"/>
              <a:gd name="T1" fmla="*/ 504825 h 433"/>
              <a:gd name="T2" fmla="*/ 112713 w 1376"/>
              <a:gd name="T3" fmla="*/ 504825 h 433"/>
              <a:gd name="T4" fmla="*/ 119063 w 1376"/>
              <a:gd name="T5" fmla="*/ 479425 h 433"/>
              <a:gd name="T6" fmla="*/ 220663 w 1376"/>
              <a:gd name="T7" fmla="*/ 466725 h 433"/>
              <a:gd name="T8" fmla="*/ 309562 w 1376"/>
              <a:gd name="T9" fmla="*/ 434975 h 433"/>
              <a:gd name="T10" fmla="*/ 373062 w 1376"/>
              <a:gd name="T11" fmla="*/ 403225 h 433"/>
              <a:gd name="T12" fmla="*/ 423863 w 1376"/>
              <a:gd name="T13" fmla="*/ 371475 h 433"/>
              <a:gd name="T14" fmla="*/ 474663 w 1376"/>
              <a:gd name="T15" fmla="*/ 339725 h 433"/>
              <a:gd name="T16" fmla="*/ 481013 w 1376"/>
              <a:gd name="T17" fmla="*/ 301625 h 433"/>
              <a:gd name="T18" fmla="*/ 500063 w 1376"/>
              <a:gd name="T19" fmla="*/ 295275 h 433"/>
              <a:gd name="T20" fmla="*/ 531813 w 1376"/>
              <a:gd name="T21" fmla="*/ 231775 h 433"/>
              <a:gd name="T22" fmla="*/ 557212 w 1376"/>
              <a:gd name="T23" fmla="*/ 200025 h 433"/>
              <a:gd name="T24" fmla="*/ 601662 w 1376"/>
              <a:gd name="T25" fmla="*/ 130175 h 433"/>
              <a:gd name="T26" fmla="*/ 671512 w 1376"/>
              <a:gd name="T27" fmla="*/ 66675 h 433"/>
              <a:gd name="T28" fmla="*/ 690562 w 1376"/>
              <a:gd name="T29" fmla="*/ 41275 h 433"/>
              <a:gd name="T30" fmla="*/ 658812 w 1376"/>
              <a:gd name="T31" fmla="*/ 28575 h 433"/>
              <a:gd name="T32" fmla="*/ 747712 w 1376"/>
              <a:gd name="T33" fmla="*/ 3175 h 433"/>
              <a:gd name="T34" fmla="*/ 792162 w 1376"/>
              <a:gd name="T35" fmla="*/ 9525 h 433"/>
              <a:gd name="T36" fmla="*/ 779462 w 1376"/>
              <a:gd name="T37" fmla="*/ 28575 h 433"/>
              <a:gd name="T38" fmla="*/ 804862 w 1376"/>
              <a:gd name="T39" fmla="*/ 66675 h 433"/>
              <a:gd name="T40" fmla="*/ 811212 w 1376"/>
              <a:gd name="T41" fmla="*/ 92075 h 433"/>
              <a:gd name="T42" fmla="*/ 836613 w 1376"/>
              <a:gd name="T43" fmla="*/ 98425 h 433"/>
              <a:gd name="T44" fmla="*/ 855663 w 1376"/>
              <a:gd name="T45" fmla="*/ 111125 h 433"/>
              <a:gd name="T46" fmla="*/ 874713 w 1376"/>
              <a:gd name="T47" fmla="*/ 117475 h 433"/>
              <a:gd name="T48" fmla="*/ 919163 w 1376"/>
              <a:gd name="T49" fmla="*/ 161925 h 433"/>
              <a:gd name="T50" fmla="*/ 938213 w 1376"/>
              <a:gd name="T51" fmla="*/ 174625 h 433"/>
              <a:gd name="T52" fmla="*/ 944563 w 1376"/>
              <a:gd name="T53" fmla="*/ 193675 h 433"/>
              <a:gd name="T54" fmla="*/ 1033463 w 1376"/>
              <a:gd name="T55" fmla="*/ 206375 h 433"/>
              <a:gd name="T56" fmla="*/ 1128712 w 1376"/>
              <a:gd name="T57" fmla="*/ 238125 h 433"/>
              <a:gd name="T58" fmla="*/ 1223962 w 1376"/>
              <a:gd name="T59" fmla="*/ 250825 h 433"/>
              <a:gd name="T60" fmla="*/ 1262062 w 1376"/>
              <a:gd name="T61" fmla="*/ 263525 h 433"/>
              <a:gd name="T62" fmla="*/ 1350962 w 1376"/>
              <a:gd name="T63" fmla="*/ 238125 h 433"/>
              <a:gd name="T64" fmla="*/ 1389062 w 1376"/>
              <a:gd name="T65" fmla="*/ 231775 h 433"/>
              <a:gd name="T66" fmla="*/ 1401762 w 1376"/>
              <a:gd name="T67" fmla="*/ 282575 h 433"/>
              <a:gd name="T68" fmla="*/ 1465262 w 1376"/>
              <a:gd name="T69" fmla="*/ 307975 h 433"/>
              <a:gd name="T70" fmla="*/ 1516062 w 1376"/>
              <a:gd name="T71" fmla="*/ 346075 h 433"/>
              <a:gd name="T72" fmla="*/ 1598612 w 1376"/>
              <a:gd name="T73" fmla="*/ 314325 h 433"/>
              <a:gd name="T74" fmla="*/ 1617662 w 1376"/>
              <a:gd name="T75" fmla="*/ 320675 h 433"/>
              <a:gd name="T76" fmla="*/ 1624012 w 1376"/>
              <a:gd name="T77" fmla="*/ 339725 h 433"/>
              <a:gd name="T78" fmla="*/ 1712913 w 1376"/>
              <a:gd name="T79" fmla="*/ 333375 h 433"/>
              <a:gd name="T80" fmla="*/ 1808163 w 1376"/>
              <a:gd name="T81" fmla="*/ 301625 h 433"/>
              <a:gd name="T82" fmla="*/ 1839913 w 1376"/>
              <a:gd name="T83" fmla="*/ 276225 h 433"/>
              <a:gd name="T84" fmla="*/ 1897063 w 1376"/>
              <a:gd name="T85" fmla="*/ 206375 h 433"/>
              <a:gd name="T86" fmla="*/ 2055813 w 1376"/>
              <a:gd name="T87" fmla="*/ 200025 h 433"/>
              <a:gd name="T88" fmla="*/ 2132013 w 1376"/>
              <a:gd name="T89" fmla="*/ 257175 h 433"/>
              <a:gd name="T90" fmla="*/ 2036763 w 1376"/>
              <a:gd name="T91" fmla="*/ 288925 h 433"/>
              <a:gd name="T92" fmla="*/ 1998663 w 1376"/>
              <a:gd name="T93" fmla="*/ 314325 h 433"/>
              <a:gd name="T94" fmla="*/ 1979613 w 1376"/>
              <a:gd name="T95" fmla="*/ 327025 h 433"/>
              <a:gd name="T96" fmla="*/ 1865313 w 1376"/>
              <a:gd name="T97" fmla="*/ 403225 h 433"/>
              <a:gd name="T98" fmla="*/ 1751013 w 1376"/>
              <a:gd name="T99" fmla="*/ 460375 h 433"/>
              <a:gd name="T100" fmla="*/ 1674813 w 1376"/>
              <a:gd name="T101" fmla="*/ 498475 h 433"/>
              <a:gd name="T102" fmla="*/ 1617662 w 1376"/>
              <a:gd name="T103" fmla="*/ 536575 h 433"/>
              <a:gd name="T104" fmla="*/ 1465262 w 1376"/>
              <a:gd name="T105" fmla="*/ 593725 h 433"/>
              <a:gd name="T106" fmla="*/ 1376362 w 1376"/>
              <a:gd name="T107" fmla="*/ 619125 h 433"/>
              <a:gd name="T108" fmla="*/ 1096962 w 1376"/>
              <a:gd name="T109" fmla="*/ 644525 h 433"/>
              <a:gd name="T110" fmla="*/ 938213 w 1376"/>
              <a:gd name="T111" fmla="*/ 682625 h 433"/>
              <a:gd name="T112" fmla="*/ 201612 w 1376"/>
              <a:gd name="T113" fmla="*/ 663575 h 433"/>
              <a:gd name="T114" fmla="*/ 61913 w 1376"/>
              <a:gd name="T115" fmla="*/ 619125 h 433"/>
              <a:gd name="T116" fmla="*/ 11112 w 1376"/>
              <a:gd name="T117" fmla="*/ 606425 h 433"/>
              <a:gd name="T118" fmla="*/ 4762 w 1376"/>
              <a:gd name="T119" fmla="*/ 504825 h 433"/>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376"/>
              <a:gd name="T181" fmla="*/ 0 h 433"/>
              <a:gd name="T182" fmla="*/ 1376 w 1376"/>
              <a:gd name="T183" fmla="*/ 433 h 433"/>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376" h="433">
                <a:moveTo>
                  <a:pt x="3" y="318"/>
                </a:moveTo>
                <a:cubicBezTo>
                  <a:pt x="27" y="326"/>
                  <a:pt x="34" y="330"/>
                  <a:pt x="71" y="318"/>
                </a:cubicBezTo>
                <a:cubicBezTo>
                  <a:pt x="76" y="316"/>
                  <a:pt x="70" y="304"/>
                  <a:pt x="75" y="302"/>
                </a:cubicBezTo>
                <a:cubicBezTo>
                  <a:pt x="95" y="293"/>
                  <a:pt x="118" y="298"/>
                  <a:pt x="139" y="294"/>
                </a:cubicBezTo>
                <a:cubicBezTo>
                  <a:pt x="146" y="272"/>
                  <a:pt x="174" y="277"/>
                  <a:pt x="195" y="274"/>
                </a:cubicBezTo>
                <a:cubicBezTo>
                  <a:pt x="202" y="254"/>
                  <a:pt x="214" y="257"/>
                  <a:pt x="235" y="254"/>
                </a:cubicBezTo>
                <a:cubicBezTo>
                  <a:pt x="241" y="236"/>
                  <a:pt x="249" y="238"/>
                  <a:pt x="267" y="234"/>
                </a:cubicBezTo>
                <a:cubicBezTo>
                  <a:pt x="278" y="191"/>
                  <a:pt x="258" y="250"/>
                  <a:pt x="299" y="214"/>
                </a:cubicBezTo>
                <a:cubicBezTo>
                  <a:pt x="305" y="209"/>
                  <a:pt x="299" y="197"/>
                  <a:pt x="303" y="190"/>
                </a:cubicBezTo>
                <a:cubicBezTo>
                  <a:pt x="305" y="186"/>
                  <a:pt x="311" y="187"/>
                  <a:pt x="315" y="186"/>
                </a:cubicBezTo>
                <a:cubicBezTo>
                  <a:pt x="321" y="168"/>
                  <a:pt x="319" y="157"/>
                  <a:pt x="335" y="146"/>
                </a:cubicBezTo>
                <a:cubicBezTo>
                  <a:pt x="345" y="116"/>
                  <a:pt x="330" y="152"/>
                  <a:pt x="351" y="126"/>
                </a:cubicBezTo>
                <a:cubicBezTo>
                  <a:pt x="363" y="111"/>
                  <a:pt x="361" y="94"/>
                  <a:pt x="379" y="82"/>
                </a:cubicBezTo>
                <a:cubicBezTo>
                  <a:pt x="389" y="52"/>
                  <a:pt x="389" y="48"/>
                  <a:pt x="423" y="42"/>
                </a:cubicBezTo>
                <a:cubicBezTo>
                  <a:pt x="435" y="34"/>
                  <a:pt x="458" y="34"/>
                  <a:pt x="435" y="26"/>
                </a:cubicBezTo>
                <a:cubicBezTo>
                  <a:pt x="407" y="31"/>
                  <a:pt x="408" y="38"/>
                  <a:pt x="415" y="18"/>
                </a:cubicBezTo>
                <a:cubicBezTo>
                  <a:pt x="451" y="30"/>
                  <a:pt x="447" y="10"/>
                  <a:pt x="471" y="2"/>
                </a:cubicBezTo>
                <a:cubicBezTo>
                  <a:pt x="480" y="3"/>
                  <a:pt x="492" y="0"/>
                  <a:pt x="499" y="6"/>
                </a:cubicBezTo>
                <a:cubicBezTo>
                  <a:pt x="503" y="9"/>
                  <a:pt x="492" y="13"/>
                  <a:pt x="491" y="18"/>
                </a:cubicBezTo>
                <a:cubicBezTo>
                  <a:pt x="488" y="40"/>
                  <a:pt x="493" y="37"/>
                  <a:pt x="507" y="42"/>
                </a:cubicBezTo>
                <a:cubicBezTo>
                  <a:pt x="508" y="47"/>
                  <a:pt x="507" y="54"/>
                  <a:pt x="511" y="58"/>
                </a:cubicBezTo>
                <a:cubicBezTo>
                  <a:pt x="515" y="62"/>
                  <a:pt x="522" y="60"/>
                  <a:pt x="527" y="62"/>
                </a:cubicBezTo>
                <a:cubicBezTo>
                  <a:pt x="531" y="64"/>
                  <a:pt x="535" y="68"/>
                  <a:pt x="539" y="70"/>
                </a:cubicBezTo>
                <a:cubicBezTo>
                  <a:pt x="543" y="72"/>
                  <a:pt x="547" y="73"/>
                  <a:pt x="551" y="74"/>
                </a:cubicBezTo>
                <a:cubicBezTo>
                  <a:pt x="557" y="93"/>
                  <a:pt x="559" y="97"/>
                  <a:pt x="579" y="102"/>
                </a:cubicBezTo>
                <a:cubicBezTo>
                  <a:pt x="583" y="105"/>
                  <a:pt x="588" y="106"/>
                  <a:pt x="591" y="110"/>
                </a:cubicBezTo>
                <a:cubicBezTo>
                  <a:pt x="594" y="113"/>
                  <a:pt x="592" y="119"/>
                  <a:pt x="595" y="122"/>
                </a:cubicBezTo>
                <a:cubicBezTo>
                  <a:pt x="608" y="135"/>
                  <a:pt x="632" y="128"/>
                  <a:pt x="651" y="130"/>
                </a:cubicBezTo>
                <a:cubicBezTo>
                  <a:pt x="675" y="140"/>
                  <a:pt x="684" y="146"/>
                  <a:pt x="711" y="150"/>
                </a:cubicBezTo>
                <a:cubicBezTo>
                  <a:pt x="745" y="161"/>
                  <a:pt x="693" y="145"/>
                  <a:pt x="771" y="158"/>
                </a:cubicBezTo>
                <a:cubicBezTo>
                  <a:pt x="779" y="159"/>
                  <a:pt x="795" y="166"/>
                  <a:pt x="795" y="166"/>
                </a:cubicBezTo>
                <a:cubicBezTo>
                  <a:pt x="819" y="163"/>
                  <a:pt x="829" y="155"/>
                  <a:pt x="851" y="150"/>
                </a:cubicBezTo>
                <a:cubicBezTo>
                  <a:pt x="855" y="147"/>
                  <a:pt x="868" y="134"/>
                  <a:pt x="875" y="146"/>
                </a:cubicBezTo>
                <a:cubicBezTo>
                  <a:pt x="880" y="156"/>
                  <a:pt x="883" y="178"/>
                  <a:pt x="883" y="178"/>
                </a:cubicBezTo>
                <a:cubicBezTo>
                  <a:pt x="909" y="169"/>
                  <a:pt x="903" y="187"/>
                  <a:pt x="923" y="194"/>
                </a:cubicBezTo>
                <a:cubicBezTo>
                  <a:pt x="932" y="208"/>
                  <a:pt x="939" y="213"/>
                  <a:pt x="955" y="218"/>
                </a:cubicBezTo>
                <a:cubicBezTo>
                  <a:pt x="971" y="207"/>
                  <a:pt x="988" y="204"/>
                  <a:pt x="1007" y="198"/>
                </a:cubicBezTo>
                <a:cubicBezTo>
                  <a:pt x="1011" y="199"/>
                  <a:pt x="1016" y="199"/>
                  <a:pt x="1019" y="202"/>
                </a:cubicBezTo>
                <a:cubicBezTo>
                  <a:pt x="1022" y="205"/>
                  <a:pt x="1019" y="213"/>
                  <a:pt x="1023" y="214"/>
                </a:cubicBezTo>
                <a:cubicBezTo>
                  <a:pt x="1042" y="216"/>
                  <a:pt x="1060" y="211"/>
                  <a:pt x="1079" y="210"/>
                </a:cubicBezTo>
                <a:cubicBezTo>
                  <a:pt x="1088" y="172"/>
                  <a:pt x="1075" y="206"/>
                  <a:pt x="1139" y="190"/>
                </a:cubicBezTo>
                <a:cubicBezTo>
                  <a:pt x="1147" y="188"/>
                  <a:pt x="1151" y="177"/>
                  <a:pt x="1159" y="174"/>
                </a:cubicBezTo>
                <a:cubicBezTo>
                  <a:pt x="1164" y="158"/>
                  <a:pt x="1182" y="143"/>
                  <a:pt x="1195" y="130"/>
                </a:cubicBezTo>
                <a:cubicBezTo>
                  <a:pt x="1227" y="141"/>
                  <a:pt x="1263" y="137"/>
                  <a:pt x="1295" y="126"/>
                </a:cubicBezTo>
                <a:cubicBezTo>
                  <a:pt x="1314" y="127"/>
                  <a:pt x="1376" y="115"/>
                  <a:pt x="1343" y="162"/>
                </a:cubicBezTo>
                <a:cubicBezTo>
                  <a:pt x="1338" y="170"/>
                  <a:pt x="1294" y="178"/>
                  <a:pt x="1283" y="182"/>
                </a:cubicBezTo>
                <a:cubicBezTo>
                  <a:pt x="1274" y="185"/>
                  <a:pt x="1267" y="193"/>
                  <a:pt x="1259" y="198"/>
                </a:cubicBezTo>
                <a:cubicBezTo>
                  <a:pt x="1255" y="201"/>
                  <a:pt x="1247" y="206"/>
                  <a:pt x="1247" y="206"/>
                </a:cubicBezTo>
                <a:cubicBezTo>
                  <a:pt x="1229" y="234"/>
                  <a:pt x="1203" y="240"/>
                  <a:pt x="1175" y="254"/>
                </a:cubicBezTo>
                <a:cubicBezTo>
                  <a:pt x="1151" y="266"/>
                  <a:pt x="1129" y="284"/>
                  <a:pt x="1103" y="290"/>
                </a:cubicBezTo>
                <a:cubicBezTo>
                  <a:pt x="1088" y="300"/>
                  <a:pt x="1071" y="306"/>
                  <a:pt x="1055" y="314"/>
                </a:cubicBezTo>
                <a:cubicBezTo>
                  <a:pt x="1041" y="321"/>
                  <a:pt x="1035" y="333"/>
                  <a:pt x="1019" y="338"/>
                </a:cubicBezTo>
                <a:cubicBezTo>
                  <a:pt x="996" y="361"/>
                  <a:pt x="955" y="368"/>
                  <a:pt x="923" y="374"/>
                </a:cubicBezTo>
                <a:cubicBezTo>
                  <a:pt x="903" y="387"/>
                  <a:pt x="893" y="387"/>
                  <a:pt x="867" y="390"/>
                </a:cubicBezTo>
                <a:cubicBezTo>
                  <a:pt x="811" y="409"/>
                  <a:pt x="750" y="402"/>
                  <a:pt x="691" y="406"/>
                </a:cubicBezTo>
                <a:cubicBezTo>
                  <a:pt x="658" y="417"/>
                  <a:pt x="625" y="421"/>
                  <a:pt x="591" y="430"/>
                </a:cubicBezTo>
                <a:cubicBezTo>
                  <a:pt x="406" y="428"/>
                  <a:pt x="287" y="433"/>
                  <a:pt x="127" y="418"/>
                </a:cubicBezTo>
                <a:cubicBezTo>
                  <a:pt x="98" y="408"/>
                  <a:pt x="68" y="400"/>
                  <a:pt x="39" y="390"/>
                </a:cubicBezTo>
                <a:cubicBezTo>
                  <a:pt x="29" y="387"/>
                  <a:pt x="11" y="392"/>
                  <a:pt x="7" y="382"/>
                </a:cubicBezTo>
                <a:cubicBezTo>
                  <a:pt x="0" y="362"/>
                  <a:pt x="4" y="339"/>
                  <a:pt x="3" y="318"/>
                </a:cubicBezTo>
                <a:close/>
              </a:path>
            </a:pathLst>
          </a:custGeom>
          <a:blipFill dpi="0" rotWithShape="1">
            <a:blip r:embed="rId5" cstate="print"/>
            <a:srcRect/>
            <a:tile tx="0" ty="0" sx="100000" sy="100000" flip="none" algn="tl"/>
          </a:blipFill>
          <a:ln w="9525">
            <a:noFill/>
            <a:round/>
            <a:headEnd/>
            <a:tailEnd/>
          </a:ln>
        </p:spPr>
        <p:txBody>
          <a:bodyPr/>
          <a:lstStyle/>
          <a:p>
            <a:pPr fontAlgn="base">
              <a:spcBef>
                <a:spcPct val="0"/>
              </a:spcBef>
              <a:spcAft>
                <a:spcPct val="0"/>
              </a:spcAft>
            </a:pPr>
            <a:endParaRPr lang="en-AU">
              <a:solidFill>
                <a:srgbClr val="CC3300"/>
              </a:solidFill>
              <a:latin typeface="Arial" charset="0"/>
            </a:endParaRPr>
          </a:p>
        </p:txBody>
      </p:sp>
      <p:sp>
        <p:nvSpPr>
          <p:cNvPr id="20" name="Text Box 19"/>
          <p:cNvSpPr txBox="1">
            <a:spLocks noChangeArrowheads="1"/>
          </p:cNvSpPr>
          <p:nvPr/>
        </p:nvSpPr>
        <p:spPr bwMode="auto">
          <a:xfrm>
            <a:off x="239607" y="5932595"/>
            <a:ext cx="2298641" cy="830997"/>
          </a:xfrm>
          <a:prstGeom prst="rect">
            <a:avLst/>
          </a:prstGeom>
          <a:noFill/>
          <a:ln w="9525">
            <a:noFill/>
            <a:miter lim="800000"/>
            <a:headEnd/>
            <a:tailEnd/>
          </a:ln>
        </p:spPr>
        <p:txBody>
          <a:bodyPr wrap="square">
            <a:spAutoFit/>
          </a:bodyPr>
          <a:lstStyle/>
          <a:p>
            <a:pPr algn="ctr" fontAlgn="base">
              <a:spcBef>
                <a:spcPct val="50000"/>
              </a:spcBef>
              <a:spcAft>
                <a:spcPct val="0"/>
              </a:spcAft>
            </a:pPr>
            <a:r>
              <a:rPr lang="en-US" sz="2400" dirty="0">
                <a:solidFill>
                  <a:srgbClr val="000000"/>
                </a:solidFill>
                <a:latin typeface="Arial" charset="0"/>
              </a:rPr>
              <a:t>Next session God willing</a:t>
            </a:r>
          </a:p>
        </p:txBody>
      </p:sp>
      <p:sp>
        <p:nvSpPr>
          <p:cNvPr id="16" name="Rectangle 15"/>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Tree>
  </p:cSld>
  <p:clrMapOvr>
    <a:masterClrMapping/>
  </p:clrMapOvr>
  <p:transition spd="slow">
    <p:dissolv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6th Seal"/>
          <p:cNvPicPr>
            <a:picLocks noChangeAspect="1" noChangeArrowheads="1"/>
          </p:cNvPicPr>
          <p:nvPr/>
        </p:nvPicPr>
        <p:blipFill>
          <a:blip r:embed="rId3" cstate="print"/>
          <a:srcRect/>
          <a:stretch>
            <a:fillRect/>
          </a:stretch>
        </p:blipFill>
        <p:spPr bwMode="auto">
          <a:xfrm>
            <a:off x="0" y="0"/>
            <a:ext cx="9144000" cy="6858000"/>
          </a:xfrm>
          <a:prstGeom prst="rect">
            <a:avLst/>
          </a:prstGeom>
          <a:ln>
            <a:noFill/>
          </a:ln>
          <a:effectLst>
            <a:softEdge rad="112500"/>
          </a:effectLst>
        </p:spPr>
      </p:pic>
      <p:sp>
        <p:nvSpPr>
          <p:cNvPr id="3" name="Rectangle 2"/>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Tree>
  </p:cSld>
  <p:clrMapOvr>
    <a:masterClrMapping/>
  </p:clrMapOvr>
  <p:transition spd="slow">
    <p:zoom/>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pSp>
        <p:nvGrpSpPr>
          <p:cNvPr id="2" name="Group 2"/>
          <p:cNvGrpSpPr>
            <a:grpSpLocks/>
          </p:cNvGrpSpPr>
          <p:nvPr/>
        </p:nvGrpSpPr>
        <p:grpSpPr bwMode="auto">
          <a:xfrm>
            <a:off x="5749925" y="2211933"/>
            <a:ext cx="3276600" cy="2257425"/>
            <a:chOff x="3622" y="1009"/>
            <a:chExt cx="2064" cy="1422"/>
          </a:xfrm>
          <a:scene3d>
            <a:camera prst="orthographicFront">
              <a:rot lat="0" lon="0" rev="0"/>
            </a:camera>
            <a:lightRig rig="contrasting" dir="t">
              <a:rot lat="0" lon="0" rev="1500000"/>
            </a:lightRig>
          </a:scene3d>
        </p:grpSpPr>
        <p:grpSp>
          <p:nvGrpSpPr>
            <p:cNvPr id="3" name="Group 3"/>
            <p:cNvGrpSpPr>
              <a:grpSpLocks/>
            </p:cNvGrpSpPr>
            <p:nvPr/>
          </p:nvGrpSpPr>
          <p:grpSpPr bwMode="auto">
            <a:xfrm>
              <a:off x="3622" y="1164"/>
              <a:ext cx="2009" cy="1267"/>
              <a:chOff x="3622" y="1164"/>
              <a:chExt cx="2009" cy="1267"/>
            </a:xfrm>
          </p:grpSpPr>
          <p:sp>
            <p:nvSpPr>
              <p:cNvPr id="83" name="Rectangle 4"/>
              <p:cNvSpPr>
                <a:spLocks noChangeArrowheads="1"/>
              </p:cNvSpPr>
              <p:nvPr/>
            </p:nvSpPr>
            <p:spPr bwMode="auto">
              <a:xfrm>
                <a:off x="3632" y="1164"/>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fontAlgn="base">
                  <a:spcBef>
                    <a:spcPct val="0"/>
                  </a:spcBef>
                  <a:spcAft>
                    <a:spcPct val="0"/>
                  </a:spcAft>
                </a:pPr>
                <a:endParaRPr lang="en-US">
                  <a:solidFill>
                    <a:srgbClr val="FFFFFF"/>
                  </a:solidFill>
                  <a:latin typeface="Arial" charset="0"/>
                </a:endParaRPr>
              </a:p>
            </p:txBody>
          </p:sp>
          <p:sp>
            <p:nvSpPr>
              <p:cNvPr id="84" name="Rectangle 5"/>
              <p:cNvSpPr>
                <a:spLocks noChangeArrowheads="1"/>
              </p:cNvSpPr>
              <p:nvPr/>
            </p:nvSpPr>
            <p:spPr bwMode="auto">
              <a:xfrm>
                <a:off x="3903" y="1165"/>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fontAlgn="base">
                  <a:spcBef>
                    <a:spcPct val="0"/>
                  </a:spcBef>
                  <a:spcAft>
                    <a:spcPct val="0"/>
                  </a:spcAft>
                </a:pPr>
                <a:endParaRPr lang="en-US">
                  <a:solidFill>
                    <a:srgbClr val="FFFFFF"/>
                  </a:solidFill>
                  <a:latin typeface="Arial" charset="0"/>
                </a:endParaRPr>
              </a:p>
            </p:txBody>
          </p:sp>
          <p:sp>
            <p:nvSpPr>
              <p:cNvPr id="85" name="Rectangle 6"/>
              <p:cNvSpPr>
                <a:spLocks noChangeArrowheads="1"/>
              </p:cNvSpPr>
              <p:nvPr/>
            </p:nvSpPr>
            <p:spPr bwMode="auto">
              <a:xfrm>
                <a:off x="4174" y="1166"/>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fontAlgn="base">
                  <a:spcBef>
                    <a:spcPct val="0"/>
                  </a:spcBef>
                  <a:spcAft>
                    <a:spcPct val="0"/>
                  </a:spcAft>
                </a:pPr>
                <a:endParaRPr lang="en-US">
                  <a:solidFill>
                    <a:srgbClr val="FFFFFF"/>
                  </a:solidFill>
                  <a:latin typeface="Arial" charset="0"/>
                </a:endParaRPr>
              </a:p>
            </p:txBody>
          </p:sp>
          <p:sp>
            <p:nvSpPr>
              <p:cNvPr id="86" name="Rectangle 7"/>
              <p:cNvSpPr>
                <a:spLocks noChangeArrowheads="1"/>
              </p:cNvSpPr>
              <p:nvPr/>
            </p:nvSpPr>
            <p:spPr bwMode="auto">
              <a:xfrm>
                <a:off x="4445" y="1167"/>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fontAlgn="base">
                  <a:spcBef>
                    <a:spcPct val="0"/>
                  </a:spcBef>
                  <a:spcAft>
                    <a:spcPct val="0"/>
                  </a:spcAft>
                </a:pPr>
                <a:endParaRPr lang="en-US">
                  <a:solidFill>
                    <a:srgbClr val="FFFFFF"/>
                  </a:solidFill>
                  <a:latin typeface="Arial" charset="0"/>
                </a:endParaRPr>
              </a:p>
            </p:txBody>
          </p:sp>
          <p:sp>
            <p:nvSpPr>
              <p:cNvPr id="87" name="Rectangle 8"/>
              <p:cNvSpPr>
                <a:spLocks noChangeArrowheads="1"/>
              </p:cNvSpPr>
              <p:nvPr/>
            </p:nvSpPr>
            <p:spPr bwMode="auto">
              <a:xfrm>
                <a:off x="4725" y="1168"/>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fontAlgn="base">
                  <a:spcBef>
                    <a:spcPct val="0"/>
                  </a:spcBef>
                  <a:spcAft>
                    <a:spcPct val="0"/>
                  </a:spcAft>
                </a:pPr>
                <a:endParaRPr lang="en-US">
                  <a:solidFill>
                    <a:srgbClr val="FFFFFF"/>
                  </a:solidFill>
                  <a:latin typeface="Arial" charset="0"/>
                </a:endParaRPr>
              </a:p>
            </p:txBody>
          </p:sp>
          <p:sp>
            <p:nvSpPr>
              <p:cNvPr id="88" name="Rectangle 9"/>
              <p:cNvSpPr>
                <a:spLocks noChangeArrowheads="1"/>
              </p:cNvSpPr>
              <p:nvPr/>
            </p:nvSpPr>
            <p:spPr bwMode="auto">
              <a:xfrm>
                <a:off x="4996" y="1169"/>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fontAlgn="base">
                  <a:spcBef>
                    <a:spcPct val="0"/>
                  </a:spcBef>
                  <a:spcAft>
                    <a:spcPct val="0"/>
                  </a:spcAft>
                </a:pPr>
                <a:endParaRPr lang="en-US">
                  <a:solidFill>
                    <a:srgbClr val="FFFFFF"/>
                  </a:solidFill>
                  <a:latin typeface="Arial" charset="0"/>
                </a:endParaRPr>
              </a:p>
            </p:txBody>
          </p:sp>
          <p:sp>
            <p:nvSpPr>
              <p:cNvPr id="89" name="Text Box 10"/>
              <p:cNvSpPr txBox="1">
                <a:spLocks noChangeArrowheads="1"/>
              </p:cNvSpPr>
              <p:nvPr/>
            </p:nvSpPr>
            <p:spPr bwMode="auto">
              <a:xfrm>
                <a:off x="3622" y="1532"/>
                <a:ext cx="1892" cy="485"/>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fontAlgn="base">
                  <a:spcBef>
                    <a:spcPct val="50000"/>
                  </a:spcBef>
                  <a:spcAft>
                    <a:spcPct val="0"/>
                  </a:spcAft>
                </a:pPr>
                <a:r>
                  <a:rPr lang="en-AU" sz="4000" dirty="0">
                    <a:solidFill>
                      <a:srgbClr val="F2F3CD"/>
                    </a:solidFill>
                    <a:latin typeface="Arial" charset="0"/>
                  </a:rPr>
                  <a:t>1 2 3 4 5 6</a:t>
                </a:r>
                <a:r>
                  <a:rPr lang="en-AU" sz="4400" dirty="0">
                    <a:solidFill>
                      <a:srgbClr val="F2F3CD"/>
                    </a:solidFill>
                    <a:latin typeface="Arial" charset="0"/>
                  </a:rPr>
                  <a:t> </a:t>
                </a:r>
              </a:p>
            </p:txBody>
          </p:sp>
          <p:sp>
            <p:nvSpPr>
              <p:cNvPr id="90" name="Rectangle 11"/>
              <p:cNvSpPr>
                <a:spLocks noChangeArrowheads="1"/>
              </p:cNvSpPr>
              <p:nvPr/>
            </p:nvSpPr>
            <p:spPr bwMode="auto">
              <a:xfrm>
                <a:off x="5273" y="1166"/>
                <a:ext cx="358" cy="229"/>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fontAlgn="base">
                  <a:spcBef>
                    <a:spcPct val="0"/>
                  </a:spcBef>
                  <a:spcAft>
                    <a:spcPct val="0"/>
                  </a:spcAft>
                </a:pPr>
                <a:endParaRPr lang="en-US">
                  <a:solidFill>
                    <a:srgbClr val="FFFFFF"/>
                  </a:solidFill>
                  <a:latin typeface="Arial" charset="0"/>
                </a:endParaRPr>
              </a:p>
            </p:txBody>
          </p:sp>
          <p:sp>
            <p:nvSpPr>
              <p:cNvPr id="91" name="Text Box 12"/>
              <p:cNvSpPr txBox="1">
                <a:spLocks noChangeArrowheads="1"/>
              </p:cNvSpPr>
              <p:nvPr/>
            </p:nvSpPr>
            <p:spPr bwMode="auto">
              <a:xfrm>
                <a:off x="4045" y="1166"/>
                <a:ext cx="887" cy="446"/>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fontAlgn="base">
                  <a:spcBef>
                    <a:spcPct val="50000"/>
                  </a:spcBef>
                  <a:spcAft>
                    <a:spcPct val="0"/>
                  </a:spcAft>
                  <a:defRPr/>
                </a:pPr>
                <a:r>
                  <a:rPr lang="en-AU" sz="4000">
                    <a:solidFill>
                      <a:srgbClr val="E5FFFF"/>
                    </a:solidFill>
                    <a:effectLst>
                      <a:outerShdw blurRad="38100" dist="38100" dir="2700000" algn="tl">
                        <a:srgbClr val="000000"/>
                      </a:outerShdw>
                    </a:effectLst>
                    <a:latin typeface="Arial" charset="0"/>
                  </a:rPr>
                  <a:t>Vials</a:t>
                </a:r>
              </a:p>
            </p:txBody>
          </p:sp>
        </p:grpSp>
        <p:sp>
          <p:nvSpPr>
            <p:cNvPr id="82" name="Text Box 13"/>
            <p:cNvSpPr txBox="1">
              <a:spLocks noChangeArrowheads="1"/>
            </p:cNvSpPr>
            <p:nvPr/>
          </p:nvSpPr>
          <p:spPr bwMode="auto">
            <a:xfrm>
              <a:off x="5321" y="1009"/>
              <a:ext cx="365" cy="485"/>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fontAlgn="base">
                <a:spcBef>
                  <a:spcPct val="50000"/>
                </a:spcBef>
                <a:spcAft>
                  <a:spcPct val="0"/>
                </a:spcAft>
              </a:pPr>
              <a:r>
                <a:rPr lang="en-AU" sz="3600" dirty="0">
                  <a:solidFill>
                    <a:srgbClr val="F2F3CD"/>
                  </a:solidFill>
                  <a:latin typeface="Arial" charset="0"/>
                </a:rPr>
                <a:t>7 </a:t>
              </a:r>
              <a:r>
                <a:rPr lang="en-AU" sz="4400" dirty="0">
                  <a:solidFill>
                    <a:srgbClr val="FFFFFF"/>
                  </a:solidFill>
                  <a:latin typeface="Arial" charset="0"/>
                </a:rPr>
                <a:t> </a:t>
              </a:r>
            </a:p>
          </p:txBody>
        </p:sp>
      </p:grpSp>
      <p:grpSp>
        <p:nvGrpSpPr>
          <p:cNvPr id="4" name="Group 14"/>
          <p:cNvGrpSpPr>
            <a:grpSpLocks/>
          </p:cNvGrpSpPr>
          <p:nvPr/>
        </p:nvGrpSpPr>
        <p:grpSpPr bwMode="auto">
          <a:xfrm>
            <a:off x="5361030" y="3688232"/>
            <a:ext cx="2916239" cy="792163"/>
            <a:chOff x="3386" y="1968"/>
            <a:chExt cx="1837" cy="499"/>
          </a:xfrm>
          <a:scene3d>
            <a:camera prst="orthographicFront">
              <a:rot lat="0" lon="0" rev="0"/>
            </a:camera>
            <a:lightRig rig="contrasting" dir="t">
              <a:rot lat="0" lon="0" rev="1500000"/>
            </a:lightRig>
          </a:scene3d>
        </p:grpSpPr>
        <p:sp>
          <p:nvSpPr>
            <p:cNvPr id="93" name="Rectangle 15"/>
            <p:cNvSpPr>
              <a:spLocks noChangeArrowheads="1"/>
            </p:cNvSpPr>
            <p:nvPr/>
          </p:nvSpPr>
          <p:spPr bwMode="auto">
            <a:xfrm>
              <a:off x="3639" y="2001"/>
              <a:ext cx="1326" cy="466"/>
            </a:xfrm>
            <a:prstGeom prst="rect">
              <a:avLst/>
            </a:prstGeom>
            <a:solidFill>
              <a:srgbClr val="00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fontAlgn="base">
                <a:spcBef>
                  <a:spcPct val="0"/>
                </a:spcBef>
                <a:spcAft>
                  <a:spcPct val="0"/>
                </a:spcAft>
              </a:pPr>
              <a:endParaRPr lang="en-US">
                <a:solidFill>
                  <a:srgbClr val="FFFFFF"/>
                </a:solidFill>
                <a:latin typeface="Arial" charset="0"/>
              </a:endParaRPr>
            </a:p>
          </p:txBody>
        </p:sp>
        <p:sp>
          <p:nvSpPr>
            <p:cNvPr id="94" name="Text Box 16"/>
            <p:cNvSpPr txBox="1">
              <a:spLocks noChangeArrowheads="1"/>
            </p:cNvSpPr>
            <p:nvPr/>
          </p:nvSpPr>
          <p:spPr bwMode="auto">
            <a:xfrm>
              <a:off x="3386" y="1968"/>
              <a:ext cx="1837" cy="485"/>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wrap="square">
              <a:spAutoFit/>
            </a:bodyPr>
            <a:lstStyle/>
            <a:p>
              <a:pPr algn="ctr" fontAlgn="base">
                <a:spcBef>
                  <a:spcPct val="50000"/>
                </a:spcBef>
                <a:spcAft>
                  <a:spcPct val="0"/>
                </a:spcAft>
              </a:pPr>
              <a:r>
                <a:rPr lang="en-AU" sz="2200" dirty="0">
                  <a:solidFill>
                    <a:srgbClr val="FFFFFF"/>
                  </a:solidFill>
                  <a:latin typeface="Arial" charset="0"/>
                </a:rPr>
                <a:t>Judgement - Holy Roman Empire</a:t>
              </a:r>
            </a:p>
          </p:txBody>
        </p:sp>
      </p:grpSp>
      <p:grpSp>
        <p:nvGrpSpPr>
          <p:cNvPr id="5" name="Group 17"/>
          <p:cNvGrpSpPr>
            <a:grpSpLocks/>
          </p:cNvGrpSpPr>
          <p:nvPr/>
        </p:nvGrpSpPr>
        <p:grpSpPr bwMode="auto">
          <a:xfrm>
            <a:off x="2990892" y="1794421"/>
            <a:ext cx="5951539" cy="2251075"/>
            <a:chOff x="1884" y="746"/>
            <a:chExt cx="3749" cy="1418"/>
          </a:xfrm>
          <a:scene3d>
            <a:camera prst="orthographicFront">
              <a:rot lat="0" lon="0" rev="0"/>
            </a:camera>
            <a:lightRig rig="contrasting" dir="t">
              <a:rot lat="0" lon="0" rev="1500000"/>
            </a:lightRig>
          </a:scene3d>
        </p:grpSpPr>
        <p:grpSp>
          <p:nvGrpSpPr>
            <p:cNvPr id="6" name="Group 18"/>
            <p:cNvGrpSpPr>
              <a:grpSpLocks/>
            </p:cNvGrpSpPr>
            <p:nvPr/>
          </p:nvGrpSpPr>
          <p:grpSpPr bwMode="auto">
            <a:xfrm>
              <a:off x="1884" y="868"/>
              <a:ext cx="3749" cy="1296"/>
              <a:chOff x="1874" y="2255"/>
              <a:chExt cx="3749" cy="1296"/>
            </a:xfrm>
          </p:grpSpPr>
          <p:sp>
            <p:nvSpPr>
              <p:cNvPr id="98" name="Rectangle 19"/>
              <p:cNvSpPr>
                <a:spLocks noChangeArrowheads="1"/>
              </p:cNvSpPr>
              <p:nvPr/>
            </p:nvSpPr>
            <p:spPr bwMode="auto">
              <a:xfrm>
                <a:off x="1886" y="2284"/>
                <a:ext cx="229" cy="1262"/>
              </a:xfrm>
              <a:prstGeom prst="rect">
                <a:avLst/>
              </a:prstGeom>
              <a:solidFill>
                <a:srgbClr val="F4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fontAlgn="base">
                  <a:spcBef>
                    <a:spcPct val="0"/>
                  </a:spcBef>
                  <a:spcAft>
                    <a:spcPct val="0"/>
                  </a:spcAft>
                </a:pPr>
                <a:endParaRPr lang="en-US">
                  <a:solidFill>
                    <a:srgbClr val="FFFFFF"/>
                  </a:solidFill>
                  <a:latin typeface="Arial" charset="0"/>
                </a:endParaRPr>
              </a:p>
            </p:txBody>
          </p:sp>
          <p:sp>
            <p:nvSpPr>
              <p:cNvPr id="99" name="Rectangle 20"/>
              <p:cNvSpPr>
                <a:spLocks noChangeArrowheads="1"/>
              </p:cNvSpPr>
              <p:nvPr/>
            </p:nvSpPr>
            <p:spPr bwMode="auto">
              <a:xfrm>
                <a:off x="2166" y="2285"/>
                <a:ext cx="229" cy="1262"/>
              </a:xfrm>
              <a:prstGeom prst="rect">
                <a:avLst/>
              </a:prstGeom>
              <a:solidFill>
                <a:srgbClr val="F4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fontAlgn="base">
                  <a:spcBef>
                    <a:spcPct val="0"/>
                  </a:spcBef>
                  <a:spcAft>
                    <a:spcPct val="0"/>
                  </a:spcAft>
                </a:pPr>
                <a:endParaRPr lang="en-US">
                  <a:solidFill>
                    <a:srgbClr val="FFFFFF"/>
                  </a:solidFill>
                  <a:latin typeface="Arial" charset="0"/>
                </a:endParaRPr>
              </a:p>
            </p:txBody>
          </p:sp>
          <p:sp>
            <p:nvSpPr>
              <p:cNvPr id="100" name="Rectangle 21"/>
              <p:cNvSpPr>
                <a:spLocks noChangeArrowheads="1"/>
              </p:cNvSpPr>
              <p:nvPr/>
            </p:nvSpPr>
            <p:spPr bwMode="auto">
              <a:xfrm>
                <a:off x="2437" y="2286"/>
                <a:ext cx="229" cy="1262"/>
              </a:xfrm>
              <a:prstGeom prst="rect">
                <a:avLst/>
              </a:prstGeom>
              <a:solidFill>
                <a:srgbClr val="F4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fontAlgn="base">
                  <a:spcBef>
                    <a:spcPct val="0"/>
                  </a:spcBef>
                  <a:spcAft>
                    <a:spcPct val="0"/>
                  </a:spcAft>
                </a:pPr>
                <a:endParaRPr lang="en-US">
                  <a:solidFill>
                    <a:srgbClr val="FFFFFF"/>
                  </a:solidFill>
                  <a:latin typeface="Arial" charset="0"/>
                </a:endParaRPr>
              </a:p>
            </p:txBody>
          </p:sp>
          <p:sp>
            <p:nvSpPr>
              <p:cNvPr id="101" name="Rectangle 22"/>
              <p:cNvSpPr>
                <a:spLocks noChangeArrowheads="1"/>
              </p:cNvSpPr>
              <p:nvPr/>
            </p:nvSpPr>
            <p:spPr bwMode="auto">
              <a:xfrm>
                <a:off x="2708" y="2287"/>
                <a:ext cx="229" cy="1262"/>
              </a:xfrm>
              <a:prstGeom prst="rect">
                <a:avLst/>
              </a:prstGeom>
              <a:solidFill>
                <a:srgbClr val="F4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fontAlgn="base">
                  <a:spcBef>
                    <a:spcPct val="0"/>
                  </a:spcBef>
                  <a:spcAft>
                    <a:spcPct val="0"/>
                  </a:spcAft>
                </a:pPr>
                <a:endParaRPr lang="en-US">
                  <a:solidFill>
                    <a:srgbClr val="FFFFFF"/>
                  </a:solidFill>
                  <a:latin typeface="Arial" charset="0"/>
                </a:endParaRPr>
              </a:p>
            </p:txBody>
          </p:sp>
          <p:sp>
            <p:nvSpPr>
              <p:cNvPr id="102" name="Rectangle 23"/>
              <p:cNvSpPr>
                <a:spLocks noChangeArrowheads="1"/>
              </p:cNvSpPr>
              <p:nvPr/>
            </p:nvSpPr>
            <p:spPr bwMode="auto">
              <a:xfrm>
                <a:off x="2997" y="2288"/>
                <a:ext cx="229" cy="1262"/>
              </a:xfrm>
              <a:prstGeom prst="rect">
                <a:avLst/>
              </a:prstGeom>
              <a:solidFill>
                <a:srgbClr val="F4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fontAlgn="base">
                  <a:spcBef>
                    <a:spcPct val="0"/>
                  </a:spcBef>
                  <a:spcAft>
                    <a:spcPct val="0"/>
                  </a:spcAft>
                </a:pPr>
                <a:endParaRPr lang="en-US">
                  <a:solidFill>
                    <a:srgbClr val="FFFFFF"/>
                  </a:solidFill>
                  <a:latin typeface="Arial" charset="0"/>
                </a:endParaRPr>
              </a:p>
            </p:txBody>
          </p:sp>
          <p:sp>
            <p:nvSpPr>
              <p:cNvPr id="103" name="Rectangle 24"/>
              <p:cNvSpPr>
                <a:spLocks noChangeArrowheads="1"/>
              </p:cNvSpPr>
              <p:nvPr/>
            </p:nvSpPr>
            <p:spPr bwMode="auto">
              <a:xfrm>
                <a:off x="3268" y="2289"/>
                <a:ext cx="229" cy="1262"/>
              </a:xfrm>
              <a:prstGeom prst="rect">
                <a:avLst/>
              </a:prstGeom>
              <a:solidFill>
                <a:srgbClr val="F4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fontAlgn="base">
                  <a:spcBef>
                    <a:spcPct val="0"/>
                  </a:spcBef>
                  <a:spcAft>
                    <a:spcPct val="0"/>
                  </a:spcAft>
                </a:pPr>
                <a:endParaRPr lang="en-US">
                  <a:solidFill>
                    <a:srgbClr val="FFFFFF"/>
                  </a:solidFill>
                  <a:latin typeface="Arial" charset="0"/>
                </a:endParaRPr>
              </a:p>
            </p:txBody>
          </p:sp>
          <p:sp>
            <p:nvSpPr>
              <p:cNvPr id="104" name="Text Box 25"/>
              <p:cNvSpPr txBox="1">
                <a:spLocks noChangeArrowheads="1"/>
              </p:cNvSpPr>
              <p:nvPr/>
            </p:nvSpPr>
            <p:spPr bwMode="auto">
              <a:xfrm>
                <a:off x="1874" y="2616"/>
                <a:ext cx="1892" cy="485"/>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fontAlgn="base">
                  <a:spcBef>
                    <a:spcPct val="50000"/>
                  </a:spcBef>
                  <a:spcAft>
                    <a:spcPct val="0"/>
                  </a:spcAft>
                </a:pPr>
                <a:r>
                  <a:rPr lang="en-AU" sz="4000" dirty="0">
                    <a:solidFill>
                      <a:srgbClr val="F2F3CD"/>
                    </a:solidFill>
                    <a:effectLst>
                      <a:outerShdw blurRad="38100" dist="38100" dir="2700000" algn="tl">
                        <a:srgbClr val="000000">
                          <a:alpha val="43137"/>
                        </a:srgbClr>
                      </a:outerShdw>
                    </a:effectLst>
                    <a:latin typeface="Arial" charset="0"/>
                  </a:rPr>
                  <a:t>1 2 3 4 5 6</a:t>
                </a:r>
                <a:r>
                  <a:rPr lang="en-AU" sz="4400" dirty="0">
                    <a:solidFill>
                      <a:srgbClr val="F2F3CD"/>
                    </a:solidFill>
                    <a:effectLst>
                      <a:outerShdw blurRad="38100" dist="38100" dir="2700000" algn="tl">
                        <a:srgbClr val="000000">
                          <a:alpha val="43137"/>
                        </a:srgbClr>
                      </a:outerShdw>
                    </a:effectLst>
                    <a:latin typeface="Arial" charset="0"/>
                  </a:rPr>
                  <a:t> </a:t>
                </a:r>
              </a:p>
            </p:txBody>
          </p:sp>
          <p:sp>
            <p:nvSpPr>
              <p:cNvPr id="105" name="Rectangle 26"/>
              <p:cNvSpPr>
                <a:spLocks noChangeArrowheads="1"/>
              </p:cNvSpPr>
              <p:nvPr/>
            </p:nvSpPr>
            <p:spPr bwMode="auto">
              <a:xfrm>
                <a:off x="3537" y="2291"/>
                <a:ext cx="2086" cy="229"/>
              </a:xfrm>
              <a:prstGeom prst="rect">
                <a:avLst/>
              </a:prstGeom>
              <a:solidFill>
                <a:srgbClr val="F4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fontAlgn="base">
                  <a:spcBef>
                    <a:spcPct val="0"/>
                  </a:spcBef>
                  <a:spcAft>
                    <a:spcPct val="0"/>
                  </a:spcAft>
                </a:pPr>
                <a:endParaRPr lang="en-US">
                  <a:solidFill>
                    <a:srgbClr val="FFFFFF"/>
                  </a:solidFill>
                  <a:latin typeface="Arial" charset="0"/>
                </a:endParaRPr>
              </a:p>
            </p:txBody>
          </p:sp>
          <p:sp>
            <p:nvSpPr>
              <p:cNvPr id="106" name="Text Box 27"/>
              <p:cNvSpPr txBox="1">
                <a:spLocks noChangeArrowheads="1"/>
              </p:cNvSpPr>
              <p:nvPr/>
            </p:nvSpPr>
            <p:spPr bwMode="auto">
              <a:xfrm>
                <a:off x="1944" y="2255"/>
                <a:ext cx="1609" cy="446"/>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fontAlgn="base">
                  <a:spcBef>
                    <a:spcPct val="50000"/>
                  </a:spcBef>
                  <a:spcAft>
                    <a:spcPct val="0"/>
                  </a:spcAft>
                  <a:defRPr/>
                </a:pPr>
                <a:r>
                  <a:rPr lang="en-AU" sz="4000" dirty="0">
                    <a:solidFill>
                      <a:srgbClr val="E5FFFF"/>
                    </a:solidFill>
                    <a:effectLst>
                      <a:outerShdw blurRad="38100" dist="38100" dir="2700000" algn="tl">
                        <a:srgbClr val="000000"/>
                      </a:outerShdw>
                    </a:effectLst>
                    <a:latin typeface="Arial" charset="0"/>
                  </a:rPr>
                  <a:t>Trumpets</a:t>
                </a:r>
              </a:p>
            </p:txBody>
          </p:sp>
        </p:grpSp>
        <p:sp>
          <p:nvSpPr>
            <p:cNvPr id="97" name="Text Box 28"/>
            <p:cNvSpPr txBox="1">
              <a:spLocks noChangeArrowheads="1"/>
            </p:cNvSpPr>
            <p:nvPr/>
          </p:nvSpPr>
          <p:spPr bwMode="auto">
            <a:xfrm>
              <a:off x="4312" y="746"/>
              <a:ext cx="365" cy="485"/>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fontAlgn="base">
                <a:spcBef>
                  <a:spcPct val="50000"/>
                </a:spcBef>
                <a:spcAft>
                  <a:spcPct val="0"/>
                </a:spcAft>
              </a:pPr>
              <a:r>
                <a:rPr lang="en-AU" sz="3600" dirty="0">
                  <a:solidFill>
                    <a:srgbClr val="F2F3CD"/>
                  </a:solidFill>
                  <a:latin typeface="Arial" charset="0"/>
                </a:rPr>
                <a:t>7 </a:t>
              </a:r>
              <a:r>
                <a:rPr lang="en-AU" sz="4400" dirty="0">
                  <a:solidFill>
                    <a:srgbClr val="FFFFFF"/>
                  </a:solidFill>
                  <a:latin typeface="Arial" charset="0"/>
                </a:rPr>
                <a:t> </a:t>
              </a:r>
            </a:p>
          </p:txBody>
        </p:sp>
      </p:grpSp>
      <p:grpSp>
        <p:nvGrpSpPr>
          <p:cNvPr id="7" name="Group 29"/>
          <p:cNvGrpSpPr>
            <a:grpSpLocks/>
          </p:cNvGrpSpPr>
          <p:nvPr/>
        </p:nvGrpSpPr>
        <p:grpSpPr bwMode="auto">
          <a:xfrm>
            <a:off x="195272" y="1359359"/>
            <a:ext cx="8750300" cy="2238375"/>
            <a:chOff x="123" y="472"/>
            <a:chExt cx="5512" cy="1410"/>
          </a:xfrm>
          <a:scene3d>
            <a:camera prst="orthographicFront">
              <a:rot lat="0" lon="0" rev="0"/>
            </a:camera>
            <a:lightRig rig="contrasting" dir="t">
              <a:rot lat="0" lon="0" rev="1500000"/>
            </a:lightRig>
          </a:scene3d>
        </p:grpSpPr>
        <p:sp>
          <p:nvSpPr>
            <p:cNvPr id="108" name="Rectangle 30"/>
            <p:cNvSpPr>
              <a:spLocks noChangeArrowheads="1"/>
            </p:cNvSpPr>
            <p:nvPr/>
          </p:nvSpPr>
          <p:spPr bwMode="auto">
            <a:xfrm>
              <a:off x="1767" y="613"/>
              <a:ext cx="3868" cy="248"/>
            </a:xfrm>
            <a:prstGeom prst="rect">
              <a:avLst/>
            </a:prstGeom>
            <a:solidFill>
              <a:srgbClr val="00CC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fontAlgn="base">
                <a:spcBef>
                  <a:spcPct val="0"/>
                </a:spcBef>
                <a:spcAft>
                  <a:spcPct val="0"/>
                </a:spcAft>
              </a:pPr>
              <a:endParaRPr lang="en-US">
                <a:solidFill>
                  <a:srgbClr val="FFFFFF"/>
                </a:solidFill>
                <a:latin typeface="Arial" charset="0"/>
              </a:endParaRPr>
            </a:p>
          </p:txBody>
        </p:sp>
        <p:sp>
          <p:nvSpPr>
            <p:cNvPr id="109" name="Rectangle 31"/>
            <p:cNvSpPr>
              <a:spLocks noChangeArrowheads="1"/>
            </p:cNvSpPr>
            <p:nvPr/>
          </p:nvSpPr>
          <p:spPr bwMode="auto">
            <a:xfrm>
              <a:off x="135" y="615"/>
              <a:ext cx="229" cy="1262"/>
            </a:xfrm>
            <a:prstGeom prst="rect">
              <a:avLst/>
            </a:prstGeom>
            <a:solidFill>
              <a:srgbClr val="00CC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fontAlgn="base">
                <a:spcBef>
                  <a:spcPct val="0"/>
                </a:spcBef>
                <a:spcAft>
                  <a:spcPct val="0"/>
                </a:spcAft>
              </a:pPr>
              <a:endParaRPr lang="en-US">
                <a:solidFill>
                  <a:srgbClr val="FFFFFF"/>
                </a:solidFill>
                <a:latin typeface="Arial" charset="0"/>
              </a:endParaRPr>
            </a:p>
          </p:txBody>
        </p:sp>
        <p:sp>
          <p:nvSpPr>
            <p:cNvPr id="110" name="Rectangle 32"/>
            <p:cNvSpPr>
              <a:spLocks noChangeArrowheads="1"/>
            </p:cNvSpPr>
            <p:nvPr/>
          </p:nvSpPr>
          <p:spPr bwMode="auto">
            <a:xfrm>
              <a:off x="415" y="616"/>
              <a:ext cx="229" cy="1262"/>
            </a:xfrm>
            <a:prstGeom prst="rect">
              <a:avLst/>
            </a:prstGeom>
            <a:solidFill>
              <a:srgbClr val="00CC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fontAlgn="base">
                <a:spcBef>
                  <a:spcPct val="0"/>
                </a:spcBef>
                <a:spcAft>
                  <a:spcPct val="0"/>
                </a:spcAft>
              </a:pPr>
              <a:endParaRPr lang="en-US">
                <a:solidFill>
                  <a:srgbClr val="FFFFFF"/>
                </a:solidFill>
                <a:latin typeface="Arial" charset="0"/>
              </a:endParaRPr>
            </a:p>
          </p:txBody>
        </p:sp>
        <p:sp>
          <p:nvSpPr>
            <p:cNvPr id="111" name="Rectangle 33"/>
            <p:cNvSpPr>
              <a:spLocks noChangeArrowheads="1"/>
            </p:cNvSpPr>
            <p:nvPr/>
          </p:nvSpPr>
          <p:spPr bwMode="auto">
            <a:xfrm>
              <a:off x="686" y="617"/>
              <a:ext cx="229" cy="1262"/>
            </a:xfrm>
            <a:prstGeom prst="rect">
              <a:avLst/>
            </a:prstGeom>
            <a:solidFill>
              <a:srgbClr val="00CC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fontAlgn="base">
                <a:spcBef>
                  <a:spcPct val="0"/>
                </a:spcBef>
                <a:spcAft>
                  <a:spcPct val="0"/>
                </a:spcAft>
              </a:pPr>
              <a:endParaRPr lang="en-US">
                <a:solidFill>
                  <a:srgbClr val="FFFFFF"/>
                </a:solidFill>
                <a:latin typeface="Arial" charset="0"/>
              </a:endParaRPr>
            </a:p>
          </p:txBody>
        </p:sp>
        <p:sp>
          <p:nvSpPr>
            <p:cNvPr id="112" name="Rectangle 34"/>
            <p:cNvSpPr>
              <a:spLocks noChangeArrowheads="1"/>
            </p:cNvSpPr>
            <p:nvPr/>
          </p:nvSpPr>
          <p:spPr bwMode="auto">
            <a:xfrm>
              <a:off x="966" y="618"/>
              <a:ext cx="229" cy="1262"/>
            </a:xfrm>
            <a:prstGeom prst="rect">
              <a:avLst/>
            </a:prstGeom>
            <a:solidFill>
              <a:srgbClr val="00CC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fontAlgn="base">
                <a:spcBef>
                  <a:spcPct val="0"/>
                </a:spcBef>
                <a:spcAft>
                  <a:spcPct val="0"/>
                </a:spcAft>
              </a:pPr>
              <a:endParaRPr lang="en-US">
                <a:solidFill>
                  <a:srgbClr val="FFFFFF"/>
                </a:solidFill>
                <a:latin typeface="Arial" charset="0"/>
              </a:endParaRPr>
            </a:p>
          </p:txBody>
        </p:sp>
        <p:sp>
          <p:nvSpPr>
            <p:cNvPr id="113" name="Rectangle 35"/>
            <p:cNvSpPr>
              <a:spLocks noChangeArrowheads="1"/>
            </p:cNvSpPr>
            <p:nvPr/>
          </p:nvSpPr>
          <p:spPr bwMode="auto">
            <a:xfrm>
              <a:off x="1237" y="619"/>
              <a:ext cx="229" cy="1262"/>
            </a:xfrm>
            <a:prstGeom prst="rect">
              <a:avLst/>
            </a:prstGeom>
            <a:solidFill>
              <a:srgbClr val="00CC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fontAlgn="base">
                <a:spcBef>
                  <a:spcPct val="0"/>
                </a:spcBef>
                <a:spcAft>
                  <a:spcPct val="0"/>
                </a:spcAft>
              </a:pPr>
              <a:endParaRPr lang="en-US">
                <a:solidFill>
                  <a:srgbClr val="FFFFFF"/>
                </a:solidFill>
                <a:latin typeface="Arial" charset="0"/>
              </a:endParaRPr>
            </a:p>
          </p:txBody>
        </p:sp>
        <p:sp>
          <p:nvSpPr>
            <p:cNvPr id="114" name="Rectangle 36"/>
            <p:cNvSpPr>
              <a:spLocks noChangeArrowheads="1"/>
            </p:cNvSpPr>
            <p:nvPr/>
          </p:nvSpPr>
          <p:spPr bwMode="auto">
            <a:xfrm>
              <a:off x="1499" y="620"/>
              <a:ext cx="229" cy="1262"/>
            </a:xfrm>
            <a:prstGeom prst="rect">
              <a:avLst/>
            </a:prstGeom>
            <a:solidFill>
              <a:srgbClr val="00CC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fontAlgn="base">
                <a:spcBef>
                  <a:spcPct val="0"/>
                </a:spcBef>
                <a:spcAft>
                  <a:spcPct val="0"/>
                </a:spcAft>
              </a:pPr>
              <a:endParaRPr lang="en-US">
                <a:solidFill>
                  <a:srgbClr val="FFFFFF"/>
                </a:solidFill>
                <a:latin typeface="Arial" charset="0"/>
              </a:endParaRPr>
            </a:p>
          </p:txBody>
        </p:sp>
        <p:sp>
          <p:nvSpPr>
            <p:cNvPr id="115" name="Text Box 37"/>
            <p:cNvSpPr txBox="1">
              <a:spLocks noChangeArrowheads="1"/>
            </p:cNvSpPr>
            <p:nvPr/>
          </p:nvSpPr>
          <p:spPr bwMode="auto">
            <a:xfrm>
              <a:off x="514" y="637"/>
              <a:ext cx="1097" cy="446"/>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fontAlgn="base">
                <a:spcBef>
                  <a:spcPct val="50000"/>
                </a:spcBef>
                <a:spcAft>
                  <a:spcPct val="0"/>
                </a:spcAft>
                <a:defRPr/>
              </a:pPr>
              <a:r>
                <a:rPr lang="en-AU" sz="4000" dirty="0">
                  <a:solidFill>
                    <a:srgbClr val="E5FFFF"/>
                  </a:solidFill>
                  <a:effectLst>
                    <a:outerShdw blurRad="38100" dist="38100" dir="2700000" algn="tl">
                      <a:srgbClr val="000000"/>
                    </a:outerShdw>
                  </a:effectLst>
                  <a:latin typeface="Arial" charset="0"/>
                </a:rPr>
                <a:t>Seals</a:t>
              </a:r>
            </a:p>
          </p:txBody>
        </p:sp>
        <p:sp>
          <p:nvSpPr>
            <p:cNvPr id="116" name="Text Box 38"/>
            <p:cNvSpPr txBox="1">
              <a:spLocks noChangeArrowheads="1"/>
            </p:cNvSpPr>
            <p:nvPr/>
          </p:nvSpPr>
          <p:spPr bwMode="auto">
            <a:xfrm>
              <a:off x="123" y="946"/>
              <a:ext cx="1892" cy="485"/>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fontAlgn="base">
                <a:spcBef>
                  <a:spcPct val="50000"/>
                </a:spcBef>
                <a:spcAft>
                  <a:spcPct val="0"/>
                </a:spcAft>
              </a:pPr>
              <a:r>
                <a:rPr lang="en-AU" sz="4000" dirty="0">
                  <a:solidFill>
                    <a:srgbClr val="000000"/>
                  </a:solidFill>
                  <a:latin typeface="Arial" charset="0"/>
                </a:rPr>
                <a:t>1 2 3 4 5 6</a:t>
              </a:r>
              <a:r>
                <a:rPr lang="en-AU" sz="4400" dirty="0">
                  <a:solidFill>
                    <a:srgbClr val="FFFFFF"/>
                  </a:solidFill>
                  <a:latin typeface="Arial" charset="0"/>
                </a:rPr>
                <a:t> </a:t>
              </a:r>
            </a:p>
          </p:txBody>
        </p:sp>
        <p:sp>
          <p:nvSpPr>
            <p:cNvPr id="117" name="Text Box 39"/>
            <p:cNvSpPr txBox="1">
              <a:spLocks noChangeArrowheads="1"/>
            </p:cNvSpPr>
            <p:nvPr/>
          </p:nvSpPr>
          <p:spPr bwMode="auto">
            <a:xfrm>
              <a:off x="3003" y="472"/>
              <a:ext cx="365" cy="485"/>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fontAlgn="base">
                <a:spcBef>
                  <a:spcPct val="50000"/>
                </a:spcBef>
                <a:spcAft>
                  <a:spcPct val="0"/>
                </a:spcAft>
              </a:pPr>
              <a:r>
                <a:rPr lang="en-AU" sz="3600">
                  <a:solidFill>
                    <a:srgbClr val="000000"/>
                  </a:solidFill>
                  <a:latin typeface="Arial" charset="0"/>
                </a:rPr>
                <a:t>7 </a:t>
              </a:r>
              <a:r>
                <a:rPr lang="en-AU" sz="4400">
                  <a:solidFill>
                    <a:srgbClr val="FFFFFF"/>
                  </a:solidFill>
                  <a:latin typeface="Arial" charset="0"/>
                </a:rPr>
                <a:t> </a:t>
              </a:r>
            </a:p>
          </p:txBody>
        </p:sp>
      </p:grpSp>
      <p:grpSp>
        <p:nvGrpSpPr>
          <p:cNvPr id="8" name="Group 40"/>
          <p:cNvGrpSpPr>
            <a:grpSpLocks/>
          </p:cNvGrpSpPr>
          <p:nvPr/>
        </p:nvGrpSpPr>
        <p:grpSpPr bwMode="auto">
          <a:xfrm>
            <a:off x="201535" y="2846919"/>
            <a:ext cx="2525723" cy="769939"/>
            <a:chOff x="137" y="1409"/>
            <a:chExt cx="1582" cy="485"/>
          </a:xfrm>
          <a:scene3d>
            <a:camera prst="orthographicFront">
              <a:rot lat="0" lon="0" rev="0"/>
            </a:camera>
            <a:lightRig rig="contrasting" dir="t">
              <a:rot lat="0" lon="0" rev="1500000"/>
            </a:lightRig>
          </a:scene3d>
        </p:grpSpPr>
        <p:sp>
          <p:nvSpPr>
            <p:cNvPr id="119" name="Rectangle 41"/>
            <p:cNvSpPr>
              <a:spLocks noChangeArrowheads="1"/>
            </p:cNvSpPr>
            <p:nvPr/>
          </p:nvSpPr>
          <p:spPr bwMode="auto">
            <a:xfrm>
              <a:off x="137" y="1423"/>
              <a:ext cx="1581" cy="466"/>
            </a:xfrm>
            <a:prstGeom prst="rect">
              <a:avLst/>
            </a:prstGeom>
            <a:solidFill>
              <a:srgbClr val="00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fontAlgn="base">
                <a:spcBef>
                  <a:spcPct val="0"/>
                </a:spcBef>
                <a:spcAft>
                  <a:spcPct val="0"/>
                </a:spcAft>
              </a:pPr>
              <a:endParaRPr lang="en-US">
                <a:solidFill>
                  <a:srgbClr val="FFFFFF"/>
                </a:solidFill>
                <a:latin typeface="Arial" charset="0"/>
              </a:endParaRPr>
            </a:p>
          </p:txBody>
        </p:sp>
        <p:sp>
          <p:nvSpPr>
            <p:cNvPr id="120" name="Text Box 42"/>
            <p:cNvSpPr txBox="1">
              <a:spLocks noChangeArrowheads="1"/>
            </p:cNvSpPr>
            <p:nvPr/>
          </p:nvSpPr>
          <p:spPr bwMode="auto">
            <a:xfrm>
              <a:off x="201" y="1409"/>
              <a:ext cx="1518" cy="485"/>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algn="ctr" fontAlgn="base">
                <a:spcBef>
                  <a:spcPct val="50000"/>
                </a:spcBef>
                <a:spcAft>
                  <a:spcPct val="0"/>
                </a:spcAft>
              </a:pPr>
              <a:r>
                <a:rPr lang="en-AU" sz="2200" dirty="0">
                  <a:solidFill>
                    <a:srgbClr val="FFFFFF"/>
                  </a:solidFill>
                  <a:latin typeface="Arial" charset="0"/>
                </a:rPr>
                <a:t>Judgement -  Pagan Rome</a:t>
              </a:r>
            </a:p>
          </p:txBody>
        </p:sp>
      </p:grpSp>
      <p:sp>
        <p:nvSpPr>
          <p:cNvPr id="121" name="Text Box 43"/>
          <p:cNvSpPr txBox="1">
            <a:spLocks noChangeArrowheads="1"/>
          </p:cNvSpPr>
          <p:nvPr/>
        </p:nvSpPr>
        <p:spPr bwMode="auto">
          <a:xfrm>
            <a:off x="1011248" y="3704113"/>
            <a:ext cx="1017587" cy="400110"/>
          </a:xfrm>
          <a:prstGeom prst="rect">
            <a:avLst/>
          </a:prstGeom>
          <a:noFill/>
          <a:ln w="9525">
            <a:noFill/>
            <a:miter lim="800000"/>
            <a:headEnd/>
            <a:tailEnd/>
          </a:ln>
          <a:effectLst/>
        </p:spPr>
        <p:txBody>
          <a:bodyPr>
            <a:spAutoFit/>
          </a:bodyPr>
          <a:lstStyle/>
          <a:p>
            <a:pPr fontAlgn="base">
              <a:spcBef>
                <a:spcPct val="50000"/>
              </a:spcBef>
              <a:spcAft>
                <a:spcPct val="0"/>
              </a:spcAft>
              <a:defRPr/>
            </a:pPr>
            <a:r>
              <a:rPr lang="en-AU" sz="2000" b="1" dirty="0">
                <a:solidFill>
                  <a:srgbClr val="FF9900"/>
                </a:solidFill>
                <a:effectLst>
                  <a:outerShdw blurRad="38100" dist="38100" dir="2700000" algn="tl">
                    <a:srgbClr val="000000">
                      <a:alpha val="43137"/>
                    </a:srgbClr>
                  </a:outerShdw>
                </a:effectLst>
                <a:latin typeface="Arial" charset="0"/>
              </a:rPr>
              <a:t>Rev.6</a:t>
            </a:r>
          </a:p>
        </p:txBody>
      </p:sp>
      <p:sp>
        <p:nvSpPr>
          <p:cNvPr id="122" name="Text Box 49"/>
          <p:cNvSpPr txBox="1">
            <a:spLocks noChangeArrowheads="1"/>
          </p:cNvSpPr>
          <p:nvPr/>
        </p:nvSpPr>
        <p:spPr bwMode="auto">
          <a:xfrm>
            <a:off x="3505208" y="4094629"/>
            <a:ext cx="1582739" cy="400110"/>
          </a:xfrm>
          <a:prstGeom prst="rect">
            <a:avLst/>
          </a:prstGeom>
          <a:noFill/>
          <a:ln w="9525">
            <a:noFill/>
            <a:miter lim="800000"/>
            <a:headEnd/>
            <a:tailEnd/>
          </a:ln>
          <a:effectLst/>
        </p:spPr>
        <p:txBody>
          <a:bodyPr>
            <a:spAutoFit/>
          </a:bodyPr>
          <a:lstStyle/>
          <a:p>
            <a:pPr fontAlgn="base">
              <a:spcBef>
                <a:spcPct val="50000"/>
              </a:spcBef>
              <a:spcAft>
                <a:spcPct val="0"/>
              </a:spcAft>
              <a:defRPr/>
            </a:pPr>
            <a:r>
              <a:rPr lang="en-AU" sz="2000" b="1" dirty="0">
                <a:solidFill>
                  <a:srgbClr val="FF9900"/>
                </a:solidFill>
                <a:effectLst>
                  <a:outerShdw blurRad="38100" dist="38100" dir="2700000" algn="tl">
                    <a:srgbClr val="000000"/>
                  </a:outerShdw>
                </a:effectLst>
                <a:latin typeface="Arial" charset="0"/>
              </a:rPr>
              <a:t>Rev.8 &amp; 9</a:t>
            </a:r>
          </a:p>
        </p:txBody>
      </p:sp>
      <p:sp>
        <p:nvSpPr>
          <p:cNvPr id="123" name="Text Box 55"/>
          <p:cNvSpPr txBox="1">
            <a:spLocks noChangeArrowheads="1"/>
          </p:cNvSpPr>
          <p:nvPr/>
        </p:nvSpPr>
        <p:spPr bwMode="auto">
          <a:xfrm>
            <a:off x="6326219" y="4532779"/>
            <a:ext cx="1133475" cy="400110"/>
          </a:xfrm>
          <a:prstGeom prst="rect">
            <a:avLst/>
          </a:prstGeom>
          <a:noFill/>
          <a:ln w="9525">
            <a:noFill/>
            <a:miter lim="800000"/>
            <a:headEnd/>
            <a:tailEnd/>
          </a:ln>
          <a:effectLst/>
        </p:spPr>
        <p:txBody>
          <a:bodyPr>
            <a:spAutoFit/>
          </a:bodyPr>
          <a:lstStyle/>
          <a:p>
            <a:pPr fontAlgn="base">
              <a:spcBef>
                <a:spcPct val="50000"/>
              </a:spcBef>
              <a:spcAft>
                <a:spcPct val="0"/>
              </a:spcAft>
              <a:defRPr/>
            </a:pPr>
            <a:r>
              <a:rPr lang="en-AU" sz="2000" b="1" dirty="0">
                <a:solidFill>
                  <a:srgbClr val="FF9900"/>
                </a:solidFill>
                <a:effectLst>
                  <a:outerShdw blurRad="38100" dist="38100" dir="2700000" algn="tl">
                    <a:srgbClr val="000000"/>
                  </a:outerShdw>
                </a:effectLst>
                <a:latin typeface="Arial" charset="0"/>
              </a:rPr>
              <a:t>Rev.16</a:t>
            </a:r>
          </a:p>
        </p:txBody>
      </p:sp>
      <p:grpSp>
        <p:nvGrpSpPr>
          <p:cNvPr id="9" name="Group 69"/>
          <p:cNvGrpSpPr>
            <a:grpSpLocks/>
          </p:cNvGrpSpPr>
          <p:nvPr/>
        </p:nvGrpSpPr>
        <p:grpSpPr bwMode="auto">
          <a:xfrm>
            <a:off x="3001974" y="3254853"/>
            <a:ext cx="2554287" cy="804864"/>
            <a:chOff x="1874" y="1666"/>
            <a:chExt cx="1609" cy="507"/>
          </a:xfrm>
          <a:scene3d>
            <a:camera prst="orthographicFront">
              <a:rot lat="0" lon="0" rev="0"/>
            </a:camera>
            <a:lightRig rig="contrasting" dir="t">
              <a:rot lat="0" lon="0" rev="1500000"/>
            </a:lightRig>
          </a:scene3d>
        </p:grpSpPr>
        <p:sp>
          <p:nvSpPr>
            <p:cNvPr id="125" name="Rectangle 70"/>
            <p:cNvSpPr>
              <a:spLocks noChangeArrowheads="1"/>
            </p:cNvSpPr>
            <p:nvPr/>
          </p:nvSpPr>
          <p:spPr bwMode="auto">
            <a:xfrm>
              <a:off x="1874" y="1707"/>
              <a:ext cx="1609" cy="466"/>
            </a:xfrm>
            <a:prstGeom prst="rect">
              <a:avLst/>
            </a:prstGeom>
            <a:solidFill>
              <a:srgbClr val="00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fontAlgn="base">
                <a:spcBef>
                  <a:spcPct val="0"/>
                </a:spcBef>
                <a:spcAft>
                  <a:spcPct val="0"/>
                </a:spcAft>
              </a:pPr>
              <a:endParaRPr lang="en-US">
                <a:solidFill>
                  <a:srgbClr val="FFFFFF"/>
                </a:solidFill>
                <a:latin typeface="Arial" charset="0"/>
              </a:endParaRPr>
            </a:p>
          </p:txBody>
        </p:sp>
        <p:sp>
          <p:nvSpPr>
            <p:cNvPr id="126" name="Text Box 71"/>
            <p:cNvSpPr txBox="1">
              <a:spLocks noChangeArrowheads="1"/>
            </p:cNvSpPr>
            <p:nvPr/>
          </p:nvSpPr>
          <p:spPr bwMode="auto">
            <a:xfrm>
              <a:off x="1946" y="1666"/>
              <a:ext cx="1518" cy="485"/>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algn="ctr" fontAlgn="base">
                <a:spcBef>
                  <a:spcPct val="50000"/>
                </a:spcBef>
                <a:spcAft>
                  <a:spcPct val="0"/>
                </a:spcAft>
              </a:pPr>
              <a:r>
                <a:rPr lang="en-AU" sz="2200" dirty="0">
                  <a:solidFill>
                    <a:srgbClr val="FFFFFF"/>
                  </a:solidFill>
                  <a:latin typeface="Arial" charset="0"/>
                </a:rPr>
                <a:t>Judgement -  Christian Rome</a:t>
              </a:r>
            </a:p>
          </p:txBody>
        </p:sp>
      </p:grpSp>
      <p:grpSp>
        <p:nvGrpSpPr>
          <p:cNvPr id="10" name="Group 44"/>
          <p:cNvGrpSpPr>
            <a:grpSpLocks/>
          </p:cNvGrpSpPr>
          <p:nvPr/>
        </p:nvGrpSpPr>
        <p:grpSpPr bwMode="auto">
          <a:xfrm>
            <a:off x="203200" y="3643771"/>
            <a:ext cx="2540000" cy="1182688"/>
            <a:chOff x="128" y="2226"/>
            <a:chExt cx="1600" cy="745"/>
          </a:xfrm>
        </p:grpSpPr>
        <p:sp>
          <p:nvSpPr>
            <p:cNvPr id="131" name="Line 45"/>
            <p:cNvSpPr>
              <a:spLocks noChangeShapeType="1"/>
            </p:cNvSpPr>
            <p:nvPr/>
          </p:nvSpPr>
          <p:spPr bwMode="auto">
            <a:xfrm>
              <a:off x="1728" y="2226"/>
              <a:ext cx="0" cy="612"/>
            </a:xfrm>
            <a:prstGeom prst="line">
              <a:avLst/>
            </a:prstGeom>
            <a:noFill/>
            <a:ln w="19050">
              <a:solidFill>
                <a:srgbClr val="808080">
                  <a:lumMod val="50000"/>
                </a:srgbClr>
              </a:solidFill>
              <a:round/>
              <a:headEnd/>
              <a:tailEnd/>
            </a:ln>
          </p:spPr>
          <p:txBody>
            <a:bodyPr/>
            <a:lstStyle/>
            <a:p>
              <a:pPr fontAlgn="base">
                <a:spcBef>
                  <a:spcPct val="0"/>
                </a:spcBef>
                <a:spcAft>
                  <a:spcPct val="0"/>
                </a:spcAft>
                <a:defRPr/>
              </a:pPr>
              <a:endParaRPr lang="en-AU" kern="0">
                <a:ln>
                  <a:solidFill>
                    <a:sysClr val="windowText" lastClr="000000"/>
                  </a:solidFill>
                </a:ln>
                <a:solidFill>
                  <a:srgbClr val="FFFFFF"/>
                </a:solidFill>
                <a:latin typeface="Arial" charset="0"/>
              </a:endParaRPr>
            </a:p>
          </p:txBody>
        </p:sp>
        <p:sp>
          <p:nvSpPr>
            <p:cNvPr id="132" name="Line 46"/>
            <p:cNvSpPr>
              <a:spLocks noChangeShapeType="1"/>
            </p:cNvSpPr>
            <p:nvPr/>
          </p:nvSpPr>
          <p:spPr bwMode="auto">
            <a:xfrm>
              <a:off x="137" y="2236"/>
              <a:ext cx="0" cy="576"/>
            </a:xfrm>
            <a:prstGeom prst="line">
              <a:avLst/>
            </a:prstGeom>
            <a:noFill/>
            <a:ln w="19050">
              <a:solidFill>
                <a:srgbClr val="808080">
                  <a:lumMod val="50000"/>
                </a:srgbClr>
              </a:solidFill>
              <a:round/>
              <a:headEnd/>
              <a:tailEnd/>
            </a:ln>
          </p:spPr>
          <p:txBody>
            <a:bodyPr/>
            <a:lstStyle/>
            <a:p>
              <a:pPr fontAlgn="base">
                <a:spcBef>
                  <a:spcPct val="0"/>
                </a:spcBef>
                <a:spcAft>
                  <a:spcPct val="0"/>
                </a:spcAft>
                <a:defRPr/>
              </a:pPr>
              <a:endParaRPr lang="en-AU" kern="0">
                <a:solidFill>
                  <a:srgbClr val="FFFFFF"/>
                </a:solidFill>
                <a:latin typeface="Arial" charset="0"/>
              </a:endParaRPr>
            </a:p>
          </p:txBody>
        </p:sp>
        <p:sp>
          <p:nvSpPr>
            <p:cNvPr id="133" name="Line 47"/>
            <p:cNvSpPr>
              <a:spLocks noChangeShapeType="1"/>
            </p:cNvSpPr>
            <p:nvPr/>
          </p:nvSpPr>
          <p:spPr bwMode="auto">
            <a:xfrm>
              <a:off x="128" y="2717"/>
              <a:ext cx="1600" cy="0"/>
            </a:xfrm>
            <a:prstGeom prst="line">
              <a:avLst/>
            </a:prstGeom>
            <a:noFill/>
            <a:ln w="19050">
              <a:solidFill>
                <a:srgbClr val="808080">
                  <a:lumMod val="50000"/>
                </a:srgbClr>
              </a:solidFill>
              <a:round/>
              <a:headEnd type="triangle" w="med" len="med"/>
              <a:tailEnd type="triangle" w="med" len="med"/>
            </a:ln>
          </p:spPr>
          <p:txBody>
            <a:bodyPr/>
            <a:lstStyle/>
            <a:p>
              <a:pPr fontAlgn="base">
                <a:spcBef>
                  <a:spcPct val="0"/>
                </a:spcBef>
                <a:spcAft>
                  <a:spcPct val="0"/>
                </a:spcAft>
                <a:defRPr/>
              </a:pPr>
              <a:endParaRPr lang="en-AU" kern="0">
                <a:solidFill>
                  <a:srgbClr val="FFFFFF"/>
                </a:solidFill>
                <a:latin typeface="Arial" charset="0"/>
              </a:endParaRPr>
            </a:p>
          </p:txBody>
        </p:sp>
        <p:sp>
          <p:nvSpPr>
            <p:cNvPr id="134" name="Text Box 48"/>
            <p:cNvSpPr txBox="1">
              <a:spLocks noChangeArrowheads="1"/>
            </p:cNvSpPr>
            <p:nvPr/>
          </p:nvSpPr>
          <p:spPr bwMode="auto">
            <a:xfrm>
              <a:off x="292" y="2738"/>
              <a:ext cx="1326" cy="233"/>
            </a:xfrm>
            <a:prstGeom prst="rect">
              <a:avLst/>
            </a:prstGeom>
            <a:noFill/>
            <a:ln w="9525">
              <a:noFill/>
              <a:miter lim="800000"/>
              <a:headEnd/>
              <a:tailEnd/>
            </a:ln>
            <a:effectLst/>
          </p:spPr>
          <p:txBody>
            <a:bodyPr>
              <a:spAutoFit/>
            </a:bodyPr>
            <a:lstStyle/>
            <a:p>
              <a:pPr fontAlgn="base">
                <a:spcBef>
                  <a:spcPct val="50000"/>
                </a:spcBef>
                <a:spcAft>
                  <a:spcPct val="0"/>
                </a:spcAft>
                <a:defRPr/>
              </a:pPr>
              <a:r>
                <a:rPr lang="en-AU" b="1" kern="0">
                  <a:solidFill>
                    <a:srgbClr val="FFFF00"/>
                  </a:solidFill>
                  <a:effectLst>
                    <a:outerShdw blurRad="38100" dist="38100" dir="2700000" algn="tl">
                      <a:srgbClr val="000000"/>
                    </a:outerShdw>
                  </a:effectLst>
                  <a:latin typeface="Arial" charset="0"/>
                </a:rPr>
                <a:t>AD 96 – AD 324</a:t>
              </a:r>
            </a:p>
          </p:txBody>
        </p:sp>
      </p:grpSp>
      <p:grpSp>
        <p:nvGrpSpPr>
          <p:cNvPr id="11" name="Group 50"/>
          <p:cNvGrpSpPr>
            <a:grpSpLocks/>
          </p:cNvGrpSpPr>
          <p:nvPr/>
        </p:nvGrpSpPr>
        <p:grpSpPr bwMode="auto">
          <a:xfrm>
            <a:off x="3005146" y="4094623"/>
            <a:ext cx="2659063" cy="1182688"/>
            <a:chOff x="1893" y="2195"/>
            <a:chExt cx="1675" cy="745"/>
          </a:xfrm>
        </p:grpSpPr>
        <p:sp>
          <p:nvSpPr>
            <p:cNvPr id="136" name="Line 51"/>
            <p:cNvSpPr>
              <a:spLocks noChangeShapeType="1"/>
            </p:cNvSpPr>
            <p:nvPr/>
          </p:nvSpPr>
          <p:spPr bwMode="auto">
            <a:xfrm>
              <a:off x="3502" y="2195"/>
              <a:ext cx="0" cy="612"/>
            </a:xfrm>
            <a:prstGeom prst="line">
              <a:avLst/>
            </a:prstGeom>
            <a:noFill/>
            <a:ln w="19050">
              <a:solidFill>
                <a:srgbClr val="808080">
                  <a:lumMod val="50000"/>
                </a:srgbClr>
              </a:solidFill>
              <a:round/>
              <a:headEnd/>
              <a:tailEnd/>
            </a:ln>
          </p:spPr>
          <p:txBody>
            <a:bodyPr/>
            <a:lstStyle/>
            <a:p>
              <a:pPr fontAlgn="base">
                <a:spcBef>
                  <a:spcPct val="0"/>
                </a:spcBef>
                <a:spcAft>
                  <a:spcPct val="0"/>
                </a:spcAft>
                <a:defRPr/>
              </a:pPr>
              <a:endParaRPr lang="en-AU" kern="0">
                <a:solidFill>
                  <a:srgbClr val="FFFFFF"/>
                </a:solidFill>
                <a:latin typeface="Arial" charset="0"/>
              </a:endParaRPr>
            </a:p>
          </p:txBody>
        </p:sp>
        <p:sp>
          <p:nvSpPr>
            <p:cNvPr id="137" name="Line 52"/>
            <p:cNvSpPr>
              <a:spLocks noChangeShapeType="1"/>
            </p:cNvSpPr>
            <p:nvPr/>
          </p:nvSpPr>
          <p:spPr bwMode="auto">
            <a:xfrm>
              <a:off x="1893" y="2205"/>
              <a:ext cx="0" cy="576"/>
            </a:xfrm>
            <a:prstGeom prst="line">
              <a:avLst/>
            </a:prstGeom>
            <a:noFill/>
            <a:ln w="19050">
              <a:solidFill>
                <a:srgbClr val="808080">
                  <a:lumMod val="50000"/>
                </a:srgbClr>
              </a:solidFill>
              <a:round/>
              <a:headEnd/>
              <a:tailEnd/>
            </a:ln>
          </p:spPr>
          <p:txBody>
            <a:bodyPr/>
            <a:lstStyle/>
            <a:p>
              <a:pPr fontAlgn="base">
                <a:spcBef>
                  <a:spcPct val="0"/>
                </a:spcBef>
                <a:spcAft>
                  <a:spcPct val="0"/>
                </a:spcAft>
                <a:defRPr/>
              </a:pPr>
              <a:endParaRPr lang="en-AU" kern="0">
                <a:solidFill>
                  <a:srgbClr val="FFFFFF"/>
                </a:solidFill>
                <a:latin typeface="Arial" charset="0"/>
              </a:endParaRPr>
            </a:p>
          </p:txBody>
        </p:sp>
        <p:sp>
          <p:nvSpPr>
            <p:cNvPr id="138" name="Line 53"/>
            <p:cNvSpPr>
              <a:spLocks noChangeShapeType="1"/>
            </p:cNvSpPr>
            <p:nvPr/>
          </p:nvSpPr>
          <p:spPr bwMode="auto">
            <a:xfrm>
              <a:off x="1893" y="2686"/>
              <a:ext cx="1600" cy="0"/>
            </a:xfrm>
            <a:prstGeom prst="line">
              <a:avLst/>
            </a:prstGeom>
            <a:noFill/>
            <a:ln w="19050">
              <a:solidFill>
                <a:srgbClr val="808080">
                  <a:lumMod val="50000"/>
                </a:srgbClr>
              </a:solidFill>
              <a:round/>
              <a:headEnd type="triangle" w="med" len="med"/>
              <a:tailEnd type="triangle" w="med" len="med"/>
            </a:ln>
          </p:spPr>
          <p:txBody>
            <a:bodyPr/>
            <a:lstStyle/>
            <a:p>
              <a:pPr fontAlgn="base">
                <a:spcBef>
                  <a:spcPct val="0"/>
                </a:spcBef>
                <a:spcAft>
                  <a:spcPct val="0"/>
                </a:spcAft>
                <a:defRPr/>
              </a:pPr>
              <a:endParaRPr lang="en-AU" kern="0">
                <a:solidFill>
                  <a:srgbClr val="FFFFFF"/>
                </a:solidFill>
                <a:latin typeface="Arial" charset="0"/>
              </a:endParaRPr>
            </a:p>
          </p:txBody>
        </p:sp>
        <p:sp>
          <p:nvSpPr>
            <p:cNvPr id="139" name="Text Box 54"/>
            <p:cNvSpPr txBox="1">
              <a:spLocks noChangeArrowheads="1"/>
            </p:cNvSpPr>
            <p:nvPr/>
          </p:nvSpPr>
          <p:spPr bwMode="auto">
            <a:xfrm>
              <a:off x="1995" y="2707"/>
              <a:ext cx="1573" cy="233"/>
            </a:xfrm>
            <a:prstGeom prst="rect">
              <a:avLst/>
            </a:prstGeom>
            <a:noFill/>
            <a:ln w="9525">
              <a:noFill/>
              <a:miter lim="800000"/>
              <a:headEnd/>
              <a:tailEnd/>
            </a:ln>
            <a:effectLst/>
          </p:spPr>
          <p:txBody>
            <a:bodyPr>
              <a:spAutoFit/>
            </a:bodyPr>
            <a:lstStyle/>
            <a:p>
              <a:pPr fontAlgn="base">
                <a:spcBef>
                  <a:spcPct val="50000"/>
                </a:spcBef>
                <a:spcAft>
                  <a:spcPct val="0"/>
                </a:spcAft>
                <a:defRPr/>
              </a:pPr>
              <a:r>
                <a:rPr lang="en-AU" b="1" kern="0" dirty="0">
                  <a:solidFill>
                    <a:srgbClr val="FFFF00"/>
                  </a:solidFill>
                  <a:effectLst>
                    <a:outerShdw blurRad="38100" dist="38100" dir="2700000" algn="tl">
                      <a:srgbClr val="000000"/>
                    </a:outerShdw>
                  </a:effectLst>
                  <a:latin typeface="Arial" charset="0"/>
                </a:rPr>
                <a:t>AD 395 – AD 1685</a:t>
              </a:r>
            </a:p>
          </p:txBody>
        </p:sp>
      </p:grpSp>
      <p:grpSp>
        <p:nvGrpSpPr>
          <p:cNvPr id="12" name="Group 56"/>
          <p:cNvGrpSpPr>
            <a:grpSpLocks/>
          </p:cNvGrpSpPr>
          <p:nvPr/>
        </p:nvGrpSpPr>
        <p:grpSpPr bwMode="auto">
          <a:xfrm>
            <a:off x="5715008" y="4515325"/>
            <a:ext cx="2497139" cy="1225550"/>
            <a:chOff x="3600" y="2460"/>
            <a:chExt cx="1573" cy="772"/>
          </a:xfrm>
        </p:grpSpPr>
        <p:grpSp>
          <p:nvGrpSpPr>
            <p:cNvPr id="13" name="Group 57"/>
            <p:cNvGrpSpPr>
              <a:grpSpLocks/>
            </p:cNvGrpSpPr>
            <p:nvPr/>
          </p:nvGrpSpPr>
          <p:grpSpPr bwMode="auto">
            <a:xfrm>
              <a:off x="3621" y="2460"/>
              <a:ext cx="1384" cy="612"/>
              <a:chOff x="3621" y="2460"/>
              <a:chExt cx="1384" cy="612"/>
            </a:xfrm>
          </p:grpSpPr>
          <p:sp>
            <p:nvSpPr>
              <p:cNvPr id="143" name="Line 58"/>
              <p:cNvSpPr>
                <a:spLocks noChangeShapeType="1"/>
              </p:cNvSpPr>
              <p:nvPr/>
            </p:nvSpPr>
            <p:spPr bwMode="auto">
              <a:xfrm>
                <a:off x="5005" y="2460"/>
                <a:ext cx="0" cy="612"/>
              </a:xfrm>
              <a:prstGeom prst="line">
                <a:avLst/>
              </a:prstGeom>
              <a:noFill/>
              <a:ln w="19050">
                <a:solidFill>
                  <a:srgbClr val="808080">
                    <a:lumMod val="50000"/>
                  </a:srgbClr>
                </a:solidFill>
                <a:round/>
                <a:headEnd/>
                <a:tailEnd/>
              </a:ln>
            </p:spPr>
            <p:txBody>
              <a:bodyPr/>
              <a:lstStyle/>
              <a:p>
                <a:pPr fontAlgn="base">
                  <a:spcBef>
                    <a:spcPct val="0"/>
                  </a:spcBef>
                  <a:spcAft>
                    <a:spcPct val="0"/>
                  </a:spcAft>
                  <a:defRPr/>
                </a:pPr>
                <a:endParaRPr lang="en-AU" kern="0">
                  <a:solidFill>
                    <a:srgbClr val="FFFFFF"/>
                  </a:solidFill>
                  <a:latin typeface="Arial" charset="0"/>
                </a:endParaRPr>
              </a:p>
            </p:txBody>
          </p:sp>
          <p:sp>
            <p:nvSpPr>
              <p:cNvPr id="144" name="Line 59"/>
              <p:cNvSpPr>
                <a:spLocks noChangeShapeType="1"/>
              </p:cNvSpPr>
              <p:nvPr/>
            </p:nvSpPr>
            <p:spPr bwMode="auto">
              <a:xfrm>
                <a:off x="3621" y="2470"/>
                <a:ext cx="0" cy="576"/>
              </a:xfrm>
              <a:prstGeom prst="line">
                <a:avLst/>
              </a:prstGeom>
              <a:noFill/>
              <a:ln w="19050">
                <a:solidFill>
                  <a:srgbClr val="808080">
                    <a:lumMod val="50000"/>
                  </a:srgbClr>
                </a:solidFill>
                <a:round/>
                <a:headEnd/>
                <a:tailEnd/>
              </a:ln>
            </p:spPr>
            <p:txBody>
              <a:bodyPr/>
              <a:lstStyle/>
              <a:p>
                <a:pPr fontAlgn="base">
                  <a:spcBef>
                    <a:spcPct val="0"/>
                  </a:spcBef>
                  <a:spcAft>
                    <a:spcPct val="0"/>
                  </a:spcAft>
                  <a:defRPr/>
                </a:pPr>
                <a:endParaRPr lang="en-AU" kern="0">
                  <a:solidFill>
                    <a:srgbClr val="FFFFFF"/>
                  </a:solidFill>
                  <a:latin typeface="Arial" charset="0"/>
                </a:endParaRPr>
              </a:p>
            </p:txBody>
          </p:sp>
          <p:sp>
            <p:nvSpPr>
              <p:cNvPr id="145" name="Line 60"/>
              <p:cNvSpPr>
                <a:spLocks noChangeShapeType="1"/>
              </p:cNvSpPr>
              <p:nvPr/>
            </p:nvSpPr>
            <p:spPr bwMode="auto">
              <a:xfrm>
                <a:off x="3621" y="2951"/>
                <a:ext cx="1344" cy="0"/>
              </a:xfrm>
              <a:prstGeom prst="line">
                <a:avLst/>
              </a:prstGeom>
              <a:noFill/>
              <a:ln w="19050">
                <a:solidFill>
                  <a:srgbClr val="808080">
                    <a:lumMod val="50000"/>
                  </a:srgbClr>
                </a:solidFill>
                <a:round/>
                <a:headEnd type="triangle" w="med" len="med"/>
                <a:tailEnd type="triangle" w="med" len="med"/>
              </a:ln>
            </p:spPr>
            <p:txBody>
              <a:bodyPr/>
              <a:lstStyle/>
              <a:p>
                <a:pPr fontAlgn="base">
                  <a:spcBef>
                    <a:spcPct val="0"/>
                  </a:spcBef>
                  <a:spcAft>
                    <a:spcPct val="0"/>
                  </a:spcAft>
                  <a:defRPr/>
                </a:pPr>
                <a:endParaRPr lang="en-AU" kern="0">
                  <a:solidFill>
                    <a:srgbClr val="FFFFFF"/>
                  </a:solidFill>
                  <a:latin typeface="Arial" charset="0"/>
                </a:endParaRPr>
              </a:p>
            </p:txBody>
          </p:sp>
        </p:grpSp>
        <p:sp>
          <p:nvSpPr>
            <p:cNvPr id="142" name="Text Box 61"/>
            <p:cNvSpPr txBox="1">
              <a:spLocks noChangeArrowheads="1"/>
            </p:cNvSpPr>
            <p:nvPr/>
          </p:nvSpPr>
          <p:spPr bwMode="auto">
            <a:xfrm>
              <a:off x="3600" y="2999"/>
              <a:ext cx="1573" cy="233"/>
            </a:xfrm>
            <a:prstGeom prst="rect">
              <a:avLst/>
            </a:prstGeom>
            <a:noFill/>
            <a:ln w="9525">
              <a:noFill/>
              <a:miter lim="800000"/>
              <a:headEnd/>
              <a:tailEnd/>
            </a:ln>
            <a:effectLst/>
          </p:spPr>
          <p:txBody>
            <a:bodyPr>
              <a:spAutoFit/>
            </a:bodyPr>
            <a:lstStyle/>
            <a:p>
              <a:pPr fontAlgn="base">
                <a:spcBef>
                  <a:spcPct val="50000"/>
                </a:spcBef>
                <a:spcAft>
                  <a:spcPct val="0"/>
                </a:spcAft>
                <a:defRPr/>
              </a:pPr>
              <a:r>
                <a:rPr lang="en-AU" b="1" kern="0" dirty="0">
                  <a:solidFill>
                    <a:srgbClr val="FFFF00"/>
                  </a:solidFill>
                  <a:effectLst>
                    <a:outerShdw blurRad="38100" dist="38100" dir="2700000" algn="tl">
                      <a:srgbClr val="000000"/>
                    </a:outerShdw>
                  </a:effectLst>
                  <a:latin typeface="Arial" charset="0"/>
                </a:rPr>
                <a:t>AD 1789 – AD 1820</a:t>
              </a:r>
            </a:p>
          </p:txBody>
        </p:sp>
      </p:grpSp>
      <p:sp>
        <p:nvSpPr>
          <p:cNvPr id="69" name="Rectangle 68"/>
          <p:cNvSpPr/>
          <p:nvPr/>
        </p:nvSpPr>
        <p:spPr bwMode="auto">
          <a:xfrm>
            <a:off x="0" y="0"/>
            <a:ext cx="9144000" cy="6858000"/>
          </a:xfrm>
          <a:prstGeom prst="rect">
            <a:avLst/>
          </a:prstGeom>
          <a:noFill/>
          <a:ln w="762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AU" i="1">
              <a:solidFill>
                <a:srgbClr val="FFFFFF"/>
              </a:solidFill>
              <a:latin typeface="Arial" charset="0"/>
            </a:endParaRPr>
          </a:p>
        </p:txBody>
      </p:sp>
      <p:sp>
        <p:nvSpPr>
          <p:cNvPr id="72" name="Text Box 5"/>
          <p:cNvSpPr txBox="1">
            <a:spLocks noChangeArrowheads="1"/>
          </p:cNvSpPr>
          <p:nvPr/>
        </p:nvSpPr>
        <p:spPr bwMode="auto">
          <a:xfrm>
            <a:off x="181681" y="189118"/>
            <a:ext cx="8636000" cy="1077218"/>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algn="ctr">
              <a:spcBef>
                <a:spcPct val="50000"/>
              </a:spcBef>
            </a:pPr>
            <a:r>
              <a:rPr lang="en-US" sz="3200" i="1" kern="0" dirty="0">
                <a:solidFill>
                  <a:srgbClr val="FFFFFF"/>
                </a:solidFill>
                <a:effectLst>
                  <a:outerShdw blurRad="38100" dist="38100" dir="2700000" algn="tl">
                    <a:srgbClr val="000000">
                      <a:alpha val="43137"/>
                    </a:srgbClr>
                  </a:outerShdw>
                </a:effectLst>
                <a:latin typeface="Arial" charset="0"/>
              </a:rPr>
              <a:t>‘</a:t>
            </a:r>
            <a:r>
              <a:rPr lang="en-US" sz="3200" b="1" i="1" kern="0" dirty="0">
                <a:solidFill>
                  <a:srgbClr val="FFFFFF"/>
                </a:solidFill>
                <a:effectLst>
                  <a:outerShdw blurRad="38100" dist="38100" dir="2700000" algn="tl">
                    <a:srgbClr val="000000">
                      <a:alpha val="43137"/>
                    </a:srgbClr>
                  </a:outerShdw>
                </a:effectLst>
                <a:latin typeface="Arial" charset="0"/>
              </a:rPr>
              <a:t>And the seven </a:t>
            </a:r>
            <a:r>
              <a:rPr lang="en-US" sz="3200" b="1" i="1" kern="0" dirty="0" smtClean="0">
                <a:solidFill>
                  <a:srgbClr val="FFFFFF"/>
                </a:solidFill>
                <a:effectLst>
                  <a:outerShdw blurRad="38100" dist="38100" dir="2700000" algn="tl">
                    <a:srgbClr val="000000">
                      <a:alpha val="43137"/>
                    </a:srgbClr>
                  </a:outerShdw>
                </a:effectLst>
                <a:latin typeface="Arial" charset="0"/>
              </a:rPr>
              <a:t>angels which had the seven trumpets </a:t>
            </a:r>
            <a:r>
              <a:rPr lang="en-US" sz="3200" b="1" i="1" kern="0" dirty="0">
                <a:solidFill>
                  <a:srgbClr val="FFFFFF"/>
                </a:solidFill>
                <a:effectLst>
                  <a:outerShdw blurRad="38100" dist="38100" dir="2700000" algn="tl">
                    <a:srgbClr val="000000">
                      <a:alpha val="43137"/>
                    </a:srgbClr>
                  </a:outerShdw>
                </a:effectLst>
                <a:latin typeface="Arial" charset="0"/>
              </a:rPr>
              <a:t>prepared themselves to sound.’</a:t>
            </a:r>
          </a:p>
        </p:txBody>
      </p:sp>
      <p:sp>
        <p:nvSpPr>
          <p:cNvPr id="67" name="Rectangle 65"/>
          <p:cNvSpPr>
            <a:spLocks noChangeArrowheads="1"/>
          </p:cNvSpPr>
          <p:nvPr/>
        </p:nvSpPr>
        <p:spPr bwMode="auto">
          <a:xfrm>
            <a:off x="2727434" y="1586737"/>
            <a:ext cx="261938" cy="4094163"/>
          </a:xfrm>
          <a:prstGeom prst="rect">
            <a:avLst/>
          </a:prstGeom>
          <a:gradFill rotWithShape="1">
            <a:gsLst>
              <a:gs pos="0">
                <a:schemeClr val="folHlink">
                  <a:gamma/>
                  <a:shade val="0"/>
                  <a:invGamma/>
                </a:schemeClr>
              </a:gs>
              <a:gs pos="50000">
                <a:schemeClr val="folHlink"/>
              </a:gs>
              <a:gs pos="100000">
                <a:schemeClr val="folHlink">
                  <a:gamma/>
                  <a:shade val="0"/>
                  <a:invGamma/>
                </a:schemeClr>
              </a:gs>
            </a:gsLst>
            <a:lin ang="0" scaled="1"/>
          </a:gra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fontAlgn="base">
              <a:spcBef>
                <a:spcPct val="0"/>
              </a:spcBef>
              <a:spcAft>
                <a:spcPct val="0"/>
              </a:spcAft>
              <a:defRPr/>
            </a:pPr>
            <a:endParaRPr lang="en-AU">
              <a:solidFill>
                <a:srgbClr val="FFFFFF"/>
              </a:solidFill>
              <a:latin typeface="Arial" charset="0"/>
            </a:endParaRPr>
          </a:p>
        </p:txBody>
      </p:sp>
      <p:sp>
        <p:nvSpPr>
          <p:cNvPr id="68" name="AutoShape 66"/>
          <p:cNvSpPr>
            <a:spLocks noChangeArrowheads="1"/>
          </p:cNvSpPr>
          <p:nvPr/>
        </p:nvSpPr>
        <p:spPr bwMode="auto">
          <a:xfrm>
            <a:off x="1944688" y="5576670"/>
            <a:ext cx="1857375" cy="377825"/>
          </a:xfrm>
          <a:prstGeom prst="leftRightArrow">
            <a:avLst>
              <a:gd name="adj1" fmla="val 50000"/>
              <a:gd name="adj2" fmla="val 98319"/>
            </a:avLst>
          </a:prstGeom>
          <a:gradFill flip="none" rotWithShape="1">
            <a:gsLst>
              <a:gs pos="0">
                <a:schemeClr val="folHlink">
                  <a:gamma/>
                  <a:shade val="0"/>
                  <a:invGamma/>
                </a:schemeClr>
              </a:gs>
              <a:gs pos="50000">
                <a:schemeClr val="folHlink"/>
              </a:gs>
              <a:gs pos="100000">
                <a:schemeClr val="folHlink">
                  <a:gamma/>
                  <a:shade val="0"/>
                  <a:invGamma/>
                </a:schemeClr>
              </a:gs>
            </a:gsLst>
            <a:lin ang="5400000" scaled="1"/>
            <a:tileRect/>
          </a:gra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fontAlgn="base">
              <a:spcBef>
                <a:spcPct val="0"/>
              </a:spcBef>
              <a:spcAft>
                <a:spcPct val="0"/>
              </a:spcAft>
              <a:defRPr/>
            </a:pPr>
            <a:endParaRPr lang="en-AU">
              <a:solidFill>
                <a:srgbClr val="FFFFFF"/>
              </a:solidFill>
              <a:latin typeface="Arial" charset="0"/>
            </a:endParaRPr>
          </a:p>
        </p:txBody>
      </p:sp>
      <p:sp>
        <p:nvSpPr>
          <p:cNvPr id="70" name="WordArt 67"/>
          <p:cNvSpPr>
            <a:spLocks noChangeArrowheads="1" noChangeShapeType="1" noTextEdit="1"/>
          </p:cNvSpPr>
          <p:nvPr/>
        </p:nvSpPr>
        <p:spPr bwMode="auto">
          <a:xfrm>
            <a:off x="1844570" y="6041371"/>
            <a:ext cx="2050284" cy="343663"/>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AU" kern="10" dirty="0">
                <a:ln w="9525">
                  <a:solidFill>
                    <a:srgbClr val="000000"/>
                  </a:solidFill>
                  <a:round/>
                  <a:headEnd/>
                  <a:tailEnd/>
                </a:ln>
                <a:solidFill>
                  <a:srgbClr val="FFFFFF"/>
                </a:solidFill>
                <a:latin typeface="Arial Black"/>
              </a:rPr>
              <a:t>Contrasting Link</a:t>
            </a:r>
          </a:p>
        </p:txBody>
      </p:sp>
      <p:sp>
        <p:nvSpPr>
          <p:cNvPr id="71" name="Flowchart: Multidocument 70"/>
          <p:cNvSpPr/>
          <p:nvPr/>
        </p:nvSpPr>
        <p:spPr>
          <a:xfrm>
            <a:off x="2627784" y="6381328"/>
            <a:ext cx="432048" cy="288032"/>
          </a:xfrm>
          <a:prstGeom prst="flowChartMultidocument">
            <a:avLst/>
          </a:prstGeom>
          <a:solidFill>
            <a:srgbClr val="FFFFFF">
              <a:lumMod val="85000"/>
            </a:srgbClr>
          </a:solidFill>
          <a:ln w="25400" cap="flat" cmpd="sng" algn="ctr">
            <a:solidFill>
              <a:srgbClr val="000000"/>
            </a:solidFill>
            <a:prstDash val="solid"/>
          </a:ln>
          <a:effectLst/>
        </p:spPr>
        <p:txBody>
          <a:bodyPr rtlCol="0" anchor="ctr"/>
          <a:lstStyle/>
          <a:p>
            <a:pPr algn="ctr">
              <a:defRPr/>
            </a:pPr>
            <a:endParaRPr lang="en-AU" kern="0" smtClean="0">
              <a:solidFill>
                <a:srgbClr val="FFFFFF"/>
              </a:solidFill>
              <a:latin typeface="Times New Roman"/>
            </a:endParaRPr>
          </a:p>
        </p:txBody>
      </p:sp>
    </p:spTree>
  </p:cSld>
  <p:clrMapOvr>
    <a:overrideClrMapping bg1="dk2" tx1="lt1" bg2="dk1"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67"/>
                                        </p:tgtEl>
                                        <p:attrNameLst>
                                          <p:attrName>style.visibility</p:attrName>
                                        </p:attrNameLst>
                                      </p:cBhvr>
                                      <p:to>
                                        <p:strVal val="visible"/>
                                      </p:to>
                                    </p:set>
                                    <p:animEffect transition="in" filter="wipe(up)">
                                      <p:cBhvr>
                                        <p:cTn id="7" dur="2000"/>
                                        <p:tgtEl>
                                          <p:spTgt spid="67"/>
                                        </p:tgtEl>
                                      </p:cBhvr>
                                    </p:animEffect>
                                  </p:childTnLst>
                                </p:cTn>
                              </p:par>
                            </p:childTnLst>
                          </p:cTn>
                        </p:par>
                        <p:par>
                          <p:cTn id="8" fill="hold">
                            <p:stCondLst>
                              <p:cond delay="2000"/>
                            </p:stCondLst>
                            <p:childTnLst>
                              <p:par>
                                <p:cTn id="9" presetID="55" presetClass="entr" presetSubtype="0" fill="hold" grpId="0" nodeType="afterEffect">
                                  <p:stCondLst>
                                    <p:cond delay="0"/>
                                  </p:stCondLst>
                                  <p:childTnLst>
                                    <p:set>
                                      <p:cBhvr>
                                        <p:cTn id="10" dur="1" fill="hold">
                                          <p:stCondLst>
                                            <p:cond delay="0"/>
                                          </p:stCondLst>
                                        </p:cTn>
                                        <p:tgtEl>
                                          <p:spTgt spid="68"/>
                                        </p:tgtEl>
                                        <p:attrNameLst>
                                          <p:attrName>style.visibility</p:attrName>
                                        </p:attrNameLst>
                                      </p:cBhvr>
                                      <p:to>
                                        <p:strVal val="visible"/>
                                      </p:to>
                                    </p:set>
                                    <p:anim calcmode="lin" valueType="num">
                                      <p:cBhvr>
                                        <p:cTn id="11" dur="1000" fill="hold"/>
                                        <p:tgtEl>
                                          <p:spTgt spid="68"/>
                                        </p:tgtEl>
                                        <p:attrNameLst>
                                          <p:attrName>ppt_w</p:attrName>
                                        </p:attrNameLst>
                                      </p:cBhvr>
                                      <p:tavLst>
                                        <p:tav tm="0">
                                          <p:val>
                                            <p:strVal val="#ppt_w*0.70"/>
                                          </p:val>
                                        </p:tav>
                                        <p:tav tm="100000">
                                          <p:val>
                                            <p:strVal val="#ppt_w"/>
                                          </p:val>
                                        </p:tav>
                                      </p:tavLst>
                                    </p:anim>
                                    <p:anim calcmode="lin" valueType="num">
                                      <p:cBhvr>
                                        <p:cTn id="12" dur="1000" fill="hold"/>
                                        <p:tgtEl>
                                          <p:spTgt spid="68"/>
                                        </p:tgtEl>
                                        <p:attrNameLst>
                                          <p:attrName>ppt_h</p:attrName>
                                        </p:attrNameLst>
                                      </p:cBhvr>
                                      <p:tavLst>
                                        <p:tav tm="0">
                                          <p:val>
                                            <p:strVal val="#ppt_h"/>
                                          </p:val>
                                        </p:tav>
                                        <p:tav tm="100000">
                                          <p:val>
                                            <p:strVal val="#ppt_h"/>
                                          </p:val>
                                        </p:tav>
                                      </p:tavLst>
                                    </p:anim>
                                    <p:animEffect transition="in" filter="fade">
                                      <p:cBhvr>
                                        <p:cTn id="13" dur="1000"/>
                                        <p:tgtEl>
                                          <p:spTgt spid="68"/>
                                        </p:tgtEl>
                                      </p:cBhvr>
                                    </p:animEffect>
                                  </p:childTnLst>
                                </p:cTn>
                              </p:par>
                              <p:par>
                                <p:cTn id="14" presetID="55" presetClass="entr" presetSubtype="0" fill="hold" grpId="0" nodeType="withEffect">
                                  <p:stCondLst>
                                    <p:cond delay="0"/>
                                  </p:stCondLst>
                                  <p:childTnLst>
                                    <p:set>
                                      <p:cBhvr>
                                        <p:cTn id="15" dur="1" fill="hold">
                                          <p:stCondLst>
                                            <p:cond delay="0"/>
                                          </p:stCondLst>
                                        </p:cTn>
                                        <p:tgtEl>
                                          <p:spTgt spid="70"/>
                                        </p:tgtEl>
                                        <p:attrNameLst>
                                          <p:attrName>style.visibility</p:attrName>
                                        </p:attrNameLst>
                                      </p:cBhvr>
                                      <p:to>
                                        <p:strVal val="visible"/>
                                      </p:to>
                                    </p:set>
                                    <p:anim calcmode="lin" valueType="num">
                                      <p:cBhvr>
                                        <p:cTn id="16" dur="2000" fill="hold"/>
                                        <p:tgtEl>
                                          <p:spTgt spid="70"/>
                                        </p:tgtEl>
                                        <p:attrNameLst>
                                          <p:attrName>ppt_w</p:attrName>
                                        </p:attrNameLst>
                                      </p:cBhvr>
                                      <p:tavLst>
                                        <p:tav tm="0">
                                          <p:val>
                                            <p:strVal val="#ppt_w*0.70"/>
                                          </p:val>
                                        </p:tav>
                                        <p:tav tm="100000">
                                          <p:val>
                                            <p:strVal val="#ppt_w"/>
                                          </p:val>
                                        </p:tav>
                                      </p:tavLst>
                                    </p:anim>
                                    <p:anim calcmode="lin" valueType="num">
                                      <p:cBhvr>
                                        <p:cTn id="17" dur="2000" fill="hold"/>
                                        <p:tgtEl>
                                          <p:spTgt spid="70"/>
                                        </p:tgtEl>
                                        <p:attrNameLst>
                                          <p:attrName>ppt_h</p:attrName>
                                        </p:attrNameLst>
                                      </p:cBhvr>
                                      <p:tavLst>
                                        <p:tav tm="0">
                                          <p:val>
                                            <p:strVal val="#ppt_h"/>
                                          </p:val>
                                        </p:tav>
                                        <p:tav tm="100000">
                                          <p:val>
                                            <p:strVal val="#ppt_h"/>
                                          </p:val>
                                        </p:tav>
                                      </p:tavLst>
                                    </p:anim>
                                    <p:animEffect transition="in" filter="fade">
                                      <p:cBhvr>
                                        <p:cTn id="18" dur="2000"/>
                                        <p:tgtEl>
                                          <p:spTgt spid="70"/>
                                        </p:tgtEl>
                                      </p:cBhvr>
                                    </p:animEffect>
                                  </p:childTnLst>
                                </p:cTn>
                              </p:par>
                            </p:childTnLst>
                          </p:cTn>
                        </p:par>
                        <p:par>
                          <p:cTn id="19" fill="hold">
                            <p:stCondLst>
                              <p:cond delay="4000"/>
                            </p:stCondLst>
                            <p:childTnLst>
                              <p:par>
                                <p:cTn id="20" presetID="10" presetClass="entr" presetSubtype="0" fill="hold" grpId="0" nodeType="afterEffect">
                                  <p:stCondLst>
                                    <p:cond delay="0"/>
                                  </p:stCondLst>
                                  <p:childTnLst>
                                    <p:set>
                                      <p:cBhvr>
                                        <p:cTn id="21" dur="1" fill="hold">
                                          <p:stCondLst>
                                            <p:cond delay="0"/>
                                          </p:stCondLst>
                                        </p:cTn>
                                        <p:tgtEl>
                                          <p:spTgt spid="71"/>
                                        </p:tgtEl>
                                        <p:attrNameLst>
                                          <p:attrName>style.visibility</p:attrName>
                                        </p:attrNameLst>
                                      </p:cBhvr>
                                      <p:to>
                                        <p:strVal val="visible"/>
                                      </p:to>
                                    </p:set>
                                    <p:animEffect transition="in" filter="fade">
                                      <p:cBhvr>
                                        <p:cTn id="22" dur="200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 grpId="0" animBg="1"/>
      <p:bldP spid="68" grpId="0" animBg="1"/>
      <p:bldP spid="70" grpId="0"/>
      <p:bldP spid="71" grpId="0" animBg="1"/>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79906" name="Rectangle 2"/>
          <p:cNvSpPr>
            <a:spLocks noChangeArrowheads="1"/>
          </p:cNvSpPr>
          <p:nvPr/>
        </p:nvSpPr>
        <p:spPr bwMode="auto">
          <a:xfrm>
            <a:off x="655917" y="1760135"/>
            <a:ext cx="7515225" cy="292100"/>
          </a:xfrm>
          <a:prstGeom prst="rect">
            <a:avLst/>
          </a:prstGeom>
          <a:gradFill rotWithShape="1">
            <a:gsLst>
              <a:gs pos="0">
                <a:srgbClr val="003B00"/>
              </a:gs>
              <a:gs pos="50000">
                <a:srgbClr val="008000"/>
              </a:gs>
              <a:gs pos="100000">
                <a:srgbClr val="003B00"/>
              </a:gs>
            </a:gsLst>
            <a:lin ang="5400000" scaled="1"/>
          </a:gradFill>
          <a:ln w="9525">
            <a:noFill/>
            <a:miter lim="800000"/>
            <a:headEnd/>
            <a:tailEnd/>
          </a:ln>
        </p:spPr>
        <p:txBody>
          <a:bodyPr wrap="none" anchor="ctr"/>
          <a:lstStyle/>
          <a:p>
            <a:pPr fontAlgn="base">
              <a:spcBef>
                <a:spcPct val="0"/>
              </a:spcBef>
              <a:spcAft>
                <a:spcPct val="0"/>
              </a:spcAft>
            </a:pPr>
            <a:endParaRPr lang="en-AU">
              <a:solidFill>
                <a:srgbClr val="FFFFFF"/>
              </a:solidFill>
              <a:latin typeface="Arial" charset="0"/>
            </a:endParaRPr>
          </a:p>
        </p:txBody>
      </p:sp>
      <p:sp>
        <p:nvSpPr>
          <p:cNvPr id="379970" name="Rectangle 66"/>
          <p:cNvSpPr>
            <a:spLocks noChangeArrowheads="1"/>
          </p:cNvSpPr>
          <p:nvPr/>
        </p:nvSpPr>
        <p:spPr bwMode="auto">
          <a:xfrm>
            <a:off x="4353205" y="2053823"/>
            <a:ext cx="3789362" cy="3630612"/>
          </a:xfrm>
          <a:prstGeom prst="rect">
            <a:avLst/>
          </a:prstGeom>
          <a:solidFill>
            <a:srgbClr val="FF0000">
              <a:alpha val="45097"/>
            </a:srgbClr>
          </a:solidFill>
          <a:ln w="9525">
            <a:noFill/>
            <a:miter lim="800000"/>
            <a:headEnd/>
            <a:tailEnd/>
          </a:ln>
        </p:spPr>
        <p:txBody>
          <a:bodyPr wrap="none" anchor="ctr"/>
          <a:lstStyle/>
          <a:p>
            <a:pPr fontAlgn="base">
              <a:spcBef>
                <a:spcPct val="0"/>
              </a:spcBef>
              <a:spcAft>
                <a:spcPct val="0"/>
              </a:spcAft>
            </a:pPr>
            <a:endParaRPr lang="en-AU">
              <a:solidFill>
                <a:srgbClr val="FFFFFF"/>
              </a:solidFill>
              <a:latin typeface="Arial" charset="0"/>
            </a:endParaRPr>
          </a:p>
        </p:txBody>
      </p:sp>
      <p:sp>
        <p:nvSpPr>
          <p:cNvPr id="379919" name="Text Box 15"/>
          <p:cNvSpPr txBox="1">
            <a:spLocks noChangeArrowheads="1"/>
          </p:cNvSpPr>
          <p:nvPr/>
        </p:nvSpPr>
        <p:spPr bwMode="auto">
          <a:xfrm>
            <a:off x="374930" y="1221973"/>
            <a:ext cx="581025" cy="366713"/>
          </a:xfrm>
          <a:prstGeom prst="rect">
            <a:avLst/>
          </a:prstGeom>
          <a:noFill/>
          <a:ln w="9525">
            <a:noFill/>
            <a:miter lim="800000"/>
            <a:headEnd/>
            <a:tailEnd/>
          </a:ln>
          <a:effectLst/>
        </p:spPr>
        <p:txBody>
          <a:bodyPr>
            <a:spAutoFit/>
          </a:bodyPr>
          <a:lstStyle/>
          <a:p>
            <a:pPr fontAlgn="base">
              <a:spcBef>
                <a:spcPct val="50000"/>
              </a:spcBef>
              <a:spcAft>
                <a:spcPct val="0"/>
              </a:spcAft>
              <a:defRPr/>
            </a:pPr>
            <a:r>
              <a:rPr lang="en-US" b="1">
                <a:solidFill>
                  <a:srgbClr val="FFFFFF"/>
                </a:solidFill>
                <a:effectLst>
                  <a:outerShdw blurRad="38100" dist="38100" dir="2700000" algn="tl">
                    <a:srgbClr val="000000"/>
                  </a:outerShdw>
                </a:effectLst>
                <a:latin typeface="Arial" charset="0"/>
              </a:rPr>
              <a:t>312</a:t>
            </a:r>
          </a:p>
        </p:txBody>
      </p:sp>
      <p:sp>
        <p:nvSpPr>
          <p:cNvPr id="8238" name="Line 10"/>
          <p:cNvSpPr>
            <a:spLocks noChangeShapeType="1"/>
          </p:cNvSpPr>
          <p:nvPr/>
        </p:nvSpPr>
        <p:spPr bwMode="auto">
          <a:xfrm>
            <a:off x="654330" y="1571223"/>
            <a:ext cx="12700" cy="650875"/>
          </a:xfrm>
          <a:prstGeom prst="line">
            <a:avLst/>
          </a:prstGeom>
          <a:noFill/>
          <a:ln w="38100">
            <a:solidFill>
              <a:srgbClr val="FFFF00"/>
            </a:solidFill>
            <a:round/>
            <a:headEnd/>
            <a:tailEnd/>
          </a:ln>
        </p:spPr>
        <p:txBody>
          <a:bodyPr/>
          <a:lstStyle/>
          <a:p>
            <a:pPr fontAlgn="base">
              <a:spcBef>
                <a:spcPct val="0"/>
              </a:spcBef>
              <a:spcAft>
                <a:spcPct val="0"/>
              </a:spcAft>
            </a:pPr>
            <a:endParaRPr lang="en-AU">
              <a:solidFill>
                <a:srgbClr val="FFFFFF"/>
              </a:solidFill>
              <a:latin typeface="Arial" charset="0"/>
            </a:endParaRPr>
          </a:p>
        </p:txBody>
      </p:sp>
      <p:grpSp>
        <p:nvGrpSpPr>
          <p:cNvPr id="53" name="Group 52"/>
          <p:cNvGrpSpPr/>
          <p:nvPr/>
        </p:nvGrpSpPr>
        <p:grpSpPr>
          <a:xfrm>
            <a:off x="203480" y="2258611"/>
            <a:ext cx="912812" cy="1160463"/>
            <a:chOff x="14288" y="2258611"/>
            <a:chExt cx="912812" cy="1160463"/>
          </a:xfrm>
        </p:grpSpPr>
        <p:sp>
          <p:nvSpPr>
            <p:cNvPr id="8239" name="Oval 68"/>
            <p:cNvSpPr>
              <a:spLocks noChangeArrowheads="1"/>
            </p:cNvSpPr>
            <p:nvPr/>
          </p:nvSpPr>
          <p:spPr bwMode="auto">
            <a:xfrm>
              <a:off x="14288" y="2258611"/>
              <a:ext cx="912812" cy="1160463"/>
            </a:xfrm>
            <a:prstGeom prst="ellipse">
              <a:avLst/>
            </a:prstGeom>
            <a:solidFill>
              <a:schemeClr val="bg2"/>
            </a:solidFill>
            <a:ln w="38100">
              <a:solidFill>
                <a:srgbClr val="FF0000"/>
              </a:solidFill>
              <a:round/>
              <a:headEnd/>
              <a:tailEnd/>
            </a:ln>
          </p:spPr>
          <p:txBody>
            <a:bodyPr wrap="none" anchor="ctr"/>
            <a:lstStyle/>
            <a:p>
              <a:pPr fontAlgn="base">
                <a:spcBef>
                  <a:spcPct val="0"/>
                </a:spcBef>
                <a:spcAft>
                  <a:spcPct val="0"/>
                </a:spcAft>
              </a:pPr>
              <a:endParaRPr lang="en-AU">
                <a:solidFill>
                  <a:srgbClr val="FFFFFF"/>
                </a:solidFill>
                <a:latin typeface="Arial" charset="0"/>
              </a:endParaRPr>
            </a:p>
          </p:txBody>
        </p:sp>
        <p:sp>
          <p:nvSpPr>
            <p:cNvPr id="379962" name="Text Box 58"/>
            <p:cNvSpPr txBox="1">
              <a:spLocks noChangeArrowheads="1"/>
            </p:cNvSpPr>
            <p:nvPr/>
          </p:nvSpPr>
          <p:spPr bwMode="auto">
            <a:xfrm>
              <a:off x="33338" y="2301473"/>
              <a:ext cx="884237" cy="1006475"/>
            </a:xfrm>
            <a:prstGeom prst="rect">
              <a:avLst/>
            </a:prstGeom>
            <a:noFill/>
            <a:ln w="9525">
              <a:noFill/>
              <a:miter lim="800000"/>
              <a:headEnd/>
              <a:tailEnd/>
            </a:ln>
            <a:effectLst/>
          </p:spPr>
          <p:txBody>
            <a:bodyPr>
              <a:spAutoFit/>
            </a:bodyPr>
            <a:lstStyle/>
            <a:p>
              <a:pPr algn="ctr" fontAlgn="base">
                <a:spcBef>
                  <a:spcPct val="50000"/>
                </a:spcBef>
                <a:spcAft>
                  <a:spcPct val="0"/>
                </a:spcAft>
                <a:defRPr/>
              </a:pPr>
              <a:r>
                <a:rPr lang="en-US" sz="2000" dirty="0">
                  <a:solidFill>
                    <a:srgbClr val="FFFF00"/>
                  </a:solidFill>
                  <a:effectLst>
                    <a:outerShdw blurRad="38100" dist="38100" dir="2700000" algn="tl">
                      <a:srgbClr val="000000"/>
                    </a:outerShdw>
                  </a:effectLst>
                  <a:latin typeface="Arial" charset="0"/>
                </a:rPr>
                <a:t>Ruler in Rome</a:t>
              </a:r>
            </a:p>
          </p:txBody>
        </p:sp>
      </p:grpSp>
      <p:sp>
        <p:nvSpPr>
          <p:cNvPr id="8233" name="Line 8"/>
          <p:cNvSpPr>
            <a:spLocks noChangeShapeType="1"/>
          </p:cNvSpPr>
          <p:nvPr/>
        </p:nvSpPr>
        <p:spPr bwMode="auto">
          <a:xfrm>
            <a:off x="1190905" y="1572810"/>
            <a:ext cx="0" cy="1919288"/>
          </a:xfrm>
          <a:prstGeom prst="line">
            <a:avLst/>
          </a:prstGeom>
          <a:noFill/>
          <a:ln w="38100">
            <a:solidFill>
              <a:srgbClr val="FFFF00"/>
            </a:solidFill>
            <a:round/>
            <a:headEnd/>
            <a:tailEnd/>
          </a:ln>
        </p:spPr>
        <p:txBody>
          <a:bodyPr/>
          <a:lstStyle/>
          <a:p>
            <a:pPr fontAlgn="base">
              <a:spcBef>
                <a:spcPct val="0"/>
              </a:spcBef>
              <a:spcAft>
                <a:spcPct val="0"/>
              </a:spcAft>
            </a:pPr>
            <a:endParaRPr lang="en-AU">
              <a:solidFill>
                <a:srgbClr val="FFFFFF"/>
              </a:solidFill>
              <a:latin typeface="Arial" charset="0"/>
            </a:endParaRPr>
          </a:p>
        </p:txBody>
      </p:sp>
      <p:sp>
        <p:nvSpPr>
          <p:cNvPr id="379958" name="Text Box 54"/>
          <p:cNvSpPr txBox="1">
            <a:spLocks noChangeArrowheads="1"/>
          </p:cNvSpPr>
          <p:nvPr/>
        </p:nvSpPr>
        <p:spPr bwMode="auto">
          <a:xfrm>
            <a:off x="890867" y="1223560"/>
            <a:ext cx="581025" cy="366713"/>
          </a:xfrm>
          <a:prstGeom prst="rect">
            <a:avLst/>
          </a:prstGeom>
          <a:noFill/>
          <a:ln w="9525">
            <a:noFill/>
            <a:miter lim="800000"/>
            <a:headEnd/>
            <a:tailEnd/>
          </a:ln>
          <a:effectLst/>
        </p:spPr>
        <p:txBody>
          <a:bodyPr>
            <a:spAutoFit/>
          </a:bodyPr>
          <a:lstStyle/>
          <a:p>
            <a:pPr fontAlgn="base">
              <a:spcBef>
                <a:spcPct val="50000"/>
              </a:spcBef>
              <a:spcAft>
                <a:spcPct val="0"/>
              </a:spcAft>
              <a:defRPr/>
            </a:pPr>
            <a:r>
              <a:rPr lang="en-US" b="1">
                <a:solidFill>
                  <a:srgbClr val="FFFFFF"/>
                </a:solidFill>
                <a:effectLst>
                  <a:outerShdw blurRad="38100" dist="38100" dir="2700000" algn="tl">
                    <a:srgbClr val="000000"/>
                  </a:outerShdw>
                </a:effectLst>
                <a:latin typeface="Arial" charset="0"/>
              </a:rPr>
              <a:t>313</a:t>
            </a:r>
          </a:p>
        </p:txBody>
      </p:sp>
      <p:grpSp>
        <p:nvGrpSpPr>
          <p:cNvPr id="54" name="Group 53"/>
          <p:cNvGrpSpPr/>
          <p:nvPr/>
        </p:nvGrpSpPr>
        <p:grpSpPr>
          <a:xfrm>
            <a:off x="738467" y="3577823"/>
            <a:ext cx="912813" cy="1160463"/>
            <a:chOff x="549275" y="3577823"/>
            <a:chExt cx="912813" cy="1160463"/>
          </a:xfrm>
        </p:grpSpPr>
        <p:sp>
          <p:nvSpPr>
            <p:cNvPr id="8235" name="Oval 73"/>
            <p:cNvSpPr>
              <a:spLocks noChangeArrowheads="1"/>
            </p:cNvSpPr>
            <p:nvPr/>
          </p:nvSpPr>
          <p:spPr bwMode="auto">
            <a:xfrm>
              <a:off x="549275" y="3577823"/>
              <a:ext cx="912813" cy="1160463"/>
            </a:xfrm>
            <a:prstGeom prst="ellipse">
              <a:avLst/>
            </a:prstGeom>
            <a:solidFill>
              <a:schemeClr val="bg2"/>
            </a:solidFill>
            <a:ln w="38100">
              <a:solidFill>
                <a:srgbClr val="FF0000"/>
              </a:solidFill>
              <a:round/>
              <a:headEnd/>
              <a:tailEnd/>
            </a:ln>
          </p:spPr>
          <p:txBody>
            <a:bodyPr wrap="none" anchor="ctr"/>
            <a:lstStyle/>
            <a:p>
              <a:pPr fontAlgn="base">
                <a:spcBef>
                  <a:spcPct val="0"/>
                </a:spcBef>
                <a:spcAft>
                  <a:spcPct val="0"/>
                </a:spcAft>
              </a:pPr>
              <a:endParaRPr lang="en-AU">
                <a:solidFill>
                  <a:srgbClr val="FFFFFF"/>
                </a:solidFill>
                <a:latin typeface="Arial" charset="0"/>
              </a:endParaRPr>
            </a:p>
          </p:txBody>
        </p:sp>
        <p:sp>
          <p:nvSpPr>
            <p:cNvPr id="379963" name="Text Box 59"/>
            <p:cNvSpPr txBox="1">
              <a:spLocks noChangeArrowheads="1"/>
            </p:cNvSpPr>
            <p:nvPr/>
          </p:nvSpPr>
          <p:spPr bwMode="auto">
            <a:xfrm>
              <a:off x="571500" y="3634973"/>
              <a:ext cx="884238" cy="1006475"/>
            </a:xfrm>
            <a:prstGeom prst="rect">
              <a:avLst/>
            </a:prstGeom>
            <a:noFill/>
            <a:ln w="9525">
              <a:noFill/>
              <a:miter lim="800000"/>
              <a:headEnd/>
              <a:tailEnd/>
            </a:ln>
            <a:effectLst/>
          </p:spPr>
          <p:txBody>
            <a:bodyPr>
              <a:spAutoFit/>
            </a:bodyPr>
            <a:lstStyle/>
            <a:p>
              <a:pPr algn="ctr" fontAlgn="base">
                <a:spcBef>
                  <a:spcPct val="50000"/>
                </a:spcBef>
                <a:spcAft>
                  <a:spcPct val="0"/>
                </a:spcAft>
                <a:defRPr/>
              </a:pPr>
              <a:r>
                <a:rPr lang="en-US" sz="2000" dirty="0">
                  <a:solidFill>
                    <a:srgbClr val="FFFF00"/>
                  </a:solidFill>
                  <a:effectLst>
                    <a:outerShdw blurRad="38100" dist="38100" dir="2700000" algn="tl">
                      <a:srgbClr val="000000"/>
                    </a:outerShdw>
                  </a:effectLst>
                  <a:latin typeface="Arial" charset="0"/>
                </a:rPr>
                <a:t>Edict of Milan</a:t>
              </a:r>
            </a:p>
          </p:txBody>
        </p:sp>
      </p:grpSp>
      <p:sp>
        <p:nvSpPr>
          <p:cNvPr id="8227" name="Line 11"/>
          <p:cNvSpPr>
            <a:spLocks noChangeShapeType="1"/>
          </p:cNvSpPr>
          <p:nvPr/>
        </p:nvSpPr>
        <p:spPr bwMode="auto">
          <a:xfrm>
            <a:off x="4332567" y="1561698"/>
            <a:ext cx="0" cy="1236663"/>
          </a:xfrm>
          <a:prstGeom prst="line">
            <a:avLst/>
          </a:prstGeom>
          <a:noFill/>
          <a:ln w="38100">
            <a:solidFill>
              <a:srgbClr val="FFFF00"/>
            </a:solidFill>
            <a:round/>
            <a:headEnd/>
            <a:tailEnd/>
          </a:ln>
        </p:spPr>
        <p:txBody>
          <a:bodyPr/>
          <a:lstStyle/>
          <a:p>
            <a:pPr fontAlgn="base">
              <a:spcBef>
                <a:spcPct val="0"/>
              </a:spcBef>
              <a:spcAft>
                <a:spcPct val="0"/>
              </a:spcAft>
            </a:pPr>
            <a:endParaRPr lang="en-AU">
              <a:solidFill>
                <a:srgbClr val="FFFFFF"/>
              </a:solidFill>
              <a:latin typeface="Arial" charset="0"/>
            </a:endParaRPr>
          </a:p>
        </p:txBody>
      </p:sp>
      <p:sp>
        <p:nvSpPr>
          <p:cNvPr id="379959" name="Text Box 55"/>
          <p:cNvSpPr txBox="1">
            <a:spLocks noChangeArrowheads="1"/>
          </p:cNvSpPr>
          <p:nvPr/>
        </p:nvSpPr>
        <p:spPr bwMode="auto">
          <a:xfrm>
            <a:off x="4034117" y="1223560"/>
            <a:ext cx="581025" cy="366713"/>
          </a:xfrm>
          <a:prstGeom prst="rect">
            <a:avLst/>
          </a:prstGeom>
          <a:noFill/>
          <a:ln w="9525">
            <a:noFill/>
            <a:miter lim="800000"/>
            <a:headEnd/>
            <a:tailEnd/>
          </a:ln>
          <a:effectLst/>
        </p:spPr>
        <p:txBody>
          <a:bodyPr>
            <a:spAutoFit/>
          </a:bodyPr>
          <a:lstStyle/>
          <a:p>
            <a:pPr fontAlgn="base">
              <a:spcBef>
                <a:spcPct val="50000"/>
              </a:spcBef>
              <a:spcAft>
                <a:spcPct val="0"/>
              </a:spcAft>
              <a:defRPr/>
            </a:pPr>
            <a:r>
              <a:rPr lang="en-US" b="1" dirty="0">
                <a:solidFill>
                  <a:srgbClr val="FFFFFF"/>
                </a:solidFill>
                <a:effectLst>
                  <a:outerShdw blurRad="38100" dist="38100" dir="2700000" algn="tl">
                    <a:srgbClr val="000000"/>
                  </a:outerShdw>
                </a:effectLst>
                <a:latin typeface="Arial" charset="0"/>
              </a:rPr>
              <a:t>324</a:t>
            </a:r>
          </a:p>
        </p:txBody>
      </p:sp>
      <p:sp>
        <p:nvSpPr>
          <p:cNvPr id="8229" name="Line 63"/>
          <p:cNvSpPr>
            <a:spLocks noChangeShapeType="1"/>
          </p:cNvSpPr>
          <p:nvPr/>
        </p:nvSpPr>
        <p:spPr bwMode="auto">
          <a:xfrm>
            <a:off x="4334155" y="3992160"/>
            <a:ext cx="0" cy="1714500"/>
          </a:xfrm>
          <a:prstGeom prst="line">
            <a:avLst/>
          </a:prstGeom>
          <a:noFill/>
          <a:ln w="38100">
            <a:solidFill>
              <a:srgbClr val="FFFF00"/>
            </a:solidFill>
            <a:round/>
            <a:headEnd/>
            <a:tailEnd/>
          </a:ln>
        </p:spPr>
        <p:txBody>
          <a:bodyPr/>
          <a:lstStyle/>
          <a:p>
            <a:pPr fontAlgn="base">
              <a:spcBef>
                <a:spcPct val="0"/>
              </a:spcBef>
              <a:spcAft>
                <a:spcPct val="0"/>
              </a:spcAft>
            </a:pPr>
            <a:endParaRPr lang="en-AU">
              <a:solidFill>
                <a:srgbClr val="FFFFFF"/>
              </a:solidFill>
              <a:latin typeface="Arial" charset="0"/>
            </a:endParaRPr>
          </a:p>
        </p:txBody>
      </p:sp>
      <p:grpSp>
        <p:nvGrpSpPr>
          <p:cNvPr id="5" name="Group 77"/>
          <p:cNvGrpSpPr>
            <a:grpSpLocks/>
          </p:cNvGrpSpPr>
          <p:nvPr/>
        </p:nvGrpSpPr>
        <p:grpSpPr bwMode="auto">
          <a:xfrm>
            <a:off x="3553105" y="2865035"/>
            <a:ext cx="1554162" cy="1058863"/>
            <a:chOff x="1381" y="2130"/>
            <a:chExt cx="979" cy="667"/>
          </a:xfrm>
        </p:grpSpPr>
        <p:sp>
          <p:nvSpPr>
            <p:cNvPr id="8231" name="Oval 76"/>
            <p:cNvSpPr>
              <a:spLocks noChangeArrowheads="1"/>
            </p:cNvSpPr>
            <p:nvPr/>
          </p:nvSpPr>
          <p:spPr bwMode="auto">
            <a:xfrm>
              <a:off x="1381" y="2130"/>
              <a:ext cx="979" cy="667"/>
            </a:xfrm>
            <a:prstGeom prst="ellipse">
              <a:avLst/>
            </a:prstGeom>
            <a:solidFill>
              <a:schemeClr val="bg2"/>
            </a:solidFill>
            <a:ln w="38100">
              <a:solidFill>
                <a:srgbClr val="FF0000"/>
              </a:solidFill>
              <a:round/>
              <a:headEnd/>
              <a:tailEnd/>
            </a:ln>
          </p:spPr>
          <p:txBody>
            <a:bodyPr wrap="none" anchor="ctr"/>
            <a:lstStyle/>
            <a:p>
              <a:pPr fontAlgn="base">
                <a:spcBef>
                  <a:spcPct val="0"/>
                </a:spcBef>
                <a:spcAft>
                  <a:spcPct val="0"/>
                </a:spcAft>
              </a:pPr>
              <a:endParaRPr lang="en-AU">
                <a:solidFill>
                  <a:srgbClr val="FFFFFF"/>
                </a:solidFill>
                <a:latin typeface="Arial" charset="0"/>
              </a:endParaRPr>
            </a:p>
          </p:txBody>
        </p:sp>
        <p:sp>
          <p:nvSpPr>
            <p:cNvPr id="379964" name="Text Box 60"/>
            <p:cNvSpPr txBox="1">
              <a:spLocks noChangeArrowheads="1"/>
            </p:cNvSpPr>
            <p:nvPr/>
          </p:nvSpPr>
          <p:spPr bwMode="auto">
            <a:xfrm>
              <a:off x="1484" y="2154"/>
              <a:ext cx="777" cy="634"/>
            </a:xfrm>
            <a:prstGeom prst="rect">
              <a:avLst/>
            </a:prstGeom>
            <a:noFill/>
            <a:ln w="9525">
              <a:noFill/>
              <a:miter lim="800000"/>
              <a:headEnd/>
              <a:tailEnd/>
            </a:ln>
            <a:effectLst/>
          </p:spPr>
          <p:txBody>
            <a:bodyPr>
              <a:spAutoFit/>
            </a:bodyPr>
            <a:lstStyle/>
            <a:p>
              <a:pPr algn="ctr" fontAlgn="base">
                <a:spcBef>
                  <a:spcPct val="50000"/>
                </a:spcBef>
                <a:spcAft>
                  <a:spcPct val="0"/>
                </a:spcAft>
                <a:defRPr/>
              </a:pPr>
              <a:r>
                <a:rPr lang="en-US" sz="2000" dirty="0">
                  <a:solidFill>
                    <a:srgbClr val="FFFF00"/>
                  </a:solidFill>
                  <a:effectLst>
                    <a:outerShdw blurRad="38100" dist="38100" dir="2700000" algn="tl">
                      <a:srgbClr val="000000"/>
                    </a:outerShdw>
                  </a:effectLst>
                  <a:latin typeface="Arial" charset="0"/>
                </a:rPr>
                <a:t>Ruler of whole Empire </a:t>
              </a:r>
            </a:p>
          </p:txBody>
        </p:sp>
      </p:grpSp>
      <p:grpSp>
        <p:nvGrpSpPr>
          <p:cNvPr id="7" name="Group 94"/>
          <p:cNvGrpSpPr>
            <a:grpSpLocks/>
          </p:cNvGrpSpPr>
          <p:nvPr/>
        </p:nvGrpSpPr>
        <p:grpSpPr bwMode="auto">
          <a:xfrm>
            <a:off x="7880630" y="1226735"/>
            <a:ext cx="581025" cy="4462463"/>
            <a:chOff x="4845" y="1170"/>
            <a:chExt cx="366" cy="2811"/>
          </a:xfrm>
        </p:grpSpPr>
        <p:sp>
          <p:nvSpPr>
            <p:cNvPr id="8224" name="Line 50"/>
            <p:cNvSpPr>
              <a:spLocks noChangeShapeType="1"/>
            </p:cNvSpPr>
            <p:nvPr/>
          </p:nvSpPr>
          <p:spPr bwMode="auto">
            <a:xfrm>
              <a:off x="5027" y="1394"/>
              <a:ext cx="0" cy="751"/>
            </a:xfrm>
            <a:prstGeom prst="line">
              <a:avLst/>
            </a:prstGeom>
            <a:noFill/>
            <a:ln w="38100">
              <a:solidFill>
                <a:srgbClr val="FFFF00"/>
              </a:solidFill>
              <a:round/>
              <a:headEnd/>
              <a:tailEnd/>
            </a:ln>
          </p:spPr>
          <p:txBody>
            <a:bodyPr/>
            <a:lstStyle/>
            <a:p>
              <a:pPr fontAlgn="base">
                <a:spcBef>
                  <a:spcPct val="0"/>
                </a:spcBef>
                <a:spcAft>
                  <a:spcPct val="0"/>
                </a:spcAft>
              </a:pPr>
              <a:endParaRPr lang="en-AU">
                <a:solidFill>
                  <a:srgbClr val="FFFFFF"/>
                </a:solidFill>
                <a:latin typeface="Arial" charset="0"/>
              </a:endParaRPr>
            </a:p>
          </p:txBody>
        </p:sp>
        <p:sp>
          <p:nvSpPr>
            <p:cNvPr id="379961" name="Text Box 57"/>
            <p:cNvSpPr txBox="1">
              <a:spLocks noChangeArrowheads="1"/>
            </p:cNvSpPr>
            <p:nvPr/>
          </p:nvSpPr>
          <p:spPr bwMode="auto">
            <a:xfrm>
              <a:off x="4845" y="1170"/>
              <a:ext cx="366" cy="231"/>
            </a:xfrm>
            <a:prstGeom prst="rect">
              <a:avLst/>
            </a:prstGeom>
            <a:noFill/>
            <a:ln w="9525">
              <a:noFill/>
              <a:miter lim="800000"/>
              <a:headEnd/>
              <a:tailEnd/>
            </a:ln>
            <a:effectLst/>
          </p:spPr>
          <p:txBody>
            <a:bodyPr>
              <a:spAutoFit/>
            </a:bodyPr>
            <a:lstStyle/>
            <a:p>
              <a:pPr fontAlgn="base">
                <a:spcBef>
                  <a:spcPct val="50000"/>
                </a:spcBef>
                <a:spcAft>
                  <a:spcPct val="0"/>
                </a:spcAft>
                <a:defRPr/>
              </a:pPr>
              <a:r>
                <a:rPr lang="en-US" b="1" dirty="0">
                  <a:solidFill>
                    <a:srgbClr val="FFFFFF"/>
                  </a:solidFill>
                  <a:effectLst>
                    <a:outerShdw blurRad="38100" dist="38100" dir="2700000" algn="tl">
                      <a:srgbClr val="000000"/>
                    </a:outerShdw>
                  </a:effectLst>
                  <a:latin typeface="Arial" charset="0"/>
                </a:rPr>
                <a:t>337</a:t>
              </a:r>
            </a:p>
          </p:txBody>
        </p:sp>
        <p:sp>
          <p:nvSpPr>
            <p:cNvPr id="8226" name="Line 65"/>
            <p:cNvSpPr>
              <a:spLocks noChangeShapeType="1"/>
            </p:cNvSpPr>
            <p:nvPr/>
          </p:nvSpPr>
          <p:spPr bwMode="auto">
            <a:xfrm>
              <a:off x="5027" y="2911"/>
              <a:ext cx="0" cy="1070"/>
            </a:xfrm>
            <a:prstGeom prst="line">
              <a:avLst/>
            </a:prstGeom>
            <a:noFill/>
            <a:ln w="38100">
              <a:solidFill>
                <a:srgbClr val="FFFF00"/>
              </a:solidFill>
              <a:round/>
              <a:headEnd/>
              <a:tailEnd/>
            </a:ln>
          </p:spPr>
          <p:txBody>
            <a:bodyPr/>
            <a:lstStyle/>
            <a:p>
              <a:pPr fontAlgn="base">
                <a:spcBef>
                  <a:spcPct val="0"/>
                </a:spcBef>
                <a:spcAft>
                  <a:spcPct val="0"/>
                </a:spcAft>
              </a:pPr>
              <a:endParaRPr lang="en-AU">
                <a:solidFill>
                  <a:srgbClr val="FFFFFF"/>
                </a:solidFill>
                <a:latin typeface="Arial" charset="0"/>
              </a:endParaRPr>
            </a:p>
          </p:txBody>
        </p:sp>
      </p:grpSp>
      <p:grpSp>
        <p:nvGrpSpPr>
          <p:cNvPr id="8" name="Group 87"/>
          <p:cNvGrpSpPr>
            <a:grpSpLocks/>
          </p:cNvGrpSpPr>
          <p:nvPr/>
        </p:nvGrpSpPr>
        <p:grpSpPr bwMode="auto">
          <a:xfrm>
            <a:off x="7247217" y="2863448"/>
            <a:ext cx="1857375" cy="1058863"/>
            <a:chOff x="4437" y="2084"/>
            <a:chExt cx="1170" cy="667"/>
          </a:xfrm>
        </p:grpSpPr>
        <p:sp>
          <p:nvSpPr>
            <p:cNvPr id="8222" name="Oval 85"/>
            <p:cNvSpPr>
              <a:spLocks noChangeArrowheads="1"/>
            </p:cNvSpPr>
            <p:nvPr/>
          </p:nvSpPr>
          <p:spPr bwMode="auto">
            <a:xfrm>
              <a:off x="4515" y="2084"/>
              <a:ext cx="979" cy="667"/>
            </a:xfrm>
            <a:prstGeom prst="ellipse">
              <a:avLst/>
            </a:prstGeom>
            <a:solidFill>
              <a:schemeClr val="bg2"/>
            </a:solidFill>
            <a:ln w="38100">
              <a:solidFill>
                <a:srgbClr val="FF0000"/>
              </a:solidFill>
              <a:round/>
              <a:headEnd/>
              <a:tailEnd/>
            </a:ln>
          </p:spPr>
          <p:txBody>
            <a:bodyPr wrap="none" anchor="ctr"/>
            <a:lstStyle/>
            <a:p>
              <a:pPr fontAlgn="base">
                <a:spcBef>
                  <a:spcPct val="0"/>
                </a:spcBef>
                <a:spcAft>
                  <a:spcPct val="0"/>
                </a:spcAft>
              </a:pPr>
              <a:endParaRPr lang="en-AU">
                <a:solidFill>
                  <a:srgbClr val="FFFFFF"/>
                </a:solidFill>
                <a:latin typeface="Arial" charset="0"/>
              </a:endParaRPr>
            </a:p>
          </p:txBody>
        </p:sp>
        <p:sp>
          <p:nvSpPr>
            <p:cNvPr id="379968" name="Text Box 64"/>
            <p:cNvSpPr txBox="1">
              <a:spLocks noChangeArrowheads="1"/>
            </p:cNvSpPr>
            <p:nvPr/>
          </p:nvSpPr>
          <p:spPr bwMode="auto">
            <a:xfrm>
              <a:off x="4437" y="2213"/>
              <a:ext cx="1170" cy="442"/>
            </a:xfrm>
            <a:prstGeom prst="rect">
              <a:avLst/>
            </a:prstGeom>
            <a:noFill/>
            <a:ln w="9525">
              <a:noFill/>
              <a:miter lim="800000"/>
              <a:headEnd/>
              <a:tailEnd/>
            </a:ln>
            <a:effectLst/>
          </p:spPr>
          <p:txBody>
            <a:bodyPr>
              <a:spAutoFit/>
            </a:bodyPr>
            <a:lstStyle/>
            <a:p>
              <a:pPr algn="ctr" fontAlgn="base">
                <a:spcBef>
                  <a:spcPct val="50000"/>
                </a:spcBef>
                <a:spcAft>
                  <a:spcPct val="0"/>
                </a:spcAft>
                <a:defRPr/>
              </a:pPr>
              <a:r>
                <a:rPr lang="en-US" sz="2000" dirty="0">
                  <a:solidFill>
                    <a:srgbClr val="FFFF00"/>
                  </a:solidFill>
                  <a:effectLst>
                    <a:outerShdw blurRad="38100" dist="38100" dir="2700000" algn="tl">
                      <a:srgbClr val="000000"/>
                    </a:outerShdw>
                  </a:effectLst>
                  <a:latin typeface="Arial" charset="0"/>
                </a:rPr>
                <a:t>Constantine dies </a:t>
              </a:r>
            </a:p>
          </p:txBody>
        </p:sp>
      </p:grpSp>
      <p:sp>
        <p:nvSpPr>
          <p:cNvPr id="380001" name="WordArt 97"/>
          <p:cNvSpPr>
            <a:spLocks noChangeArrowheads="1" noChangeShapeType="1" noTextEdit="1"/>
          </p:cNvSpPr>
          <p:nvPr/>
        </p:nvSpPr>
        <p:spPr bwMode="auto">
          <a:xfrm>
            <a:off x="5073930" y="4187423"/>
            <a:ext cx="2335212" cy="319087"/>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AU" sz="2000" kern="10" dirty="0">
                <a:ln w="9525">
                  <a:solidFill>
                    <a:srgbClr val="000000"/>
                  </a:solidFill>
                  <a:round/>
                  <a:headEnd/>
                  <a:tailEnd/>
                </a:ln>
                <a:solidFill>
                  <a:srgbClr val="DDDDDD"/>
                </a:solidFill>
                <a:latin typeface="Franklin Gothic Demi"/>
              </a:rPr>
              <a:t>Silence!</a:t>
            </a:r>
          </a:p>
        </p:txBody>
      </p:sp>
      <p:sp>
        <p:nvSpPr>
          <p:cNvPr id="380002" name="WordArt 98"/>
          <p:cNvSpPr>
            <a:spLocks noChangeArrowheads="1" noChangeShapeType="1" noTextEdit="1"/>
          </p:cNvSpPr>
          <p:nvPr/>
        </p:nvSpPr>
        <p:spPr bwMode="auto">
          <a:xfrm>
            <a:off x="5580342" y="4709710"/>
            <a:ext cx="1276350" cy="347663"/>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AU" sz="2000" kern="10" dirty="0">
                <a:ln w="9525">
                  <a:solidFill>
                    <a:srgbClr val="000000"/>
                  </a:solidFill>
                  <a:round/>
                  <a:headEnd/>
                  <a:tailEnd/>
                </a:ln>
                <a:solidFill>
                  <a:srgbClr val="DDDDDD"/>
                </a:solidFill>
                <a:latin typeface="Franklin Gothic Demi"/>
              </a:rPr>
              <a:t>14yrs</a:t>
            </a:r>
          </a:p>
        </p:txBody>
      </p:sp>
      <p:sp>
        <p:nvSpPr>
          <p:cNvPr id="380003" name="AutoShape 99"/>
          <p:cNvSpPr>
            <a:spLocks noChangeArrowheads="1"/>
          </p:cNvSpPr>
          <p:nvPr/>
        </p:nvSpPr>
        <p:spPr bwMode="auto">
          <a:xfrm>
            <a:off x="4369080" y="4550960"/>
            <a:ext cx="508000" cy="260350"/>
          </a:xfrm>
          <a:prstGeom prst="rightArrow">
            <a:avLst>
              <a:gd name="adj1" fmla="val 50000"/>
              <a:gd name="adj2" fmla="val 48780"/>
            </a:avLst>
          </a:prstGeom>
          <a:solidFill>
            <a:srgbClr val="FFFF00"/>
          </a:solidFill>
          <a:ln w="9525">
            <a:solidFill>
              <a:srgbClr val="000000"/>
            </a:solidFill>
            <a:miter lim="800000"/>
            <a:headEnd/>
            <a:tailEnd/>
          </a:ln>
        </p:spPr>
        <p:txBody>
          <a:bodyPr wrap="none" anchor="ctr"/>
          <a:lstStyle/>
          <a:p>
            <a:pPr fontAlgn="base">
              <a:spcBef>
                <a:spcPct val="0"/>
              </a:spcBef>
              <a:spcAft>
                <a:spcPct val="0"/>
              </a:spcAft>
            </a:pPr>
            <a:endParaRPr lang="en-AU">
              <a:solidFill>
                <a:srgbClr val="FFFFFF"/>
              </a:solidFill>
              <a:latin typeface="Arial" charset="0"/>
            </a:endParaRPr>
          </a:p>
        </p:txBody>
      </p:sp>
      <p:sp>
        <p:nvSpPr>
          <p:cNvPr id="380004" name="AutoShape 100"/>
          <p:cNvSpPr>
            <a:spLocks noChangeArrowheads="1"/>
          </p:cNvSpPr>
          <p:nvPr/>
        </p:nvSpPr>
        <p:spPr bwMode="auto">
          <a:xfrm flipH="1">
            <a:off x="3784880" y="4552548"/>
            <a:ext cx="508000" cy="260350"/>
          </a:xfrm>
          <a:prstGeom prst="rightArrow">
            <a:avLst>
              <a:gd name="adj1" fmla="val 50000"/>
              <a:gd name="adj2" fmla="val 48780"/>
            </a:avLst>
          </a:prstGeom>
          <a:solidFill>
            <a:srgbClr val="FFFF00"/>
          </a:solidFill>
          <a:ln w="9525">
            <a:solidFill>
              <a:srgbClr val="000000"/>
            </a:solidFill>
            <a:miter lim="800000"/>
            <a:headEnd/>
            <a:tailEnd/>
          </a:ln>
        </p:spPr>
        <p:txBody>
          <a:bodyPr wrap="none" anchor="ctr"/>
          <a:lstStyle/>
          <a:p>
            <a:pPr fontAlgn="base">
              <a:spcBef>
                <a:spcPct val="0"/>
              </a:spcBef>
              <a:spcAft>
                <a:spcPct val="0"/>
              </a:spcAft>
            </a:pPr>
            <a:endParaRPr lang="en-AU">
              <a:solidFill>
                <a:srgbClr val="FFFFFF"/>
              </a:solidFill>
              <a:latin typeface="Arial" charset="0"/>
            </a:endParaRPr>
          </a:p>
        </p:txBody>
      </p:sp>
      <p:sp>
        <p:nvSpPr>
          <p:cNvPr id="380012" name="WordArt 108"/>
          <p:cNvSpPr>
            <a:spLocks noChangeArrowheads="1" noChangeShapeType="1" noTextEdit="1"/>
          </p:cNvSpPr>
          <p:nvPr/>
        </p:nvSpPr>
        <p:spPr bwMode="auto">
          <a:xfrm>
            <a:off x="2756015" y="409009"/>
            <a:ext cx="3329480" cy="631516"/>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AU" sz="2400" kern="10" dirty="0">
                <a:ln w="9525">
                  <a:solidFill>
                    <a:srgbClr val="000000"/>
                  </a:solidFill>
                  <a:round/>
                  <a:headEnd/>
                  <a:tailEnd/>
                </a:ln>
                <a:solidFill>
                  <a:srgbClr val="FFFF00"/>
                </a:solidFill>
                <a:latin typeface="Arial Black"/>
              </a:rPr>
              <a:t>Constantine</a:t>
            </a:r>
          </a:p>
        </p:txBody>
      </p:sp>
      <p:sp>
        <p:nvSpPr>
          <p:cNvPr id="380016" name="AutoShape 112"/>
          <p:cNvSpPr>
            <a:spLocks noChangeArrowheads="1"/>
          </p:cNvSpPr>
          <p:nvPr/>
        </p:nvSpPr>
        <p:spPr bwMode="auto">
          <a:xfrm flipH="1">
            <a:off x="7613930" y="4549373"/>
            <a:ext cx="508000" cy="260350"/>
          </a:xfrm>
          <a:prstGeom prst="rightArrow">
            <a:avLst>
              <a:gd name="adj1" fmla="val 50000"/>
              <a:gd name="adj2" fmla="val 48780"/>
            </a:avLst>
          </a:prstGeom>
          <a:solidFill>
            <a:srgbClr val="FFFF00"/>
          </a:solidFill>
          <a:ln w="9525">
            <a:solidFill>
              <a:srgbClr val="000000"/>
            </a:solidFill>
            <a:miter lim="800000"/>
            <a:headEnd/>
            <a:tailEnd/>
          </a:ln>
        </p:spPr>
        <p:txBody>
          <a:bodyPr wrap="none" anchor="ctr"/>
          <a:lstStyle/>
          <a:p>
            <a:pPr fontAlgn="base">
              <a:spcBef>
                <a:spcPct val="0"/>
              </a:spcBef>
              <a:spcAft>
                <a:spcPct val="0"/>
              </a:spcAft>
            </a:pPr>
            <a:endParaRPr lang="en-AU">
              <a:solidFill>
                <a:srgbClr val="FFFFFF"/>
              </a:solidFill>
              <a:latin typeface="Arial" charset="0"/>
            </a:endParaRPr>
          </a:p>
        </p:txBody>
      </p:sp>
      <p:sp>
        <p:nvSpPr>
          <p:cNvPr id="8212" name="Line 51"/>
          <p:cNvSpPr>
            <a:spLocks noChangeShapeType="1"/>
          </p:cNvSpPr>
          <p:nvPr/>
        </p:nvSpPr>
        <p:spPr bwMode="auto">
          <a:xfrm>
            <a:off x="6083580" y="1582336"/>
            <a:ext cx="0" cy="669925"/>
          </a:xfrm>
          <a:prstGeom prst="line">
            <a:avLst/>
          </a:prstGeom>
          <a:noFill/>
          <a:ln w="38100">
            <a:solidFill>
              <a:srgbClr val="FFFF00"/>
            </a:solidFill>
            <a:round/>
            <a:headEnd/>
            <a:tailEnd/>
          </a:ln>
        </p:spPr>
        <p:txBody>
          <a:bodyPr/>
          <a:lstStyle/>
          <a:p>
            <a:pPr fontAlgn="base">
              <a:spcBef>
                <a:spcPct val="0"/>
              </a:spcBef>
              <a:spcAft>
                <a:spcPct val="0"/>
              </a:spcAft>
            </a:pPr>
            <a:endParaRPr lang="en-AU">
              <a:solidFill>
                <a:srgbClr val="FFFFFF"/>
              </a:solidFill>
              <a:latin typeface="Arial" charset="0"/>
            </a:endParaRPr>
          </a:p>
        </p:txBody>
      </p:sp>
      <p:sp>
        <p:nvSpPr>
          <p:cNvPr id="379960" name="Text Box 56"/>
          <p:cNvSpPr txBox="1">
            <a:spLocks noChangeArrowheads="1"/>
          </p:cNvSpPr>
          <p:nvPr/>
        </p:nvSpPr>
        <p:spPr bwMode="auto">
          <a:xfrm>
            <a:off x="5793067" y="1225148"/>
            <a:ext cx="581025" cy="366713"/>
          </a:xfrm>
          <a:prstGeom prst="rect">
            <a:avLst/>
          </a:prstGeom>
          <a:noFill/>
          <a:ln w="9525">
            <a:noFill/>
            <a:miter lim="800000"/>
            <a:headEnd/>
            <a:tailEnd/>
          </a:ln>
          <a:effectLst/>
        </p:spPr>
        <p:txBody>
          <a:bodyPr>
            <a:spAutoFit/>
          </a:bodyPr>
          <a:lstStyle/>
          <a:p>
            <a:pPr fontAlgn="base">
              <a:spcBef>
                <a:spcPct val="50000"/>
              </a:spcBef>
              <a:spcAft>
                <a:spcPct val="0"/>
              </a:spcAft>
              <a:defRPr/>
            </a:pPr>
            <a:r>
              <a:rPr lang="en-US" b="1" dirty="0">
                <a:solidFill>
                  <a:srgbClr val="FFFFFF"/>
                </a:solidFill>
                <a:effectLst>
                  <a:outerShdw blurRad="38100" dist="38100" dir="2700000" algn="tl">
                    <a:srgbClr val="000000"/>
                  </a:outerShdw>
                </a:effectLst>
                <a:latin typeface="Arial" charset="0"/>
              </a:rPr>
              <a:t>330</a:t>
            </a:r>
          </a:p>
        </p:txBody>
      </p:sp>
      <p:sp>
        <p:nvSpPr>
          <p:cNvPr id="379966" name="Text Box 62"/>
          <p:cNvSpPr txBox="1">
            <a:spLocks noChangeArrowheads="1"/>
          </p:cNvSpPr>
          <p:nvPr/>
        </p:nvSpPr>
        <p:spPr bwMode="auto">
          <a:xfrm>
            <a:off x="5143780" y="2301473"/>
            <a:ext cx="2001837" cy="396875"/>
          </a:xfrm>
          <a:prstGeom prst="rect">
            <a:avLst/>
          </a:prstGeom>
          <a:noFill/>
          <a:ln w="9525">
            <a:noFill/>
            <a:miter lim="800000"/>
            <a:headEnd/>
            <a:tailEnd/>
          </a:ln>
          <a:effectLst/>
        </p:spPr>
        <p:txBody>
          <a:bodyPr>
            <a:spAutoFit/>
          </a:bodyPr>
          <a:lstStyle/>
          <a:p>
            <a:pPr algn="ctr" fontAlgn="base">
              <a:spcBef>
                <a:spcPct val="50000"/>
              </a:spcBef>
              <a:spcAft>
                <a:spcPct val="0"/>
              </a:spcAft>
              <a:defRPr/>
            </a:pPr>
            <a:r>
              <a:rPr lang="en-US" sz="2000" dirty="0">
                <a:solidFill>
                  <a:srgbClr val="FFFF00"/>
                </a:solidFill>
                <a:effectLst>
                  <a:outerShdw blurRad="38100" dist="38100" dir="2700000" algn="tl">
                    <a:srgbClr val="000000"/>
                  </a:outerShdw>
                </a:effectLst>
                <a:latin typeface="Arial" charset="0"/>
              </a:rPr>
              <a:t>Constantinople </a:t>
            </a:r>
          </a:p>
        </p:txBody>
      </p:sp>
      <p:sp>
        <p:nvSpPr>
          <p:cNvPr id="49" name="Rectangle 48"/>
          <p:cNvSpPr/>
          <p:nvPr/>
        </p:nvSpPr>
        <p:spPr>
          <a:xfrm>
            <a:off x="0" y="0"/>
            <a:ext cx="9144000" cy="6858000"/>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AU">
              <a:solidFill>
                <a:srgbClr val="FFFFFF"/>
              </a:solidFill>
            </a:endParaRPr>
          </a:p>
        </p:txBody>
      </p:sp>
      <p:sp>
        <p:nvSpPr>
          <p:cNvPr id="50" name="Rectangle 49"/>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algn="ctr">
              <a:defRPr/>
            </a:pPr>
            <a:endParaRPr lang="en-AU" kern="0">
              <a:solidFill>
                <a:srgbClr val="FFFFFF"/>
              </a:solidFill>
              <a:latin typeface="Times New Roman"/>
            </a:endParaRPr>
          </a:p>
        </p:txBody>
      </p:sp>
      <p:pic>
        <p:nvPicPr>
          <p:cNvPr id="51" name="Picture 2" descr="6th Seal"/>
          <p:cNvPicPr>
            <a:picLocks noChangeAspect="1" noChangeArrowheads="1"/>
          </p:cNvPicPr>
          <p:nvPr/>
        </p:nvPicPr>
        <p:blipFill>
          <a:blip r:embed="rId4" cstate="print"/>
          <a:srcRect l="-6062" t="22835" r="72105"/>
          <a:stretch>
            <a:fillRect/>
          </a:stretch>
        </p:blipFill>
        <p:spPr bwMode="auto">
          <a:xfrm>
            <a:off x="930168" y="2349038"/>
            <a:ext cx="2885090" cy="4684152"/>
          </a:xfrm>
          <a:prstGeom prst="rect">
            <a:avLst/>
          </a:prstGeom>
          <a:ln>
            <a:noFill/>
          </a:ln>
          <a:effectLst>
            <a:softEdge rad="635000"/>
          </a:effectLst>
        </p:spPr>
      </p:pic>
      <p:grpSp>
        <p:nvGrpSpPr>
          <p:cNvPr id="11" name="Group 92"/>
          <p:cNvGrpSpPr>
            <a:grpSpLocks/>
          </p:cNvGrpSpPr>
          <p:nvPr/>
        </p:nvGrpSpPr>
        <p:grpSpPr bwMode="auto">
          <a:xfrm>
            <a:off x="1205192" y="1780773"/>
            <a:ext cx="3105150" cy="692150"/>
            <a:chOff x="640" y="1519"/>
            <a:chExt cx="1956" cy="436"/>
          </a:xfrm>
        </p:grpSpPr>
        <p:sp>
          <p:nvSpPr>
            <p:cNvPr id="8218" name="AutoShape 90"/>
            <p:cNvSpPr>
              <a:spLocks noChangeArrowheads="1"/>
            </p:cNvSpPr>
            <p:nvPr/>
          </p:nvSpPr>
          <p:spPr bwMode="auto">
            <a:xfrm>
              <a:off x="640" y="1519"/>
              <a:ext cx="1956" cy="156"/>
            </a:xfrm>
            <a:prstGeom prst="leftRightArrow">
              <a:avLst>
                <a:gd name="adj1" fmla="val 50000"/>
                <a:gd name="adj2" fmla="val 250769"/>
              </a:avLst>
            </a:prstGeom>
            <a:solidFill>
              <a:srgbClr val="FFFF00"/>
            </a:solidFill>
            <a:ln w="9525">
              <a:solidFill>
                <a:srgbClr val="000000"/>
              </a:solidFill>
              <a:miter lim="800000"/>
              <a:headEnd/>
              <a:tailEnd/>
            </a:ln>
          </p:spPr>
          <p:txBody>
            <a:bodyPr wrap="none" anchor="ctr"/>
            <a:lstStyle/>
            <a:p>
              <a:pPr fontAlgn="base">
                <a:spcBef>
                  <a:spcPct val="0"/>
                </a:spcBef>
                <a:spcAft>
                  <a:spcPct val="0"/>
                </a:spcAft>
              </a:pPr>
              <a:endParaRPr lang="en-AU">
                <a:solidFill>
                  <a:srgbClr val="FFFFFF"/>
                </a:solidFill>
                <a:latin typeface="Arial" charset="0"/>
              </a:endParaRPr>
            </a:p>
          </p:txBody>
        </p:sp>
        <p:sp>
          <p:nvSpPr>
            <p:cNvPr id="379995" name="Text Box 91"/>
            <p:cNvSpPr txBox="1">
              <a:spLocks noChangeArrowheads="1"/>
            </p:cNvSpPr>
            <p:nvPr/>
          </p:nvSpPr>
          <p:spPr bwMode="auto">
            <a:xfrm>
              <a:off x="1171" y="1705"/>
              <a:ext cx="889" cy="250"/>
            </a:xfrm>
            <a:prstGeom prst="rect">
              <a:avLst/>
            </a:prstGeom>
            <a:noFill/>
            <a:ln w="9525">
              <a:noFill/>
              <a:miter lim="800000"/>
              <a:headEnd/>
              <a:tailEnd/>
            </a:ln>
            <a:effectLst/>
          </p:spPr>
          <p:txBody>
            <a:bodyPr>
              <a:spAutoFit/>
            </a:bodyPr>
            <a:lstStyle/>
            <a:p>
              <a:pPr fontAlgn="base">
                <a:spcBef>
                  <a:spcPct val="50000"/>
                </a:spcBef>
                <a:spcAft>
                  <a:spcPct val="0"/>
                </a:spcAft>
                <a:defRPr/>
              </a:pPr>
              <a:r>
                <a:rPr lang="en-US" sz="2000" b="1" i="1" dirty="0">
                  <a:solidFill>
                    <a:srgbClr val="FFFF00"/>
                  </a:solidFill>
                  <a:effectLst>
                    <a:outerShdw blurRad="38100" dist="38100" dir="2700000" algn="tl">
                      <a:srgbClr val="000000"/>
                    </a:outerShdw>
                  </a:effectLst>
                  <a:latin typeface="Arial" charset="0"/>
                </a:rPr>
                <a:t>Rev.12:12</a:t>
              </a:r>
              <a:r>
                <a:rPr lang="en-US" sz="2000" i="1" dirty="0">
                  <a:solidFill>
                    <a:srgbClr val="FFFF00"/>
                  </a:solidFill>
                  <a:effectLst>
                    <a:outerShdw blurRad="38100" dist="38100" dir="2700000" algn="tl">
                      <a:srgbClr val="000000"/>
                    </a:outerShdw>
                  </a:effectLst>
                  <a:latin typeface="Arial" charset="0"/>
                </a:rPr>
                <a:t> </a:t>
              </a:r>
            </a:p>
          </p:txBody>
        </p:sp>
      </p:grpSp>
      <p:sp>
        <p:nvSpPr>
          <p:cNvPr id="380005" name="WordArt 101"/>
          <p:cNvSpPr>
            <a:spLocks noChangeArrowheads="1" noChangeShapeType="1" noTextEdit="1"/>
          </p:cNvSpPr>
          <p:nvPr/>
        </p:nvSpPr>
        <p:spPr bwMode="auto">
          <a:xfrm>
            <a:off x="3048280" y="4190598"/>
            <a:ext cx="1055687" cy="303212"/>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AU" sz="2000" kern="10" dirty="0">
                <a:ln w="9525">
                  <a:solidFill>
                    <a:srgbClr val="000000"/>
                  </a:solidFill>
                  <a:round/>
                  <a:headEnd/>
                  <a:tailEnd/>
                </a:ln>
                <a:solidFill>
                  <a:srgbClr val="DDDDDD"/>
                </a:solidFill>
                <a:latin typeface="Franklin Gothic Demi"/>
              </a:rPr>
              <a:t>Chaos</a:t>
            </a:r>
          </a:p>
        </p:txBody>
      </p:sp>
      <p:pic>
        <p:nvPicPr>
          <p:cNvPr id="52" name="Picture 2" descr="6th Seal"/>
          <p:cNvPicPr>
            <a:picLocks noChangeAspect="1" noChangeArrowheads="1"/>
          </p:cNvPicPr>
          <p:nvPr/>
        </p:nvPicPr>
        <p:blipFill>
          <a:blip r:embed="rId4" cstate="print"/>
          <a:srcRect l="50690" t="5977" r="9828" b="77471"/>
          <a:stretch>
            <a:fillRect/>
          </a:stretch>
        </p:blipFill>
        <p:spPr bwMode="auto">
          <a:xfrm>
            <a:off x="1072063" y="4650814"/>
            <a:ext cx="3359590" cy="1056291"/>
          </a:xfrm>
          <a:prstGeom prst="rect">
            <a:avLst/>
          </a:prstGeom>
          <a:ln>
            <a:noFill/>
          </a:ln>
          <a:effectLst>
            <a:softEdge rad="317500"/>
          </a:effectLst>
        </p:spPr>
      </p:pic>
      <p:sp>
        <p:nvSpPr>
          <p:cNvPr id="55" name="TextBox 54"/>
          <p:cNvSpPr txBox="1"/>
          <p:nvPr/>
        </p:nvSpPr>
        <p:spPr>
          <a:xfrm>
            <a:off x="5328760" y="5060728"/>
            <a:ext cx="1907627" cy="584775"/>
          </a:xfrm>
          <a:prstGeom prst="rect">
            <a:avLst/>
          </a:prstGeom>
          <a:noFill/>
        </p:spPr>
        <p:txBody>
          <a:bodyPr wrap="square" rtlCol="0">
            <a:spAutoFit/>
          </a:bodyPr>
          <a:lstStyle/>
          <a:p>
            <a:r>
              <a:rPr lang="en-AU" sz="3200" b="1" dirty="0" smtClean="0">
                <a:solidFill>
                  <a:srgbClr val="FFFF00"/>
                </a:solidFill>
                <a:latin typeface="Arial" pitchFamily="34" charset="0"/>
                <a:cs typeface="Arial" pitchFamily="34" charset="0"/>
              </a:rPr>
              <a:t>Rev. 8:1</a:t>
            </a:r>
            <a:endParaRPr lang="en-AU" sz="3200" b="1" dirty="0">
              <a:solidFill>
                <a:srgbClr val="FFFF00"/>
              </a:solidFill>
              <a:latin typeface="Arial" pitchFamily="34" charset="0"/>
              <a:cs typeface="Arial" pitchFamily="34" charset="0"/>
            </a:endParaRPr>
          </a:p>
        </p:txBody>
      </p:sp>
    </p:spTree>
  </p:cSld>
  <p:clrMapOvr>
    <a:overrideClrMapping bg1="dk2" tx1="lt1" bg2="dk1" tx2="lt2" accent1="accent1" accent2="accent2" accent3="accent3" accent4="accent4" accent5="accent5" accent6="accent6" hlink="hlink" folHlink="folHlink"/>
  </p:clrMapOvr>
  <p:transition spd="slow">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53"/>
                                        </p:tgtEl>
                                        <p:attrNameLst>
                                          <p:attrName>style.visibility</p:attrName>
                                        </p:attrNameLst>
                                      </p:cBhvr>
                                      <p:to>
                                        <p:strVal val="visible"/>
                                      </p:to>
                                    </p:set>
                                    <p:anim calcmode="lin" valueType="num">
                                      <p:cBhvr>
                                        <p:cTn id="7" dur="1000" fill="hold"/>
                                        <p:tgtEl>
                                          <p:spTgt spid="53"/>
                                        </p:tgtEl>
                                        <p:attrNameLst>
                                          <p:attrName>ppt_w</p:attrName>
                                        </p:attrNameLst>
                                      </p:cBhvr>
                                      <p:tavLst>
                                        <p:tav tm="0">
                                          <p:val>
                                            <p:strVal val="#ppt_w*0.70"/>
                                          </p:val>
                                        </p:tav>
                                        <p:tav tm="100000">
                                          <p:val>
                                            <p:strVal val="#ppt_w"/>
                                          </p:val>
                                        </p:tav>
                                      </p:tavLst>
                                    </p:anim>
                                    <p:anim calcmode="lin" valueType="num">
                                      <p:cBhvr>
                                        <p:cTn id="8" dur="1000" fill="hold"/>
                                        <p:tgtEl>
                                          <p:spTgt spid="53"/>
                                        </p:tgtEl>
                                        <p:attrNameLst>
                                          <p:attrName>ppt_h</p:attrName>
                                        </p:attrNameLst>
                                      </p:cBhvr>
                                      <p:tavLst>
                                        <p:tav tm="0">
                                          <p:val>
                                            <p:strVal val="#ppt_h"/>
                                          </p:val>
                                        </p:tav>
                                        <p:tav tm="100000">
                                          <p:val>
                                            <p:strVal val="#ppt_h"/>
                                          </p:val>
                                        </p:tav>
                                      </p:tavLst>
                                    </p:anim>
                                    <p:animEffect transition="in" filter="fade">
                                      <p:cBhvr>
                                        <p:cTn id="9" dur="1000"/>
                                        <p:tgtEl>
                                          <p:spTgt spid="53"/>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54"/>
                                        </p:tgtEl>
                                        <p:attrNameLst>
                                          <p:attrName>style.visibility</p:attrName>
                                        </p:attrNameLst>
                                      </p:cBhvr>
                                      <p:to>
                                        <p:strVal val="visible"/>
                                      </p:to>
                                    </p:set>
                                    <p:anim calcmode="lin" valueType="num">
                                      <p:cBhvr>
                                        <p:cTn id="14" dur="1000" fill="hold"/>
                                        <p:tgtEl>
                                          <p:spTgt spid="54"/>
                                        </p:tgtEl>
                                        <p:attrNameLst>
                                          <p:attrName>ppt_w</p:attrName>
                                        </p:attrNameLst>
                                      </p:cBhvr>
                                      <p:tavLst>
                                        <p:tav tm="0">
                                          <p:val>
                                            <p:strVal val="#ppt_w*0.70"/>
                                          </p:val>
                                        </p:tav>
                                        <p:tav tm="100000">
                                          <p:val>
                                            <p:strVal val="#ppt_w"/>
                                          </p:val>
                                        </p:tav>
                                      </p:tavLst>
                                    </p:anim>
                                    <p:anim calcmode="lin" valueType="num">
                                      <p:cBhvr>
                                        <p:cTn id="15" dur="1000" fill="hold"/>
                                        <p:tgtEl>
                                          <p:spTgt spid="54"/>
                                        </p:tgtEl>
                                        <p:attrNameLst>
                                          <p:attrName>ppt_h</p:attrName>
                                        </p:attrNameLst>
                                      </p:cBhvr>
                                      <p:tavLst>
                                        <p:tav tm="0">
                                          <p:val>
                                            <p:strVal val="#ppt_h"/>
                                          </p:val>
                                        </p:tav>
                                        <p:tav tm="100000">
                                          <p:val>
                                            <p:strVal val="#ppt_h"/>
                                          </p:val>
                                        </p:tav>
                                      </p:tavLst>
                                    </p:anim>
                                    <p:animEffect transition="in" filter="fade">
                                      <p:cBhvr>
                                        <p:cTn id="16" dur="1000"/>
                                        <p:tgtEl>
                                          <p:spTgt spid="54"/>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1000" fill="hold"/>
                                        <p:tgtEl>
                                          <p:spTgt spid="5"/>
                                        </p:tgtEl>
                                        <p:attrNameLst>
                                          <p:attrName>ppt_w</p:attrName>
                                        </p:attrNameLst>
                                      </p:cBhvr>
                                      <p:tavLst>
                                        <p:tav tm="0">
                                          <p:val>
                                            <p:strVal val="#ppt_w*0.70"/>
                                          </p:val>
                                        </p:tav>
                                        <p:tav tm="100000">
                                          <p:val>
                                            <p:strVal val="#ppt_w"/>
                                          </p:val>
                                        </p:tav>
                                      </p:tavLst>
                                    </p:anim>
                                    <p:anim calcmode="lin" valueType="num">
                                      <p:cBhvr>
                                        <p:cTn id="22" dur="1000" fill="hold"/>
                                        <p:tgtEl>
                                          <p:spTgt spid="5"/>
                                        </p:tgtEl>
                                        <p:attrNameLst>
                                          <p:attrName>ppt_h</p:attrName>
                                        </p:attrNameLst>
                                      </p:cBhvr>
                                      <p:tavLst>
                                        <p:tav tm="0">
                                          <p:val>
                                            <p:strVal val="#ppt_h"/>
                                          </p:val>
                                        </p:tav>
                                        <p:tav tm="100000">
                                          <p:val>
                                            <p:strVal val="#ppt_h"/>
                                          </p:val>
                                        </p:tav>
                                      </p:tavLst>
                                    </p:anim>
                                    <p:animEffect transition="in" filter="fade">
                                      <p:cBhvr>
                                        <p:cTn id="23" dur="1000"/>
                                        <p:tgtEl>
                                          <p:spTgt spid="5"/>
                                        </p:tgtEl>
                                      </p:cBhvr>
                                    </p:animEffect>
                                  </p:childTnLst>
                                </p:cTn>
                              </p:par>
                              <p:par>
                                <p:cTn id="24" presetID="55" presetClass="entr" presetSubtype="0" fill="hold" nodeType="withEffect">
                                  <p:stCondLst>
                                    <p:cond delay="0"/>
                                  </p:stCondLst>
                                  <p:childTnLst>
                                    <p:set>
                                      <p:cBhvr>
                                        <p:cTn id="25" dur="1" fill="hold">
                                          <p:stCondLst>
                                            <p:cond delay="0"/>
                                          </p:stCondLst>
                                        </p:cTn>
                                        <p:tgtEl>
                                          <p:spTgt spid="11"/>
                                        </p:tgtEl>
                                        <p:attrNameLst>
                                          <p:attrName>style.visibility</p:attrName>
                                        </p:attrNameLst>
                                      </p:cBhvr>
                                      <p:to>
                                        <p:strVal val="visible"/>
                                      </p:to>
                                    </p:set>
                                    <p:anim calcmode="lin" valueType="num">
                                      <p:cBhvr>
                                        <p:cTn id="26" dur="1000" fill="hold"/>
                                        <p:tgtEl>
                                          <p:spTgt spid="11"/>
                                        </p:tgtEl>
                                        <p:attrNameLst>
                                          <p:attrName>ppt_w</p:attrName>
                                        </p:attrNameLst>
                                      </p:cBhvr>
                                      <p:tavLst>
                                        <p:tav tm="0">
                                          <p:val>
                                            <p:strVal val="#ppt_w*0.70"/>
                                          </p:val>
                                        </p:tav>
                                        <p:tav tm="100000">
                                          <p:val>
                                            <p:strVal val="#ppt_w"/>
                                          </p:val>
                                        </p:tav>
                                      </p:tavLst>
                                    </p:anim>
                                    <p:anim calcmode="lin" valueType="num">
                                      <p:cBhvr>
                                        <p:cTn id="27" dur="1000" fill="hold"/>
                                        <p:tgtEl>
                                          <p:spTgt spid="11"/>
                                        </p:tgtEl>
                                        <p:attrNameLst>
                                          <p:attrName>ppt_h</p:attrName>
                                        </p:attrNameLst>
                                      </p:cBhvr>
                                      <p:tavLst>
                                        <p:tav tm="0">
                                          <p:val>
                                            <p:strVal val="#ppt_h"/>
                                          </p:val>
                                        </p:tav>
                                        <p:tav tm="100000">
                                          <p:val>
                                            <p:strVal val="#ppt_h"/>
                                          </p:val>
                                        </p:tav>
                                      </p:tavLst>
                                    </p:anim>
                                    <p:animEffect transition="in" filter="fade">
                                      <p:cBhvr>
                                        <p:cTn id="28" dur="1000"/>
                                        <p:tgtEl>
                                          <p:spTgt spid="11"/>
                                        </p:tgtEl>
                                      </p:cBhvr>
                                    </p:animEffect>
                                  </p:childTnLst>
                                </p:cTn>
                              </p:par>
                            </p:childTnLst>
                          </p:cTn>
                        </p:par>
                      </p:childTnLst>
                    </p:cTn>
                  </p:par>
                  <p:par>
                    <p:cTn id="29" fill="hold">
                      <p:stCondLst>
                        <p:cond delay="indefinite"/>
                      </p:stCondLst>
                      <p:childTnLst>
                        <p:par>
                          <p:cTn id="30" fill="hold">
                            <p:stCondLst>
                              <p:cond delay="0"/>
                            </p:stCondLst>
                            <p:childTnLst>
                              <p:par>
                                <p:cTn id="31" presetID="55" presetClass="entr" presetSubtype="0" fill="hold" grpId="0" nodeType="clickEffect">
                                  <p:stCondLst>
                                    <p:cond delay="0"/>
                                  </p:stCondLst>
                                  <p:childTnLst>
                                    <p:set>
                                      <p:cBhvr>
                                        <p:cTn id="32" dur="1" fill="hold">
                                          <p:stCondLst>
                                            <p:cond delay="0"/>
                                          </p:stCondLst>
                                        </p:cTn>
                                        <p:tgtEl>
                                          <p:spTgt spid="379966"/>
                                        </p:tgtEl>
                                        <p:attrNameLst>
                                          <p:attrName>style.visibility</p:attrName>
                                        </p:attrNameLst>
                                      </p:cBhvr>
                                      <p:to>
                                        <p:strVal val="visible"/>
                                      </p:to>
                                    </p:set>
                                    <p:anim calcmode="lin" valueType="num">
                                      <p:cBhvr>
                                        <p:cTn id="33" dur="1000" fill="hold"/>
                                        <p:tgtEl>
                                          <p:spTgt spid="379966"/>
                                        </p:tgtEl>
                                        <p:attrNameLst>
                                          <p:attrName>ppt_w</p:attrName>
                                        </p:attrNameLst>
                                      </p:cBhvr>
                                      <p:tavLst>
                                        <p:tav tm="0">
                                          <p:val>
                                            <p:strVal val="#ppt_w*0.70"/>
                                          </p:val>
                                        </p:tav>
                                        <p:tav tm="100000">
                                          <p:val>
                                            <p:strVal val="#ppt_w"/>
                                          </p:val>
                                        </p:tav>
                                      </p:tavLst>
                                    </p:anim>
                                    <p:anim calcmode="lin" valueType="num">
                                      <p:cBhvr>
                                        <p:cTn id="34" dur="1000" fill="hold"/>
                                        <p:tgtEl>
                                          <p:spTgt spid="379966"/>
                                        </p:tgtEl>
                                        <p:attrNameLst>
                                          <p:attrName>ppt_h</p:attrName>
                                        </p:attrNameLst>
                                      </p:cBhvr>
                                      <p:tavLst>
                                        <p:tav tm="0">
                                          <p:val>
                                            <p:strVal val="#ppt_h"/>
                                          </p:val>
                                        </p:tav>
                                        <p:tav tm="100000">
                                          <p:val>
                                            <p:strVal val="#ppt_h"/>
                                          </p:val>
                                        </p:tav>
                                      </p:tavLst>
                                    </p:anim>
                                    <p:animEffect transition="in" filter="fade">
                                      <p:cBhvr>
                                        <p:cTn id="35" dur="1000"/>
                                        <p:tgtEl>
                                          <p:spTgt spid="379966"/>
                                        </p:tgtEl>
                                      </p:cBhvr>
                                    </p:animEffect>
                                  </p:childTnLst>
                                </p:cTn>
                              </p:par>
                            </p:childTnLst>
                          </p:cTn>
                        </p:par>
                      </p:childTnLst>
                    </p:cTn>
                  </p:par>
                  <p:par>
                    <p:cTn id="36" fill="hold">
                      <p:stCondLst>
                        <p:cond delay="indefinite"/>
                      </p:stCondLst>
                      <p:childTnLst>
                        <p:par>
                          <p:cTn id="37" fill="hold">
                            <p:stCondLst>
                              <p:cond delay="0"/>
                            </p:stCondLst>
                            <p:childTnLst>
                              <p:par>
                                <p:cTn id="38" presetID="55" presetClass="entr" presetSubtype="0" fill="hold" nodeType="clickEffect">
                                  <p:stCondLst>
                                    <p:cond delay="0"/>
                                  </p:stCondLst>
                                  <p:childTnLst>
                                    <p:set>
                                      <p:cBhvr>
                                        <p:cTn id="39" dur="1" fill="hold">
                                          <p:stCondLst>
                                            <p:cond delay="0"/>
                                          </p:stCondLst>
                                        </p:cTn>
                                        <p:tgtEl>
                                          <p:spTgt spid="8"/>
                                        </p:tgtEl>
                                        <p:attrNameLst>
                                          <p:attrName>style.visibility</p:attrName>
                                        </p:attrNameLst>
                                      </p:cBhvr>
                                      <p:to>
                                        <p:strVal val="visible"/>
                                      </p:to>
                                    </p:set>
                                    <p:anim calcmode="lin" valueType="num">
                                      <p:cBhvr>
                                        <p:cTn id="40" dur="1000" fill="hold"/>
                                        <p:tgtEl>
                                          <p:spTgt spid="8"/>
                                        </p:tgtEl>
                                        <p:attrNameLst>
                                          <p:attrName>ppt_w</p:attrName>
                                        </p:attrNameLst>
                                      </p:cBhvr>
                                      <p:tavLst>
                                        <p:tav tm="0">
                                          <p:val>
                                            <p:strVal val="#ppt_w*0.70"/>
                                          </p:val>
                                        </p:tav>
                                        <p:tav tm="100000">
                                          <p:val>
                                            <p:strVal val="#ppt_w"/>
                                          </p:val>
                                        </p:tav>
                                      </p:tavLst>
                                    </p:anim>
                                    <p:anim calcmode="lin" valueType="num">
                                      <p:cBhvr>
                                        <p:cTn id="41" dur="1000" fill="hold"/>
                                        <p:tgtEl>
                                          <p:spTgt spid="8"/>
                                        </p:tgtEl>
                                        <p:attrNameLst>
                                          <p:attrName>ppt_h</p:attrName>
                                        </p:attrNameLst>
                                      </p:cBhvr>
                                      <p:tavLst>
                                        <p:tav tm="0">
                                          <p:val>
                                            <p:strVal val="#ppt_h"/>
                                          </p:val>
                                        </p:tav>
                                        <p:tav tm="100000">
                                          <p:val>
                                            <p:strVal val="#ppt_h"/>
                                          </p:val>
                                        </p:tav>
                                      </p:tavLst>
                                    </p:anim>
                                    <p:animEffect transition="in" filter="fade">
                                      <p:cBhvr>
                                        <p:cTn id="42" dur="1000"/>
                                        <p:tgtEl>
                                          <p:spTgt spid="8"/>
                                        </p:tgtEl>
                                      </p:cBhvr>
                                    </p:animEffect>
                                  </p:childTnLst>
                                </p:cTn>
                              </p:par>
                            </p:childTnLst>
                          </p:cTn>
                        </p:par>
                      </p:childTnLst>
                    </p:cTn>
                  </p:par>
                  <p:par>
                    <p:cTn id="43" fill="hold">
                      <p:stCondLst>
                        <p:cond delay="indefinite"/>
                      </p:stCondLst>
                      <p:childTnLst>
                        <p:par>
                          <p:cTn id="44" fill="hold">
                            <p:stCondLst>
                              <p:cond delay="0"/>
                            </p:stCondLst>
                            <p:childTnLst>
                              <p:par>
                                <p:cTn id="45" presetID="21" presetClass="entr" presetSubtype="1" fill="hold" grpId="0" nodeType="clickEffect">
                                  <p:stCondLst>
                                    <p:cond delay="0"/>
                                  </p:stCondLst>
                                  <p:childTnLst>
                                    <p:set>
                                      <p:cBhvr>
                                        <p:cTn id="46" dur="1" fill="hold">
                                          <p:stCondLst>
                                            <p:cond delay="0"/>
                                          </p:stCondLst>
                                        </p:cTn>
                                        <p:tgtEl>
                                          <p:spTgt spid="379970"/>
                                        </p:tgtEl>
                                        <p:attrNameLst>
                                          <p:attrName>style.visibility</p:attrName>
                                        </p:attrNameLst>
                                      </p:cBhvr>
                                      <p:to>
                                        <p:strVal val="visible"/>
                                      </p:to>
                                    </p:set>
                                    <p:animEffect transition="in" filter="wheel(1)">
                                      <p:cBhvr>
                                        <p:cTn id="47" dur="2000"/>
                                        <p:tgtEl>
                                          <p:spTgt spid="379970"/>
                                        </p:tgtEl>
                                      </p:cBhvr>
                                    </p:animEffect>
                                  </p:childTnLst>
                                </p:cTn>
                              </p:par>
                            </p:childTnLst>
                          </p:cTn>
                        </p:par>
                        <p:par>
                          <p:cTn id="48" fill="hold">
                            <p:stCondLst>
                              <p:cond delay="2000"/>
                            </p:stCondLst>
                            <p:childTnLst>
                              <p:par>
                                <p:cTn id="49" presetID="23" presetClass="entr" presetSubtype="16" fill="hold" grpId="0" nodeType="afterEffect">
                                  <p:stCondLst>
                                    <p:cond delay="0"/>
                                  </p:stCondLst>
                                  <p:childTnLst>
                                    <p:set>
                                      <p:cBhvr>
                                        <p:cTn id="50" dur="1" fill="hold">
                                          <p:stCondLst>
                                            <p:cond delay="0"/>
                                          </p:stCondLst>
                                        </p:cTn>
                                        <p:tgtEl>
                                          <p:spTgt spid="380002"/>
                                        </p:tgtEl>
                                        <p:attrNameLst>
                                          <p:attrName>style.visibility</p:attrName>
                                        </p:attrNameLst>
                                      </p:cBhvr>
                                      <p:to>
                                        <p:strVal val="visible"/>
                                      </p:to>
                                    </p:set>
                                    <p:anim calcmode="lin" valueType="num">
                                      <p:cBhvr>
                                        <p:cTn id="51" dur="1000" fill="hold"/>
                                        <p:tgtEl>
                                          <p:spTgt spid="380002"/>
                                        </p:tgtEl>
                                        <p:attrNameLst>
                                          <p:attrName>ppt_w</p:attrName>
                                        </p:attrNameLst>
                                      </p:cBhvr>
                                      <p:tavLst>
                                        <p:tav tm="0">
                                          <p:val>
                                            <p:fltVal val="0"/>
                                          </p:val>
                                        </p:tav>
                                        <p:tav tm="100000">
                                          <p:val>
                                            <p:strVal val="#ppt_w"/>
                                          </p:val>
                                        </p:tav>
                                      </p:tavLst>
                                    </p:anim>
                                    <p:anim calcmode="lin" valueType="num">
                                      <p:cBhvr>
                                        <p:cTn id="52" dur="1000" fill="hold"/>
                                        <p:tgtEl>
                                          <p:spTgt spid="380002"/>
                                        </p:tgtEl>
                                        <p:attrNameLst>
                                          <p:attrName>ppt_h</p:attrName>
                                        </p:attrNameLst>
                                      </p:cBhvr>
                                      <p:tavLst>
                                        <p:tav tm="0">
                                          <p:val>
                                            <p:fltVal val="0"/>
                                          </p:val>
                                        </p:tav>
                                        <p:tav tm="100000">
                                          <p:val>
                                            <p:strVal val="#ppt_h"/>
                                          </p:val>
                                        </p:tav>
                                      </p:tavLst>
                                    </p:anim>
                                  </p:childTnLst>
                                </p:cTn>
                              </p:par>
                            </p:childTnLst>
                          </p:cTn>
                        </p:par>
                      </p:childTnLst>
                    </p:cTn>
                  </p:par>
                  <p:par>
                    <p:cTn id="53" fill="hold">
                      <p:stCondLst>
                        <p:cond delay="indefinite"/>
                      </p:stCondLst>
                      <p:childTnLst>
                        <p:par>
                          <p:cTn id="54" fill="hold">
                            <p:stCondLst>
                              <p:cond delay="0"/>
                            </p:stCondLst>
                            <p:childTnLst>
                              <p:par>
                                <p:cTn id="55" presetID="55" presetClass="entr" presetSubtype="0" fill="hold" grpId="0" nodeType="clickEffect">
                                  <p:stCondLst>
                                    <p:cond delay="0"/>
                                  </p:stCondLst>
                                  <p:childTnLst>
                                    <p:set>
                                      <p:cBhvr>
                                        <p:cTn id="56" dur="1" fill="hold">
                                          <p:stCondLst>
                                            <p:cond delay="0"/>
                                          </p:stCondLst>
                                        </p:cTn>
                                        <p:tgtEl>
                                          <p:spTgt spid="380004"/>
                                        </p:tgtEl>
                                        <p:attrNameLst>
                                          <p:attrName>style.visibility</p:attrName>
                                        </p:attrNameLst>
                                      </p:cBhvr>
                                      <p:to>
                                        <p:strVal val="visible"/>
                                      </p:to>
                                    </p:set>
                                    <p:anim calcmode="lin" valueType="num">
                                      <p:cBhvr>
                                        <p:cTn id="57" dur="1000" fill="hold"/>
                                        <p:tgtEl>
                                          <p:spTgt spid="380004"/>
                                        </p:tgtEl>
                                        <p:attrNameLst>
                                          <p:attrName>ppt_w</p:attrName>
                                        </p:attrNameLst>
                                      </p:cBhvr>
                                      <p:tavLst>
                                        <p:tav tm="0">
                                          <p:val>
                                            <p:strVal val="#ppt_w*0.70"/>
                                          </p:val>
                                        </p:tav>
                                        <p:tav tm="100000">
                                          <p:val>
                                            <p:strVal val="#ppt_w"/>
                                          </p:val>
                                        </p:tav>
                                      </p:tavLst>
                                    </p:anim>
                                    <p:anim calcmode="lin" valueType="num">
                                      <p:cBhvr>
                                        <p:cTn id="58" dur="1000" fill="hold"/>
                                        <p:tgtEl>
                                          <p:spTgt spid="380004"/>
                                        </p:tgtEl>
                                        <p:attrNameLst>
                                          <p:attrName>ppt_h</p:attrName>
                                        </p:attrNameLst>
                                      </p:cBhvr>
                                      <p:tavLst>
                                        <p:tav tm="0">
                                          <p:val>
                                            <p:strVal val="#ppt_h"/>
                                          </p:val>
                                        </p:tav>
                                        <p:tav tm="100000">
                                          <p:val>
                                            <p:strVal val="#ppt_h"/>
                                          </p:val>
                                        </p:tav>
                                      </p:tavLst>
                                    </p:anim>
                                    <p:animEffect transition="in" filter="fade">
                                      <p:cBhvr>
                                        <p:cTn id="59" dur="1000"/>
                                        <p:tgtEl>
                                          <p:spTgt spid="380004"/>
                                        </p:tgtEl>
                                      </p:cBhvr>
                                    </p:animEffect>
                                  </p:childTnLst>
                                </p:cTn>
                              </p:par>
                              <p:par>
                                <p:cTn id="60" presetID="55" presetClass="entr" presetSubtype="0" fill="hold" grpId="0" nodeType="withEffect">
                                  <p:stCondLst>
                                    <p:cond delay="0"/>
                                  </p:stCondLst>
                                  <p:childTnLst>
                                    <p:set>
                                      <p:cBhvr>
                                        <p:cTn id="61" dur="1" fill="hold">
                                          <p:stCondLst>
                                            <p:cond delay="0"/>
                                          </p:stCondLst>
                                        </p:cTn>
                                        <p:tgtEl>
                                          <p:spTgt spid="380005"/>
                                        </p:tgtEl>
                                        <p:attrNameLst>
                                          <p:attrName>style.visibility</p:attrName>
                                        </p:attrNameLst>
                                      </p:cBhvr>
                                      <p:to>
                                        <p:strVal val="visible"/>
                                      </p:to>
                                    </p:set>
                                    <p:anim calcmode="lin" valueType="num">
                                      <p:cBhvr>
                                        <p:cTn id="62" dur="1000" fill="hold"/>
                                        <p:tgtEl>
                                          <p:spTgt spid="380005"/>
                                        </p:tgtEl>
                                        <p:attrNameLst>
                                          <p:attrName>ppt_w</p:attrName>
                                        </p:attrNameLst>
                                      </p:cBhvr>
                                      <p:tavLst>
                                        <p:tav tm="0">
                                          <p:val>
                                            <p:strVal val="#ppt_w*0.70"/>
                                          </p:val>
                                        </p:tav>
                                        <p:tav tm="100000">
                                          <p:val>
                                            <p:strVal val="#ppt_w"/>
                                          </p:val>
                                        </p:tav>
                                      </p:tavLst>
                                    </p:anim>
                                    <p:anim calcmode="lin" valueType="num">
                                      <p:cBhvr>
                                        <p:cTn id="63" dur="1000" fill="hold"/>
                                        <p:tgtEl>
                                          <p:spTgt spid="380005"/>
                                        </p:tgtEl>
                                        <p:attrNameLst>
                                          <p:attrName>ppt_h</p:attrName>
                                        </p:attrNameLst>
                                      </p:cBhvr>
                                      <p:tavLst>
                                        <p:tav tm="0">
                                          <p:val>
                                            <p:strVal val="#ppt_h"/>
                                          </p:val>
                                        </p:tav>
                                        <p:tav tm="100000">
                                          <p:val>
                                            <p:strVal val="#ppt_h"/>
                                          </p:val>
                                        </p:tav>
                                      </p:tavLst>
                                    </p:anim>
                                    <p:animEffect transition="in" filter="fade">
                                      <p:cBhvr>
                                        <p:cTn id="64" dur="1000"/>
                                        <p:tgtEl>
                                          <p:spTgt spid="380005"/>
                                        </p:tgtEl>
                                      </p:cBhvr>
                                    </p:animEffect>
                                  </p:childTnLst>
                                </p:cTn>
                              </p:par>
                              <p:par>
                                <p:cTn id="65" presetID="55" presetClass="entr" presetSubtype="0" fill="hold" nodeType="withEffect">
                                  <p:stCondLst>
                                    <p:cond delay="0"/>
                                  </p:stCondLst>
                                  <p:childTnLst>
                                    <p:set>
                                      <p:cBhvr>
                                        <p:cTn id="66" dur="1" fill="hold">
                                          <p:stCondLst>
                                            <p:cond delay="0"/>
                                          </p:stCondLst>
                                        </p:cTn>
                                        <p:tgtEl>
                                          <p:spTgt spid="51"/>
                                        </p:tgtEl>
                                        <p:attrNameLst>
                                          <p:attrName>style.visibility</p:attrName>
                                        </p:attrNameLst>
                                      </p:cBhvr>
                                      <p:to>
                                        <p:strVal val="visible"/>
                                      </p:to>
                                    </p:set>
                                    <p:anim calcmode="lin" valueType="num">
                                      <p:cBhvr>
                                        <p:cTn id="67" dur="1000" fill="hold"/>
                                        <p:tgtEl>
                                          <p:spTgt spid="51"/>
                                        </p:tgtEl>
                                        <p:attrNameLst>
                                          <p:attrName>ppt_w</p:attrName>
                                        </p:attrNameLst>
                                      </p:cBhvr>
                                      <p:tavLst>
                                        <p:tav tm="0">
                                          <p:val>
                                            <p:strVal val="#ppt_w*0.70"/>
                                          </p:val>
                                        </p:tav>
                                        <p:tav tm="100000">
                                          <p:val>
                                            <p:strVal val="#ppt_w"/>
                                          </p:val>
                                        </p:tav>
                                      </p:tavLst>
                                    </p:anim>
                                    <p:anim calcmode="lin" valueType="num">
                                      <p:cBhvr>
                                        <p:cTn id="68" dur="1000" fill="hold"/>
                                        <p:tgtEl>
                                          <p:spTgt spid="51"/>
                                        </p:tgtEl>
                                        <p:attrNameLst>
                                          <p:attrName>ppt_h</p:attrName>
                                        </p:attrNameLst>
                                      </p:cBhvr>
                                      <p:tavLst>
                                        <p:tav tm="0">
                                          <p:val>
                                            <p:strVal val="#ppt_h"/>
                                          </p:val>
                                        </p:tav>
                                        <p:tav tm="100000">
                                          <p:val>
                                            <p:strVal val="#ppt_h"/>
                                          </p:val>
                                        </p:tav>
                                      </p:tavLst>
                                    </p:anim>
                                    <p:animEffect transition="in" filter="fade">
                                      <p:cBhvr>
                                        <p:cTn id="69" dur="1000"/>
                                        <p:tgtEl>
                                          <p:spTgt spid="51"/>
                                        </p:tgtEl>
                                      </p:cBhvr>
                                    </p:animEffect>
                                  </p:childTnLst>
                                </p:cTn>
                              </p:par>
                              <p:par>
                                <p:cTn id="70" presetID="55" presetClass="entr" presetSubtype="0" fill="hold" nodeType="withEffect">
                                  <p:stCondLst>
                                    <p:cond delay="0"/>
                                  </p:stCondLst>
                                  <p:childTnLst>
                                    <p:set>
                                      <p:cBhvr>
                                        <p:cTn id="71" dur="1" fill="hold">
                                          <p:stCondLst>
                                            <p:cond delay="0"/>
                                          </p:stCondLst>
                                        </p:cTn>
                                        <p:tgtEl>
                                          <p:spTgt spid="52"/>
                                        </p:tgtEl>
                                        <p:attrNameLst>
                                          <p:attrName>style.visibility</p:attrName>
                                        </p:attrNameLst>
                                      </p:cBhvr>
                                      <p:to>
                                        <p:strVal val="visible"/>
                                      </p:to>
                                    </p:set>
                                    <p:anim calcmode="lin" valueType="num">
                                      <p:cBhvr>
                                        <p:cTn id="72" dur="1000" fill="hold"/>
                                        <p:tgtEl>
                                          <p:spTgt spid="52"/>
                                        </p:tgtEl>
                                        <p:attrNameLst>
                                          <p:attrName>ppt_w</p:attrName>
                                        </p:attrNameLst>
                                      </p:cBhvr>
                                      <p:tavLst>
                                        <p:tav tm="0">
                                          <p:val>
                                            <p:strVal val="#ppt_w*0.70"/>
                                          </p:val>
                                        </p:tav>
                                        <p:tav tm="100000">
                                          <p:val>
                                            <p:strVal val="#ppt_w"/>
                                          </p:val>
                                        </p:tav>
                                      </p:tavLst>
                                    </p:anim>
                                    <p:anim calcmode="lin" valueType="num">
                                      <p:cBhvr>
                                        <p:cTn id="73" dur="1000" fill="hold"/>
                                        <p:tgtEl>
                                          <p:spTgt spid="52"/>
                                        </p:tgtEl>
                                        <p:attrNameLst>
                                          <p:attrName>ppt_h</p:attrName>
                                        </p:attrNameLst>
                                      </p:cBhvr>
                                      <p:tavLst>
                                        <p:tav tm="0">
                                          <p:val>
                                            <p:strVal val="#ppt_h"/>
                                          </p:val>
                                        </p:tav>
                                        <p:tav tm="100000">
                                          <p:val>
                                            <p:strVal val="#ppt_h"/>
                                          </p:val>
                                        </p:tav>
                                      </p:tavLst>
                                    </p:anim>
                                    <p:animEffect transition="in" filter="fade">
                                      <p:cBhvr>
                                        <p:cTn id="74" dur="1000"/>
                                        <p:tgtEl>
                                          <p:spTgt spid="52"/>
                                        </p:tgtEl>
                                      </p:cBhvr>
                                    </p:animEffect>
                                  </p:childTnLst>
                                </p:cTn>
                              </p:par>
                            </p:childTnLst>
                          </p:cTn>
                        </p:par>
                      </p:childTnLst>
                    </p:cTn>
                  </p:par>
                  <p:par>
                    <p:cTn id="75" fill="hold">
                      <p:stCondLst>
                        <p:cond delay="indefinite"/>
                      </p:stCondLst>
                      <p:childTnLst>
                        <p:par>
                          <p:cTn id="76" fill="hold">
                            <p:stCondLst>
                              <p:cond delay="0"/>
                            </p:stCondLst>
                            <p:childTnLst>
                              <p:par>
                                <p:cTn id="77" presetID="23" presetClass="entr" presetSubtype="16" fill="hold" grpId="0" nodeType="clickEffect">
                                  <p:stCondLst>
                                    <p:cond delay="0"/>
                                  </p:stCondLst>
                                  <p:childTnLst>
                                    <p:set>
                                      <p:cBhvr>
                                        <p:cTn id="78" dur="1" fill="hold">
                                          <p:stCondLst>
                                            <p:cond delay="0"/>
                                          </p:stCondLst>
                                        </p:cTn>
                                        <p:tgtEl>
                                          <p:spTgt spid="380001"/>
                                        </p:tgtEl>
                                        <p:attrNameLst>
                                          <p:attrName>style.visibility</p:attrName>
                                        </p:attrNameLst>
                                      </p:cBhvr>
                                      <p:to>
                                        <p:strVal val="visible"/>
                                      </p:to>
                                    </p:set>
                                    <p:anim calcmode="lin" valueType="num">
                                      <p:cBhvr>
                                        <p:cTn id="79" dur="1000" fill="hold"/>
                                        <p:tgtEl>
                                          <p:spTgt spid="380001"/>
                                        </p:tgtEl>
                                        <p:attrNameLst>
                                          <p:attrName>ppt_w</p:attrName>
                                        </p:attrNameLst>
                                      </p:cBhvr>
                                      <p:tavLst>
                                        <p:tav tm="0">
                                          <p:val>
                                            <p:fltVal val="0"/>
                                          </p:val>
                                        </p:tav>
                                        <p:tav tm="100000">
                                          <p:val>
                                            <p:strVal val="#ppt_w"/>
                                          </p:val>
                                        </p:tav>
                                      </p:tavLst>
                                    </p:anim>
                                    <p:anim calcmode="lin" valueType="num">
                                      <p:cBhvr>
                                        <p:cTn id="80" dur="1000" fill="hold"/>
                                        <p:tgtEl>
                                          <p:spTgt spid="380001"/>
                                        </p:tgtEl>
                                        <p:attrNameLst>
                                          <p:attrName>ppt_h</p:attrName>
                                        </p:attrNameLst>
                                      </p:cBhvr>
                                      <p:tavLst>
                                        <p:tav tm="0">
                                          <p:val>
                                            <p:fltVal val="0"/>
                                          </p:val>
                                        </p:tav>
                                        <p:tav tm="100000">
                                          <p:val>
                                            <p:strVal val="#ppt_h"/>
                                          </p:val>
                                        </p:tav>
                                      </p:tavLst>
                                    </p:anim>
                                  </p:childTnLst>
                                </p:cTn>
                              </p:par>
                              <p:par>
                                <p:cTn id="81" presetID="55" presetClass="entr" presetSubtype="0" fill="hold" grpId="0" nodeType="withEffect">
                                  <p:stCondLst>
                                    <p:cond delay="0"/>
                                  </p:stCondLst>
                                  <p:childTnLst>
                                    <p:set>
                                      <p:cBhvr>
                                        <p:cTn id="82" dur="1" fill="hold">
                                          <p:stCondLst>
                                            <p:cond delay="0"/>
                                          </p:stCondLst>
                                        </p:cTn>
                                        <p:tgtEl>
                                          <p:spTgt spid="380003"/>
                                        </p:tgtEl>
                                        <p:attrNameLst>
                                          <p:attrName>style.visibility</p:attrName>
                                        </p:attrNameLst>
                                      </p:cBhvr>
                                      <p:to>
                                        <p:strVal val="visible"/>
                                      </p:to>
                                    </p:set>
                                    <p:anim calcmode="lin" valueType="num">
                                      <p:cBhvr>
                                        <p:cTn id="83" dur="1000" fill="hold"/>
                                        <p:tgtEl>
                                          <p:spTgt spid="380003"/>
                                        </p:tgtEl>
                                        <p:attrNameLst>
                                          <p:attrName>ppt_w</p:attrName>
                                        </p:attrNameLst>
                                      </p:cBhvr>
                                      <p:tavLst>
                                        <p:tav tm="0">
                                          <p:val>
                                            <p:strVal val="#ppt_w*0.70"/>
                                          </p:val>
                                        </p:tav>
                                        <p:tav tm="100000">
                                          <p:val>
                                            <p:strVal val="#ppt_w"/>
                                          </p:val>
                                        </p:tav>
                                      </p:tavLst>
                                    </p:anim>
                                    <p:anim calcmode="lin" valueType="num">
                                      <p:cBhvr>
                                        <p:cTn id="84" dur="1000" fill="hold"/>
                                        <p:tgtEl>
                                          <p:spTgt spid="380003"/>
                                        </p:tgtEl>
                                        <p:attrNameLst>
                                          <p:attrName>ppt_h</p:attrName>
                                        </p:attrNameLst>
                                      </p:cBhvr>
                                      <p:tavLst>
                                        <p:tav tm="0">
                                          <p:val>
                                            <p:strVal val="#ppt_h"/>
                                          </p:val>
                                        </p:tav>
                                        <p:tav tm="100000">
                                          <p:val>
                                            <p:strVal val="#ppt_h"/>
                                          </p:val>
                                        </p:tav>
                                      </p:tavLst>
                                    </p:anim>
                                    <p:animEffect transition="in" filter="fade">
                                      <p:cBhvr>
                                        <p:cTn id="85" dur="1000"/>
                                        <p:tgtEl>
                                          <p:spTgt spid="380003"/>
                                        </p:tgtEl>
                                      </p:cBhvr>
                                    </p:animEffect>
                                  </p:childTnLst>
                                </p:cTn>
                              </p:par>
                              <p:par>
                                <p:cTn id="86" presetID="55" presetClass="entr" presetSubtype="0" fill="hold" grpId="0" nodeType="withEffect">
                                  <p:stCondLst>
                                    <p:cond delay="0"/>
                                  </p:stCondLst>
                                  <p:childTnLst>
                                    <p:set>
                                      <p:cBhvr>
                                        <p:cTn id="87" dur="1" fill="hold">
                                          <p:stCondLst>
                                            <p:cond delay="0"/>
                                          </p:stCondLst>
                                        </p:cTn>
                                        <p:tgtEl>
                                          <p:spTgt spid="380016"/>
                                        </p:tgtEl>
                                        <p:attrNameLst>
                                          <p:attrName>style.visibility</p:attrName>
                                        </p:attrNameLst>
                                      </p:cBhvr>
                                      <p:to>
                                        <p:strVal val="visible"/>
                                      </p:to>
                                    </p:set>
                                    <p:anim calcmode="lin" valueType="num">
                                      <p:cBhvr>
                                        <p:cTn id="88" dur="1000" fill="hold"/>
                                        <p:tgtEl>
                                          <p:spTgt spid="380016"/>
                                        </p:tgtEl>
                                        <p:attrNameLst>
                                          <p:attrName>ppt_w</p:attrName>
                                        </p:attrNameLst>
                                      </p:cBhvr>
                                      <p:tavLst>
                                        <p:tav tm="0">
                                          <p:val>
                                            <p:strVal val="#ppt_w*0.70"/>
                                          </p:val>
                                        </p:tav>
                                        <p:tav tm="100000">
                                          <p:val>
                                            <p:strVal val="#ppt_w"/>
                                          </p:val>
                                        </p:tav>
                                      </p:tavLst>
                                    </p:anim>
                                    <p:anim calcmode="lin" valueType="num">
                                      <p:cBhvr>
                                        <p:cTn id="89" dur="1000" fill="hold"/>
                                        <p:tgtEl>
                                          <p:spTgt spid="380016"/>
                                        </p:tgtEl>
                                        <p:attrNameLst>
                                          <p:attrName>ppt_h</p:attrName>
                                        </p:attrNameLst>
                                      </p:cBhvr>
                                      <p:tavLst>
                                        <p:tav tm="0">
                                          <p:val>
                                            <p:strVal val="#ppt_h"/>
                                          </p:val>
                                        </p:tav>
                                        <p:tav tm="100000">
                                          <p:val>
                                            <p:strVal val="#ppt_h"/>
                                          </p:val>
                                        </p:tav>
                                      </p:tavLst>
                                    </p:anim>
                                    <p:animEffect transition="in" filter="fade">
                                      <p:cBhvr>
                                        <p:cTn id="90" dur="1000"/>
                                        <p:tgtEl>
                                          <p:spTgt spid="380016"/>
                                        </p:tgtEl>
                                      </p:cBhvr>
                                    </p:animEffect>
                                  </p:childTnLst>
                                </p:cTn>
                              </p:par>
                            </p:childTnLst>
                          </p:cTn>
                        </p:par>
                        <p:par>
                          <p:cTn id="91" fill="hold">
                            <p:stCondLst>
                              <p:cond delay="1000"/>
                            </p:stCondLst>
                            <p:childTnLst>
                              <p:par>
                                <p:cTn id="92" presetID="55" presetClass="entr" presetSubtype="0" fill="hold" grpId="0" nodeType="afterEffect">
                                  <p:stCondLst>
                                    <p:cond delay="0"/>
                                  </p:stCondLst>
                                  <p:childTnLst>
                                    <p:set>
                                      <p:cBhvr>
                                        <p:cTn id="93" dur="1" fill="hold">
                                          <p:stCondLst>
                                            <p:cond delay="0"/>
                                          </p:stCondLst>
                                        </p:cTn>
                                        <p:tgtEl>
                                          <p:spTgt spid="55"/>
                                        </p:tgtEl>
                                        <p:attrNameLst>
                                          <p:attrName>style.visibility</p:attrName>
                                        </p:attrNameLst>
                                      </p:cBhvr>
                                      <p:to>
                                        <p:strVal val="visible"/>
                                      </p:to>
                                    </p:set>
                                    <p:anim calcmode="lin" valueType="num">
                                      <p:cBhvr>
                                        <p:cTn id="94" dur="1000" fill="hold"/>
                                        <p:tgtEl>
                                          <p:spTgt spid="55"/>
                                        </p:tgtEl>
                                        <p:attrNameLst>
                                          <p:attrName>ppt_w</p:attrName>
                                        </p:attrNameLst>
                                      </p:cBhvr>
                                      <p:tavLst>
                                        <p:tav tm="0">
                                          <p:val>
                                            <p:strVal val="#ppt_w*0.70"/>
                                          </p:val>
                                        </p:tav>
                                        <p:tav tm="100000">
                                          <p:val>
                                            <p:strVal val="#ppt_w"/>
                                          </p:val>
                                        </p:tav>
                                      </p:tavLst>
                                    </p:anim>
                                    <p:anim calcmode="lin" valueType="num">
                                      <p:cBhvr>
                                        <p:cTn id="95" dur="1000" fill="hold"/>
                                        <p:tgtEl>
                                          <p:spTgt spid="55"/>
                                        </p:tgtEl>
                                        <p:attrNameLst>
                                          <p:attrName>ppt_h</p:attrName>
                                        </p:attrNameLst>
                                      </p:cBhvr>
                                      <p:tavLst>
                                        <p:tav tm="0">
                                          <p:val>
                                            <p:strVal val="#ppt_h"/>
                                          </p:val>
                                        </p:tav>
                                        <p:tav tm="100000">
                                          <p:val>
                                            <p:strVal val="#ppt_h"/>
                                          </p:val>
                                        </p:tav>
                                      </p:tavLst>
                                    </p:anim>
                                    <p:animEffect transition="in" filter="fade">
                                      <p:cBhvr>
                                        <p:cTn id="96" dur="10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970" grpId="0" animBg="1"/>
      <p:bldP spid="380001" grpId="0" animBg="1"/>
      <p:bldP spid="380002" grpId="0" animBg="1"/>
      <p:bldP spid="380003" grpId="0" animBg="1"/>
      <p:bldP spid="380004" grpId="0" animBg="1"/>
      <p:bldP spid="380016" grpId="0" animBg="1"/>
      <p:bldP spid="379966" grpId="0"/>
      <p:bldP spid="380005" grpId="0" animBg="1"/>
      <p:bldP spid="5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Effect of Wind trumpets"/>
          <p:cNvPicPr>
            <a:picLocks noChangeAspect="1" noChangeArrowheads="1"/>
          </p:cNvPicPr>
          <p:nvPr/>
        </p:nvPicPr>
        <p:blipFill>
          <a:blip r:embed="rId3" cstate="print"/>
          <a:srcRect/>
          <a:stretch>
            <a:fillRect/>
          </a:stretch>
        </p:blipFill>
        <p:spPr bwMode="auto">
          <a:xfrm>
            <a:off x="0" y="-7938"/>
            <a:ext cx="9144000" cy="6873876"/>
          </a:xfrm>
          <a:prstGeom prst="rect">
            <a:avLst/>
          </a:prstGeom>
          <a:ln>
            <a:noFill/>
          </a:ln>
          <a:effectLst>
            <a:softEdge rad="112500"/>
          </a:effectLst>
        </p:spPr>
      </p:pic>
      <p:grpSp>
        <p:nvGrpSpPr>
          <p:cNvPr id="2" name="Group 3"/>
          <p:cNvGrpSpPr>
            <a:grpSpLocks/>
          </p:cNvGrpSpPr>
          <p:nvPr/>
        </p:nvGrpSpPr>
        <p:grpSpPr bwMode="auto">
          <a:xfrm>
            <a:off x="85725" y="6032500"/>
            <a:ext cx="4702175" cy="612775"/>
            <a:chOff x="54" y="3800"/>
            <a:chExt cx="2962" cy="386"/>
          </a:xfrm>
        </p:grpSpPr>
        <p:sp>
          <p:nvSpPr>
            <p:cNvPr id="9226" name="Rectangle 4"/>
            <p:cNvSpPr>
              <a:spLocks noChangeArrowheads="1"/>
            </p:cNvSpPr>
            <p:nvPr/>
          </p:nvSpPr>
          <p:spPr bwMode="auto">
            <a:xfrm>
              <a:off x="54" y="3800"/>
              <a:ext cx="2935" cy="386"/>
            </a:xfrm>
            <a:prstGeom prst="rect">
              <a:avLst/>
            </a:prstGeom>
            <a:solidFill>
              <a:srgbClr val="990000"/>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fontAlgn="base">
                <a:spcBef>
                  <a:spcPct val="0"/>
                </a:spcBef>
                <a:spcAft>
                  <a:spcPct val="0"/>
                </a:spcAft>
              </a:pPr>
              <a:endParaRPr lang="en-AU">
                <a:solidFill>
                  <a:srgbClr val="CC3300"/>
                </a:solidFill>
                <a:latin typeface="Arial" charset="0"/>
              </a:endParaRPr>
            </a:p>
          </p:txBody>
        </p:sp>
        <p:sp>
          <p:nvSpPr>
            <p:cNvPr id="9227" name="Text Box 5"/>
            <p:cNvSpPr txBox="1">
              <a:spLocks noChangeArrowheads="1"/>
            </p:cNvSpPr>
            <p:nvPr/>
          </p:nvSpPr>
          <p:spPr bwMode="auto">
            <a:xfrm>
              <a:off x="54" y="3834"/>
              <a:ext cx="2962" cy="288"/>
            </a:xfrm>
            <a:prstGeom prst="rect">
              <a:avLst/>
            </a:prstGeom>
            <a:noFill/>
            <a:ln w="9525">
              <a:noFill/>
              <a:miter lim="800000"/>
              <a:headEnd/>
              <a:tailEnd/>
            </a:ln>
          </p:spPr>
          <p:txBody>
            <a:bodyPr>
              <a:spAutoFit/>
            </a:bodyPr>
            <a:lstStyle/>
            <a:p>
              <a:pPr fontAlgn="base">
                <a:spcBef>
                  <a:spcPct val="50000"/>
                </a:spcBef>
                <a:spcAft>
                  <a:spcPct val="0"/>
                </a:spcAft>
              </a:pPr>
              <a:r>
                <a:rPr lang="en-US" sz="2400" b="1" dirty="0">
                  <a:solidFill>
                    <a:srgbClr val="FFFFFF"/>
                  </a:solidFill>
                  <a:latin typeface="Arial" charset="0"/>
                </a:rPr>
                <a:t>Western Empire ended 476 AD</a:t>
              </a:r>
            </a:p>
          </p:txBody>
        </p:sp>
      </p:grpSp>
      <p:sp>
        <p:nvSpPr>
          <p:cNvPr id="9223" name="Text Box 19"/>
          <p:cNvSpPr txBox="1">
            <a:spLocks noChangeArrowheads="1"/>
          </p:cNvSpPr>
          <p:nvPr/>
        </p:nvSpPr>
        <p:spPr bwMode="auto">
          <a:xfrm>
            <a:off x="0" y="914400"/>
            <a:ext cx="4456113" cy="366713"/>
          </a:xfrm>
          <a:prstGeom prst="rect">
            <a:avLst/>
          </a:prstGeom>
          <a:noFill/>
          <a:ln w="9525">
            <a:noFill/>
            <a:miter lim="800000"/>
            <a:headEnd/>
            <a:tailEnd/>
          </a:ln>
        </p:spPr>
        <p:txBody>
          <a:bodyPr>
            <a:spAutoFit/>
          </a:bodyPr>
          <a:lstStyle/>
          <a:p>
            <a:pPr fontAlgn="base">
              <a:spcBef>
                <a:spcPct val="50000"/>
              </a:spcBef>
              <a:spcAft>
                <a:spcPct val="0"/>
              </a:spcAft>
            </a:pPr>
            <a:endParaRPr lang="en-AU">
              <a:solidFill>
                <a:srgbClr val="CC3300"/>
              </a:solidFill>
              <a:latin typeface="Arial" charset="0"/>
            </a:endParaRPr>
          </a:p>
        </p:txBody>
      </p:sp>
      <p:grpSp>
        <p:nvGrpSpPr>
          <p:cNvPr id="3" name="Group 14"/>
          <p:cNvGrpSpPr/>
          <p:nvPr/>
        </p:nvGrpSpPr>
        <p:grpSpPr>
          <a:xfrm>
            <a:off x="7400925" y="3778041"/>
            <a:ext cx="1439863" cy="612000"/>
            <a:chOff x="1078953" y="2516790"/>
            <a:chExt cx="1439863" cy="612000"/>
          </a:xfrm>
        </p:grpSpPr>
        <p:sp>
          <p:nvSpPr>
            <p:cNvPr id="13" name="Rectangle 4"/>
            <p:cNvSpPr>
              <a:spLocks noChangeArrowheads="1"/>
            </p:cNvSpPr>
            <p:nvPr/>
          </p:nvSpPr>
          <p:spPr bwMode="auto">
            <a:xfrm>
              <a:off x="1078953" y="2516790"/>
              <a:ext cx="1439863" cy="612000"/>
            </a:xfrm>
            <a:prstGeom prst="rect">
              <a:avLst/>
            </a:prstGeom>
            <a:solidFill>
              <a:srgbClr val="990000"/>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fontAlgn="base">
                <a:spcBef>
                  <a:spcPct val="0"/>
                </a:spcBef>
                <a:spcAft>
                  <a:spcPct val="0"/>
                </a:spcAft>
              </a:pPr>
              <a:endParaRPr lang="en-AU">
                <a:solidFill>
                  <a:srgbClr val="CC3300"/>
                </a:solidFill>
                <a:latin typeface="Arial" charset="0"/>
              </a:endParaRPr>
            </a:p>
          </p:txBody>
        </p:sp>
        <p:sp>
          <p:nvSpPr>
            <p:cNvPr id="14" name="Text Box 5"/>
            <p:cNvSpPr txBox="1">
              <a:spLocks noChangeArrowheads="1"/>
            </p:cNvSpPr>
            <p:nvPr/>
          </p:nvSpPr>
          <p:spPr bwMode="auto">
            <a:xfrm>
              <a:off x="1078953" y="2571310"/>
              <a:ext cx="1404000" cy="457200"/>
            </a:xfrm>
            <a:prstGeom prst="rect">
              <a:avLst/>
            </a:prstGeom>
            <a:noFill/>
            <a:ln w="9525">
              <a:noFill/>
              <a:miter lim="800000"/>
              <a:headEnd/>
              <a:tailEnd/>
            </a:ln>
          </p:spPr>
          <p:txBody>
            <a:bodyPr>
              <a:spAutoFit/>
            </a:bodyPr>
            <a:lstStyle/>
            <a:p>
              <a:pPr fontAlgn="base">
                <a:spcBef>
                  <a:spcPct val="50000"/>
                </a:spcBef>
                <a:spcAft>
                  <a:spcPct val="0"/>
                </a:spcAft>
              </a:pPr>
              <a:r>
                <a:rPr lang="en-US" sz="2400" b="1" dirty="0">
                  <a:solidFill>
                    <a:srgbClr val="FFFFFF"/>
                  </a:solidFill>
                  <a:latin typeface="Arial" charset="0"/>
                </a:rPr>
                <a:t>1453 AD</a:t>
              </a:r>
            </a:p>
          </p:txBody>
        </p:sp>
      </p:grpSp>
      <p:sp>
        <p:nvSpPr>
          <p:cNvPr id="10" name="Rectangle 9"/>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Tree>
  </p:cSld>
  <p:clrMapOvr>
    <a:masterClrMapping/>
  </p:clrMapOvr>
  <p:transition spd="slow">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 name="Rectangle 61"/>
          <p:cNvSpPr>
            <a:spLocks noChangeArrowheads="1"/>
          </p:cNvSpPr>
          <p:nvPr/>
        </p:nvSpPr>
        <p:spPr bwMode="auto">
          <a:xfrm>
            <a:off x="902321" y="403225"/>
            <a:ext cx="3079129" cy="1843088"/>
          </a:xfrm>
          <a:prstGeom prst="rect">
            <a:avLst/>
          </a:prstGeom>
          <a:solidFill>
            <a:srgbClr val="000000"/>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fontAlgn="base">
              <a:spcBef>
                <a:spcPct val="0"/>
              </a:spcBef>
              <a:spcAft>
                <a:spcPct val="0"/>
              </a:spcAft>
            </a:pPr>
            <a:endParaRPr lang="en-AU">
              <a:solidFill>
                <a:srgbClr val="FFFFFF"/>
              </a:solidFill>
              <a:latin typeface="Arial" charset="0"/>
            </a:endParaRPr>
          </a:p>
        </p:txBody>
      </p:sp>
      <p:sp>
        <p:nvSpPr>
          <p:cNvPr id="298" name="Text Box 60"/>
          <p:cNvSpPr txBox="1">
            <a:spLocks noChangeArrowheads="1"/>
          </p:cNvSpPr>
          <p:nvPr/>
        </p:nvSpPr>
        <p:spPr bwMode="auto">
          <a:xfrm>
            <a:off x="943597" y="417513"/>
            <a:ext cx="3037853" cy="1800225"/>
          </a:xfrm>
          <a:prstGeom prst="rect">
            <a:avLst/>
          </a:prstGeom>
          <a:noFill/>
          <a:ln w="9525">
            <a:noFill/>
            <a:miter lim="800000"/>
            <a:headEnd/>
            <a:tailEnd/>
          </a:ln>
          <a:effectLst/>
        </p:spPr>
        <p:txBody>
          <a:bodyPr wrap="square">
            <a:spAutoFit/>
          </a:bodyPr>
          <a:lstStyle/>
          <a:p>
            <a:pPr fontAlgn="base">
              <a:spcBef>
                <a:spcPct val="50000"/>
              </a:spcBef>
              <a:spcAft>
                <a:spcPct val="0"/>
              </a:spcAft>
              <a:defRPr/>
            </a:pPr>
            <a:r>
              <a:rPr lang="en-AU" sz="2800" kern="0" dirty="0">
                <a:solidFill>
                  <a:srgbClr val="FFCC00"/>
                </a:solidFill>
                <a:effectLst>
                  <a:outerShdw blurRad="38100" dist="38100" dir="2700000" algn="tl">
                    <a:srgbClr val="000000"/>
                  </a:outerShdw>
                </a:effectLst>
              </a:rPr>
              <a:t>“there was silence in heaven about the space of half an hour”. </a:t>
            </a:r>
            <a:r>
              <a:rPr lang="en-AU" sz="2800" kern="0" dirty="0" smtClean="0">
                <a:solidFill>
                  <a:srgbClr val="FFCC00"/>
                </a:solidFill>
                <a:effectLst>
                  <a:outerShdw blurRad="38100" dist="38100" dir="2700000" algn="tl">
                    <a:srgbClr val="000000"/>
                  </a:outerShdw>
                </a:effectLst>
              </a:rPr>
              <a:t> </a:t>
            </a:r>
            <a:r>
              <a:rPr lang="en-AU" sz="2000" b="1" i="1" kern="0" dirty="0" smtClean="0">
                <a:solidFill>
                  <a:srgbClr val="FF0000"/>
                </a:solidFill>
                <a:effectLst>
                  <a:outerShdw blurRad="38100" dist="38100" dir="2700000" algn="tl">
                    <a:srgbClr val="000000"/>
                  </a:outerShdw>
                </a:effectLst>
              </a:rPr>
              <a:t>Rev </a:t>
            </a:r>
            <a:r>
              <a:rPr lang="en-AU" sz="2000" b="1" i="1" kern="0" dirty="0">
                <a:solidFill>
                  <a:srgbClr val="FF0000"/>
                </a:solidFill>
                <a:effectLst>
                  <a:outerShdw blurRad="38100" dist="38100" dir="2700000" algn="tl">
                    <a:srgbClr val="000000"/>
                  </a:outerShdw>
                </a:effectLst>
              </a:rPr>
              <a:t>8:1</a:t>
            </a:r>
          </a:p>
        </p:txBody>
      </p:sp>
      <p:sp>
        <p:nvSpPr>
          <p:cNvPr id="299" name="Text Box 64"/>
          <p:cNvSpPr txBox="1">
            <a:spLocks noChangeArrowheads="1"/>
          </p:cNvSpPr>
          <p:nvPr/>
        </p:nvSpPr>
        <p:spPr bwMode="auto">
          <a:xfrm>
            <a:off x="5502734" y="1580280"/>
            <a:ext cx="3467100" cy="579438"/>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fontAlgn="base">
              <a:spcBef>
                <a:spcPct val="50000"/>
              </a:spcBef>
              <a:spcAft>
                <a:spcPct val="0"/>
              </a:spcAft>
            </a:pPr>
            <a:r>
              <a:rPr lang="en-US" sz="3200" b="1" i="1" dirty="0">
                <a:solidFill>
                  <a:prstClr val="black"/>
                </a:solidFill>
                <a:latin typeface="Arial" charset="0"/>
              </a:rPr>
              <a:t>Chapter 8 opens</a:t>
            </a:r>
          </a:p>
        </p:txBody>
      </p:sp>
      <p:sp>
        <p:nvSpPr>
          <p:cNvPr id="300" name="Text Box 65"/>
          <p:cNvSpPr txBox="1">
            <a:spLocks noChangeArrowheads="1"/>
          </p:cNvSpPr>
          <p:nvPr/>
        </p:nvSpPr>
        <p:spPr bwMode="auto">
          <a:xfrm>
            <a:off x="1901825" y="3643313"/>
            <a:ext cx="5964238" cy="366712"/>
          </a:xfrm>
          <a:prstGeom prst="rect">
            <a:avLst/>
          </a:prstGeom>
          <a:noFill/>
          <a:ln w="9525">
            <a:noFill/>
            <a:miter lim="800000"/>
            <a:headEnd/>
            <a:tailEnd/>
          </a:ln>
        </p:spPr>
        <p:txBody>
          <a:bodyPr>
            <a:spAutoFit/>
          </a:bodyPr>
          <a:lstStyle/>
          <a:p>
            <a:pPr fontAlgn="base">
              <a:spcBef>
                <a:spcPct val="50000"/>
              </a:spcBef>
              <a:spcAft>
                <a:spcPct val="0"/>
              </a:spcAft>
            </a:pPr>
            <a:endParaRPr lang="en-AU">
              <a:solidFill>
                <a:srgbClr val="FFFFFF"/>
              </a:solidFill>
              <a:latin typeface="Arial" charset="0"/>
            </a:endParaRPr>
          </a:p>
        </p:txBody>
      </p:sp>
      <p:sp>
        <p:nvSpPr>
          <p:cNvPr id="301" name="Text Box 66"/>
          <p:cNvSpPr txBox="1">
            <a:spLocks noChangeArrowheads="1"/>
          </p:cNvSpPr>
          <p:nvPr/>
        </p:nvSpPr>
        <p:spPr bwMode="auto">
          <a:xfrm>
            <a:off x="760413" y="4086225"/>
            <a:ext cx="3090862" cy="1738938"/>
          </a:xfrm>
          <a:prstGeom prst="rect">
            <a:avLst/>
          </a:prstGeom>
          <a:noFill/>
          <a:ln w="9525">
            <a:noFill/>
            <a:miter lim="800000"/>
            <a:headEnd/>
            <a:tailEnd/>
          </a:ln>
        </p:spPr>
        <p:txBody>
          <a:bodyPr>
            <a:spAutoFit/>
          </a:bodyPr>
          <a:lstStyle/>
          <a:p>
            <a:pPr fontAlgn="base">
              <a:spcBef>
                <a:spcPct val="50000"/>
              </a:spcBef>
              <a:spcAft>
                <a:spcPct val="0"/>
              </a:spcAft>
              <a:buFontTx/>
              <a:buChar char="•"/>
            </a:pPr>
            <a:r>
              <a:rPr lang="en-US" sz="2000" dirty="0">
                <a:solidFill>
                  <a:prstClr val="black"/>
                </a:solidFill>
                <a:latin typeface="Arial" charset="0"/>
              </a:rPr>
              <a:t>12hrs in a Jewish day</a:t>
            </a:r>
          </a:p>
          <a:p>
            <a:pPr fontAlgn="base">
              <a:spcBef>
                <a:spcPct val="50000"/>
              </a:spcBef>
              <a:spcAft>
                <a:spcPct val="0"/>
              </a:spcAft>
              <a:buFontTx/>
              <a:buChar char="•"/>
            </a:pPr>
            <a:r>
              <a:rPr lang="en-US" sz="2000" dirty="0">
                <a:solidFill>
                  <a:prstClr val="black"/>
                </a:solidFill>
                <a:latin typeface="Arial" charset="0"/>
              </a:rPr>
              <a:t>1 hour  = 1/12 of a day</a:t>
            </a:r>
          </a:p>
          <a:p>
            <a:pPr fontAlgn="base">
              <a:spcBef>
                <a:spcPct val="50000"/>
              </a:spcBef>
              <a:spcAft>
                <a:spcPct val="0"/>
              </a:spcAft>
              <a:buFontTx/>
              <a:buChar char="•"/>
            </a:pPr>
            <a:r>
              <a:rPr lang="en-US" sz="2000" dirty="0">
                <a:solidFill>
                  <a:prstClr val="black"/>
                </a:solidFill>
                <a:latin typeface="Arial" charset="0"/>
              </a:rPr>
              <a:t>½ hour = 1/24 of a day</a:t>
            </a:r>
          </a:p>
          <a:p>
            <a:pPr fontAlgn="base">
              <a:spcBef>
                <a:spcPct val="50000"/>
              </a:spcBef>
              <a:spcAft>
                <a:spcPct val="0"/>
              </a:spcAft>
              <a:buFontTx/>
              <a:buChar char="•"/>
            </a:pPr>
            <a:endParaRPr lang="en-US" dirty="0">
              <a:solidFill>
                <a:prstClr val="black"/>
              </a:solidFill>
              <a:latin typeface="Arial" charset="0"/>
            </a:endParaRPr>
          </a:p>
        </p:txBody>
      </p:sp>
      <p:sp>
        <p:nvSpPr>
          <p:cNvPr id="302" name="Text Box 67"/>
          <p:cNvSpPr txBox="1">
            <a:spLocks noChangeArrowheads="1"/>
          </p:cNvSpPr>
          <p:nvPr/>
        </p:nvSpPr>
        <p:spPr bwMode="auto">
          <a:xfrm>
            <a:off x="4492624" y="4086225"/>
            <a:ext cx="4320000" cy="1738938"/>
          </a:xfrm>
          <a:prstGeom prst="rect">
            <a:avLst/>
          </a:prstGeom>
          <a:noFill/>
          <a:ln w="9525">
            <a:noFill/>
            <a:miter lim="800000"/>
            <a:headEnd/>
            <a:tailEnd/>
          </a:ln>
        </p:spPr>
        <p:txBody>
          <a:bodyPr>
            <a:spAutoFit/>
          </a:bodyPr>
          <a:lstStyle/>
          <a:p>
            <a:pPr fontAlgn="base">
              <a:spcBef>
                <a:spcPct val="50000"/>
              </a:spcBef>
              <a:spcAft>
                <a:spcPct val="0"/>
              </a:spcAft>
              <a:buFontTx/>
              <a:buChar char="•"/>
            </a:pPr>
            <a:r>
              <a:rPr lang="en-US" sz="2000" dirty="0">
                <a:solidFill>
                  <a:prstClr val="black"/>
                </a:solidFill>
                <a:latin typeface="Arial" charset="0"/>
              </a:rPr>
              <a:t>12 months in a year</a:t>
            </a:r>
          </a:p>
          <a:p>
            <a:pPr fontAlgn="base">
              <a:spcBef>
                <a:spcPct val="50000"/>
              </a:spcBef>
              <a:spcAft>
                <a:spcPct val="0"/>
              </a:spcAft>
              <a:buFontTx/>
              <a:buChar char="•"/>
            </a:pPr>
            <a:r>
              <a:rPr lang="en-US" sz="2000" dirty="0">
                <a:solidFill>
                  <a:prstClr val="black"/>
                </a:solidFill>
                <a:latin typeface="Arial" charset="0"/>
              </a:rPr>
              <a:t>1 month = 1/12 of a year or 30days</a:t>
            </a:r>
          </a:p>
          <a:p>
            <a:pPr fontAlgn="base">
              <a:spcBef>
                <a:spcPct val="50000"/>
              </a:spcBef>
              <a:spcAft>
                <a:spcPct val="0"/>
              </a:spcAft>
              <a:buFontTx/>
              <a:buChar char="•"/>
            </a:pPr>
            <a:r>
              <a:rPr lang="en-US" sz="2000" dirty="0">
                <a:solidFill>
                  <a:prstClr val="black"/>
                </a:solidFill>
                <a:latin typeface="Arial" charset="0"/>
              </a:rPr>
              <a:t>½ month = 1/24 of a year or 15days</a:t>
            </a:r>
          </a:p>
          <a:p>
            <a:pPr fontAlgn="base">
              <a:spcBef>
                <a:spcPct val="50000"/>
              </a:spcBef>
              <a:spcAft>
                <a:spcPct val="0"/>
              </a:spcAft>
            </a:pPr>
            <a:endParaRPr lang="en-US" dirty="0">
              <a:solidFill>
                <a:prstClr val="black"/>
              </a:solidFill>
              <a:latin typeface="Arial" charset="0"/>
            </a:endParaRPr>
          </a:p>
        </p:txBody>
      </p:sp>
      <p:sp>
        <p:nvSpPr>
          <p:cNvPr id="303" name="Text Box 68"/>
          <p:cNvSpPr txBox="1">
            <a:spLocks noChangeArrowheads="1"/>
          </p:cNvSpPr>
          <p:nvPr/>
        </p:nvSpPr>
        <p:spPr bwMode="auto">
          <a:xfrm>
            <a:off x="3022600" y="5527675"/>
            <a:ext cx="2295358" cy="400110"/>
          </a:xfrm>
          <a:prstGeom prst="rect">
            <a:avLst/>
          </a:prstGeom>
          <a:noFill/>
          <a:ln w="9525">
            <a:noFill/>
            <a:miter lim="800000"/>
            <a:headEnd/>
            <a:tailEnd/>
          </a:ln>
        </p:spPr>
        <p:txBody>
          <a:bodyPr wrap="square">
            <a:spAutoFit/>
          </a:bodyPr>
          <a:lstStyle/>
          <a:p>
            <a:pPr fontAlgn="base">
              <a:spcBef>
                <a:spcPct val="50000"/>
              </a:spcBef>
              <a:spcAft>
                <a:spcPct val="0"/>
              </a:spcAft>
            </a:pPr>
            <a:r>
              <a:rPr lang="en-US" sz="2000" b="1" dirty="0">
                <a:solidFill>
                  <a:srgbClr val="1F497D">
                    <a:lumMod val="75000"/>
                  </a:srgbClr>
                </a:solidFill>
                <a:latin typeface="Arial" charset="0"/>
              </a:rPr>
              <a:t>15 </a:t>
            </a:r>
            <a:r>
              <a:rPr lang="en-US" sz="2000" b="1" dirty="0" smtClean="0">
                <a:solidFill>
                  <a:srgbClr val="1F497D">
                    <a:lumMod val="75000"/>
                  </a:srgbClr>
                </a:solidFill>
                <a:latin typeface="Arial" charset="0"/>
              </a:rPr>
              <a:t>days = </a:t>
            </a:r>
            <a:r>
              <a:rPr lang="en-US" sz="2000" b="1" dirty="0">
                <a:solidFill>
                  <a:srgbClr val="1F497D">
                    <a:lumMod val="75000"/>
                  </a:srgbClr>
                </a:solidFill>
                <a:latin typeface="Arial" charset="0"/>
              </a:rPr>
              <a:t>15yrs  </a:t>
            </a:r>
          </a:p>
        </p:txBody>
      </p:sp>
      <p:sp>
        <p:nvSpPr>
          <p:cNvPr id="304" name="Oval 70"/>
          <p:cNvSpPr>
            <a:spLocks noChangeArrowheads="1"/>
          </p:cNvSpPr>
          <p:nvPr/>
        </p:nvSpPr>
        <p:spPr bwMode="auto">
          <a:xfrm>
            <a:off x="2388547" y="898634"/>
            <a:ext cx="1152000" cy="468000"/>
          </a:xfrm>
          <a:prstGeom prst="ellipse">
            <a:avLst/>
          </a:prstGeom>
          <a:noFill/>
          <a:ln w="28575">
            <a:solidFill>
              <a:srgbClr val="FF0000"/>
            </a:solidFill>
            <a:round/>
            <a:headEnd/>
            <a:tailEnd/>
          </a:ln>
        </p:spPr>
        <p:txBody>
          <a:bodyPr wrap="none" anchor="ctr"/>
          <a:lstStyle/>
          <a:p>
            <a:pPr fontAlgn="base">
              <a:spcBef>
                <a:spcPct val="0"/>
              </a:spcBef>
              <a:spcAft>
                <a:spcPct val="0"/>
              </a:spcAft>
            </a:pPr>
            <a:endParaRPr lang="en-AU">
              <a:solidFill>
                <a:srgbClr val="FFFFFF"/>
              </a:solidFill>
              <a:latin typeface="Arial" charset="0"/>
            </a:endParaRPr>
          </a:p>
        </p:txBody>
      </p:sp>
      <p:sp>
        <p:nvSpPr>
          <p:cNvPr id="305" name="Oval 71"/>
          <p:cNvSpPr>
            <a:spLocks noChangeArrowheads="1"/>
          </p:cNvSpPr>
          <p:nvPr/>
        </p:nvSpPr>
        <p:spPr bwMode="auto">
          <a:xfrm>
            <a:off x="4308837" y="5494086"/>
            <a:ext cx="720000" cy="468000"/>
          </a:xfrm>
          <a:prstGeom prst="ellipse">
            <a:avLst/>
          </a:prstGeom>
          <a:noFill/>
          <a:ln w="28575">
            <a:solidFill>
              <a:srgbClr val="FF0000"/>
            </a:solidFill>
            <a:round/>
            <a:headEnd/>
            <a:tailEnd/>
          </a:ln>
        </p:spPr>
        <p:txBody>
          <a:bodyPr wrap="none" anchor="ctr"/>
          <a:lstStyle/>
          <a:p>
            <a:pPr fontAlgn="base">
              <a:spcBef>
                <a:spcPct val="0"/>
              </a:spcBef>
              <a:spcAft>
                <a:spcPct val="0"/>
              </a:spcAft>
            </a:pPr>
            <a:endParaRPr lang="en-AU">
              <a:solidFill>
                <a:srgbClr val="FFFFFF"/>
              </a:solidFill>
              <a:latin typeface="Arial" charset="0"/>
            </a:endParaRPr>
          </a:p>
        </p:txBody>
      </p:sp>
      <p:sp>
        <p:nvSpPr>
          <p:cNvPr id="306" name="Oval 72"/>
          <p:cNvSpPr>
            <a:spLocks noChangeArrowheads="1"/>
          </p:cNvSpPr>
          <p:nvPr/>
        </p:nvSpPr>
        <p:spPr bwMode="auto">
          <a:xfrm>
            <a:off x="5372068" y="5372282"/>
            <a:ext cx="1017587" cy="669925"/>
          </a:xfrm>
          <a:prstGeom prst="ellipse">
            <a:avLst/>
          </a:prstGeom>
          <a:noFill/>
          <a:ln w="28575">
            <a:solidFill>
              <a:srgbClr val="FF0000"/>
            </a:solidFill>
            <a:round/>
            <a:headEnd/>
            <a:tailEnd/>
          </a:ln>
        </p:spPr>
        <p:txBody>
          <a:bodyPr wrap="none" anchor="ctr"/>
          <a:lstStyle/>
          <a:p>
            <a:pPr fontAlgn="base">
              <a:spcBef>
                <a:spcPct val="0"/>
              </a:spcBef>
              <a:spcAft>
                <a:spcPct val="0"/>
              </a:spcAft>
            </a:pPr>
            <a:endParaRPr lang="en-AU">
              <a:solidFill>
                <a:srgbClr val="FFFFFF"/>
              </a:solidFill>
              <a:latin typeface="Arial" charset="0"/>
            </a:endParaRPr>
          </a:p>
        </p:txBody>
      </p:sp>
      <p:sp>
        <p:nvSpPr>
          <p:cNvPr id="307" name="Line 73"/>
          <p:cNvSpPr>
            <a:spLocks noChangeShapeType="1"/>
          </p:cNvSpPr>
          <p:nvPr/>
        </p:nvSpPr>
        <p:spPr bwMode="auto">
          <a:xfrm>
            <a:off x="3342290" y="1316006"/>
            <a:ext cx="2452454" cy="4074701"/>
          </a:xfrm>
          <a:prstGeom prst="line">
            <a:avLst/>
          </a:prstGeom>
          <a:noFill/>
          <a:ln w="28575">
            <a:solidFill>
              <a:srgbClr val="FF0000"/>
            </a:solidFill>
            <a:round/>
            <a:headEnd/>
            <a:tailEnd/>
          </a:ln>
        </p:spPr>
        <p:txBody>
          <a:bodyPr/>
          <a:lstStyle/>
          <a:p>
            <a:pPr fontAlgn="base">
              <a:spcBef>
                <a:spcPct val="0"/>
              </a:spcBef>
              <a:spcAft>
                <a:spcPct val="0"/>
              </a:spcAft>
            </a:pPr>
            <a:endParaRPr lang="en-AU">
              <a:solidFill>
                <a:srgbClr val="FFFFFF"/>
              </a:solidFill>
              <a:latin typeface="Arial" charset="0"/>
            </a:endParaRPr>
          </a:p>
        </p:txBody>
      </p:sp>
      <p:sp>
        <p:nvSpPr>
          <p:cNvPr id="308" name="Text Box 75"/>
          <p:cNvSpPr txBox="1">
            <a:spLocks noChangeArrowheads="1"/>
          </p:cNvSpPr>
          <p:nvPr/>
        </p:nvSpPr>
        <p:spPr bwMode="auto">
          <a:xfrm>
            <a:off x="5020751" y="5472443"/>
            <a:ext cx="1377950" cy="457200"/>
          </a:xfrm>
          <a:prstGeom prst="rect">
            <a:avLst/>
          </a:prstGeom>
          <a:noFill/>
          <a:ln w="9525">
            <a:noFill/>
            <a:miter lim="800000"/>
            <a:headEnd/>
            <a:tailEnd/>
          </a:ln>
        </p:spPr>
        <p:txBody>
          <a:bodyPr>
            <a:spAutoFit/>
          </a:bodyPr>
          <a:lstStyle/>
          <a:p>
            <a:pPr fontAlgn="base">
              <a:spcBef>
                <a:spcPct val="50000"/>
              </a:spcBef>
              <a:spcAft>
                <a:spcPct val="0"/>
              </a:spcAft>
            </a:pPr>
            <a:r>
              <a:rPr lang="en-US" b="1" dirty="0">
                <a:solidFill>
                  <a:srgbClr val="1F497D">
                    <a:lumMod val="75000"/>
                  </a:srgbClr>
                </a:solidFill>
                <a:latin typeface="Arial" charset="0"/>
              </a:rPr>
              <a:t>=</a:t>
            </a:r>
            <a:r>
              <a:rPr lang="en-US" b="1" dirty="0">
                <a:solidFill>
                  <a:srgbClr val="FFFFFF"/>
                </a:solidFill>
                <a:latin typeface="Arial" charset="0"/>
              </a:rPr>
              <a:t> </a:t>
            </a:r>
            <a:r>
              <a:rPr lang="en-US" dirty="0">
                <a:solidFill>
                  <a:srgbClr val="FFFFFF"/>
                </a:solidFill>
                <a:latin typeface="Arial" charset="0"/>
              </a:rPr>
              <a:t>   </a:t>
            </a:r>
            <a:r>
              <a:rPr lang="en-US" sz="2400" b="1" dirty="0">
                <a:solidFill>
                  <a:srgbClr val="1F497D">
                    <a:lumMod val="75000"/>
                  </a:srgbClr>
                </a:solidFill>
                <a:latin typeface="Arial" charset="0"/>
              </a:rPr>
              <a:t>14yrs</a:t>
            </a:r>
          </a:p>
        </p:txBody>
      </p:sp>
      <p:sp>
        <p:nvSpPr>
          <p:cNvPr id="309" name="Text Box 76"/>
          <p:cNvSpPr txBox="1">
            <a:spLocks noChangeArrowheads="1"/>
          </p:cNvSpPr>
          <p:nvPr/>
        </p:nvSpPr>
        <p:spPr bwMode="auto">
          <a:xfrm>
            <a:off x="65401" y="6096000"/>
            <a:ext cx="2003425" cy="457200"/>
          </a:xfrm>
          <a:prstGeom prst="rect">
            <a:avLst/>
          </a:prstGeom>
          <a:noFill/>
          <a:ln w="9525">
            <a:noFill/>
            <a:miter lim="800000"/>
            <a:headEnd/>
            <a:tailEnd/>
          </a:ln>
        </p:spPr>
        <p:txBody>
          <a:bodyPr>
            <a:spAutoFit/>
          </a:bodyPr>
          <a:lstStyle/>
          <a:p>
            <a:pPr fontAlgn="base">
              <a:spcBef>
                <a:spcPct val="50000"/>
              </a:spcBef>
              <a:spcAft>
                <a:spcPct val="0"/>
              </a:spcAft>
            </a:pPr>
            <a:r>
              <a:rPr lang="en-US" sz="2400" b="1" dirty="0">
                <a:solidFill>
                  <a:srgbClr val="C00000"/>
                </a:solidFill>
                <a:latin typeface="Arial" charset="0"/>
              </a:rPr>
              <a:t>AD 324 - 337</a:t>
            </a:r>
          </a:p>
        </p:txBody>
      </p:sp>
      <p:sp>
        <p:nvSpPr>
          <p:cNvPr id="310" name="Text Box 77"/>
          <p:cNvSpPr txBox="1">
            <a:spLocks noChangeArrowheads="1"/>
          </p:cNvSpPr>
          <p:nvPr/>
        </p:nvSpPr>
        <p:spPr bwMode="auto">
          <a:xfrm>
            <a:off x="1986820" y="6153150"/>
            <a:ext cx="7128000" cy="400110"/>
          </a:xfrm>
          <a:prstGeom prst="rect">
            <a:avLst/>
          </a:prstGeom>
          <a:noFill/>
          <a:ln w="9525">
            <a:noFill/>
            <a:miter lim="800000"/>
            <a:headEnd/>
            <a:tailEnd/>
          </a:ln>
          <a:effectLst/>
        </p:spPr>
        <p:txBody>
          <a:bodyPr>
            <a:spAutoFit/>
          </a:bodyPr>
          <a:lstStyle/>
          <a:p>
            <a:pPr fontAlgn="base">
              <a:spcBef>
                <a:spcPct val="50000"/>
              </a:spcBef>
              <a:spcAft>
                <a:spcPct val="0"/>
              </a:spcAft>
              <a:defRPr/>
            </a:pPr>
            <a:r>
              <a:rPr lang="en-US" sz="2000" b="1" i="1" dirty="0">
                <a:solidFill>
                  <a:srgbClr val="1F497D">
                    <a:lumMod val="75000"/>
                  </a:srgbClr>
                </a:solidFill>
                <a:latin typeface="Arial" charset="0"/>
              </a:rPr>
              <a:t>Peace as a result of Constantine’s victory over paganism</a:t>
            </a:r>
          </a:p>
        </p:txBody>
      </p:sp>
      <p:grpSp>
        <p:nvGrpSpPr>
          <p:cNvPr id="2" name="Group 23"/>
          <p:cNvGrpSpPr/>
          <p:nvPr/>
        </p:nvGrpSpPr>
        <p:grpSpPr>
          <a:xfrm>
            <a:off x="282685" y="2787759"/>
            <a:ext cx="1970088" cy="396875"/>
            <a:chOff x="-2381690" y="1731470"/>
            <a:chExt cx="1970088" cy="396875"/>
          </a:xfrm>
        </p:grpSpPr>
        <p:sp>
          <p:nvSpPr>
            <p:cNvPr id="312" name="Rectangle 79"/>
            <p:cNvSpPr>
              <a:spLocks noChangeArrowheads="1"/>
            </p:cNvSpPr>
            <p:nvPr/>
          </p:nvSpPr>
          <p:spPr bwMode="auto">
            <a:xfrm>
              <a:off x="-2304338" y="1759935"/>
              <a:ext cx="1858962" cy="361950"/>
            </a:xfrm>
            <a:prstGeom prst="rect">
              <a:avLst/>
            </a:prstGeom>
            <a:solidFill>
              <a:srgbClr val="66FF33"/>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fontAlgn="base">
                <a:spcBef>
                  <a:spcPct val="0"/>
                </a:spcBef>
                <a:spcAft>
                  <a:spcPct val="0"/>
                </a:spcAft>
              </a:pPr>
              <a:endParaRPr lang="en-AU">
                <a:solidFill>
                  <a:srgbClr val="FFFFFF"/>
                </a:solidFill>
                <a:latin typeface="Arial" charset="0"/>
              </a:endParaRPr>
            </a:p>
          </p:txBody>
        </p:sp>
        <p:sp>
          <p:nvSpPr>
            <p:cNvPr id="313" name="Text Box 7"/>
            <p:cNvSpPr txBox="1">
              <a:spLocks noChangeArrowheads="1"/>
            </p:cNvSpPr>
            <p:nvPr/>
          </p:nvSpPr>
          <p:spPr bwMode="auto">
            <a:xfrm>
              <a:off x="-2381690" y="1731470"/>
              <a:ext cx="1970088" cy="396875"/>
            </a:xfrm>
            <a:prstGeom prst="rect">
              <a:avLst/>
            </a:prstGeom>
            <a:noFill/>
            <a:ln w="9525">
              <a:noFill/>
              <a:miter lim="800000"/>
              <a:headEnd/>
              <a:tailEnd/>
            </a:ln>
          </p:spPr>
          <p:txBody>
            <a:bodyPr>
              <a:spAutoFit/>
            </a:bodyPr>
            <a:lstStyle/>
            <a:p>
              <a:pPr fontAlgn="base">
                <a:spcBef>
                  <a:spcPct val="50000"/>
                </a:spcBef>
                <a:spcAft>
                  <a:spcPct val="0"/>
                </a:spcAft>
              </a:pPr>
              <a:r>
                <a:rPr lang="en-AU" sz="2000" b="1" i="1" dirty="0">
                  <a:solidFill>
                    <a:srgbClr val="000000"/>
                  </a:solidFill>
                  <a:latin typeface="Verdana" pitchFamily="34" charset="0"/>
                </a:rPr>
                <a:t>John listens</a:t>
              </a:r>
            </a:p>
          </p:txBody>
        </p:sp>
      </p:grpSp>
      <p:grpSp>
        <p:nvGrpSpPr>
          <p:cNvPr id="3" name="Group 24"/>
          <p:cNvGrpSpPr/>
          <p:nvPr/>
        </p:nvGrpSpPr>
        <p:grpSpPr>
          <a:xfrm>
            <a:off x="2574925" y="2789238"/>
            <a:ext cx="2328863" cy="396875"/>
            <a:chOff x="2574925" y="2789238"/>
            <a:chExt cx="2328863" cy="396875"/>
          </a:xfrm>
        </p:grpSpPr>
        <p:sp>
          <p:nvSpPr>
            <p:cNvPr id="315" name="Rectangle 80"/>
            <p:cNvSpPr>
              <a:spLocks noChangeArrowheads="1"/>
            </p:cNvSpPr>
            <p:nvPr/>
          </p:nvSpPr>
          <p:spPr bwMode="auto">
            <a:xfrm>
              <a:off x="2574925" y="2817813"/>
              <a:ext cx="2192338" cy="347662"/>
            </a:xfrm>
            <a:prstGeom prst="rect">
              <a:avLst/>
            </a:prstGeom>
            <a:solidFill>
              <a:srgbClr val="66FF33"/>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fontAlgn="base">
                <a:spcBef>
                  <a:spcPct val="0"/>
                </a:spcBef>
                <a:spcAft>
                  <a:spcPct val="0"/>
                </a:spcAft>
              </a:pPr>
              <a:endParaRPr lang="en-AU">
                <a:solidFill>
                  <a:srgbClr val="FFFFFF"/>
                </a:solidFill>
                <a:latin typeface="Arial" charset="0"/>
              </a:endParaRPr>
            </a:p>
          </p:txBody>
        </p:sp>
        <p:sp>
          <p:nvSpPr>
            <p:cNvPr id="316" name="Text Box 8"/>
            <p:cNvSpPr txBox="1">
              <a:spLocks noChangeArrowheads="1"/>
            </p:cNvSpPr>
            <p:nvPr/>
          </p:nvSpPr>
          <p:spPr bwMode="auto">
            <a:xfrm>
              <a:off x="2584450" y="2789238"/>
              <a:ext cx="2319338" cy="396875"/>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fontAlgn="base">
                <a:spcBef>
                  <a:spcPct val="50000"/>
                </a:spcBef>
                <a:spcAft>
                  <a:spcPct val="0"/>
                </a:spcAft>
              </a:pPr>
              <a:r>
                <a:rPr lang="en-AU" sz="2000" b="1" i="1" dirty="0">
                  <a:solidFill>
                    <a:srgbClr val="000000"/>
                  </a:solidFill>
                  <a:latin typeface="Verdana" pitchFamily="34" charset="0"/>
                </a:rPr>
                <a:t>Hears nothing</a:t>
              </a:r>
            </a:p>
          </p:txBody>
        </p:sp>
      </p:grpSp>
      <p:grpSp>
        <p:nvGrpSpPr>
          <p:cNvPr id="4" name="Group 25"/>
          <p:cNvGrpSpPr/>
          <p:nvPr/>
        </p:nvGrpSpPr>
        <p:grpSpPr>
          <a:xfrm>
            <a:off x="5089525" y="2773485"/>
            <a:ext cx="4054475" cy="396875"/>
            <a:chOff x="5089525" y="2773485"/>
            <a:chExt cx="4054475" cy="396875"/>
          </a:xfrm>
        </p:grpSpPr>
        <p:sp>
          <p:nvSpPr>
            <p:cNvPr id="318" name="Rectangle 81"/>
            <p:cNvSpPr>
              <a:spLocks noChangeArrowheads="1"/>
            </p:cNvSpPr>
            <p:nvPr/>
          </p:nvSpPr>
          <p:spPr bwMode="auto">
            <a:xfrm>
              <a:off x="5089525" y="2819400"/>
              <a:ext cx="3832225" cy="347663"/>
            </a:xfrm>
            <a:prstGeom prst="rect">
              <a:avLst/>
            </a:prstGeom>
            <a:solidFill>
              <a:srgbClr val="66FF33"/>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fontAlgn="base">
                <a:spcBef>
                  <a:spcPct val="0"/>
                </a:spcBef>
                <a:spcAft>
                  <a:spcPct val="0"/>
                </a:spcAft>
              </a:pPr>
              <a:endParaRPr lang="en-AU">
                <a:solidFill>
                  <a:srgbClr val="FFFFFF"/>
                </a:solidFill>
                <a:latin typeface="Arial" charset="0"/>
              </a:endParaRPr>
            </a:p>
          </p:txBody>
        </p:sp>
        <p:sp>
          <p:nvSpPr>
            <p:cNvPr id="319" name="Text Box 62"/>
            <p:cNvSpPr txBox="1">
              <a:spLocks noChangeArrowheads="1"/>
            </p:cNvSpPr>
            <p:nvPr/>
          </p:nvSpPr>
          <p:spPr bwMode="auto">
            <a:xfrm>
              <a:off x="5157788" y="2773485"/>
              <a:ext cx="3986212" cy="396875"/>
            </a:xfrm>
            <a:prstGeom prst="rect">
              <a:avLst/>
            </a:prstGeom>
            <a:noFill/>
            <a:ln w="9525">
              <a:noFill/>
              <a:miter lim="800000"/>
              <a:headEnd/>
              <a:tailEnd/>
            </a:ln>
            <a:effectLst>
              <a:outerShdw blurRad="149987" dist="250190" dir="8460000" algn="ctr">
                <a:srgbClr val="000000">
                  <a:alpha val="28000"/>
                </a:srgbClr>
              </a:outerShdw>
            </a:effectLst>
          </p:spPr>
          <p:txBody>
            <a:bodyPr>
              <a:spAutoFit/>
            </a:bodyPr>
            <a:lstStyle/>
            <a:p>
              <a:pPr fontAlgn="base">
                <a:spcBef>
                  <a:spcPct val="50000"/>
                </a:spcBef>
                <a:spcAft>
                  <a:spcPct val="0"/>
                </a:spcAft>
              </a:pPr>
              <a:r>
                <a:rPr lang="en-AU" sz="2000" b="1" i="1" dirty="0">
                  <a:solidFill>
                    <a:srgbClr val="000000"/>
                  </a:solidFill>
                  <a:latin typeface="Verdana" pitchFamily="34" charset="0"/>
                </a:rPr>
                <a:t>Silence for about ½ hour</a:t>
              </a:r>
            </a:p>
          </p:txBody>
        </p:sp>
      </p:grpSp>
      <p:sp>
        <p:nvSpPr>
          <p:cNvPr id="320" name="Rectangle 319"/>
          <p:cNvSpPr/>
          <p:nvPr/>
        </p:nvSpPr>
        <p:spPr>
          <a:xfrm>
            <a:off x="0" y="0"/>
            <a:ext cx="9144000" cy="6858000"/>
          </a:xfrm>
          <a:prstGeom prst="rect">
            <a:avLst/>
          </a:prstGeom>
          <a:noFill/>
          <a:ln w="76200" cap="flat" cmpd="sng" algn="ctr">
            <a:solidFill>
              <a:srgbClr val="FFFFFF"/>
            </a:solidFill>
            <a:prstDash val="solid"/>
          </a:ln>
          <a:effectLst/>
        </p:spPr>
        <p:txBody>
          <a:bodyPr rtlCol="0" anchor="ctr"/>
          <a:lstStyle/>
          <a:p>
            <a:pPr algn="ctr" fontAlgn="base">
              <a:spcBef>
                <a:spcPct val="0"/>
              </a:spcBef>
              <a:spcAft>
                <a:spcPct val="0"/>
              </a:spcAft>
              <a:defRPr/>
            </a:pPr>
            <a:endParaRPr lang="en-AU" kern="0">
              <a:solidFill>
                <a:srgbClr val="FFFFFF"/>
              </a:solidFill>
              <a:latin typeface="Tahoma"/>
              <a:cs typeface="Arial"/>
            </a:endParaRPr>
          </a:p>
        </p:txBody>
      </p:sp>
      <p:pic>
        <p:nvPicPr>
          <p:cNvPr id="321" name="Picture 4"/>
          <p:cNvPicPr>
            <a:picLocks noChangeAspect="1" noChangeArrowheads="1"/>
          </p:cNvPicPr>
          <p:nvPr/>
        </p:nvPicPr>
        <p:blipFill>
          <a:blip r:embed="rId3" cstate="print"/>
          <a:srcRect b="54033"/>
          <a:stretch>
            <a:fillRect/>
          </a:stretch>
        </p:blipFill>
        <p:spPr bwMode="auto">
          <a:xfrm>
            <a:off x="5221988" y="85398"/>
            <a:ext cx="3805092" cy="1576558"/>
          </a:xfrm>
          <a:prstGeom prst="rect">
            <a:avLst/>
          </a:prstGeom>
          <a:ln>
            <a:noFill/>
          </a:ln>
          <a:effectLst>
            <a:softEdge rad="112500"/>
          </a:effectLst>
        </p:spPr>
      </p:pic>
      <p:sp>
        <p:nvSpPr>
          <p:cNvPr id="322" name="Rectangle 5"/>
          <p:cNvSpPr>
            <a:spLocks noChangeArrowheads="1"/>
          </p:cNvSpPr>
          <p:nvPr/>
        </p:nvSpPr>
        <p:spPr bwMode="auto">
          <a:xfrm>
            <a:off x="6701106" y="263361"/>
            <a:ext cx="4876032" cy="4398963"/>
          </a:xfrm>
          <a:prstGeom prst="rect">
            <a:avLst/>
          </a:prstGeom>
          <a:noFill/>
          <a:ln w="57150">
            <a:noFill/>
            <a:miter lim="800000"/>
            <a:headEnd/>
            <a:tailEnd/>
          </a:ln>
        </p:spPr>
        <p:txBody>
          <a:bodyPr wrap="none" anchor="ctr"/>
          <a:lstStyle/>
          <a:p>
            <a:pPr fontAlgn="base">
              <a:spcBef>
                <a:spcPct val="0"/>
              </a:spcBef>
              <a:spcAft>
                <a:spcPct val="0"/>
              </a:spcAft>
            </a:pPr>
            <a:endParaRPr lang="en-AU">
              <a:solidFill>
                <a:srgbClr val="FFFFFF"/>
              </a:solidFill>
              <a:latin typeface="Arial" charset="0"/>
            </a:endParaRPr>
          </a:p>
        </p:txBody>
      </p:sp>
      <p:sp>
        <p:nvSpPr>
          <p:cNvPr id="323" name="TextBox 322"/>
          <p:cNvSpPr txBox="1"/>
          <p:nvPr/>
        </p:nvSpPr>
        <p:spPr>
          <a:xfrm>
            <a:off x="268005" y="3405192"/>
            <a:ext cx="8734107" cy="461665"/>
          </a:xfrm>
          <a:prstGeom prst="rect">
            <a:avLst/>
          </a:prstGeom>
          <a:noFill/>
        </p:spPr>
        <p:txBody>
          <a:bodyPr wrap="square" rtlCol="0">
            <a:spAutoFit/>
          </a:bodyPr>
          <a:lstStyle/>
          <a:p>
            <a:pPr algn="ctr" fontAlgn="base">
              <a:spcBef>
                <a:spcPct val="0"/>
              </a:spcBef>
              <a:spcAft>
                <a:spcPct val="0"/>
              </a:spcAft>
            </a:pPr>
            <a:r>
              <a:rPr lang="en-AU" sz="2400" u="sng" dirty="0" smtClean="0">
                <a:solidFill>
                  <a:prstClr val="black"/>
                </a:solidFill>
                <a:latin typeface="Arial" pitchFamily="34" charset="0"/>
              </a:rPr>
              <a:t>Day for a Year</a:t>
            </a:r>
            <a:r>
              <a:rPr lang="en-AU" sz="2400" dirty="0" smtClean="0">
                <a:solidFill>
                  <a:srgbClr val="C00000"/>
                </a:solidFill>
                <a:latin typeface="Arial" pitchFamily="34" charset="0"/>
              </a:rPr>
              <a:t>.  Gen.47:9, Num.14:34, Ezek. 4:4-6, Luke13:32  </a:t>
            </a:r>
            <a:endParaRPr lang="en-AU" sz="2400" dirty="0">
              <a:solidFill>
                <a:srgbClr val="C00000"/>
              </a:solidFill>
              <a:latin typeface="Arial" pitchFamily="34" charset="0"/>
            </a:endParaRPr>
          </a:p>
        </p:txBody>
      </p:sp>
      <p:sp>
        <p:nvSpPr>
          <p:cNvPr id="330" name="Rectangle 329"/>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algn="ctr">
              <a:defRPr/>
            </a:pPr>
            <a:endParaRPr lang="en-AU" kern="0">
              <a:solidFill>
                <a:srgbClr val="FFFFFF"/>
              </a:solidFill>
            </a:endParaRPr>
          </a:p>
        </p:txBody>
      </p:sp>
      <p:grpSp>
        <p:nvGrpSpPr>
          <p:cNvPr id="5" name="Group 91"/>
          <p:cNvGrpSpPr/>
          <p:nvPr/>
        </p:nvGrpSpPr>
        <p:grpSpPr>
          <a:xfrm>
            <a:off x="4258839" y="3945363"/>
            <a:ext cx="4838700" cy="2739211"/>
            <a:chOff x="4305300" y="2622884"/>
            <a:chExt cx="4838700" cy="2739211"/>
          </a:xfrm>
        </p:grpSpPr>
        <p:sp>
          <p:nvSpPr>
            <p:cNvPr id="41" name="Text Box 51"/>
            <p:cNvSpPr txBox="1">
              <a:spLocks noChangeArrowheads="1"/>
            </p:cNvSpPr>
            <p:nvPr/>
          </p:nvSpPr>
          <p:spPr bwMode="auto">
            <a:xfrm>
              <a:off x="4305300" y="2622884"/>
              <a:ext cx="4716000" cy="2739211"/>
            </a:xfrm>
            <a:prstGeom prst="rect">
              <a:avLst/>
            </a:prstGeom>
            <a:solidFill>
              <a:srgbClr val="FFFFFF">
                <a:lumMod val="85000"/>
              </a:srgbClr>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a:spcBef>
                  <a:spcPct val="50000"/>
                </a:spcBef>
                <a:defRPr/>
              </a:pPr>
              <a:endParaRPr lang="en-US" sz="2000" kern="0" dirty="0">
                <a:solidFill>
                  <a:sysClr val="windowText" lastClr="000000"/>
                </a:solidFill>
                <a:latin typeface="Arial" charset="0"/>
              </a:endParaRPr>
            </a:p>
            <a:p>
              <a:pPr>
                <a:spcBef>
                  <a:spcPct val="50000"/>
                </a:spcBef>
                <a:defRPr/>
              </a:pPr>
              <a:endParaRPr lang="en-US" sz="800" kern="0" dirty="0">
                <a:solidFill>
                  <a:sysClr val="windowText" lastClr="000000"/>
                </a:solidFill>
                <a:latin typeface="Arial" charset="0"/>
              </a:endParaRPr>
            </a:p>
            <a:p>
              <a:pPr>
                <a:spcBef>
                  <a:spcPct val="50000"/>
                </a:spcBef>
                <a:defRPr/>
              </a:pPr>
              <a:r>
                <a:rPr lang="en-US" sz="2000" kern="0" dirty="0">
                  <a:solidFill>
                    <a:sysClr val="windowText" lastClr="000000"/>
                  </a:solidFill>
                  <a:latin typeface="Arial" charset="0"/>
                </a:rPr>
                <a:t>“Jesus answered, are there not  </a:t>
              </a:r>
              <a:r>
                <a:rPr lang="en-US" sz="2000" b="1" kern="0" dirty="0">
                  <a:solidFill>
                    <a:srgbClr val="FF0000"/>
                  </a:solidFill>
                  <a:latin typeface="Arial" charset="0"/>
                </a:rPr>
                <a:t>twelve hours</a:t>
              </a:r>
              <a:r>
                <a:rPr lang="en-US" sz="2000" kern="0" dirty="0">
                  <a:solidFill>
                    <a:srgbClr val="FF0000"/>
                  </a:solidFill>
                  <a:latin typeface="Arial" charset="0"/>
                </a:rPr>
                <a:t> </a:t>
              </a:r>
              <a:r>
                <a:rPr lang="en-US" sz="2000" kern="0" dirty="0">
                  <a:solidFill>
                    <a:sysClr val="windowText" lastClr="000000"/>
                  </a:solidFill>
                  <a:latin typeface="Arial" charset="0"/>
                </a:rPr>
                <a:t>in the day?</a:t>
              </a:r>
              <a:r>
                <a:rPr lang="en-US" sz="2000" kern="0" dirty="0">
                  <a:solidFill>
                    <a:srgbClr val="000000"/>
                  </a:solidFill>
                  <a:latin typeface="Arial" charset="0"/>
                </a:rPr>
                <a:t>”  </a:t>
              </a:r>
              <a:r>
                <a:rPr lang="en-US" sz="2000" b="1" kern="0" dirty="0">
                  <a:solidFill>
                    <a:srgbClr val="C00000"/>
                  </a:solidFill>
                  <a:latin typeface="Arial" charset="0"/>
                </a:rPr>
                <a:t>John 11:9</a:t>
              </a:r>
            </a:p>
            <a:p>
              <a:pPr>
                <a:spcBef>
                  <a:spcPct val="50000"/>
                </a:spcBef>
                <a:defRPr/>
              </a:pPr>
              <a:endParaRPr lang="en-US" sz="2000" b="1" kern="0" dirty="0">
                <a:solidFill>
                  <a:srgbClr val="C00000"/>
                </a:solidFill>
                <a:latin typeface="Arial" charset="0"/>
              </a:endParaRPr>
            </a:p>
            <a:p>
              <a:pPr>
                <a:spcBef>
                  <a:spcPct val="50000"/>
                </a:spcBef>
                <a:defRPr/>
              </a:pPr>
              <a:endParaRPr lang="en-US" sz="2000" b="1" kern="0" dirty="0">
                <a:solidFill>
                  <a:srgbClr val="C00000"/>
                </a:solidFill>
                <a:latin typeface="Arial" charset="0"/>
              </a:endParaRPr>
            </a:p>
            <a:p>
              <a:pPr>
                <a:spcBef>
                  <a:spcPct val="50000"/>
                </a:spcBef>
                <a:defRPr/>
              </a:pPr>
              <a:endParaRPr lang="en-US" sz="2000" b="1" kern="0" dirty="0">
                <a:solidFill>
                  <a:srgbClr val="C00000"/>
                </a:solidFill>
                <a:latin typeface="Arial" charset="0"/>
              </a:endParaRPr>
            </a:p>
          </p:txBody>
        </p:sp>
        <p:sp>
          <p:nvSpPr>
            <p:cNvPr id="42" name="TextBox 41"/>
            <p:cNvSpPr txBox="1"/>
            <p:nvPr/>
          </p:nvSpPr>
          <p:spPr>
            <a:xfrm>
              <a:off x="4385882" y="2668175"/>
              <a:ext cx="4500000" cy="468000"/>
            </a:xfrm>
            <a:prstGeom prst="rect">
              <a:avLst/>
            </a:prstGeom>
            <a:noFill/>
          </p:spPr>
          <p:txBody>
            <a:bodyPr wrap="square" rtlCol="0">
              <a:spAutoFit/>
            </a:bodyPr>
            <a:lstStyle/>
            <a:p>
              <a:pPr>
                <a:defRPr/>
              </a:pPr>
              <a:r>
                <a:rPr lang="en-AU" sz="2400" b="1" u="sng" kern="0" dirty="0">
                  <a:solidFill>
                    <a:srgbClr val="000000"/>
                  </a:solidFill>
                  <a:latin typeface="Arial" pitchFamily="34" charset="0"/>
                </a:rPr>
                <a:t>Twelve hours in a Jewish Day</a:t>
              </a:r>
            </a:p>
          </p:txBody>
        </p:sp>
        <p:sp>
          <p:nvSpPr>
            <p:cNvPr id="43" name="Text Box 51"/>
            <p:cNvSpPr txBox="1">
              <a:spLocks noChangeArrowheads="1"/>
            </p:cNvSpPr>
            <p:nvPr/>
          </p:nvSpPr>
          <p:spPr bwMode="auto">
            <a:xfrm>
              <a:off x="4305300" y="4114800"/>
              <a:ext cx="4838700" cy="1016266"/>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a:spcBef>
                  <a:spcPct val="50000"/>
                </a:spcBef>
                <a:defRPr/>
              </a:pPr>
              <a:r>
                <a:rPr lang="en-US" sz="2000" kern="0" dirty="0">
                  <a:solidFill>
                    <a:sysClr val="windowText" lastClr="000000"/>
                  </a:solidFill>
                  <a:latin typeface="Arial" charset="0"/>
                </a:rPr>
                <a:t>“And it was about </a:t>
              </a:r>
              <a:r>
                <a:rPr lang="en-US" sz="2000" kern="0" dirty="0">
                  <a:solidFill>
                    <a:srgbClr val="000000"/>
                  </a:solidFill>
                  <a:latin typeface="Arial" charset="0"/>
                </a:rPr>
                <a:t>the</a:t>
              </a:r>
              <a:r>
                <a:rPr lang="en-US" sz="2000" kern="0" dirty="0">
                  <a:solidFill>
                    <a:srgbClr val="FF0000"/>
                  </a:solidFill>
                  <a:latin typeface="Arial" charset="0"/>
                </a:rPr>
                <a:t> </a:t>
              </a:r>
              <a:r>
                <a:rPr lang="en-US" sz="2000" b="1" kern="0" dirty="0">
                  <a:solidFill>
                    <a:srgbClr val="FF0000"/>
                  </a:solidFill>
                  <a:latin typeface="Arial" charset="0"/>
                </a:rPr>
                <a:t>sixth hour</a:t>
              </a:r>
              <a:r>
                <a:rPr lang="en-US" sz="2000" kern="0" dirty="0">
                  <a:solidFill>
                    <a:sysClr val="windowText" lastClr="000000"/>
                  </a:solidFill>
                  <a:latin typeface="Arial" charset="0"/>
                </a:rPr>
                <a:t>, and there was darkness over the earth until the </a:t>
              </a:r>
              <a:r>
                <a:rPr lang="en-US" sz="2000" b="1" kern="0" dirty="0">
                  <a:solidFill>
                    <a:srgbClr val="FF0000"/>
                  </a:solidFill>
                  <a:latin typeface="Arial" charset="0"/>
                </a:rPr>
                <a:t>ninth hour</a:t>
              </a:r>
              <a:r>
                <a:rPr lang="en-US" sz="2000" kern="0" dirty="0">
                  <a:solidFill>
                    <a:srgbClr val="000000"/>
                  </a:solidFill>
                  <a:latin typeface="Arial" charset="0"/>
                </a:rPr>
                <a:t>.”      </a:t>
              </a:r>
              <a:r>
                <a:rPr lang="en-US" sz="2000" b="1" kern="0" dirty="0">
                  <a:solidFill>
                    <a:srgbClr val="C00000"/>
                  </a:solidFill>
                  <a:latin typeface="Arial" charset="0"/>
                </a:rPr>
                <a:t>Luke 23:44</a:t>
              </a:r>
            </a:p>
          </p:txBody>
        </p:sp>
      </p:gr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99"/>
                                        </p:tgtEl>
                                        <p:attrNameLst>
                                          <p:attrName>style.visibility</p:attrName>
                                        </p:attrNameLst>
                                      </p:cBhvr>
                                      <p:to>
                                        <p:strVal val="visible"/>
                                      </p:to>
                                    </p:set>
                                    <p:anim calcmode="lin" valueType="num">
                                      <p:cBhvr>
                                        <p:cTn id="7" dur="1000" fill="hold"/>
                                        <p:tgtEl>
                                          <p:spTgt spid="299"/>
                                        </p:tgtEl>
                                        <p:attrNameLst>
                                          <p:attrName>ppt_w</p:attrName>
                                        </p:attrNameLst>
                                      </p:cBhvr>
                                      <p:tavLst>
                                        <p:tav tm="0">
                                          <p:val>
                                            <p:strVal val="#ppt_w*0.70"/>
                                          </p:val>
                                        </p:tav>
                                        <p:tav tm="100000">
                                          <p:val>
                                            <p:strVal val="#ppt_w"/>
                                          </p:val>
                                        </p:tav>
                                      </p:tavLst>
                                    </p:anim>
                                    <p:anim calcmode="lin" valueType="num">
                                      <p:cBhvr>
                                        <p:cTn id="8" dur="1000" fill="hold"/>
                                        <p:tgtEl>
                                          <p:spTgt spid="299"/>
                                        </p:tgtEl>
                                        <p:attrNameLst>
                                          <p:attrName>ppt_h</p:attrName>
                                        </p:attrNameLst>
                                      </p:cBhvr>
                                      <p:tavLst>
                                        <p:tav tm="0">
                                          <p:val>
                                            <p:strVal val="#ppt_h"/>
                                          </p:val>
                                        </p:tav>
                                        <p:tav tm="100000">
                                          <p:val>
                                            <p:strVal val="#ppt_h"/>
                                          </p:val>
                                        </p:tav>
                                      </p:tavLst>
                                    </p:anim>
                                    <p:animEffect transition="in" filter="fade">
                                      <p:cBhvr>
                                        <p:cTn id="9" dur="1000"/>
                                        <p:tgtEl>
                                          <p:spTgt spid="299"/>
                                        </p:tgtEl>
                                      </p:cBhvr>
                                    </p:animEffect>
                                  </p:childTnLst>
                                </p:cTn>
                              </p:par>
                            </p:childTnLst>
                          </p:cTn>
                        </p:par>
                        <p:par>
                          <p:cTn id="10" fill="hold">
                            <p:stCondLst>
                              <p:cond delay="1000"/>
                            </p:stCondLst>
                            <p:childTnLst>
                              <p:par>
                                <p:cTn id="11" presetID="55" presetClass="entr" presetSubtype="0" fill="hold" grpId="0" nodeType="afterEffect">
                                  <p:stCondLst>
                                    <p:cond delay="0"/>
                                  </p:stCondLst>
                                  <p:childTnLst>
                                    <p:set>
                                      <p:cBhvr>
                                        <p:cTn id="12" dur="1" fill="hold">
                                          <p:stCondLst>
                                            <p:cond delay="0"/>
                                          </p:stCondLst>
                                        </p:cTn>
                                        <p:tgtEl>
                                          <p:spTgt spid="297"/>
                                        </p:tgtEl>
                                        <p:attrNameLst>
                                          <p:attrName>style.visibility</p:attrName>
                                        </p:attrNameLst>
                                      </p:cBhvr>
                                      <p:to>
                                        <p:strVal val="visible"/>
                                      </p:to>
                                    </p:set>
                                    <p:anim calcmode="lin" valueType="num">
                                      <p:cBhvr>
                                        <p:cTn id="13" dur="1000" fill="hold"/>
                                        <p:tgtEl>
                                          <p:spTgt spid="297"/>
                                        </p:tgtEl>
                                        <p:attrNameLst>
                                          <p:attrName>ppt_w</p:attrName>
                                        </p:attrNameLst>
                                      </p:cBhvr>
                                      <p:tavLst>
                                        <p:tav tm="0">
                                          <p:val>
                                            <p:strVal val="#ppt_w*0.70"/>
                                          </p:val>
                                        </p:tav>
                                        <p:tav tm="100000">
                                          <p:val>
                                            <p:strVal val="#ppt_w"/>
                                          </p:val>
                                        </p:tav>
                                      </p:tavLst>
                                    </p:anim>
                                    <p:anim calcmode="lin" valueType="num">
                                      <p:cBhvr>
                                        <p:cTn id="14" dur="1000" fill="hold"/>
                                        <p:tgtEl>
                                          <p:spTgt spid="297"/>
                                        </p:tgtEl>
                                        <p:attrNameLst>
                                          <p:attrName>ppt_h</p:attrName>
                                        </p:attrNameLst>
                                      </p:cBhvr>
                                      <p:tavLst>
                                        <p:tav tm="0">
                                          <p:val>
                                            <p:strVal val="#ppt_h"/>
                                          </p:val>
                                        </p:tav>
                                        <p:tav tm="100000">
                                          <p:val>
                                            <p:strVal val="#ppt_h"/>
                                          </p:val>
                                        </p:tav>
                                      </p:tavLst>
                                    </p:anim>
                                    <p:animEffect transition="in" filter="fade">
                                      <p:cBhvr>
                                        <p:cTn id="15" dur="1000"/>
                                        <p:tgtEl>
                                          <p:spTgt spid="297"/>
                                        </p:tgtEl>
                                      </p:cBhvr>
                                    </p:animEffect>
                                  </p:childTnLst>
                                </p:cTn>
                              </p:par>
                              <p:par>
                                <p:cTn id="16" presetID="55" presetClass="entr" presetSubtype="0" fill="hold" grpId="0" nodeType="withEffect">
                                  <p:stCondLst>
                                    <p:cond delay="0"/>
                                  </p:stCondLst>
                                  <p:childTnLst>
                                    <p:set>
                                      <p:cBhvr>
                                        <p:cTn id="17" dur="1" fill="hold">
                                          <p:stCondLst>
                                            <p:cond delay="0"/>
                                          </p:stCondLst>
                                        </p:cTn>
                                        <p:tgtEl>
                                          <p:spTgt spid="298"/>
                                        </p:tgtEl>
                                        <p:attrNameLst>
                                          <p:attrName>style.visibility</p:attrName>
                                        </p:attrNameLst>
                                      </p:cBhvr>
                                      <p:to>
                                        <p:strVal val="visible"/>
                                      </p:to>
                                    </p:set>
                                    <p:anim calcmode="lin" valueType="num">
                                      <p:cBhvr>
                                        <p:cTn id="18" dur="1000" fill="hold"/>
                                        <p:tgtEl>
                                          <p:spTgt spid="298"/>
                                        </p:tgtEl>
                                        <p:attrNameLst>
                                          <p:attrName>ppt_w</p:attrName>
                                        </p:attrNameLst>
                                      </p:cBhvr>
                                      <p:tavLst>
                                        <p:tav tm="0">
                                          <p:val>
                                            <p:strVal val="#ppt_w*0.70"/>
                                          </p:val>
                                        </p:tav>
                                        <p:tav tm="100000">
                                          <p:val>
                                            <p:strVal val="#ppt_w"/>
                                          </p:val>
                                        </p:tav>
                                      </p:tavLst>
                                    </p:anim>
                                    <p:anim calcmode="lin" valueType="num">
                                      <p:cBhvr>
                                        <p:cTn id="19" dur="1000" fill="hold"/>
                                        <p:tgtEl>
                                          <p:spTgt spid="298"/>
                                        </p:tgtEl>
                                        <p:attrNameLst>
                                          <p:attrName>ppt_h</p:attrName>
                                        </p:attrNameLst>
                                      </p:cBhvr>
                                      <p:tavLst>
                                        <p:tav tm="0">
                                          <p:val>
                                            <p:strVal val="#ppt_h"/>
                                          </p:val>
                                        </p:tav>
                                        <p:tav tm="100000">
                                          <p:val>
                                            <p:strVal val="#ppt_h"/>
                                          </p:val>
                                        </p:tav>
                                      </p:tavLst>
                                    </p:anim>
                                    <p:animEffect transition="in" filter="fade">
                                      <p:cBhvr>
                                        <p:cTn id="20" dur="1000"/>
                                        <p:tgtEl>
                                          <p:spTgt spid="298"/>
                                        </p:tgtEl>
                                      </p:cBhvr>
                                    </p:animEffect>
                                  </p:childTnLst>
                                </p:cTn>
                              </p:par>
                            </p:childTnLst>
                          </p:cTn>
                        </p:par>
                        <p:par>
                          <p:cTn id="21" fill="hold">
                            <p:stCondLst>
                              <p:cond delay="2000"/>
                            </p:stCondLst>
                            <p:childTnLst>
                              <p:par>
                                <p:cTn id="22" presetID="55" presetClass="entr" presetSubtype="0" fill="hold" nodeType="afterEffect">
                                  <p:stCondLst>
                                    <p:cond delay="0"/>
                                  </p:stCondLst>
                                  <p:childTnLst>
                                    <p:set>
                                      <p:cBhvr>
                                        <p:cTn id="23" dur="1" fill="hold">
                                          <p:stCondLst>
                                            <p:cond delay="0"/>
                                          </p:stCondLst>
                                        </p:cTn>
                                        <p:tgtEl>
                                          <p:spTgt spid="2"/>
                                        </p:tgtEl>
                                        <p:attrNameLst>
                                          <p:attrName>style.visibility</p:attrName>
                                        </p:attrNameLst>
                                      </p:cBhvr>
                                      <p:to>
                                        <p:strVal val="visible"/>
                                      </p:to>
                                    </p:set>
                                    <p:anim calcmode="lin" valueType="num">
                                      <p:cBhvr>
                                        <p:cTn id="24" dur="1000" fill="hold"/>
                                        <p:tgtEl>
                                          <p:spTgt spid="2"/>
                                        </p:tgtEl>
                                        <p:attrNameLst>
                                          <p:attrName>ppt_w</p:attrName>
                                        </p:attrNameLst>
                                      </p:cBhvr>
                                      <p:tavLst>
                                        <p:tav tm="0">
                                          <p:val>
                                            <p:strVal val="#ppt_w*0.70"/>
                                          </p:val>
                                        </p:tav>
                                        <p:tav tm="100000">
                                          <p:val>
                                            <p:strVal val="#ppt_w"/>
                                          </p:val>
                                        </p:tav>
                                      </p:tavLst>
                                    </p:anim>
                                    <p:anim calcmode="lin" valueType="num">
                                      <p:cBhvr>
                                        <p:cTn id="25" dur="1000" fill="hold"/>
                                        <p:tgtEl>
                                          <p:spTgt spid="2"/>
                                        </p:tgtEl>
                                        <p:attrNameLst>
                                          <p:attrName>ppt_h</p:attrName>
                                        </p:attrNameLst>
                                      </p:cBhvr>
                                      <p:tavLst>
                                        <p:tav tm="0">
                                          <p:val>
                                            <p:strVal val="#ppt_h"/>
                                          </p:val>
                                        </p:tav>
                                        <p:tav tm="100000">
                                          <p:val>
                                            <p:strVal val="#ppt_h"/>
                                          </p:val>
                                        </p:tav>
                                      </p:tavLst>
                                    </p:anim>
                                    <p:animEffect transition="in" filter="fade">
                                      <p:cBhvr>
                                        <p:cTn id="26" dur="1000"/>
                                        <p:tgtEl>
                                          <p:spTgt spid="2"/>
                                        </p:tgtEl>
                                      </p:cBhvr>
                                    </p:animEffect>
                                  </p:childTnLst>
                                </p:cTn>
                              </p:par>
                            </p:childTnLst>
                          </p:cTn>
                        </p:par>
                        <p:par>
                          <p:cTn id="27" fill="hold">
                            <p:stCondLst>
                              <p:cond delay="3000"/>
                            </p:stCondLst>
                            <p:childTnLst>
                              <p:par>
                                <p:cTn id="28" presetID="55" presetClass="entr" presetSubtype="0" fill="hold" nodeType="afterEffect">
                                  <p:stCondLst>
                                    <p:cond delay="0"/>
                                  </p:stCondLst>
                                  <p:childTnLst>
                                    <p:set>
                                      <p:cBhvr>
                                        <p:cTn id="29" dur="1" fill="hold">
                                          <p:stCondLst>
                                            <p:cond delay="0"/>
                                          </p:stCondLst>
                                        </p:cTn>
                                        <p:tgtEl>
                                          <p:spTgt spid="3"/>
                                        </p:tgtEl>
                                        <p:attrNameLst>
                                          <p:attrName>style.visibility</p:attrName>
                                        </p:attrNameLst>
                                      </p:cBhvr>
                                      <p:to>
                                        <p:strVal val="visible"/>
                                      </p:to>
                                    </p:set>
                                    <p:anim calcmode="lin" valueType="num">
                                      <p:cBhvr>
                                        <p:cTn id="30" dur="1000" fill="hold"/>
                                        <p:tgtEl>
                                          <p:spTgt spid="3"/>
                                        </p:tgtEl>
                                        <p:attrNameLst>
                                          <p:attrName>ppt_w</p:attrName>
                                        </p:attrNameLst>
                                      </p:cBhvr>
                                      <p:tavLst>
                                        <p:tav tm="0">
                                          <p:val>
                                            <p:strVal val="#ppt_w*0.70"/>
                                          </p:val>
                                        </p:tav>
                                        <p:tav tm="100000">
                                          <p:val>
                                            <p:strVal val="#ppt_w"/>
                                          </p:val>
                                        </p:tav>
                                      </p:tavLst>
                                    </p:anim>
                                    <p:anim calcmode="lin" valueType="num">
                                      <p:cBhvr>
                                        <p:cTn id="31" dur="1000" fill="hold"/>
                                        <p:tgtEl>
                                          <p:spTgt spid="3"/>
                                        </p:tgtEl>
                                        <p:attrNameLst>
                                          <p:attrName>ppt_h</p:attrName>
                                        </p:attrNameLst>
                                      </p:cBhvr>
                                      <p:tavLst>
                                        <p:tav tm="0">
                                          <p:val>
                                            <p:strVal val="#ppt_h"/>
                                          </p:val>
                                        </p:tav>
                                        <p:tav tm="100000">
                                          <p:val>
                                            <p:strVal val="#ppt_h"/>
                                          </p:val>
                                        </p:tav>
                                      </p:tavLst>
                                    </p:anim>
                                    <p:animEffect transition="in" filter="fade">
                                      <p:cBhvr>
                                        <p:cTn id="32" dur="1000"/>
                                        <p:tgtEl>
                                          <p:spTgt spid="3"/>
                                        </p:tgtEl>
                                      </p:cBhvr>
                                    </p:animEffect>
                                  </p:childTnLst>
                                </p:cTn>
                              </p:par>
                            </p:childTnLst>
                          </p:cTn>
                        </p:par>
                        <p:par>
                          <p:cTn id="33" fill="hold">
                            <p:stCondLst>
                              <p:cond delay="4000"/>
                            </p:stCondLst>
                            <p:childTnLst>
                              <p:par>
                                <p:cTn id="34" presetID="55" presetClass="entr" presetSubtype="0" fill="hold" nodeType="afterEffect">
                                  <p:stCondLst>
                                    <p:cond delay="0"/>
                                  </p:stCondLst>
                                  <p:childTnLst>
                                    <p:set>
                                      <p:cBhvr>
                                        <p:cTn id="35" dur="1" fill="hold">
                                          <p:stCondLst>
                                            <p:cond delay="0"/>
                                          </p:stCondLst>
                                        </p:cTn>
                                        <p:tgtEl>
                                          <p:spTgt spid="4"/>
                                        </p:tgtEl>
                                        <p:attrNameLst>
                                          <p:attrName>style.visibility</p:attrName>
                                        </p:attrNameLst>
                                      </p:cBhvr>
                                      <p:to>
                                        <p:strVal val="visible"/>
                                      </p:to>
                                    </p:set>
                                    <p:anim calcmode="lin" valueType="num">
                                      <p:cBhvr>
                                        <p:cTn id="36" dur="1000" fill="hold"/>
                                        <p:tgtEl>
                                          <p:spTgt spid="4"/>
                                        </p:tgtEl>
                                        <p:attrNameLst>
                                          <p:attrName>ppt_w</p:attrName>
                                        </p:attrNameLst>
                                      </p:cBhvr>
                                      <p:tavLst>
                                        <p:tav tm="0">
                                          <p:val>
                                            <p:strVal val="#ppt_w*0.70"/>
                                          </p:val>
                                        </p:tav>
                                        <p:tav tm="100000">
                                          <p:val>
                                            <p:strVal val="#ppt_w"/>
                                          </p:val>
                                        </p:tav>
                                      </p:tavLst>
                                    </p:anim>
                                    <p:anim calcmode="lin" valueType="num">
                                      <p:cBhvr>
                                        <p:cTn id="37" dur="1000" fill="hold"/>
                                        <p:tgtEl>
                                          <p:spTgt spid="4"/>
                                        </p:tgtEl>
                                        <p:attrNameLst>
                                          <p:attrName>ppt_h</p:attrName>
                                        </p:attrNameLst>
                                      </p:cBhvr>
                                      <p:tavLst>
                                        <p:tav tm="0">
                                          <p:val>
                                            <p:strVal val="#ppt_h"/>
                                          </p:val>
                                        </p:tav>
                                        <p:tav tm="100000">
                                          <p:val>
                                            <p:strVal val="#ppt_h"/>
                                          </p:val>
                                        </p:tav>
                                      </p:tavLst>
                                    </p:anim>
                                    <p:animEffect transition="in" filter="fade">
                                      <p:cBhvr>
                                        <p:cTn id="38" dur="1000"/>
                                        <p:tgtEl>
                                          <p:spTgt spid="4"/>
                                        </p:tgtEl>
                                      </p:cBhvr>
                                    </p:animEffect>
                                  </p:childTnLst>
                                </p:cTn>
                              </p:par>
                            </p:childTnLst>
                          </p:cTn>
                        </p:par>
                      </p:childTnLst>
                    </p:cTn>
                  </p:par>
                  <p:par>
                    <p:cTn id="39" fill="hold">
                      <p:stCondLst>
                        <p:cond delay="indefinite"/>
                      </p:stCondLst>
                      <p:childTnLst>
                        <p:par>
                          <p:cTn id="40" fill="hold">
                            <p:stCondLst>
                              <p:cond delay="0"/>
                            </p:stCondLst>
                            <p:childTnLst>
                              <p:par>
                                <p:cTn id="41" presetID="55" presetClass="entr" presetSubtype="0" fill="hold" nodeType="clickEffect">
                                  <p:stCondLst>
                                    <p:cond delay="0"/>
                                  </p:stCondLst>
                                  <p:childTnLst>
                                    <p:set>
                                      <p:cBhvr>
                                        <p:cTn id="42" dur="1" fill="hold">
                                          <p:stCondLst>
                                            <p:cond delay="0"/>
                                          </p:stCondLst>
                                        </p:cTn>
                                        <p:tgtEl>
                                          <p:spTgt spid="301">
                                            <p:txEl>
                                              <p:pRg st="0" end="0"/>
                                            </p:txEl>
                                          </p:spTgt>
                                        </p:tgtEl>
                                        <p:attrNameLst>
                                          <p:attrName>style.visibility</p:attrName>
                                        </p:attrNameLst>
                                      </p:cBhvr>
                                      <p:to>
                                        <p:strVal val="visible"/>
                                      </p:to>
                                    </p:set>
                                    <p:anim calcmode="lin" valueType="num">
                                      <p:cBhvr>
                                        <p:cTn id="43" dur="1000" fill="hold"/>
                                        <p:tgtEl>
                                          <p:spTgt spid="301">
                                            <p:txEl>
                                              <p:pRg st="0" end="0"/>
                                            </p:txEl>
                                          </p:spTgt>
                                        </p:tgtEl>
                                        <p:attrNameLst>
                                          <p:attrName>ppt_w</p:attrName>
                                        </p:attrNameLst>
                                      </p:cBhvr>
                                      <p:tavLst>
                                        <p:tav tm="0">
                                          <p:val>
                                            <p:strVal val="#ppt_w*0.70"/>
                                          </p:val>
                                        </p:tav>
                                        <p:tav tm="100000">
                                          <p:val>
                                            <p:strVal val="#ppt_w"/>
                                          </p:val>
                                        </p:tav>
                                      </p:tavLst>
                                    </p:anim>
                                    <p:anim calcmode="lin" valueType="num">
                                      <p:cBhvr>
                                        <p:cTn id="44" dur="1000" fill="hold"/>
                                        <p:tgtEl>
                                          <p:spTgt spid="301">
                                            <p:txEl>
                                              <p:pRg st="0" end="0"/>
                                            </p:txEl>
                                          </p:spTgt>
                                        </p:tgtEl>
                                        <p:attrNameLst>
                                          <p:attrName>ppt_h</p:attrName>
                                        </p:attrNameLst>
                                      </p:cBhvr>
                                      <p:tavLst>
                                        <p:tav tm="0">
                                          <p:val>
                                            <p:strVal val="#ppt_h"/>
                                          </p:val>
                                        </p:tav>
                                        <p:tav tm="100000">
                                          <p:val>
                                            <p:strVal val="#ppt_h"/>
                                          </p:val>
                                        </p:tav>
                                      </p:tavLst>
                                    </p:anim>
                                    <p:animEffect transition="in" filter="fade">
                                      <p:cBhvr>
                                        <p:cTn id="45" dur="1000"/>
                                        <p:tgtEl>
                                          <p:spTgt spid="301">
                                            <p:txEl>
                                              <p:pRg st="0" end="0"/>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55" presetClass="entr" presetSubtype="0" fill="hold" nodeType="clickEffect">
                                  <p:stCondLst>
                                    <p:cond delay="0"/>
                                  </p:stCondLst>
                                  <p:childTnLst>
                                    <p:set>
                                      <p:cBhvr>
                                        <p:cTn id="49" dur="1" fill="hold">
                                          <p:stCondLst>
                                            <p:cond delay="0"/>
                                          </p:stCondLst>
                                        </p:cTn>
                                        <p:tgtEl>
                                          <p:spTgt spid="5"/>
                                        </p:tgtEl>
                                        <p:attrNameLst>
                                          <p:attrName>style.visibility</p:attrName>
                                        </p:attrNameLst>
                                      </p:cBhvr>
                                      <p:to>
                                        <p:strVal val="visible"/>
                                      </p:to>
                                    </p:set>
                                    <p:anim calcmode="lin" valueType="num">
                                      <p:cBhvr>
                                        <p:cTn id="50" dur="1000" fill="hold"/>
                                        <p:tgtEl>
                                          <p:spTgt spid="5"/>
                                        </p:tgtEl>
                                        <p:attrNameLst>
                                          <p:attrName>ppt_w</p:attrName>
                                        </p:attrNameLst>
                                      </p:cBhvr>
                                      <p:tavLst>
                                        <p:tav tm="0">
                                          <p:val>
                                            <p:strVal val="#ppt_w*0.70"/>
                                          </p:val>
                                        </p:tav>
                                        <p:tav tm="100000">
                                          <p:val>
                                            <p:strVal val="#ppt_w"/>
                                          </p:val>
                                        </p:tav>
                                      </p:tavLst>
                                    </p:anim>
                                    <p:anim calcmode="lin" valueType="num">
                                      <p:cBhvr>
                                        <p:cTn id="51" dur="1000" fill="hold"/>
                                        <p:tgtEl>
                                          <p:spTgt spid="5"/>
                                        </p:tgtEl>
                                        <p:attrNameLst>
                                          <p:attrName>ppt_h</p:attrName>
                                        </p:attrNameLst>
                                      </p:cBhvr>
                                      <p:tavLst>
                                        <p:tav tm="0">
                                          <p:val>
                                            <p:strVal val="#ppt_h"/>
                                          </p:val>
                                        </p:tav>
                                        <p:tav tm="100000">
                                          <p:val>
                                            <p:strVal val="#ppt_h"/>
                                          </p:val>
                                        </p:tav>
                                      </p:tavLst>
                                    </p:anim>
                                    <p:animEffect transition="in" filter="fade">
                                      <p:cBhvr>
                                        <p:cTn id="52" dur="1000"/>
                                        <p:tgtEl>
                                          <p:spTgt spid="5"/>
                                        </p:tgtEl>
                                      </p:cBhvr>
                                    </p:animEffect>
                                  </p:childTnLst>
                                </p:cTn>
                              </p:par>
                            </p:childTnLst>
                          </p:cTn>
                        </p:par>
                      </p:childTnLst>
                    </p:cTn>
                  </p:par>
                  <p:par>
                    <p:cTn id="53" fill="hold">
                      <p:stCondLst>
                        <p:cond delay="indefinite"/>
                      </p:stCondLst>
                      <p:childTnLst>
                        <p:par>
                          <p:cTn id="54" fill="hold">
                            <p:stCondLst>
                              <p:cond delay="0"/>
                            </p:stCondLst>
                            <p:childTnLst>
                              <p:par>
                                <p:cTn id="55" presetID="55" presetClass="entr" presetSubtype="0" fill="hold" nodeType="clickEffect">
                                  <p:stCondLst>
                                    <p:cond delay="0"/>
                                  </p:stCondLst>
                                  <p:childTnLst>
                                    <p:set>
                                      <p:cBhvr>
                                        <p:cTn id="56" dur="1" fill="hold">
                                          <p:stCondLst>
                                            <p:cond delay="0"/>
                                          </p:stCondLst>
                                        </p:cTn>
                                        <p:tgtEl>
                                          <p:spTgt spid="301">
                                            <p:txEl>
                                              <p:pRg st="1" end="1"/>
                                            </p:txEl>
                                          </p:spTgt>
                                        </p:tgtEl>
                                        <p:attrNameLst>
                                          <p:attrName>style.visibility</p:attrName>
                                        </p:attrNameLst>
                                      </p:cBhvr>
                                      <p:to>
                                        <p:strVal val="visible"/>
                                      </p:to>
                                    </p:set>
                                    <p:anim calcmode="lin" valueType="num">
                                      <p:cBhvr>
                                        <p:cTn id="57" dur="1000" fill="hold"/>
                                        <p:tgtEl>
                                          <p:spTgt spid="301">
                                            <p:txEl>
                                              <p:pRg st="1" end="1"/>
                                            </p:txEl>
                                          </p:spTgt>
                                        </p:tgtEl>
                                        <p:attrNameLst>
                                          <p:attrName>ppt_w</p:attrName>
                                        </p:attrNameLst>
                                      </p:cBhvr>
                                      <p:tavLst>
                                        <p:tav tm="0">
                                          <p:val>
                                            <p:strVal val="#ppt_w*0.70"/>
                                          </p:val>
                                        </p:tav>
                                        <p:tav tm="100000">
                                          <p:val>
                                            <p:strVal val="#ppt_w"/>
                                          </p:val>
                                        </p:tav>
                                      </p:tavLst>
                                    </p:anim>
                                    <p:anim calcmode="lin" valueType="num">
                                      <p:cBhvr>
                                        <p:cTn id="58" dur="1000" fill="hold"/>
                                        <p:tgtEl>
                                          <p:spTgt spid="301">
                                            <p:txEl>
                                              <p:pRg st="1" end="1"/>
                                            </p:txEl>
                                          </p:spTgt>
                                        </p:tgtEl>
                                        <p:attrNameLst>
                                          <p:attrName>ppt_h</p:attrName>
                                        </p:attrNameLst>
                                      </p:cBhvr>
                                      <p:tavLst>
                                        <p:tav tm="0">
                                          <p:val>
                                            <p:strVal val="#ppt_h"/>
                                          </p:val>
                                        </p:tav>
                                        <p:tav tm="100000">
                                          <p:val>
                                            <p:strVal val="#ppt_h"/>
                                          </p:val>
                                        </p:tav>
                                      </p:tavLst>
                                    </p:anim>
                                    <p:animEffect transition="in" filter="fade">
                                      <p:cBhvr>
                                        <p:cTn id="59" dur="1000"/>
                                        <p:tgtEl>
                                          <p:spTgt spid="301">
                                            <p:txEl>
                                              <p:pRg st="1" end="1"/>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55" presetClass="entr" presetSubtype="0" fill="hold" nodeType="clickEffect">
                                  <p:stCondLst>
                                    <p:cond delay="0"/>
                                  </p:stCondLst>
                                  <p:childTnLst>
                                    <p:set>
                                      <p:cBhvr>
                                        <p:cTn id="63" dur="1" fill="hold">
                                          <p:stCondLst>
                                            <p:cond delay="0"/>
                                          </p:stCondLst>
                                        </p:cTn>
                                        <p:tgtEl>
                                          <p:spTgt spid="301">
                                            <p:txEl>
                                              <p:pRg st="2" end="2"/>
                                            </p:txEl>
                                          </p:spTgt>
                                        </p:tgtEl>
                                        <p:attrNameLst>
                                          <p:attrName>style.visibility</p:attrName>
                                        </p:attrNameLst>
                                      </p:cBhvr>
                                      <p:to>
                                        <p:strVal val="visible"/>
                                      </p:to>
                                    </p:set>
                                    <p:anim calcmode="lin" valueType="num">
                                      <p:cBhvr>
                                        <p:cTn id="64" dur="1000" fill="hold"/>
                                        <p:tgtEl>
                                          <p:spTgt spid="301">
                                            <p:txEl>
                                              <p:pRg st="2" end="2"/>
                                            </p:txEl>
                                          </p:spTgt>
                                        </p:tgtEl>
                                        <p:attrNameLst>
                                          <p:attrName>ppt_w</p:attrName>
                                        </p:attrNameLst>
                                      </p:cBhvr>
                                      <p:tavLst>
                                        <p:tav tm="0">
                                          <p:val>
                                            <p:strVal val="#ppt_w*0.70"/>
                                          </p:val>
                                        </p:tav>
                                        <p:tav tm="100000">
                                          <p:val>
                                            <p:strVal val="#ppt_w"/>
                                          </p:val>
                                        </p:tav>
                                      </p:tavLst>
                                    </p:anim>
                                    <p:anim calcmode="lin" valueType="num">
                                      <p:cBhvr>
                                        <p:cTn id="65" dur="1000" fill="hold"/>
                                        <p:tgtEl>
                                          <p:spTgt spid="301">
                                            <p:txEl>
                                              <p:pRg st="2" end="2"/>
                                            </p:txEl>
                                          </p:spTgt>
                                        </p:tgtEl>
                                        <p:attrNameLst>
                                          <p:attrName>ppt_h</p:attrName>
                                        </p:attrNameLst>
                                      </p:cBhvr>
                                      <p:tavLst>
                                        <p:tav tm="0">
                                          <p:val>
                                            <p:strVal val="#ppt_h"/>
                                          </p:val>
                                        </p:tav>
                                        <p:tav tm="100000">
                                          <p:val>
                                            <p:strVal val="#ppt_h"/>
                                          </p:val>
                                        </p:tav>
                                      </p:tavLst>
                                    </p:anim>
                                    <p:animEffect transition="in" filter="fade">
                                      <p:cBhvr>
                                        <p:cTn id="66" dur="1000"/>
                                        <p:tgtEl>
                                          <p:spTgt spid="301">
                                            <p:txEl>
                                              <p:pRg st="2" end="2"/>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55" presetClass="entr" presetSubtype="0" fill="hold" grpId="0" nodeType="clickEffect">
                                  <p:stCondLst>
                                    <p:cond delay="0"/>
                                  </p:stCondLst>
                                  <p:childTnLst>
                                    <p:set>
                                      <p:cBhvr>
                                        <p:cTn id="70" dur="1" fill="hold">
                                          <p:stCondLst>
                                            <p:cond delay="0"/>
                                          </p:stCondLst>
                                        </p:cTn>
                                        <p:tgtEl>
                                          <p:spTgt spid="323">
                                            <p:txEl>
                                              <p:pRg st="0" end="0"/>
                                            </p:txEl>
                                          </p:spTgt>
                                        </p:tgtEl>
                                        <p:attrNameLst>
                                          <p:attrName>style.visibility</p:attrName>
                                        </p:attrNameLst>
                                      </p:cBhvr>
                                      <p:to>
                                        <p:strVal val="visible"/>
                                      </p:to>
                                    </p:set>
                                    <p:anim calcmode="lin" valueType="num">
                                      <p:cBhvr>
                                        <p:cTn id="71" dur="1000" fill="hold"/>
                                        <p:tgtEl>
                                          <p:spTgt spid="323">
                                            <p:txEl>
                                              <p:pRg st="0" end="0"/>
                                            </p:txEl>
                                          </p:spTgt>
                                        </p:tgtEl>
                                        <p:attrNameLst>
                                          <p:attrName>ppt_w</p:attrName>
                                        </p:attrNameLst>
                                      </p:cBhvr>
                                      <p:tavLst>
                                        <p:tav tm="0">
                                          <p:val>
                                            <p:strVal val="#ppt_w*0.70"/>
                                          </p:val>
                                        </p:tav>
                                        <p:tav tm="100000">
                                          <p:val>
                                            <p:strVal val="#ppt_w"/>
                                          </p:val>
                                        </p:tav>
                                      </p:tavLst>
                                    </p:anim>
                                    <p:anim calcmode="lin" valueType="num">
                                      <p:cBhvr>
                                        <p:cTn id="72" dur="1000" fill="hold"/>
                                        <p:tgtEl>
                                          <p:spTgt spid="323">
                                            <p:txEl>
                                              <p:pRg st="0" end="0"/>
                                            </p:txEl>
                                          </p:spTgt>
                                        </p:tgtEl>
                                        <p:attrNameLst>
                                          <p:attrName>ppt_h</p:attrName>
                                        </p:attrNameLst>
                                      </p:cBhvr>
                                      <p:tavLst>
                                        <p:tav tm="0">
                                          <p:val>
                                            <p:strVal val="#ppt_h"/>
                                          </p:val>
                                        </p:tav>
                                        <p:tav tm="100000">
                                          <p:val>
                                            <p:strVal val="#ppt_h"/>
                                          </p:val>
                                        </p:tav>
                                      </p:tavLst>
                                    </p:anim>
                                    <p:animEffect transition="in" filter="fade">
                                      <p:cBhvr>
                                        <p:cTn id="73" dur="1000"/>
                                        <p:tgtEl>
                                          <p:spTgt spid="323">
                                            <p:txEl>
                                              <p:pRg st="0" end="0"/>
                                            </p:txEl>
                                          </p:spTgt>
                                        </p:tgtEl>
                                      </p:cBhvr>
                                    </p:animEffect>
                                  </p:childTnLst>
                                </p:cTn>
                              </p:par>
                            </p:childTnLst>
                          </p:cTn>
                        </p:par>
                        <p:par>
                          <p:cTn id="74" fill="hold">
                            <p:stCondLst>
                              <p:cond delay="1000"/>
                            </p:stCondLst>
                            <p:childTnLst>
                              <p:par>
                                <p:cTn id="75" presetID="55" presetClass="entr" presetSubtype="0" fill="hold" nodeType="afterEffect">
                                  <p:stCondLst>
                                    <p:cond delay="0"/>
                                  </p:stCondLst>
                                  <p:childTnLst>
                                    <p:set>
                                      <p:cBhvr>
                                        <p:cTn id="76" dur="1" fill="hold">
                                          <p:stCondLst>
                                            <p:cond delay="0"/>
                                          </p:stCondLst>
                                        </p:cTn>
                                        <p:tgtEl>
                                          <p:spTgt spid="302">
                                            <p:txEl>
                                              <p:pRg st="0" end="0"/>
                                            </p:txEl>
                                          </p:spTgt>
                                        </p:tgtEl>
                                        <p:attrNameLst>
                                          <p:attrName>style.visibility</p:attrName>
                                        </p:attrNameLst>
                                      </p:cBhvr>
                                      <p:to>
                                        <p:strVal val="visible"/>
                                      </p:to>
                                    </p:set>
                                    <p:anim calcmode="lin" valueType="num">
                                      <p:cBhvr>
                                        <p:cTn id="77" dur="1000" fill="hold"/>
                                        <p:tgtEl>
                                          <p:spTgt spid="302">
                                            <p:txEl>
                                              <p:pRg st="0" end="0"/>
                                            </p:txEl>
                                          </p:spTgt>
                                        </p:tgtEl>
                                        <p:attrNameLst>
                                          <p:attrName>ppt_w</p:attrName>
                                        </p:attrNameLst>
                                      </p:cBhvr>
                                      <p:tavLst>
                                        <p:tav tm="0">
                                          <p:val>
                                            <p:strVal val="#ppt_w*0.70"/>
                                          </p:val>
                                        </p:tav>
                                        <p:tav tm="100000">
                                          <p:val>
                                            <p:strVal val="#ppt_w"/>
                                          </p:val>
                                        </p:tav>
                                      </p:tavLst>
                                    </p:anim>
                                    <p:anim calcmode="lin" valueType="num">
                                      <p:cBhvr>
                                        <p:cTn id="78" dur="1000" fill="hold"/>
                                        <p:tgtEl>
                                          <p:spTgt spid="302">
                                            <p:txEl>
                                              <p:pRg st="0" end="0"/>
                                            </p:txEl>
                                          </p:spTgt>
                                        </p:tgtEl>
                                        <p:attrNameLst>
                                          <p:attrName>ppt_h</p:attrName>
                                        </p:attrNameLst>
                                      </p:cBhvr>
                                      <p:tavLst>
                                        <p:tav tm="0">
                                          <p:val>
                                            <p:strVal val="#ppt_h"/>
                                          </p:val>
                                        </p:tav>
                                        <p:tav tm="100000">
                                          <p:val>
                                            <p:strVal val="#ppt_h"/>
                                          </p:val>
                                        </p:tav>
                                      </p:tavLst>
                                    </p:anim>
                                    <p:animEffect transition="in" filter="fade">
                                      <p:cBhvr>
                                        <p:cTn id="79" dur="1000"/>
                                        <p:tgtEl>
                                          <p:spTgt spid="302">
                                            <p:txEl>
                                              <p:pRg st="0" end="0"/>
                                            </p:txEl>
                                          </p:spTgt>
                                        </p:tgtEl>
                                      </p:cBhvr>
                                    </p:animEffect>
                                  </p:childTnLst>
                                </p:cTn>
                              </p:par>
                            </p:childTnLst>
                          </p:cTn>
                        </p:par>
                      </p:childTnLst>
                    </p:cTn>
                  </p:par>
                  <p:par>
                    <p:cTn id="80" fill="hold">
                      <p:stCondLst>
                        <p:cond delay="indefinite"/>
                      </p:stCondLst>
                      <p:childTnLst>
                        <p:par>
                          <p:cTn id="81" fill="hold">
                            <p:stCondLst>
                              <p:cond delay="0"/>
                            </p:stCondLst>
                            <p:childTnLst>
                              <p:par>
                                <p:cTn id="82" presetID="10" presetClass="exit" presetSubtype="0" fill="hold" nodeType="clickEffect">
                                  <p:stCondLst>
                                    <p:cond delay="0"/>
                                  </p:stCondLst>
                                  <p:childTnLst>
                                    <p:animEffect transition="out" filter="fade">
                                      <p:cBhvr>
                                        <p:cTn id="83" dur="2000"/>
                                        <p:tgtEl>
                                          <p:spTgt spid="5"/>
                                        </p:tgtEl>
                                      </p:cBhvr>
                                    </p:animEffect>
                                    <p:set>
                                      <p:cBhvr>
                                        <p:cTn id="84" dur="1" fill="hold">
                                          <p:stCondLst>
                                            <p:cond delay="1999"/>
                                          </p:stCondLst>
                                        </p:cTn>
                                        <p:tgtEl>
                                          <p:spTgt spid="5"/>
                                        </p:tgtEl>
                                        <p:attrNameLst>
                                          <p:attrName>style.visibility</p:attrName>
                                        </p:attrNameLst>
                                      </p:cBhvr>
                                      <p:to>
                                        <p:strVal val="hidden"/>
                                      </p:to>
                                    </p:set>
                                  </p:childTnLst>
                                </p:cTn>
                              </p:par>
                            </p:childTnLst>
                          </p:cTn>
                        </p:par>
                      </p:childTnLst>
                    </p:cTn>
                  </p:par>
                  <p:par>
                    <p:cTn id="85" fill="hold">
                      <p:stCondLst>
                        <p:cond delay="indefinite"/>
                      </p:stCondLst>
                      <p:childTnLst>
                        <p:par>
                          <p:cTn id="86" fill="hold">
                            <p:stCondLst>
                              <p:cond delay="0"/>
                            </p:stCondLst>
                            <p:childTnLst>
                              <p:par>
                                <p:cTn id="87" presetID="55" presetClass="entr" presetSubtype="0" fill="hold" nodeType="clickEffect">
                                  <p:stCondLst>
                                    <p:cond delay="0"/>
                                  </p:stCondLst>
                                  <p:childTnLst>
                                    <p:set>
                                      <p:cBhvr>
                                        <p:cTn id="88" dur="1" fill="hold">
                                          <p:stCondLst>
                                            <p:cond delay="0"/>
                                          </p:stCondLst>
                                        </p:cTn>
                                        <p:tgtEl>
                                          <p:spTgt spid="302">
                                            <p:txEl>
                                              <p:pRg st="1" end="1"/>
                                            </p:txEl>
                                          </p:spTgt>
                                        </p:tgtEl>
                                        <p:attrNameLst>
                                          <p:attrName>style.visibility</p:attrName>
                                        </p:attrNameLst>
                                      </p:cBhvr>
                                      <p:to>
                                        <p:strVal val="visible"/>
                                      </p:to>
                                    </p:set>
                                    <p:anim calcmode="lin" valueType="num">
                                      <p:cBhvr>
                                        <p:cTn id="89" dur="1000" fill="hold"/>
                                        <p:tgtEl>
                                          <p:spTgt spid="302">
                                            <p:txEl>
                                              <p:pRg st="1" end="1"/>
                                            </p:txEl>
                                          </p:spTgt>
                                        </p:tgtEl>
                                        <p:attrNameLst>
                                          <p:attrName>ppt_w</p:attrName>
                                        </p:attrNameLst>
                                      </p:cBhvr>
                                      <p:tavLst>
                                        <p:tav tm="0">
                                          <p:val>
                                            <p:strVal val="#ppt_w*0.70"/>
                                          </p:val>
                                        </p:tav>
                                        <p:tav tm="100000">
                                          <p:val>
                                            <p:strVal val="#ppt_w"/>
                                          </p:val>
                                        </p:tav>
                                      </p:tavLst>
                                    </p:anim>
                                    <p:anim calcmode="lin" valueType="num">
                                      <p:cBhvr>
                                        <p:cTn id="90" dur="1000" fill="hold"/>
                                        <p:tgtEl>
                                          <p:spTgt spid="302">
                                            <p:txEl>
                                              <p:pRg st="1" end="1"/>
                                            </p:txEl>
                                          </p:spTgt>
                                        </p:tgtEl>
                                        <p:attrNameLst>
                                          <p:attrName>ppt_h</p:attrName>
                                        </p:attrNameLst>
                                      </p:cBhvr>
                                      <p:tavLst>
                                        <p:tav tm="0">
                                          <p:val>
                                            <p:strVal val="#ppt_h"/>
                                          </p:val>
                                        </p:tav>
                                        <p:tav tm="100000">
                                          <p:val>
                                            <p:strVal val="#ppt_h"/>
                                          </p:val>
                                        </p:tav>
                                      </p:tavLst>
                                    </p:anim>
                                    <p:animEffect transition="in" filter="fade">
                                      <p:cBhvr>
                                        <p:cTn id="91" dur="1000"/>
                                        <p:tgtEl>
                                          <p:spTgt spid="302">
                                            <p:txEl>
                                              <p:pRg st="1" end="1"/>
                                            </p:txEl>
                                          </p:spTgt>
                                        </p:tgtEl>
                                      </p:cBhvr>
                                    </p:animEffect>
                                  </p:childTnLst>
                                </p:cTn>
                              </p:par>
                            </p:childTnLst>
                          </p:cTn>
                        </p:par>
                      </p:childTnLst>
                    </p:cTn>
                  </p:par>
                  <p:par>
                    <p:cTn id="92" fill="hold">
                      <p:stCondLst>
                        <p:cond delay="indefinite"/>
                      </p:stCondLst>
                      <p:childTnLst>
                        <p:par>
                          <p:cTn id="93" fill="hold">
                            <p:stCondLst>
                              <p:cond delay="0"/>
                            </p:stCondLst>
                            <p:childTnLst>
                              <p:par>
                                <p:cTn id="94" presetID="55" presetClass="entr" presetSubtype="0" fill="hold" nodeType="clickEffect">
                                  <p:stCondLst>
                                    <p:cond delay="0"/>
                                  </p:stCondLst>
                                  <p:childTnLst>
                                    <p:set>
                                      <p:cBhvr>
                                        <p:cTn id="95" dur="1" fill="hold">
                                          <p:stCondLst>
                                            <p:cond delay="0"/>
                                          </p:stCondLst>
                                        </p:cTn>
                                        <p:tgtEl>
                                          <p:spTgt spid="302">
                                            <p:txEl>
                                              <p:pRg st="2" end="2"/>
                                            </p:txEl>
                                          </p:spTgt>
                                        </p:tgtEl>
                                        <p:attrNameLst>
                                          <p:attrName>style.visibility</p:attrName>
                                        </p:attrNameLst>
                                      </p:cBhvr>
                                      <p:to>
                                        <p:strVal val="visible"/>
                                      </p:to>
                                    </p:set>
                                    <p:anim calcmode="lin" valueType="num">
                                      <p:cBhvr>
                                        <p:cTn id="96" dur="1000" fill="hold"/>
                                        <p:tgtEl>
                                          <p:spTgt spid="302">
                                            <p:txEl>
                                              <p:pRg st="2" end="2"/>
                                            </p:txEl>
                                          </p:spTgt>
                                        </p:tgtEl>
                                        <p:attrNameLst>
                                          <p:attrName>ppt_w</p:attrName>
                                        </p:attrNameLst>
                                      </p:cBhvr>
                                      <p:tavLst>
                                        <p:tav tm="0">
                                          <p:val>
                                            <p:strVal val="#ppt_w*0.70"/>
                                          </p:val>
                                        </p:tav>
                                        <p:tav tm="100000">
                                          <p:val>
                                            <p:strVal val="#ppt_w"/>
                                          </p:val>
                                        </p:tav>
                                      </p:tavLst>
                                    </p:anim>
                                    <p:anim calcmode="lin" valueType="num">
                                      <p:cBhvr>
                                        <p:cTn id="97" dur="1000" fill="hold"/>
                                        <p:tgtEl>
                                          <p:spTgt spid="302">
                                            <p:txEl>
                                              <p:pRg st="2" end="2"/>
                                            </p:txEl>
                                          </p:spTgt>
                                        </p:tgtEl>
                                        <p:attrNameLst>
                                          <p:attrName>ppt_h</p:attrName>
                                        </p:attrNameLst>
                                      </p:cBhvr>
                                      <p:tavLst>
                                        <p:tav tm="0">
                                          <p:val>
                                            <p:strVal val="#ppt_h"/>
                                          </p:val>
                                        </p:tav>
                                        <p:tav tm="100000">
                                          <p:val>
                                            <p:strVal val="#ppt_h"/>
                                          </p:val>
                                        </p:tav>
                                      </p:tavLst>
                                    </p:anim>
                                    <p:animEffect transition="in" filter="fade">
                                      <p:cBhvr>
                                        <p:cTn id="98" dur="1000"/>
                                        <p:tgtEl>
                                          <p:spTgt spid="302">
                                            <p:txEl>
                                              <p:pRg st="2" end="2"/>
                                            </p:txEl>
                                          </p:spTgt>
                                        </p:tgtEl>
                                      </p:cBhvr>
                                    </p:animEffect>
                                  </p:childTnLst>
                                </p:cTn>
                              </p:par>
                            </p:childTnLst>
                          </p:cTn>
                        </p:par>
                      </p:childTnLst>
                    </p:cTn>
                  </p:par>
                  <p:par>
                    <p:cTn id="99" fill="hold">
                      <p:stCondLst>
                        <p:cond delay="indefinite"/>
                      </p:stCondLst>
                      <p:childTnLst>
                        <p:par>
                          <p:cTn id="100" fill="hold">
                            <p:stCondLst>
                              <p:cond delay="0"/>
                            </p:stCondLst>
                            <p:childTnLst>
                              <p:par>
                                <p:cTn id="101" presetID="55" presetClass="entr" presetSubtype="0" fill="hold" nodeType="clickEffect">
                                  <p:stCondLst>
                                    <p:cond delay="0"/>
                                  </p:stCondLst>
                                  <p:childTnLst>
                                    <p:set>
                                      <p:cBhvr>
                                        <p:cTn id="102" dur="1" fill="hold">
                                          <p:stCondLst>
                                            <p:cond delay="0"/>
                                          </p:stCondLst>
                                        </p:cTn>
                                        <p:tgtEl>
                                          <p:spTgt spid="303">
                                            <p:txEl>
                                              <p:pRg st="0" end="0"/>
                                            </p:txEl>
                                          </p:spTgt>
                                        </p:tgtEl>
                                        <p:attrNameLst>
                                          <p:attrName>style.visibility</p:attrName>
                                        </p:attrNameLst>
                                      </p:cBhvr>
                                      <p:to>
                                        <p:strVal val="visible"/>
                                      </p:to>
                                    </p:set>
                                    <p:anim calcmode="lin" valueType="num">
                                      <p:cBhvr>
                                        <p:cTn id="103" dur="1000" fill="hold"/>
                                        <p:tgtEl>
                                          <p:spTgt spid="303">
                                            <p:txEl>
                                              <p:pRg st="0" end="0"/>
                                            </p:txEl>
                                          </p:spTgt>
                                        </p:tgtEl>
                                        <p:attrNameLst>
                                          <p:attrName>ppt_w</p:attrName>
                                        </p:attrNameLst>
                                      </p:cBhvr>
                                      <p:tavLst>
                                        <p:tav tm="0">
                                          <p:val>
                                            <p:strVal val="#ppt_w*0.70"/>
                                          </p:val>
                                        </p:tav>
                                        <p:tav tm="100000">
                                          <p:val>
                                            <p:strVal val="#ppt_w"/>
                                          </p:val>
                                        </p:tav>
                                      </p:tavLst>
                                    </p:anim>
                                    <p:anim calcmode="lin" valueType="num">
                                      <p:cBhvr>
                                        <p:cTn id="104" dur="1000" fill="hold"/>
                                        <p:tgtEl>
                                          <p:spTgt spid="303">
                                            <p:txEl>
                                              <p:pRg st="0" end="0"/>
                                            </p:txEl>
                                          </p:spTgt>
                                        </p:tgtEl>
                                        <p:attrNameLst>
                                          <p:attrName>ppt_h</p:attrName>
                                        </p:attrNameLst>
                                      </p:cBhvr>
                                      <p:tavLst>
                                        <p:tav tm="0">
                                          <p:val>
                                            <p:strVal val="#ppt_h"/>
                                          </p:val>
                                        </p:tav>
                                        <p:tav tm="100000">
                                          <p:val>
                                            <p:strVal val="#ppt_h"/>
                                          </p:val>
                                        </p:tav>
                                      </p:tavLst>
                                    </p:anim>
                                    <p:animEffect transition="in" filter="fade">
                                      <p:cBhvr>
                                        <p:cTn id="105" dur="1000"/>
                                        <p:tgtEl>
                                          <p:spTgt spid="303">
                                            <p:txEl>
                                              <p:pRg st="0" end="0"/>
                                            </p:txEl>
                                          </p:spTgt>
                                        </p:tgtEl>
                                      </p:cBhvr>
                                    </p:animEffect>
                                  </p:childTnLst>
                                </p:cTn>
                              </p:par>
                            </p:childTnLst>
                          </p:cTn>
                        </p:par>
                        <p:par>
                          <p:cTn id="106" fill="hold">
                            <p:stCondLst>
                              <p:cond delay="1000"/>
                            </p:stCondLst>
                            <p:childTnLst>
                              <p:par>
                                <p:cTn id="107" presetID="31" presetClass="entr" presetSubtype="0" fill="hold" grpId="0" nodeType="afterEffect">
                                  <p:stCondLst>
                                    <p:cond delay="0"/>
                                  </p:stCondLst>
                                  <p:iterate type="lt">
                                    <p:tmPct val="5000"/>
                                  </p:iterate>
                                  <p:childTnLst>
                                    <p:set>
                                      <p:cBhvr>
                                        <p:cTn id="108" dur="1" fill="hold">
                                          <p:stCondLst>
                                            <p:cond delay="0"/>
                                          </p:stCondLst>
                                        </p:cTn>
                                        <p:tgtEl>
                                          <p:spTgt spid="305"/>
                                        </p:tgtEl>
                                        <p:attrNameLst>
                                          <p:attrName>style.visibility</p:attrName>
                                        </p:attrNameLst>
                                      </p:cBhvr>
                                      <p:to>
                                        <p:strVal val="visible"/>
                                      </p:to>
                                    </p:set>
                                    <p:anim calcmode="lin" valueType="num">
                                      <p:cBhvr>
                                        <p:cTn id="109" dur="1000" fill="hold"/>
                                        <p:tgtEl>
                                          <p:spTgt spid="305"/>
                                        </p:tgtEl>
                                        <p:attrNameLst>
                                          <p:attrName>ppt_w</p:attrName>
                                        </p:attrNameLst>
                                      </p:cBhvr>
                                      <p:tavLst>
                                        <p:tav tm="0">
                                          <p:val>
                                            <p:fltVal val="0"/>
                                          </p:val>
                                        </p:tav>
                                        <p:tav tm="100000">
                                          <p:val>
                                            <p:strVal val="#ppt_w"/>
                                          </p:val>
                                        </p:tav>
                                      </p:tavLst>
                                    </p:anim>
                                    <p:anim calcmode="lin" valueType="num">
                                      <p:cBhvr>
                                        <p:cTn id="110" dur="1000" fill="hold"/>
                                        <p:tgtEl>
                                          <p:spTgt spid="305"/>
                                        </p:tgtEl>
                                        <p:attrNameLst>
                                          <p:attrName>ppt_h</p:attrName>
                                        </p:attrNameLst>
                                      </p:cBhvr>
                                      <p:tavLst>
                                        <p:tav tm="0">
                                          <p:val>
                                            <p:fltVal val="0"/>
                                          </p:val>
                                        </p:tav>
                                        <p:tav tm="100000">
                                          <p:val>
                                            <p:strVal val="#ppt_h"/>
                                          </p:val>
                                        </p:tav>
                                      </p:tavLst>
                                    </p:anim>
                                    <p:anim calcmode="lin" valueType="num">
                                      <p:cBhvr>
                                        <p:cTn id="111" dur="1000" fill="hold"/>
                                        <p:tgtEl>
                                          <p:spTgt spid="305"/>
                                        </p:tgtEl>
                                        <p:attrNameLst>
                                          <p:attrName>style.rotation</p:attrName>
                                        </p:attrNameLst>
                                      </p:cBhvr>
                                      <p:tavLst>
                                        <p:tav tm="0">
                                          <p:val>
                                            <p:fltVal val="90"/>
                                          </p:val>
                                        </p:tav>
                                        <p:tav tm="100000">
                                          <p:val>
                                            <p:fltVal val="0"/>
                                          </p:val>
                                        </p:tav>
                                      </p:tavLst>
                                    </p:anim>
                                    <p:animEffect transition="in" filter="fade">
                                      <p:cBhvr>
                                        <p:cTn id="112" dur="1000"/>
                                        <p:tgtEl>
                                          <p:spTgt spid="305"/>
                                        </p:tgtEl>
                                      </p:cBhvr>
                                    </p:animEffect>
                                  </p:childTnLst>
                                </p:cTn>
                              </p:par>
                            </p:childTnLst>
                          </p:cTn>
                        </p:par>
                      </p:childTnLst>
                    </p:cTn>
                  </p:par>
                  <p:par>
                    <p:cTn id="113" fill="hold">
                      <p:stCondLst>
                        <p:cond delay="indefinite"/>
                      </p:stCondLst>
                      <p:childTnLst>
                        <p:par>
                          <p:cTn id="114" fill="hold">
                            <p:stCondLst>
                              <p:cond delay="0"/>
                            </p:stCondLst>
                            <p:childTnLst>
                              <p:par>
                                <p:cTn id="115" presetID="55" presetClass="entr" presetSubtype="0" fill="hold" grpId="0" nodeType="clickEffect">
                                  <p:stCondLst>
                                    <p:cond delay="0"/>
                                  </p:stCondLst>
                                  <p:childTnLst>
                                    <p:set>
                                      <p:cBhvr>
                                        <p:cTn id="116" dur="1" fill="hold">
                                          <p:stCondLst>
                                            <p:cond delay="0"/>
                                          </p:stCondLst>
                                        </p:cTn>
                                        <p:tgtEl>
                                          <p:spTgt spid="304"/>
                                        </p:tgtEl>
                                        <p:attrNameLst>
                                          <p:attrName>style.visibility</p:attrName>
                                        </p:attrNameLst>
                                      </p:cBhvr>
                                      <p:to>
                                        <p:strVal val="visible"/>
                                      </p:to>
                                    </p:set>
                                    <p:anim calcmode="lin" valueType="num">
                                      <p:cBhvr>
                                        <p:cTn id="117" dur="1000" fill="hold"/>
                                        <p:tgtEl>
                                          <p:spTgt spid="304"/>
                                        </p:tgtEl>
                                        <p:attrNameLst>
                                          <p:attrName>ppt_w</p:attrName>
                                        </p:attrNameLst>
                                      </p:cBhvr>
                                      <p:tavLst>
                                        <p:tav tm="0">
                                          <p:val>
                                            <p:strVal val="#ppt_w*0.70"/>
                                          </p:val>
                                        </p:tav>
                                        <p:tav tm="100000">
                                          <p:val>
                                            <p:strVal val="#ppt_w"/>
                                          </p:val>
                                        </p:tav>
                                      </p:tavLst>
                                    </p:anim>
                                    <p:anim calcmode="lin" valueType="num">
                                      <p:cBhvr>
                                        <p:cTn id="118" dur="1000" fill="hold"/>
                                        <p:tgtEl>
                                          <p:spTgt spid="304"/>
                                        </p:tgtEl>
                                        <p:attrNameLst>
                                          <p:attrName>ppt_h</p:attrName>
                                        </p:attrNameLst>
                                      </p:cBhvr>
                                      <p:tavLst>
                                        <p:tav tm="0">
                                          <p:val>
                                            <p:strVal val="#ppt_h"/>
                                          </p:val>
                                        </p:tav>
                                        <p:tav tm="100000">
                                          <p:val>
                                            <p:strVal val="#ppt_h"/>
                                          </p:val>
                                        </p:tav>
                                      </p:tavLst>
                                    </p:anim>
                                    <p:animEffect transition="in" filter="fade">
                                      <p:cBhvr>
                                        <p:cTn id="119" dur="1000"/>
                                        <p:tgtEl>
                                          <p:spTgt spid="304"/>
                                        </p:tgtEl>
                                      </p:cBhvr>
                                    </p:animEffect>
                                  </p:childTnLst>
                                </p:cTn>
                              </p:par>
                            </p:childTnLst>
                          </p:cTn>
                        </p:par>
                      </p:childTnLst>
                    </p:cTn>
                  </p:par>
                  <p:par>
                    <p:cTn id="120" fill="hold">
                      <p:stCondLst>
                        <p:cond delay="indefinite"/>
                      </p:stCondLst>
                      <p:childTnLst>
                        <p:par>
                          <p:cTn id="121" fill="hold">
                            <p:stCondLst>
                              <p:cond delay="0"/>
                            </p:stCondLst>
                            <p:childTnLst>
                              <p:par>
                                <p:cTn id="122" presetID="55" presetClass="entr" presetSubtype="0" fill="hold" grpId="0" nodeType="clickEffect">
                                  <p:stCondLst>
                                    <p:cond delay="0"/>
                                  </p:stCondLst>
                                  <p:childTnLst>
                                    <p:set>
                                      <p:cBhvr>
                                        <p:cTn id="123" dur="1" fill="hold">
                                          <p:stCondLst>
                                            <p:cond delay="0"/>
                                          </p:stCondLst>
                                        </p:cTn>
                                        <p:tgtEl>
                                          <p:spTgt spid="308"/>
                                        </p:tgtEl>
                                        <p:attrNameLst>
                                          <p:attrName>style.visibility</p:attrName>
                                        </p:attrNameLst>
                                      </p:cBhvr>
                                      <p:to>
                                        <p:strVal val="visible"/>
                                      </p:to>
                                    </p:set>
                                    <p:anim calcmode="lin" valueType="num">
                                      <p:cBhvr>
                                        <p:cTn id="124" dur="1000" fill="hold"/>
                                        <p:tgtEl>
                                          <p:spTgt spid="308"/>
                                        </p:tgtEl>
                                        <p:attrNameLst>
                                          <p:attrName>ppt_w</p:attrName>
                                        </p:attrNameLst>
                                      </p:cBhvr>
                                      <p:tavLst>
                                        <p:tav tm="0">
                                          <p:val>
                                            <p:strVal val="#ppt_w*0.70"/>
                                          </p:val>
                                        </p:tav>
                                        <p:tav tm="100000">
                                          <p:val>
                                            <p:strVal val="#ppt_w"/>
                                          </p:val>
                                        </p:tav>
                                      </p:tavLst>
                                    </p:anim>
                                    <p:anim calcmode="lin" valueType="num">
                                      <p:cBhvr>
                                        <p:cTn id="125" dur="1000" fill="hold"/>
                                        <p:tgtEl>
                                          <p:spTgt spid="308"/>
                                        </p:tgtEl>
                                        <p:attrNameLst>
                                          <p:attrName>ppt_h</p:attrName>
                                        </p:attrNameLst>
                                      </p:cBhvr>
                                      <p:tavLst>
                                        <p:tav tm="0">
                                          <p:val>
                                            <p:strVal val="#ppt_h"/>
                                          </p:val>
                                        </p:tav>
                                        <p:tav tm="100000">
                                          <p:val>
                                            <p:strVal val="#ppt_h"/>
                                          </p:val>
                                        </p:tav>
                                      </p:tavLst>
                                    </p:anim>
                                    <p:animEffect transition="in" filter="fade">
                                      <p:cBhvr>
                                        <p:cTn id="126" dur="1000"/>
                                        <p:tgtEl>
                                          <p:spTgt spid="308"/>
                                        </p:tgtEl>
                                      </p:cBhvr>
                                    </p:animEffect>
                                  </p:childTnLst>
                                </p:cTn>
                              </p:par>
                            </p:childTnLst>
                          </p:cTn>
                        </p:par>
                        <p:par>
                          <p:cTn id="127" fill="hold">
                            <p:stCondLst>
                              <p:cond delay="1000"/>
                            </p:stCondLst>
                            <p:childTnLst>
                              <p:par>
                                <p:cTn id="128" presetID="31" presetClass="entr" presetSubtype="0" fill="hold" grpId="0" nodeType="afterEffect">
                                  <p:stCondLst>
                                    <p:cond delay="0"/>
                                  </p:stCondLst>
                                  <p:iterate type="lt">
                                    <p:tmPct val="5000"/>
                                  </p:iterate>
                                  <p:childTnLst>
                                    <p:set>
                                      <p:cBhvr>
                                        <p:cTn id="129" dur="1" fill="hold">
                                          <p:stCondLst>
                                            <p:cond delay="0"/>
                                          </p:stCondLst>
                                        </p:cTn>
                                        <p:tgtEl>
                                          <p:spTgt spid="306"/>
                                        </p:tgtEl>
                                        <p:attrNameLst>
                                          <p:attrName>style.visibility</p:attrName>
                                        </p:attrNameLst>
                                      </p:cBhvr>
                                      <p:to>
                                        <p:strVal val="visible"/>
                                      </p:to>
                                    </p:set>
                                    <p:anim calcmode="lin" valueType="num">
                                      <p:cBhvr>
                                        <p:cTn id="130" dur="1000" fill="hold"/>
                                        <p:tgtEl>
                                          <p:spTgt spid="306"/>
                                        </p:tgtEl>
                                        <p:attrNameLst>
                                          <p:attrName>ppt_w</p:attrName>
                                        </p:attrNameLst>
                                      </p:cBhvr>
                                      <p:tavLst>
                                        <p:tav tm="0">
                                          <p:val>
                                            <p:fltVal val="0"/>
                                          </p:val>
                                        </p:tav>
                                        <p:tav tm="100000">
                                          <p:val>
                                            <p:strVal val="#ppt_w"/>
                                          </p:val>
                                        </p:tav>
                                      </p:tavLst>
                                    </p:anim>
                                    <p:anim calcmode="lin" valueType="num">
                                      <p:cBhvr>
                                        <p:cTn id="131" dur="1000" fill="hold"/>
                                        <p:tgtEl>
                                          <p:spTgt spid="306"/>
                                        </p:tgtEl>
                                        <p:attrNameLst>
                                          <p:attrName>ppt_h</p:attrName>
                                        </p:attrNameLst>
                                      </p:cBhvr>
                                      <p:tavLst>
                                        <p:tav tm="0">
                                          <p:val>
                                            <p:fltVal val="0"/>
                                          </p:val>
                                        </p:tav>
                                        <p:tav tm="100000">
                                          <p:val>
                                            <p:strVal val="#ppt_h"/>
                                          </p:val>
                                        </p:tav>
                                      </p:tavLst>
                                    </p:anim>
                                    <p:anim calcmode="lin" valueType="num">
                                      <p:cBhvr>
                                        <p:cTn id="132" dur="1000" fill="hold"/>
                                        <p:tgtEl>
                                          <p:spTgt spid="306"/>
                                        </p:tgtEl>
                                        <p:attrNameLst>
                                          <p:attrName>style.rotation</p:attrName>
                                        </p:attrNameLst>
                                      </p:cBhvr>
                                      <p:tavLst>
                                        <p:tav tm="0">
                                          <p:val>
                                            <p:fltVal val="90"/>
                                          </p:val>
                                        </p:tav>
                                        <p:tav tm="100000">
                                          <p:val>
                                            <p:fltVal val="0"/>
                                          </p:val>
                                        </p:tav>
                                      </p:tavLst>
                                    </p:anim>
                                    <p:animEffect transition="in" filter="fade">
                                      <p:cBhvr>
                                        <p:cTn id="133" dur="1000"/>
                                        <p:tgtEl>
                                          <p:spTgt spid="306"/>
                                        </p:tgtEl>
                                      </p:cBhvr>
                                    </p:animEffect>
                                  </p:childTnLst>
                                </p:cTn>
                              </p:par>
                            </p:childTnLst>
                          </p:cTn>
                        </p:par>
                        <p:par>
                          <p:cTn id="134" fill="hold">
                            <p:stCondLst>
                              <p:cond delay="2000"/>
                            </p:stCondLst>
                            <p:childTnLst>
                              <p:par>
                                <p:cTn id="135" presetID="22" presetClass="entr" presetSubtype="4" fill="hold" grpId="0" nodeType="afterEffect">
                                  <p:stCondLst>
                                    <p:cond delay="0"/>
                                  </p:stCondLst>
                                  <p:childTnLst>
                                    <p:set>
                                      <p:cBhvr>
                                        <p:cTn id="136" dur="1" fill="hold">
                                          <p:stCondLst>
                                            <p:cond delay="0"/>
                                          </p:stCondLst>
                                        </p:cTn>
                                        <p:tgtEl>
                                          <p:spTgt spid="307"/>
                                        </p:tgtEl>
                                        <p:attrNameLst>
                                          <p:attrName>style.visibility</p:attrName>
                                        </p:attrNameLst>
                                      </p:cBhvr>
                                      <p:to>
                                        <p:strVal val="visible"/>
                                      </p:to>
                                    </p:set>
                                    <p:animEffect transition="in" filter="wipe(down)">
                                      <p:cBhvr>
                                        <p:cTn id="137" dur="2000"/>
                                        <p:tgtEl>
                                          <p:spTgt spid="307"/>
                                        </p:tgtEl>
                                      </p:cBhvr>
                                    </p:animEffect>
                                  </p:childTnLst>
                                </p:cTn>
                              </p:par>
                            </p:childTnLst>
                          </p:cTn>
                        </p:par>
                      </p:childTnLst>
                    </p:cTn>
                  </p:par>
                  <p:par>
                    <p:cTn id="138" fill="hold">
                      <p:stCondLst>
                        <p:cond delay="indefinite"/>
                      </p:stCondLst>
                      <p:childTnLst>
                        <p:par>
                          <p:cTn id="139" fill="hold">
                            <p:stCondLst>
                              <p:cond delay="0"/>
                            </p:stCondLst>
                            <p:childTnLst>
                              <p:par>
                                <p:cTn id="140" presetID="55" presetClass="entr" presetSubtype="0" fill="hold" grpId="0" nodeType="clickEffect">
                                  <p:stCondLst>
                                    <p:cond delay="0"/>
                                  </p:stCondLst>
                                  <p:childTnLst>
                                    <p:set>
                                      <p:cBhvr>
                                        <p:cTn id="141" dur="1" fill="hold">
                                          <p:stCondLst>
                                            <p:cond delay="0"/>
                                          </p:stCondLst>
                                        </p:cTn>
                                        <p:tgtEl>
                                          <p:spTgt spid="309"/>
                                        </p:tgtEl>
                                        <p:attrNameLst>
                                          <p:attrName>style.visibility</p:attrName>
                                        </p:attrNameLst>
                                      </p:cBhvr>
                                      <p:to>
                                        <p:strVal val="visible"/>
                                      </p:to>
                                    </p:set>
                                    <p:anim calcmode="lin" valueType="num">
                                      <p:cBhvr>
                                        <p:cTn id="142" dur="1000" fill="hold"/>
                                        <p:tgtEl>
                                          <p:spTgt spid="309"/>
                                        </p:tgtEl>
                                        <p:attrNameLst>
                                          <p:attrName>ppt_w</p:attrName>
                                        </p:attrNameLst>
                                      </p:cBhvr>
                                      <p:tavLst>
                                        <p:tav tm="0">
                                          <p:val>
                                            <p:strVal val="#ppt_w*0.70"/>
                                          </p:val>
                                        </p:tav>
                                        <p:tav tm="100000">
                                          <p:val>
                                            <p:strVal val="#ppt_w"/>
                                          </p:val>
                                        </p:tav>
                                      </p:tavLst>
                                    </p:anim>
                                    <p:anim calcmode="lin" valueType="num">
                                      <p:cBhvr>
                                        <p:cTn id="143" dur="1000" fill="hold"/>
                                        <p:tgtEl>
                                          <p:spTgt spid="309"/>
                                        </p:tgtEl>
                                        <p:attrNameLst>
                                          <p:attrName>ppt_h</p:attrName>
                                        </p:attrNameLst>
                                      </p:cBhvr>
                                      <p:tavLst>
                                        <p:tav tm="0">
                                          <p:val>
                                            <p:strVal val="#ppt_h"/>
                                          </p:val>
                                        </p:tav>
                                        <p:tav tm="100000">
                                          <p:val>
                                            <p:strVal val="#ppt_h"/>
                                          </p:val>
                                        </p:tav>
                                      </p:tavLst>
                                    </p:anim>
                                    <p:animEffect transition="in" filter="fade">
                                      <p:cBhvr>
                                        <p:cTn id="144" dur="1000"/>
                                        <p:tgtEl>
                                          <p:spTgt spid="309"/>
                                        </p:tgtEl>
                                      </p:cBhvr>
                                    </p:animEffect>
                                  </p:childTnLst>
                                </p:cTn>
                              </p:par>
                            </p:childTnLst>
                          </p:cTn>
                        </p:par>
                        <p:par>
                          <p:cTn id="145" fill="hold">
                            <p:stCondLst>
                              <p:cond delay="1000"/>
                            </p:stCondLst>
                            <p:childTnLst>
                              <p:par>
                                <p:cTn id="146" presetID="55" presetClass="entr" presetSubtype="0" fill="hold" grpId="0" nodeType="afterEffect">
                                  <p:stCondLst>
                                    <p:cond delay="0"/>
                                  </p:stCondLst>
                                  <p:childTnLst>
                                    <p:set>
                                      <p:cBhvr>
                                        <p:cTn id="147" dur="1" fill="hold">
                                          <p:stCondLst>
                                            <p:cond delay="0"/>
                                          </p:stCondLst>
                                        </p:cTn>
                                        <p:tgtEl>
                                          <p:spTgt spid="310"/>
                                        </p:tgtEl>
                                        <p:attrNameLst>
                                          <p:attrName>style.visibility</p:attrName>
                                        </p:attrNameLst>
                                      </p:cBhvr>
                                      <p:to>
                                        <p:strVal val="visible"/>
                                      </p:to>
                                    </p:set>
                                    <p:anim calcmode="lin" valueType="num">
                                      <p:cBhvr>
                                        <p:cTn id="148" dur="1000" fill="hold"/>
                                        <p:tgtEl>
                                          <p:spTgt spid="310"/>
                                        </p:tgtEl>
                                        <p:attrNameLst>
                                          <p:attrName>ppt_w</p:attrName>
                                        </p:attrNameLst>
                                      </p:cBhvr>
                                      <p:tavLst>
                                        <p:tav tm="0">
                                          <p:val>
                                            <p:strVal val="#ppt_w*0.70"/>
                                          </p:val>
                                        </p:tav>
                                        <p:tav tm="100000">
                                          <p:val>
                                            <p:strVal val="#ppt_w"/>
                                          </p:val>
                                        </p:tav>
                                      </p:tavLst>
                                    </p:anim>
                                    <p:anim calcmode="lin" valueType="num">
                                      <p:cBhvr>
                                        <p:cTn id="149" dur="1000" fill="hold"/>
                                        <p:tgtEl>
                                          <p:spTgt spid="310"/>
                                        </p:tgtEl>
                                        <p:attrNameLst>
                                          <p:attrName>ppt_h</p:attrName>
                                        </p:attrNameLst>
                                      </p:cBhvr>
                                      <p:tavLst>
                                        <p:tav tm="0">
                                          <p:val>
                                            <p:strVal val="#ppt_h"/>
                                          </p:val>
                                        </p:tav>
                                        <p:tav tm="100000">
                                          <p:val>
                                            <p:strVal val="#ppt_h"/>
                                          </p:val>
                                        </p:tav>
                                      </p:tavLst>
                                    </p:anim>
                                    <p:animEffect transition="in" filter="fade">
                                      <p:cBhvr>
                                        <p:cTn id="150" dur="1000"/>
                                        <p:tgtEl>
                                          <p:spTgt spid="3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 grpId="0" animBg="1"/>
      <p:bldP spid="298" grpId="0"/>
      <p:bldP spid="299" grpId="0"/>
      <p:bldP spid="304" grpId="0" animBg="1"/>
      <p:bldP spid="305" grpId="0" animBg="1"/>
      <p:bldP spid="306" grpId="0" animBg="1"/>
      <p:bldP spid="307" grpId="0" animBg="1"/>
      <p:bldP spid="308" grpId="0"/>
      <p:bldP spid="309" grpId="0"/>
      <p:bldP spid="310" grpId="0"/>
      <p:bldP spid="323" grpId="0" build="allAtOnce"/>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Text Box 7"/>
          <p:cNvSpPr txBox="1">
            <a:spLocks noChangeArrowheads="1"/>
          </p:cNvSpPr>
          <p:nvPr/>
        </p:nvSpPr>
        <p:spPr bwMode="auto">
          <a:xfrm>
            <a:off x="1385888" y="128588"/>
            <a:ext cx="5849937" cy="946150"/>
          </a:xfrm>
          <a:prstGeom prst="rect">
            <a:avLst/>
          </a:prstGeom>
          <a:noFill/>
          <a:ln w="9525">
            <a:noFill/>
            <a:miter lim="800000"/>
            <a:headEnd/>
            <a:tailEnd/>
          </a:ln>
        </p:spPr>
        <p:txBody>
          <a:bodyPr>
            <a:spAutoFit/>
          </a:bodyPr>
          <a:lstStyle/>
          <a:p>
            <a:pPr algn="ctr" fontAlgn="base">
              <a:spcBef>
                <a:spcPct val="50000"/>
              </a:spcBef>
              <a:spcAft>
                <a:spcPct val="0"/>
              </a:spcAft>
            </a:pPr>
            <a:r>
              <a:rPr lang="en-AU" sz="2800" b="1" i="1">
                <a:solidFill>
                  <a:srgbClr val="FFFFFF"/>
                </a:solidFill>
                <a:latin typeface="Arial" charset="0"/>
              </a:rPr>
              <a:t>“..there was silence in heaven about the space of half an hour.”</a:t>
            </a:r>
          </a:p>
        </p:txBody>
      </p:sp>
      <p:sp>
        <p:nvSpPr>
          <p:cNvPr id="8195" name="Text Box 48"/>
          <p:cNvSpPr txBox="1">
            <a:spLocks noChangeArrowheads="1"/>
          </p:cNvSpPr>
          <p:nvPr/>
        </p:nvSpPr>
        <p:spPr bwMode="auto">
          <a:xfrm>
            <a:off x="7081838" y="644525"/>
            <a:ext cx="1122362" cy="396875"/>
          </a:xfrm>
          <a:prstGeom prst="rect">
            <a:avLst/>
          </a:prstGeom>
          <a:noFill/>
          <a:ln w="9525">
            <a:noFill/>
            <a:miter lim="800000"/>
            <a:headEnd/>
            <a:tailEnd/>
          </a:ln>
        </p:spPr>
        <p:txBody>
          <a:bodyPr>
            <a:spAutoFit/>
          </a:bodyPr>
          <a:lstStyle/>
          <a:p>
            <a:pPr fontAlgn="base">
              <a:spcBef>
                <a:spcPct val="50000"/>
              </a:spcBef>
              <a:spcAft>
                <a:spcPct val="0"/>
              </a:spcAft>
            </a:pPr>
            <a:r>
              <a:rPr lang="en-US" sz="2000" b="1" i="1">
                <a:solidFill>
                  <a:srgbClr val="FFFF00"/>
                </a:solidFill>
                <a:latin typeface="Arial" charset="0"/>
              </a:rPr>
              <a:t>Rev.8:1</a:t>
            </a:r>
            <a:r>
              <a:rPr lang="en-US" sz="2000" i="1">
                <a:solidFill>
                  <a:srgbClr val="FFFF00"/>
                </a:solidFill>
                <a:latin typeface="Arial" charset="0"/>
              </a:rPr>
              <a:t> </a:t>
            </a:r>
          </a:p>
        </p:txBody>
      </p:sp>
      <p:sp>
        <p:nvSpPr>
          <p:cNvPr id="379906" name="Rectangle 2"/>
          <p:cNvSpPr>
            <a:spLocks noChangeArrowheads="1"/>
          </p:cNvSpPr>
          <p:nvPr/>
        </p:nvSpPr>
        <p:spPr bwMode="auto">
          <a:xfrm>
            <a:off x="466725" y="2390775"/>
            <a:ext cx="7515225" cy="292100"/>
          </a:xfrm>
          <a:prstGeom prst="rect">
            <a:avLst/>
          </a:prstGeom>
          <a:gradFill rotWithShape="1">
            <a:gsLst>
              <a:gs pos="0">
                <a:srgbClr val="003B00"/>
              </a:gs>
              <a:gs pos="50000">
                <a:srgbClr val="008000"/>
              </a:gs>
              <a:gs pos="100000">
                <a:srgbClr val="003B00"/>
              </a:gs>
            </a:gsLst>
            <a:lin ang="5400000" scaled="1"/>
          </a:gradFill>
          <a:ln w="9525">
            <a:noFill/>
            <a:miter lim="800000"/>
            <a:headEnd/>
            <a:tailEnd/>
          </a:ln>
        </p:spPr>
        <p:txBody>
          <a:bodyPr wrap="none" anchor="ctr"/>
          <a:lstStyle/>
          <a:p>
            <a:pPr fontAlgn="base">
              <a:spcBef>
                <a:spcPct val="0"/>
              </a:spcBef>
              <a:spcAft>
                <a:spcPct val="0"/>
              </a:spcAft>
            </a:pPr>
            <a:endParaRPr lang="en-AU">
              <a:solidFill>
                <a:srgbClr val="FFFFFF"/>
              </a:solidFill>
              <a:latin typeface="Arial" charset="0"/>
            </a:endParaRPr>
          </a:p>
        </p:txBody>
      </p:sp>
      <p:sp>
        <p:nvSpPr>
          <p:cNvPr id="379970" name="Rectangle 66"/>
          <p:cNvSpPr>
            <a:spLocks noChangeArrowheads="1"/>
          </p:cNvSpPr>
          <p:nvPr/>
        </p:nvSpPr>
        <p:spPr bwMode="auto">
          <a:xfrm>
            <a:off x="4164013" y="2684463"/>
            <a:ext cx="3789362" cy="3630612"/>
          </a:xfrm>
          <a:prstGeom prst="rect">
            <a:avLst/>
          </a:prstGeom>
          <a:solidFill>
            <a:srgbClr val="FF0000">
              <a:alpha val="45097"/>
            </a:srgbClr>
          </a:solidFill>
          <a:ln w="9525">
            <a:noFill/>
            <a:miter lim="800000"/>
            <a:headEnd/>
            <a:tailEnd/>
          </a:ln>
        </p:spPr>
        <p:txBody>
          <a:bodyPr wrap="none" anchor="ctr"/>
          <a:lstStyle/>
          <a:p>
            <a:pPr fontAlgn="base">
              <a:spcBef>
                <a:spcPct val="0"/>
              </a:spcBef>
              <a:spcAft>
                <a:spcPct val="0"/>
              </a:spcAft>
            </a:pPr>
            <a:endParaRPr lang="en-AU">
              <a:solidFill>
                <a:srgbClr val="FFFFFF"/>
              </a:solidFill>
              <a:latin typeface="Arial" charset="0"/>
            </a:endParaRPr>
          </a:p>
        </p:txBody>
      </p:sp>
      <p:grpSp>
        <p:nvGrpSpPr>
          <p:cNvPr id="2" name="Group 69"/>
          <p:cNvGrpSpPr>
            <a:grpSpLocks/>
          </p:cNvGrpSpPr>
          <p:nvPr/>
        </p:nvGrpSpPr>
        <p:grpSpPr bwMode="auto">
          <a:xfrm>
            <a:off x="14288" y="1852613"/>
            <a:ext cx="912812" cy="2197100"/>
            <a:chOff x="9" y="1167"/>
            <a:chExt cx="575" cy="1384"/>
          </a:xfrm>
        </p:grpSpPr>
        <p:sp>
          <p:nvSpPr>
            <p:cNvPr id="379919" name="Text Box 15"/>
            <p:cNvSpPr txBox="1">
              <a:spLocks noChangeArrowheads="1"/>
            </p:cNvSpPr>
            <p:nvPr/>
          </p:nvSpPr>
          <p:spPr bwMode="auto">
            <a:xfrm>
              <a:off x="117" y="1167"/>
              <a:ext cx="366" cy="231"/>
            </a:xfrm>
            <a:prstGeom prst="rect">
              <a:avLst/>
            </a:prstGeom>
            <a:noFill/>
            <a:ln w="9525">
              <a:noFill/>
              <a:miter lim="800000"/>
              <a:headEnd/>
              <a:tailEnd/>
            </a:ln>
            <a:effectLst/>
          </p:spPr>
          <p:txBody>
            <a:bodyPr>
              <a:spAutoFit/>
            </a:bodyPr>
            <a:lstStyle/>
            <a:p>
              <a:pPr fontAlgn="base">
                <a:spcBef>
                  <a:spcPct val="50000"/>
                </a:spcBef>
                <a:spcAft>
                  <a:spcPct val="0"/>
                </a:spcAft>
                <a:defRPr/>
              </a:pPr>
              <a:r>
                <a:rPr lang="en-US" b="1">
                  <a:solidFill>
                    <a:srgbClr val="FFFFFF"/>
                  </a:solidFill>
                  <a:effectLst>
                    <a:outerShdw blurRad="38100" dist="38100" dir="2700000" algn="tl">
                      <a:srgbClr val="000000"/>
                    </a:outerShdw>
                  </a:effectLst>
                  <a:latin typeface="Arial" charset="0"/>
                </a:rPr>
                <a:t>312</a:t>
              </a:r>
            </a:p>
          </p:txBody>
        </p:sp>
        <p:sp>
          <p:nvSpPr>
            <p:cNvPr id="8238" name="Line 10"/>
            <p:cNvSpPr>
              <a:spLocks noChangeShapeType="1"/>
            </p:cNvSpPr>
            <p:nvPr/>
          </p:nvSpPr>
          <p:spPr bwMode="auto">
            <a:xfrm>
              <a:off x="293" y="1387"/>
              <a:ext cx="8" cy="410"/>
            </a:xfrm>
            <a:prstGeom prst="line">
              <a:avLst/>
            </a:prstGeom>
            <a:noFill/>
            <a:ln w="38100">
              <a:solidFill>
                <a:srgbClr val="FFFF00"/>
              </a:solidFill>
              <a:round/>
              <a:headEnd/>
              <a:tailEnd/>
            </a:ln>
          </p:spPr>
          <p:txBody>
            <a:bodyPr/>
            <a:lstStyle/>
            <a:p>
              <a:pPr fontAlgn="base">
                <a:spcBef>
                  <a:spcPct val="0"/>
                </a:spcBef>
                <a:spcAft>
                  <a:spcPct val="0"/>
                </a:spcAft>
              </a:pPr>
              <a:endParaRPr lang="en-AU">
                <a:solidFill>
                  <a:srgbClr val="FFFFFF"/>
                </a:solidFill>
                <a:latin typeface="Arial" charset="0"/>
              </a:endParaRPr>
            </a:p>
          </p:txBody>
        </p:sp>
        <p:sp>
          <p:nvSpPr>
            <p:cNvPr id="8239" name="Oval 68"/>
            <p:cNvSpPr>
              <a:spLocks noChangeArrowheads="1"/>
            </p:cNvSpPr>
            <p:nvPr/>
          </p:nvSpPr>
          <p:spPr bwMode="auto">
            <a:xfrm>
              <a:off x="9" y="1820"/>
              <a:ext cx="575" cy="731"/>
            </a:xfrm>
            <a:prstGeom prst="ellipse">
              <a:avLst/>
            </a:prstGeom>
            <a:solidFill>
              <a:schemeClr val="bg2"/>
            </a:solidFill>
            <a:ln w="38100">
              <a:solidFill>
                <a:srgbClr val="FF0000"/>
              </a:solidFill>
              <a:round/>
              <a:headEnd/>
              <a:tailEnd/>
            </a:ln>
          </p:spPr>
          <p:txBody>
            <a:bodyPr wrap="none" anchor="ctr"/>
            <a:lstStyle/>
            <a:p>
              <a:pPr fontAlgn="base">
                <a:spcBef>
                  <a:spcPct val="0"/>
                </a:spcBef>
                <a:spcAft>
                  <a:spcPct val="0"/>
                </a:spcAft>
              </a:pPr>
              <a:endParaRPr lang="en-AU">
                <a:solidFill>
                  <a:srgbClr val="FFFFFF"/>
                </a:solidFill>
                <a:latin typeface="Arial" charset="0"/>
              </a:endParaRPr>
            </a:p>
          </p:txBody>
        </p:sp>
        <p:sp>
          <p:nvSpPr>
            <p:cNvPr id="379962" name="Text Box 58"/>
            <p:cNvSpPr txBox="1">
              <a:spLocks noChangeArrowheads="1"/>
            </p:cNvSpPr>
            <p:nvPr/>
          </p:nvSpPr>
          <p:spPr bwMode="auto">
            <a:xfrm>
              <a:off x="21" y="1847"/>
              <a:ext cx="557" cy="634"/>
            </a:xfrm>
            <a:prstGeom prst="rect">
              <a:avLst/>
            </a:prstGeom>
            <a:noFill/>
            <a:ln w="9525">
              <a:noFill/>
              <a:miter lim="800000"/>
              <a:headEnd/>
              <a:tailEnd/>
            </a:ln>
            <a:effectLst/>
          </p:spPr>
          <p:txBody>
            <a:bodyPr>
              <a:spAutoFit/>
            </a:bodyPr>
            <a:lstStyle/>
            <a:p>
              <a:pPr algn="ctr" fontAlgn="base">
                <a:spcBef>
                  <a:spcPct val="50000"/>
                </a:spcBef>
                <a:spcAft>
                  <a:spcPct val="0"/>
                </a:spcAft>
                <a:defRPr/>
              </a:pPr>
              <a:r>
                <a:rPr lang="en-US" sz="2000" dirty="0">
                  <a:solidFill>
                    <a:srgbClr val="FFFF00"/>
                  </a:solidFill>
                  <a:effectLst>
                    <a:outerShdw blurRad="38100" dist="38100" dir="2700000" algn="tl">
                      <a:srgbClr val="000000"/>
                    </a:outerShdw>
                  </a:effectLst>
                  <a:latin typeface="Arial" charset="0"/>
                </a:rPr>
                <a:t>Ruler in Rome</a:t>
              </a:r>
            </a:p>
          </p:txBody>
        </p:sp>
      </p:grpSp>
      <p:grpSp>
        <p:nvGrpSpPr>
          <p:cNvPr id="3" name="Group 75"/>
          <p:cNvGrpSpPr>
            <a:grpSpLocks/>
          </p:cNvGrpSpPr>
          <p:nvPr/>
        </p:nvGrpSpPr>
        <p:grpSpPr bwMode="auto">
          <a:xfrm>
            <a:off x="549275" y="1854200"/>
            <a:ext cx="912813" cy="3514725"/>
            <a:chOff x="346" y="1168"/>
            <a:chExt cx="575" cy="2214"/>
          </a:xfrm>
        </p:grpSpPr>
        <p:sp>
          <p:nvSpPr>
            <p:cNvPr id="8233" name="Line 8"/>
            <p:cNvSpPr>
              <a:spLocks noChangeShapeType="1"/>
            </p:cNvSpPr>
            <p:nvPr/>
          </p:nvSpPr>
          <p:spPr bwMode="auto">
            <a:xfrm>
              <a:off x="631" y="1388"/>
              <a:ext cx="0" cy="1209"/>
            </a:xfrm>
            <a:prstGeom prst="line">
              <a:avLst/>
            </a:prstGeom>
            <a:noFill/>
            <a:ln w="38100">
              <a:solidFill>
                <a:srgbClr val="FFFF00"/>
              </a:solidFill>
              <a:round/>
              <a:headEnd/>
              <a:tailEnd/>
            </a:ln>
          </p:spPr>
          <p:txBody>
            <a:bodyPr/>
            <a:lstStyle/>
            <a:p>
              <a:pPr fontAlgn="base">
                <a:spcBef>
                  <a:spcPct val="0"/>
                </a:spcBef>
                <a:spcAft>
                  <a:spcPct val="0"/>
                </a:spcAft>
              </a:pPr>
              <a:endParaRPr lang="en-AU">
                <a:solidFill>
                  <a:srgbClr val="FFFFFF"/>
                </a:solidFill>
                <a:latin typeface="Arial" charset="0"/>
              </a:endParaRPr>
            </a:p>
          </p:txBody>
        </p:sp>
        <p:sp>
          <p:nvSpPr>
            <p:cNvPr id="379958" name="Text Box 54"/>
            <p:cNvSpPr txBox="1">
              <a:spLocks noChangeArrowheads="1"/>
            </p:cNvSpPr>
            <p:nvPr/>
          </p:nvSpPr>
          <p:spPr bwMode="auto">
            <a:xfrm>
              <a:off x="442" y="1168"/>
              <a:ext cx="366" cy="231"/>
            </a:xfrm>
            <a:prstGeom prst="rect">
              <a:avLst/>
            </a:prstGeom>
            <a:noFill/>
            <a:ln w="9525">
              <a:noFill/>
              <a:miter lim="800000"/>
              <a:headEnd/>
              <a:tailEnd/>
            </a:ln>
            <a:effectLst/>
          </p:spPr>
          <p:txBody>
            <a:bodyPr>
              <a:spAutoFit/>
            </a:bodyPr>
            <a:lstStyle/>
            <a:p>
              <a:pPr fontAlgn="base">
                <a:spcBef>
                  <a:spcPct val="50000"/>
                </a:spcBef>
                <a:spcAft>
                  <a:spcPct val="0"/>
                </a:spcAft>
                <a:defRPr/>
              </a:pPr>
              <a:r>
                <a:rPr lang="en-US" b="1">
                  <a:solidFill>
                    <a:srgbClr val="FFFFFF"/>
                  </a:solidFill>
                  <a:effectLst>
                    <a:outerShdw blurRad="38100" dist="38100" dir="2700000" algn="tl">
                      <a:srgbClr val="000000"/>
                    </a:outerShdw>
                  </a:effectLst>
                  <a:latin typeface="Arial" charset="0"/>
                </a:rPr>
                <a:t>313</a:t>
              </a:r>
            </a:p>
          </p:txBody>
        </p:sp>
        <p:sp>
          <p:nvSpPr>
            <p:cNvPr id="8235" name="Oval 73"/>
            <p:cNvSpPr>
              <a:spLocks noChangeArrowheads="1"/>
            </p:cNvSpPr>
            <p:nvPr/>
          </p:nvSpPr>
          <p:spPr bwMode="auto">
            <a:xfrm>
              <a:off x="346" y="2651"/>
              <a:ext cx="575" cy="731"/>
            </a:xfrm>
            <a:prstGeom prst="ellipse">
              <a:avLst/>
            </a:prstGeom>
            <a:solidFill>
              <a:schemeClr val="bg2"/>
            </a:solidFill>
            <a:ln w="38100">
              <a:solidFill>
                <a:srgbClr val="FF0000"/>
              </a:solidFill>
              <a:round/>
              <a:headEnd/>
              <a:tailEnd/>
            </a:ln>
          </p:spPr>
          <p:txBody>
            <a:bodyPr wrap="none" anchor="ctr"/>
            <a:lstStyle/>
            <a:p>
              <a:pPr fontAlgn="base">
                <a:spcBef>
                  <a:spcPct val="0"/>
                </a:spcBef>
                <a:spcAft>
                  <a:spcPct val="0"/>
                </a:spcAft>
              </a:pPr>
              <a:endParaRPr lang="en-AU">
                <a:solidFill>
                  <a:srgbClr val="FFFFFF"/>
                </a:solidFill>
                <a:latin typeface="Arial" charset="0"/>
              </a:endParaRPr>
            </a:p>
          </p:txBody>
        </p:sp>
        <p:sp>
          <p:nvSpPr>
            <p:cNvPr id="379963" name="Text Box 59"/>
            <p:cNvSpPr txBox="1">
              <a:spLocks noChangeArrowheads="1"/>
            </p:cNvSpPr>
            <p:nvPr/>
          </p:nvSpPr>
          <p:spPr bwMode="auto">
            <a:xfrm>
              <a:off x="360" y="2687"/>
              <a:ext cx="557" cy="634"/>
            </a:xfrm>
            <a:prstGeom prst="rect">
              <a:avLst/>
            </a:prstGeom>
            <a:noFill/>
            <a:ln w="9525">
              <a:noFill/>
              <a:miter lim="800000"/>
              <a:headEnd/>
              <a:tailEnd/>
            </a:ln>
            <a:effectLst/>
          </p:spPr>
          <p:txBody>
            <a:bodyPr>
              <a:spAutoFit/>
            </a:bodyPr>
            <a:lstStyle/>
            <a:p>
              <a:pPr algn="ctr" fontAlgn="base">
                <a:spcBef>
                  <a:spcPct val="50000"/>
                </a:spcBef>
                <a:spcAft>
                  <a:spcPct val="0"/>
                </a:spcAft>
                <a:defRPr/>
              </a:pPr>
              <a:r>
                <a:rPr lang="en-US" sz="2000" dirty="0">
                  <a:solidFill>
                    <a:srgbClr val="FFFF00"/>
                  </a:solidFill>
                  <a:effectLst>
                    <a:outerShdw blurRad="38100" dist="38100" dir="2700000" algn="tl">
                      <a:srgbClr val="000000"/>
                    </a:outerShdw>
                  </a:effectLst>
                  <a:latin typeface="Arial" charset="0"/>
                </a:rPr>
                <a:t>Edict of Milan</a:t>
              </a:r>
            </a:p>
          </p:txBody>
        </p:sp>
      </p:grpSp>
      <p:grpSp>
        <p:nvGrpSpPr>
          <p:cNvPr id="4" name="Group 93"/>
          <p:cNvGrpSpPr>
            <a:grpSpLocks/>
          </p:cNvGrpSpPr>
          <p:nvPr/>
        </p:nvGrpSpPr>
        <p:grpSpPr bwMode="auto">
          <a:xfrm>
            <a:off x="3363913" y="1854200"/>
            <a:ext cx="1554162" cy="4483100"/>
            <a:chOff x="2119" y="1168"/>
            <a:chExt cx="979" cy="2824"/>
          </a:xfrm>
        </p:grpSpPr>
        <p:sp>
          <p:nvSpPr>
            <p:cNvPr id="8227" name="Line 11"/>
            <p:cNvSpPr>
              <a:spLocks noChangeShapeType="1"/>
            </p:cNvSpPr>
            <p:nvPr/>
          </p:nvSpPr>
          <p:spPr bwMode="auto">
            <a:xfrm>
              <a:off x="2610" y="1381"/>
              <a:ext cx="0" cy="779"/>
            </a:xfrm>
            <a:prstGeom prst="line">
              <a:avLst/>
            </a:prstGeom>
            <a:noFill/>
            <a:ln w="38100">
              <a:solidFill>
                <a:srgbClr val="FFFF00"/>
              </a:solidFill>
              <a:round/>
              <a:headEnd/>
              <a:tailEnd/>
            </a:ln>
          </p:spPr>
          <p:txBody>
            <a:bodyPr/>
            <a:lstStyle/>
            <a:p>
              <a:pPr fontAlgn="base">
                <a:spcBef>
                  <a:spcPct val="0"/>
                </a:spcBef>
                <a:spcAft>
                  <a:spcPct val="0"/>
                </a:spcAft>
              </a:pPr>
              <a:endParaRPr lang="en-AU">
                <a:solidFill>
                  <a:srgbClr val="FFFFFF"/>
                </a:solidFill>
                <a:latin typeface="Arial" charset="0"/>
              </a:endParaRPr>
            </a:p>
          </p:txBody>
        </p:sp>
        <p:sp>
          <p:nvSpPr>
            <p:cNvPr id="379959" name="Text Box 55"/>
            <p:cNvSpPr txBox="1">
              <a:spLocks noChangeArrowheads="1"/>
            </p:cNvSpPr>
            <p:nvPr/>
          </p:nvSpPr>
          <p:spPr bwMode="auto">
            <a:xfrm>
              <a:off x="2422" y="1168"/>
              <a:ext cx="366" cy="231"/>
            </a:xfrm>
            <a:prstGeom prst="rect">
              <a:avLst/>
            </a:prstGeom>
            <a:noFill/>
            <a:ln w="9525">
              <a:noFill/>
              <a:miter lim="800000"/>
              <a:headEnd/>
              <a:tailEnd/>
            </a:ln>
            <a:effectLst/>
          </p:spPr>
          <p:txBody>
            <a:bodyPr>
              <a:spAutoFit/>
            </a:bodyPr>
            <a:lstStyle/>
            <a:p>
              <a:pPr fontAlgn="base">
                <a:spcBef>
                  <a:spcPct val="50000"/>
                </a:spcBef>
                <a:spcAft>
                  <a:spcPct val="0"/>
                </a:spcAft>
                <a:defRPr/>
              </a:pPr>
              <a:r>
                <a:rPr lang="en-US" b="1">
                  <a:solidFill>
                    <a:srgbClr val="FFFFFF"/>
                  </a:solidFill>
                  <a:effectLst>
                    <a:outerShdw blurRad="38100" dist="38100" dir="2700000" algn="tl">
                      <a:srgbClr val="000000"/>
                    </a:outerShdw>
                  </a:effectLst>
                  <a:latin typeface="Arial" charset="0"/>
                </a:rPr>
                <a:t>324</a:t>
              </a:r>
            </a:p>
          </p:txBody>
        </p:sp>
        <p:sp>
          <p:nvSpPr>
            <p:cNvPr id="8229" name="Line 63"/>
            <p:cNvSpPr>
              <a:spLocks noChangeShapeType="1"/>
            </p:cNvSpPr>
            <p:nvPr/>
          </p:nvSpPr>
          <p:spPr bwMode="auto">
            <a:xfrm>
              <a:off x="2611" y="2912"/>
              <a:ext cx="0" cy="1080"/>
            </a:xfrm>
            <a:prstGeom prst="line">
              <a:avLst/>
            </a:prstGeom>
            <a:noFill/>
            <a:ln w="38100">
              <a:solidFill>
                <a:srgbClr val="FFFF00"/>
              </a:solidFill>
              <a:round/>
              <a:headEnd/>
              <a:tailEnd/>
            </a:ln>
          </p:spPr>
          <p:txBody>
            <a:bodyPr/>
            <a:lstStyle/>
            <a:p>
              <a:pPr fontAlgn="base">
                <a:spcBef>
                  <a:spcPct val="0"/>
                </a:spcBef>
                <a:spcAft>
                  <a:spcPct val="0"/>
                </a:spcAft>
              </a:pPr>
              <a:endParaRPr lang="en-AU">
                <a:solidFill>
                  <a:srgbClr val="FFFFFF"/>
                </a:solidFill>
                <a:latin typeface="Arial" charset="0"/>
              </a:endParaRPr>
            </a:p>
          </p:txBody>
        </p:sp>
        <p:grpSp>
          <p:nvGrpSpPr>
            <p:cNvPr id="5" name="Group 77"/>
            <p:cNvGrpSpPr>
              <a:grpSpLocks/>
            </p:cNvGrpSpPr>
            <p:nvPr/>
          </p:nvGrpSpPr>
          <p:grpSpPr bwMode="auto">
            <a:xfrm>
              <a:off x="2119" y="2202"/>
              <a:ext cx="979" cy="667"/>
              <a:chOff x="1381" y="2130"/>
              <a:chExt cx="979" cy="667"/>
            </a:xfrm>
          </p:grpSpPr>
          <p:sp>
            <p:nvSpPr>
              <p:cNvPr id="8231" name="Oval 76"/>
              <p:cNvSpPr>
                <a:spLocks noChangeArrowheads="1"/>
              </p:cNvSpPr>
              <p:nvPr/>
            </p:nvSpPr>
            <p:spPr bwMode="auto">
              <a:xfrm>
                <a:off x="1381" y="2130"/>
                <a:ext cx="979" cy="667"/>
              </a:xfrm>
              <a:prstGeom prst="ellipse">
                <a:avLst/>
              </a:prstGeom>
              <a:solidFill>
                <a:schemeClr val="bg2"/>
              </a:solidFill>
              <a:ln w="38100">
                <a:solidFill>
                  <a:srgbClr val="FF0000"/>
                </a:solidFill>
                <a:round/>
                <a:headEnd/>
                <a:tailEnd/>
              </a:ln>
            </p:spPr>
            <p:txBody>
              <a:bodyPr wrap="none" anchor="ctr"/>
              <a:lstStyle/>
              <a:p>
                <a:pPr fontAlgn="base">
                  <a:spcBef>
                    <a:spcPct val="0"/>
                  </a:spcBef>
                  <a:spcAft>
                    <a:spcPct val="0"/>
                  </a:spcAft>
                </a:pPr>
                <a:endParaRPr lang="en-AU">
                  <a:solidFill>
                    <a:srgbClr val="FFFFFF"/>
                  </a:solidFill>
                  <a:latin typeface="Arial" charset="0"/>
                </a:endParaRPr>
              </a:p>
            </p:txBody>
          </p:sp>
          <p:sp>
            <p:nvSpPr>
              <p:cNvPr id="379964" name="Text Box 60"/>
              <p:cNvSpPr txBox="1">
                <a:spLocks noChangeArrowheads="1"/>
              </p:cNvSpPr>
              <p:nvPr/>
            </p:nvSpPr>
            <p:spPr bwMode="auto">
              <a:xfrm>
                <a:off x="1484" y="2154"/>
                <a:ext cx="777" cy="634"/>
              </a:xfrm>
              <a:prstGeom prst="rect">
                <a:avLst/>
              </a:prstGeom>
              <a:noFill/>
              <a:ln w="9525">
                <a:noFill/>
                <a:miter lim="800000"/>
                <a:headEnd/>
                <a:tailEnd/>
              </a:ln>
              <a:effectLst/>
            </p:spPr>
            <p:txBody>
              <a:bodyPr>
                <a:spAutoFit/>
              </a:bodyPr>
              <a:lstStyle/>
              <a:p>
                <a:pPr algn="ctr" fontAlgn="base">
                  <a:spcBef>
                    <a:spcPct val="50000"/>
                  </a:spcBef>
                  <a:spcAft>
                    <a:spcPct val="0"/>
                  </a:spcAft>
                  <a:defRPr/>
                </a:pPr>
                <a:r>
                  <a:rPr lang="en-US" sz="2000" dirty="0">
                    <a:solidFill>
                      <a:srgbClr val="FFFF00"/>
                    </a:solidFill>
                    <a:effectLst>
                      <a:outerShdw blurRad="38100" dist="38100" dir="2700000" algn="tl">
                        <a:srgbClr val="000000"/>
                      </a:outerShdw>
                    </a:effectLst>
                    <a:latin typeface="Arial" charset="0"/>
                  </a:rPr>
                  <a:t>Ruler of whole Empire </a:t>
                </a:r>
              </a:p>
            </p:txBody>
          </p:sp>
        </p:grpSp>
      </p:grpSp>
      <p:grpSp>
        <p:nvGrpSpPr>
          <p:cNvPr id="6" name="Group 95"/>
          <p:cNvGrpSpPr>
            <a:grpSpLocks/>
          </p:cNvGrpSpPr>
          <p:nvPr/>
        </p:nvGrpSpPr>
        <p:grpSpPr bwMode="auto">
          <a:xfrm>
            <a:off x="7058025" y="1857375"/>
            <a:ext cx="1857375" cy="4462463"/>
            <a:chOff x="4446" y="1170"/>
            <a:chExt cx="1170" cy="2811"/>
          </a:xfrm>
        </p:grpSpPr>
        <p:grpSp>
          <p:nvGrpSpPr>
            <p:cNvPr id="7" name="Group 94"/>
            <p:cNvGrpSpPr>
              <a:grpSpLocks/>
            </p:cNvGrpSpPr>
            <p:nvPr/>
          </p:nvGrpSpPr>
          <p:grpSpPr bwMode="auto">
            <a:xfrm>
              <a:off x="4845" y="1170"/>
              <a:ext cx="366" cy="2811"/>
              <a:chOff x="4845" y="1170"/>
              <a:chExt cx="366" cy="2811"/>
            </a:xfrm>
          </p:grpSpPr>
          <p:sp>
            <p:nvSpPr>
              <p:cNvPr id="8224" name="Line 50"/>
              <p:cNvSpPr>
                <a:spLocks noChangeShapeType="1"/>
              </p:cNvSpPr>
              <p:nvPr/>
            </p:nvSpPr>
            <p:spPr bwMode="auto">
              <a:xfrm>
                <a:off x="5027" y="1394"/>
                <a:ext cx="0" cy="751"/>
              </a:xfrm>
              <a:prstGeom prst="line">
                <a:avLst/>
              </a:prstGeom>
              <a:noFill/>
              <a:ln w="38100">
                <a:solidFill>
                  <a:srgbClr val="FFFF00"/>
                </a:solidFill>
                <a:round/>
                <a:headEnd/>
                <a:tailEnd/>
              </a:ln>
            </p:spPr>
            <p:txBody>
              <a:bodyPr/>
              <a:lstStyle/>
              <a:p>
                <a:pPr fontAlgn="base">
                  <a:spcBef>
                    <a:spcPct val="0"/>
                  </a:spcBef>
                  <a:spcAft>
                    <a:spcPct val="0"/>
                  </a:spcAft>
                </a:pPr>
                <a:endParaRPr lang="en-AU">
                  <a:solidFill>
                    <a:srgbClr val="FFFFFF"/>
                  </a:solidFill>
                  <a:latin typeface="Arial" charset="0"/>
                </a:endParaRPr>
              </a:p>
            </p:txBody>
          </p:sp>
          <p:sp>
            <p:nvSpPr>
              <p:cNvPr id="379961" name="Text Box 57"/>
              <p:cNvSpPr txBox="1">
                <a:spLocks noChangeArrowheads="1"/>
              </p:cNvSpPr>
              <p:nvPr/>
            </p:nvSpPr>
            <p:spPr bwMode="auto">
              <a:xfrm>
                <a:off x="4845" y="1170"/>
                <a:ext cx="366" cy="231"/>
              </a:xfrm>
              <a:prstGeom prst="rect">
                <a:avLst/>
              </a:prstGeom>
              <a:noFill/>
              <a:ln w="9525">
                <a:noFill/>
                <a:miter lim="800000"/>
                <a:headEnd/>
                <a:tailEnd/>
              </a:ln>
              <a:effectLst/>
            </p:spPr>
            <p:txBody>
              <a:bodyPr>
                <a:spAutoFit/>
              </a:bodyPr>
              <a:lstStyle/>
              <a:p>
                <a:pPr fontAlgn="base">
                  <a:spcBef>
                    <a:spcPct val="50000"/>
                  </a:spcBef>
                  <a:spcAft>
                    <a:spcPct val="0"/>
                  </a:spcAft>
                  <a:defRPr/>
                </a:pPr>
                <a:r>
                  <a:rPr lang="en-US" b="1">
                    <a:solidFill>
                      <a:srgbClr val="FFFFFF"/>
                    </a:solidFill>
                    <a:effectLst>
                      <a:outerShdw blurRad="38100" dist="38100" dir="2700000" algn="tl">
                        <a:srgbClr val="000000"/>
                      </a:outerShdw>
                    </a:effectLst>
                    <a:latin typeface="Arial" charset="0"/>
                  </a:rPr>
                  <a:t>337</a:t>
                </a:r>
              </a:p>
            </p:txBody>
          </p:sp>
          <p:sp>
            <p:nvSpPr>
              <p:cNvPr id="8226" name="Line 65"/>
              <p:cNvSpPr>
                <a:spLocks noChangeShapeType="1"/>
              </p:cNvSpPr>
              <p:nvPr/>
            </p:nvSpPr>
            <p:spPr bwMode="auto">
              <a:xfrm>
                <a:off x="5027" y="2911"/>
                <a:ext cx="0" cy="1070"/>
              </a:xfrm>
              <a:prstGeom prst="line">
                <a:avLst/>
              </a:prstGeom>
              <a:noFill/>
              <a:ln w="38100">
                <a:solidFill>
                  <a:srgbClr val="FFFF00"/>
                </a:solidFill>
                <a:round/>
                <a:headEnd/>
                <a:tailEnd/>
              </a:ln>
            </p:spPr>
            <p:txBody>
              <a:bodyPr/>
              <a:lstStyle/>
              <a:p>
                <a:pPr fontAlgn="base">
                  <a:spcBef>
                    <a:spcPct val="0"/>
                  </a:spcBef>
                  <a:spcAft>
                    <a:spcPct val="0"/>
                  </a:spcAft>
                </a:pPr>
                <a:endParaRPr lang="en-AU">
                  <a:solidFill>
                    <a:srgbClr val="FFFFFF"/>
                  </a:solidFill>
                  <a:latin typeface="Arial" charset="0"/>
                </a:endParaRPr>
              </a:p>
            </p:txBody>
          </p:sp>
        </p:grpSp>
        <p:grpSp>
          <p:nvGrpSpPr>
            <p:cNvPr id="8" name="Group 87"/>
            <p:cNvGrpSpPr>
              <a:grpSpLocks/>
            </p:cNvGrpSpPr>
            <p:nvPr/>
          </p:nvGrpSpPr>
          <p:grpSpPr bwMode="auto">
            <a:xfrm>
              <a:off x="4446" y="2201"/>
              <a:ext cx="1170" cy="667"/>
              <a:chOff x="4437" y="2084"/>
              <a:chExt cx="1170" cy="667"/>
            </a:xfrm>
          </p:grpSpPr>
          <p:sp>
            <p:nvSpPr>
              <p:cNvPr id="8222" name="Oval 85"/>
              <p:cNvSpPr>
                <a:spLocks noChangeArrowheads="1"/>
              </p:cNvSpPr>
              <p:nvPr/>
            </p:nvSpPr>
            <p:spPr bwMode="auto">
              <a:xfrm>
                <a:off x="4515" y="2084"/>
                <a:ext cx="979" cy="667"/>
              </a:xfrm>
              <a:prstGeom prst="ellipse">
                <a:avLst/>
              </a:prstGeom>
              <a:solidFill>
                <a:schemeClr val="bg2"/>
              </a:solidFill>
              <a:ln w="38100">
                <a:solidFill>
                  <a:srgbClr val="FF0000"/>
                </a:solidFill>
                <a:round/>
                <a:headEnd/>
                <a:tailEnd/>
              </a:ln>
            </p:spPr>
            <p:txBody>
              <a:bodyPr wrap="none" anchor="ctr"/>
              <a:lstStyle/>
              <a:p>
                <a:pPr fontAlgn="base">
                  <a:spcBef>
                    <a:spcPct val="0"/>
                  </a:spcBef>
                  <a:spcAft>
                    <a:spcPct val="0"/>
                  </a:spcAft>
                </a:pPr>
                <a:endParaRPr lang="en-AU">
                  <a:solidFill>
                    <a:srgbClr val="FFFFFF"/>
                  </a:solidFill>
                  <a:latin typeface="Arial" charset="0"/>
                </a:endParaRPr>
              </a:p>
            </p:txBody>
          </p:sp>
          <p:sp>
            <p:nvSpPr>
              <p:cNvPr id="379968" name="Text Box 64"/>
              <p:cNvSpPr txBox="1">
                <a:spLocks noChangeArrowheads="1"/>
              </p:cNvSpPr>
              <p:nvPr/>
            </p:nvSpPr>
            <p:spPr bwMode="auto">
              <a:xfrm>
                <a:off x="4437" y="2213"/>
                <a:ext cx="1170" cy="442"/>
              </a:xfrm>
              <a:prstGeom prst="rect">
                <a:avLst/>
              </a:prstGeom>
              <a:noFill/>
              <a:ln w="9525">
                <a:noFill/>
                <a:miter lim="800000"/>
                <a:headEnd/>
                <a:tailEnd/>
              </a:ln>
              <a:effectLst/>
            </p:spPr>
            <p:txBody>
              <a:bodyPr>
                <a:spAutoFit/>
              </a:bodyPr>
              <a:lstStyle/>
              <a:p>
                <a:pPr algn="ctr" fontAlgn="base">
                  <a:spcBef>
                    <a:spcPct val="50000"/>
                  </a:spcBef>
                  <a:spcAft>
                    <a:spcPct val="0"/>
                  </a:spcAft>
                  <a:defRPr/>
                </a:pPr>
                <a:r>
                  <a:rPr lang="en-US" sz="2000" dirty="0">
                    <a:solidFill>
                      <a:srgbClr val="FFFF00"/>
                    </a:solidFill>
                    <a:effectLst>
                      <a:outerShdw blurRad="38100" dist="38100" dir="2700000" algn="tl">
                        <a:srgbClr val="000000"/>
                      </a:outerShdw>
                    </a:effectLst>
                    <a:latin typeface="Arial" charset="0"/>
                  </a:rPr>
                  <a:t>Constantine dies </a:t>
                </a:r>
              </a:p>
            </p:txBody>
          </p:sp>
        </p:grpSp>
      </p:grpSp>
      <p:sp>
        <p:nvSpPr>
          <p:cNvPr id="380001" name="WordArt 97"/>
          <p:cNvSpPr>
            <a:spLocks noChangeArrowheads="1" noChangeShapeType="1" noTextEdit="1"/>
          </p:cNvSpPr>
          <p:nvPr/>
        </p:nvSpPr>
        <p:spPr bwMode="auto">
          <a:xfrm>
            <a:off x="4884738" y="4818063"/>
            <a:ext cx="2335212" cy="319087"/>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AU" sz="2000" kern="10" dirty="0">
                <a:ln w="9525">
                  <a:solidFill>
                    <a:srgbClr val="000000"/>
                  </a:solidFill>
                  <a:round/>
                  <a:headEnd/>
                  <a:tailEnd/>
                </a:ln>
                <a:solidFill>
                  <a:srgbClr val="DDDDDD"/>
                </a:solidFill>
                <a:latin typeface="Franklin Gothic Demi"/>
              </a:rPr>
              <a:t>Silence!</a:t>
            </a:r>
          </a:p>
        </p:txBody>
      </p:sp>
      <p:sp>
        <p:nvSpPr>
          <p:cNvPr id="380002" name="WordArt 98"/>
          <p:cNvSpPr>
            <a:spLocks noChangeArrowheads="1" noChangeShapeType="1" noTextEdit="1"/>
          </p:cNvSpPr>
          <p:nvPr/>
        </p:nvSpPr>
        <p:spPr bwMode="auto">
          <a:xfrm>
            <a:off x="5391150" y="5340350"/>
            <a:ext cx="1276350" cy="347663"/>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AU" sz="2000" kern="10">
                <a:ln w="9525">
                  <a:solidFill>
                    <a:srgbClr val="000000"/>
                  </a:solidFill>
                  <a:round/>
                  <a:headEnd/>
                  <a:tailEnd/>
                </a:ln>
                <a:solidFill>
                  <a:srgbClr val="DDDDDD"/>
                </a:solidFill>
                <a:latin typeface="Franklin Gothic Demi"/>
              </a:rPr>
              <a:t>14yrs</a:t>
            </a:r>
          </a:p>
        </p:txBody>
      </p:sp>
      <p:sp>
        <p:nvSpPr>
          <p:cNvPr id="380003" name="AutoShape 99"/>
          <p:cNvSpPr>
            <a:spLocks noChangeArrowheads="1"/>
          </p:cNvSpPr>
          <p:nvPr/>
        </p:nvSpPr>
        <p:spPr bwMode="auto">
          <a:xfrm>
            <a:off x="4179888" y="5181600"/>
            <a:ext cx="508000" cy="260350"/>
          </a:xfrm>
          <a:prstGeom prst="rightArrow">
            <a:avLst>
              <a:gd name="adj1" fmla="val 50000"/>
              <a:gd name="adj2" fmla="val 48780"/>
            </a:avLst>
          </a:prstGeom>
          <a:solidFill>
            <a:srgbClr val="FFFF00"/>
          </a:solidFill>
          <a:ln w="9525">
            <a:solidFill>
              <a:srgbClr val="000000"/>
            </a:solidFill>
            <a:miter lim="800000"/>
            <a:headEnd/>
            <a:tailEnd/>
          </a:ln>
        </p:spPr>
        <p:txBody>
          <a:bodyPr wrap="none" anchor="ctr"/>
          <a:lstStyle/>
          <a:p>
            <a:pPr fontAlgn="base">
              <a:spcBef>
                <a:spcPct val="0"/>
              </a:spcBef>
              <a:spcAft>
                <a:spcPct val="0"/>
              </a:spcAft>
            </a:pPr>
            <a:endParaRPr lang="en-AU">
              <a:solidFill>
                <a:srgbClr val="FFFFFF"/>
              </a:solidFill>
              <a:latin typeface="Arial" charset="0"/>
            </a:endParaRPr>
          </a:p>
        </p:txBody>
      </p:sp>
      <p:sp>
        <p:nvSpPr>
          <p:cNvPr id="380004" name="AutoShape 100"/>
          <p:cNvSpPr>
            <a:spLocks noChangeArrowheads="1"/>
          </p:cNvSpPr>
          <p:nvPr/>
        </p:nvSpPr>
        <p:spPr bwMode="auto">
          <a:xfrm flipH="1">
            <a:off x="3595688" y="5183188"/>
            <a:ext cx="508000" cy="260350"/>
          </a:xfrm>
          <a:prstGeom prst="rightArrow">
            <a:avLst>
              <a:gd name="adj1" fmla="val 50000"/>
              <a:gd name="adj2" fmla="val 48780"/>
            </a:avLst>
          </a:prstGeom>
          <a:solidFill>
            <a:srgbClr val="FFFF00"/>
          </a:solidFill>
          <a:ln w="9525">
            <a:solidFill>
              <a:srgbClr val="000000"/>
            </a:solidFill>
            <a:miter lim="800000"/>
            <a:headEnd/>
            <a:tailEnd/>
          </a:ln>
        </p:spPr>
        <p:txBody>
          <a:bodyPr wrap="none" anchor="ctr"/>
          <a:lstStyle/>
          <a:p>
            <a:pPr fontAlgn="base">
              <a:spcBef>
                <a:spcPct val="0"/>
              </a:spcBef>
              <a:spcAft>
                <a:spcPct val="0"/>
              </a:spcAft>
            </a:pPr>
            <a:endParaRPr lang="en-AU">
              <a:solidFill>
                <a:srgbClr val="FFFFFF"/>
              </a:solidFill>
              <a:latin typeface="Arial" charset="0"/>
            </a:endParaRPr>
          </a:p>
        </p:txBody>
      </p:sp>
      <p:sp>
        <p:nvSpPr>
          <p:cNvPr id="380012" name="WordArt 108"/>
          <p:cNvSpPr>
            <a:spLocks noChangeArrowheads="1" noChangeShapeType="1" noTextEdit="1"/>
          </p:cNvSpPr>
          <p:nvPr/>
        </p:nvSpPr>
        <p:spPr bwMode="auto">
          <a:xfrm>
            <a:off x="2771775" y="1244600"/>
            <a:ext cx="3146425" cy="428625"/>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AU" sz="2400" kern="10">
                <a:ln w="9525">
                  <a:solidFill>
                    <a:srgbClr val="000000"/>
                  </a:solidFill>
                  <a:round/>
                  <a:headEnd/>
                  <a:tailEnd/>
                </a:ln>
                <a:solidFill>
                  <a:srgbClr val="FFFF00"/>
                </a:solidFill>
                <a:latin typeface="Arial Black"/>
              </a:rPr>
              <a:t>Constantine</a:t>
            </a:r>
          </a:p>
        </p:txBody>
      </p:sp>
      <p:grpSp>
        <p:nvGrpSpPr>
          <p:cNvPr id="9" name="Group 111"/>
          <p:cNvGrpSpPr>
            <a:grpSpLocks/>
          </p:cNvGrpSpPr>
          <p:nvPr/>
        </p:nvGrpSpPr>
        <p:grpSpPr bwMode="auto">
          <a:xfrm>
            <a:off x="8035925" y="4849813"/>
            <a:ext cx="1065213" cy="969962"/>
            <a:chOff x="5062" y="3055"/>
            <a:chExt cx="671" cy="611"/>
          </a:xfrm>
        </p:grpSpPr>
        <p:sp>
          <p:nvSpPr>
            <p:cNvPr id="8215" name="AutoShape 103"/>
            <p:cNvSpPr>
              <a:spLocks noChangeArrowheads="1"/>
            </p:cNvSpPr>
            <p:nvPr/>
          </p:nvSpPr>
          <p:spPr bwMode="auto">
            <a:xfrm>
              <a:off x="5062" y="3264"/>
              <a:ext cx="320" cy="164"/>
            </a:xfrm>
            <a:prstGeom prst="rightArrow">
              <a:avLst>
                <a:gd name="adj1" fmla="val 50000"/>
                <a:gd name="adj2" fmla="val 48780"/>
              </a:avLst>
            </a:prstGeom>
            <a:solidFill>
              <a:srgbClr val="FFFF00"/>
            </a:solidFill>
            <a:ln w="9525">
              <a:solidFill>
                <a:srgbClr val="000000"/>
              </a:solidFill>
              <a:miter lim="800000"/>
              <a:headEnd/>
              <a:tailEnd/>
            </a:ln>
          </p:spPr>
          <p:txBody>
            <a:bodyPr wrap="none" anchor="ctr"/>
            <a:lstStyle/>
            <a:p>
              <a:pPr fontAlgn="base">
                <a:spcBef>
                  <a:spcPct val="0"/>
                </a:spcBef>
                <a:spcAft>
                  <a:spcPct val="0"/>
                </a:spcAft>
              </a:pPr>
              <a:endParaRPr lang="en-AU">
                <a:solidFill>
                  <a:srgbClr val="FFFFFF"/>
                </a:solidFill>
                <a:latin typeface="Arial" charset="0"/>
              </a:endParaRPr>
            </a:p>
          </p:txBody>
        </p:sp>
        <p:sp>
          <p:nvSpPr>
            <p:cNvPr id="380010" name="Text Box 106"/>
            <p:cNvSpPr txBox="1">
              <a:spLocks noChangeArrowheads="1"/>
            </p:cNvSpPr>
            <p:nvPr/>
          </p:nvSpPr>
          <p:spPr bwMode="auto">
            <a:xfrm>
              <a:off x="5184" y="3416"/>
              <a:ext cx="358" cy="250"/>
            </a:xfrm>
            <a:prstGeom prst="rect">
              <a:avLst/>
            </a:prstGeom>
            <a:noFill/>
            <a:ln w="9525">
              <a:noFill/>
              <a:miter lim="800000"/>
              <a:headEnd/>
              <a:tailEnd/>
            </a:ln>
            <a:effectLst/>
          </p:spPr>
          <p:txBody>
            <a:bodyPr>
              <a:spAutoFit/>
            </a:bodyPr>
            <a:lstStyle/>
            <a:p>
              <a:pPr fontAlgn="base">
                <a:spcBef>
                  <a:spcPct val="50000"/>
                </a:spcBef>
                <a:spcAft>
                  <a:spcPct val="0"/>
                </a:spcAft>
                <a:defRPr/>
              </a:pPr>
              <a:r>
                <a:rPr lang="en-US" sz="2000" b="1" i="1" dirty="0">
                  <a:solidFill>
                    <a:srgbClr val="FFFF00"/>
                  </a:solidFill>
                  <a:effectLst>
                    <a:outerShdw blurRad="38100" dist="38100" dir="2700000" algn="tl">
                      <a:srgbClr val="000000"/>
                    </a:outerShdw>
                  </a:effectLst>
                  <a:latin typeface="Arial" charset="0"/>
                </a:rPr>
                <a:t>8:5</a:t>
              </a:r>
              <a:r>
                <a:rPr lang="en-US" sz="2000" i="1" dirty="0">
                  <a:solidFill>
                    <a:srgbClr val="FFFF00"/>
                  </a:solidFill>
                  <a:effectLst>
                    <a:outerShdw blurRad="38100" dist="38100" dir="2700000" algn="tl">
                      <a:srgbClr val="000000"/>
                    </a:outerShdw>
                  </a:effectLst>
                  <a:latin typeface="Arial" charset="0"/>
                </a:rPr>
                <a:t> </a:t>
              </a:r>
            </a:p>
          </p:txBody>
        </p:sp>
        <p:sp>
          <p:nvSpPr>
            <p:cNvPr id="8217" name="WordArt 110"/>
            <p:cNvSpPr>
              <a:spLocks noChangeArrowheads="1" noChangeShapeType="1" noTextEdit="1"/>
            </p:cNvSpPr>
            <p:nvPr/>
          </p:nvSpPr>
          <p:spPr bwMode="auto">
            <a:xfrm>
              <a:off x="5068" y="3055"/>
              <a:ext cx="665" cy="191"/>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AU" sz="2000" kern="10">
                  <a:ln w="9525">
                    <a:solidFill>
                      <a:srgbClr val="000000"/>
                    </a:solidFill>
                    <a:round/>
                    <a:headEnd/>
                    <a:tailEnd/>
                  </a:ln>
                  <a:solidFill>
                    <a:srgbClr val="DDDDDD"/>
                  </a:solidFill>
                  <a:latin typeface="Franklin Gothic Demi"/>
                </a:rPr>
                <a:t>Chaos</a:t>
              </a:r>
            </a:p>
          </p:txBody>
        </p:sp>
      </p:grpSp>
      <p:sp>
        <p:nvSpPr>
          <p:cNvPr id="380016" name="AutoShape 112"/>
          <p:cNvSpPr>
            <a:spLocks noChangeArrowheads="1"/>
          </p:cNvSpPr>
          <p:nvPr/>
        </p:nvSpPr>
        <p:spPr bwMode="auto">
          <a:xfrm flipH="1">
            <a:off x="7424738" y="5180013"/>
            <a:ext cx="508000" cy="260350"/>
          </a:xfrm>
          <a:prstGeom prst="rightArrow">
            <a:avLst>
              <a:gd name="adj1" fmla="val 50000"/>
              <a:gd name="adj2" fmla="val 48780"/>
            </a:avLst>
          </a:prstGeom>
          <a:solidFill>
            <a:srgbClr val="FFFF00"/>
          </a:solidFill>
          <a:ln w="9525">
            <a:solidFill>
              <a:srgbClr val="000000"/>
            </a:solidFill>
            <a:miter lim="800000"/>
            <a:headEnd/>
            <a:tailEnd/>
          </a:ln>
        </p:spPr>
        <p:txBody>
          <a:bodyPr wrap="none" anchor="ctr"/>
          <a:lstStyle/>
          <a:p>
            <a:pPr fontAlgn="base">
              <a:spcBef>
                <a:spcPct val="0"/>
              </a:spcBef>
              <a:spcAft>
                <a:spcPct val="0"/>
              </a:spcAft>
            </a:pPr>
            <a:endParaRPr lang="en-AU">
              <a:solidFill>
                <a:srgbClr val="FFFFFF"/>
              </a:solidFill>
              <a:latin typeface="Arial" charset="0"/>
            </a:endParaRPr>
          </a:p>
        </p:txBody>
      </p:sp>
      <p:grpSp>
        <p:nvGrpSpPr>
          <p:cNvPr id="10" name="Group 79"/>
          <p:cNvGrpSpPr>
            <a:grpSpLocks/>
          </p:cNvGrpSpPr>
          <p:nvPr/>
        </p:nvGrpSpPr>
        <p:grpSpPr bwMode="auto">
          <a:xfrm>
            <a:off x="4954588" y="1855788"/>
            <a:ext cx="2001837" cy="1473200"/>
            <a:chOff x="3121" y="1169"/>
            <a:chExt cx="1261" cy="928"/>
          </a:xfrm>
        </p:grpSpPr>
        <p:sp>
          <p:nvSpPr>
            <p:cNvPr id="8212" name="Line 51"/>
            <p:cNvSpPr>
              <a:spLocks noChangeShapeType="1"/>
            </p:cNvSpPr>
            <p:nvPr/>
          </p:nvSpPr>
          <p:spPr bwMode="auto">
            <a:xfrm>
              <a:off x="3713" y="1394"/>
              <a:ext cx="0" cy="422"/>
            </a:xfrm>
            <a:prstGeom prst="line">
              <a:avLst/>
            </a:prstGeom>
            <a:noFill/>
            <a:ln w="38100">
              <a:solidFill>
                <a:srgbClr val="FFFF00"/>
              </a:solidFill>
              <a:round/>
              <a:headEnd/>
              <a:tailEnd/>
            </a:ln>
          </p:spPr>
          <p:txBody>
            <a:bodyPr/>
            <a:lstStyle/>
            <a:p>
              <a:pPr fontAlgn="base">
                <a:spcBef>
                  <a:spcPct val="0"/>
                </a:spcBef>
                <a:spcAft>
                  <a:spcPct val="0"/>
                </a:spcAft>
              </a:pPr>
              <a:endParaRPr lang="en-AU">
                <a:solidFill>
                  <a:srgbClr val="FFFFFF"/>
                </a:solidFill>
                <a:latin typeface="Arial" charset="0"/>
              </a:endParaRPr>
            </a:p>
          </p:txBody>
        </p:sp>
        <p:sp>
          <p:nvSpPr>
            <p:cNvPr id="379960" name="Text Box 56"/>
            <p:cNvSpPr txBox="1">
              <a:spLocks noChangeArrowheads="1"/>
            </p:cNvSpPr>
            <p:nvPr/>
          </p:nvSpPr>
          <p:spPr bwMode="auto">
            <a:xfrm>
              <a:off x="3530" y="1169"/>
              <a:ext cx="366" cy="231"/>
            </a:xfrm>
            <a:prstGeom prst="rect">
              <a:avLst/>
            </a:prstGeom>
            <a:noFill/>
            <a:ln w="9525">
              <a:noFill/>
              <a:miter lim="800000"/>
              <a:headEnd/>
              <a:tailEnd/>
            </a:ln>
            <a:effectLst/>
          </p:spPr>
          <p:txBody>
            <a:bodyPr>
              <a:spAutoFit/>
            </a:bodyPr>
            <a:lstStyle/>
            <a:p>
              <a:pPr fontAlgn="base">
                <a:spcBef>
                  <a:spcPct val="50000"/>
                </a:spcBef>
                <a:spcAft>
                  <a:spcPct val="0"/>
                </a:spcAft>
                <a:defRPr/>
              </a:pPr>
              <a:r>
                <a:rPr lang="en-US" b="1">
                  <a:solidFill>
                    <a:srgbClr val="FFFFFF"/>
                  </a:solidFill>
                  <a:effectLst>
                    <a:outerShdw blurRad="38100" dist="38100" dir="2700000" algn="tl">
                      <a:srgbClr val="000000"/>
                    </a:outerShdw>
                  </a:effectLst>
                  <a:latin typeface="Arial" charset="0"/>
                </a:rPr>
                <a:t>330</a:t>
              </a:r>
            </a:p>
          </p:txBody>
        </p:sp>
        <p:sp>
          <p:nvSpPr>
            <p:cNvPr id="379966" name="Text Box 62"/>
            <p:cNvSpPr txBox="1">
              <a:spLocks noChangeArrowheads="1"/>
            </p:cNvSpPr>
            <p:nvPr/>
          </p:nvSpPr>
          <p:spPr bwMode="auto">
            <a:xfrm>
              <a:off x="3121" y="1847"/>
              <a:ext cx="1261" cy="250"/>
            </a:xfrm>
            <a:prstGeom prst="rect">
              <a:avLst/>
            </a:prstGeom>
            <a:noFill/>
            <a:ln w="9525">
              <a:noFill/>
              <a:miter lim="800000"/>
              <a:headEnd/>
              <a:tailEnd/>
            </a:ln>
            <a:effectLst/>
          </p:spPr>
          <p:txBody>
            <a:bodyPr>
              <a:spAutoFit/>
            </a:bodyPr>
            <a:lstStyle/>
            <a:p>
              <a:pPr algn="ctr" fontAlgn="base">
                <a:spcBef>
                  <a:spcPct val="50000"/>
                </a:spcBef>
                <a:spcAft>
                  <a:spcPct val="0"/>
                </a:spcAft>
                <a:defRPr/>
              </a:pPr>
              <a:r>
                <a:rPr lang="en-US" sz="2000" dirty="0">
                  <a:solidFill>
                    <a:srgbClr val="FFFF00"/>
                  </a:solidFill>
                  <a:effectLst>
                    <a:outerShdw blurRad="38100" dist="38100" dir="2700000" algn="tl">
                      <a:srgbClr val="000000"/>
                    </a:outerShdw>
                  </a:effectLst>
                  <a:latin typeface="Arial" charset="0"/>
                </a:rPr>
                <a:t>Constantinople </a:t>
              </a:r>
            </a:p>
          </p:txBody>
        </p:sp>
      </p:grpSp>
      <p:sp>
        <p:nvSpPr>
          <p:cNvPr id="49" name="Rectangle 48"/>
          <p:cNvSpPr/>
          <p:nvPr/>
        </p:nvSpPr>
        <p:spPr>
          <a:xfrm>
            <a:off x="0" y="0"/>
            <a:ext cx="9144000" cy="6858000"/>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AU">
              <a:solidFill>
                <a:srgbClr val="FFFFFF"/>
              </a:solidFill>
            </a:endParaRPr>
          </a:p>
        </p:txBody>
      </p:sp>
      <p:sp>
        <p:nvSpPr>
          <p:cNvPr id="50" name="Rectangle 49"/>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algn="ctr">
              <a:defRPr/>
            </a:pPr>
            <a:endParaRPr lang="en-AU" kern="0">
              <a:solidFill>
                <a:srgbClr val="FFFFFF"/>
              </a:solidFill>
              <a:latin typeface="Times New Roman"/>
            </a:endParaRPr>
          </a:p>
        </p:txBody>
      </p:sp>
      <p:pic>
        <p:nvPicPr>
          <p:cNvPr id="51" name="Picture 2" descr="6th Seal"/>
          <p:cNvPicPr>
            <a:picLocks noChangeAspect="1" noChangeArrowheads="1"/>
          </p:cNvPicPr>
          <p:nvPr/>
        </p:nvPicPr>
        <p:blipFill>
          <a:blip r:embed="rId4" cstate="print"/>
          <a:srcRect l="-6062" t="22835" r="72105"/>
          <a:stretch>
            <a:fillRect/>
          </a:stretch>
        </p:blipFill>
        <p:spPr bwMode="auto">
          <a:xfrm>
            <a:off x="740976" y="2459400"/>
            <a:ext cx="2885090" cy="4684152"/>
          </a:xfrm>
          <a:prstGeom prst="rect">
            <a:avLst/>
          </a:prstGeom>
          <a:ln>
            <a:noFill/>
          </a:ln>
          <a:effectLst>
            <a:softEdge rad="635000"/>
          </a:effectLst>
        </p:spPr>
      </p:pic>
      <p:grpSp>
        <p:nvGrpSpPr>
          <p:cNvPr id="11" name="Group 92"/>
          <p:cNvGrpSpPr>
            <a:grpSpLocks/>
          </p:cNvGrpSpPr>
          <p:nvPr/>
        </p:nvGrpSpPr>
        <p:grpSpPr bwMode="auto">
          <a:xfrm>
            <a:off x="1016000" y="2411413"/>
            <a:ext cx="3105150" cy="692150"/>
            <a:chOff x="640" y="1519"/>
            <a:chExt cx="1956" cy="436"/>
          </a:xfrm>
        </p:grpSpPr>
        <p:sp>
          <p:nvSpPr>
            <p:cNvPr id="8218" name="AutoShape 90"/>
            <p:cNvSpPr>
              <a:spLocks noChangeArrowheads="1"/>
            </p:cNvSpPr>
            <p:nvPr/>
          </p:nvSpPr>
          <p:spPr bwMode="auto">
            <a:xfrm>
              <a:off x="640" y="1519"/>
              <a:ext cx="1956" cy="156"/>
            </a:xfrm>
            <a:prstGeom prst="leftRightArrow">
              <a:avLst>
                <a:gd name="adj1" fmla="val 50000"/>
                <a:gd name="adj2" fmla="val 250769"/>
              </a:avLst>
            </a:prstGeom>
            <a:solidFill>
              <a:srgbClr val="FFFF00"/>
            </a:solidFill>
            <a:ln w="9525">
              <a:solidFill>
                <a:srgbClr val="000000"/>
              </a:solidFill>
              <a:miter lim="800000"/>
              <a:headEnd/>
              <a:tailEnd/>
            </a:ln>
          </p:spPr>
          <p:txBody>
            <a:bodyPr wrap="none" anchor="ctr"/>
            <a:lstStyle/>
            <a:p>
              <a:pPr fontAlgn="base">
                <a:spcBef>
                  <a:spcPct val="0"/>
                </a:spcBef>
                <a:spcAft>
                  <a:spcPct val="0"/>
                </a:spcAft>
              </a:pPr>
              <a:endParaRPr lang="en-AU">
                <a:solidFill>
                  <a:srgbClr val="FFFFFF"/>
                </a:solidFill>
                <a:latin typeface="Arial" charset="0"/>
              </a:endParaRPr>
            </a:p>
          </p:txBody>
        </p:sp>
        <p:sp>
          <p:nvSpPr>
            <p:cNvPr id="379995" name="Text Box 91"/>
            <p:cNvSpPr txBox="1">
              <a:spLocks noChangeArrowheads="1"/>
            </p:cNvSpPr>
            <p:nvPr/>
          </p:nvSpPr>
          <p:spPr bwMode="auto">
            <a:xfrm>
              <a:off x="1171" y="1705"/>
              <a:ext cx="889" cy="250"/>
            </a:xfrm>
            <a:prstGeom prst="rect">
              <a:avLst/>
            </a:prstGeom>
            <a:noFill/>
            <a:ln w="9525">
              <a:noFill/>
              <a:miter lim="800000"/>
              <a:headEnd/>
              <a:tailEnd/>
            </a:ln>
            <a:effectLst/>
          </p:spPr>
          <p:txBody>
            <a:bodyPr>
              <a:spAutoFit/>
            </a:bodyPr>
            <a:lstStyle/>
            <a:p>
              <a:pPr fontAlgn="base">
                <a:spcBef>
                  <a:spcPct val="50000"/>
                </a:spcBef>
                <a:spcAft>
                  <a:spcPct val="0"/>
                </a:spcAft>
                <a:defRPr/>
              </a:pPr>
              <a:r>
                <a:rPr lang="en-US" sz="2000" b="1" i="1" dirty="0">
                  <a:solidFill>
                    <a:srgbClr val="FFFF00"/>
                  </a:solidFill>
                  <a:effectLst>
                    <a:outerShdw blurRad="38100" dist="38100" dir="2700000" algn="tl">
                      <a:srgbClr val="000000"/>
                    </a:outerShdw>
                  </a:effectLst>
                  <a:latin typeface="Arial" charset="0"/>
                </a:rPr>
                <a:t>Rev.12:12</a:t>
              </a:r>
              <a:r>
                <a:rPr lang="en-US" sz="2000" i="1" dirty="0">
                  <a:solidFill>
                    <a:srgbClr val="FFFF00"/>
                  </a:solidFill>
                  <a:effectLst>
                    <a:outerShdw blurRad="38100" dist="38100" dir="2700000" algn="tl">
                      <a:srgbClr val="000000"/>
                    </a:outerShdw>
                  </a:effectLst>
                  <a:latin typeface="Arial" charset="0"/>
                </a:rPr>
                <a:t> </a:t>
              </a:r>
            </a:p>
          </p:txBody>
        </p:sp>
      </p:grpSp>
      <p:sp>
        <p:nvSpPr>
          <p:cNvPr id="380005" name="WordArt 101"/>
          <p:cNvSpPr>
            <a:spLocks noChangeArrowheads="1" noChangeShapeType="1" noTextEdit="1"/>
          </p:cNvSpPr>
          <p:nvPr/>
        </p:nvSpPr>
        <p:spPr bwMode="auto">
          <a:xfrm>
            <a:off x="2859088" y="4821238"/>
            <a:ext cx="1055687" cy="303212"/>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AU" sz="2000" kern="10" dirty="0">
                <a:ln w="9525">
                  <a:solidFill>
                    <a:srgbClr val="000000"/>
                  </a:solidFill>
                  <a:round/>
                  <a:headEnd/>
                  <a:tailEnd/>
                </a:ln>
                <a:solidFill>
                  <a:srgbClr val="DDDDDD"/>
                </a:solidFill>
                <a:latin typeface="Franklin Gothic Demi"/>
              </a:rPr>
              <a:t>Chaos</a:t>
            </a:r>
          </a:p>
        </p:txBody>
      </p:sp>
    </p:spTree>
  </p:cSld>
  <p:clrMapOvr>
    <a:overrideClrMapping bg1="dk2" tx1="lt1" bg2="dk1" tx2="lt2" accent1="accent1" accent2="accent2" accent3="accent3" accent4="accent4" accent5="accent5" accent6="accent6" hlink="hlink" folHlink="folHlink"/>
  </p:clrMapOvr>
  <p:transition spd="slow">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80004"/>
                                        </p:tgtEl>
                                        <p:attrNameLst>
                                          <p:attrName>style.visibility</p:attrName>
                                        </p:attrNameLst>
                                      </p:cBhvr>
                                      <p:to>
                                        <p:strVal val="visible"/>
                                      </p:to>
                                    </p:set>
                                    <p:anim calcmode="lin" valueType="num">
                                      <p:cBhvr>
                                        <p:cTn id="7" dur="1000" fill="hold"/>
                                        <p:tgtEl>
                                          <p:spTgt spid="380004"/>
                                        </p:tgtEl>
                                        <p:attrNameLst>
                                          <p:attrName>ppt_w</p:attrName>
                                        </p:attrNameLst>
                                      </p:cBhvr>
                                      <p:tavLst>
                                        <p:tav tm="0">
                                          <p:val>
                                            <p:strVal val="#ppt_w*0.70"/>
                                          </p:val>
                                        </p:tav>
                                        <p:tav tm="100000">
                                          <p:val>
                                            <p:strVal val="#ppt_w"/>
                                          </p:val>
                                        </p:tav>
                                      </p:tavLst>
                                    </p:anim>
                                    <p:anim calcmode="lin" valueType="num">
                                      <p:cBhvr>
                                        <p:cTn id="8" dur="1000" fill="hold"/>
                                        <p:tgtEl>
                                          <p:spTgt spid="380004"/>
                                        </p:tgtEl>
                                        <p:attrNameLst>
                                          <p:attrName>ppt_h</p:attrName>
                                        </p:attrNameLst>
                                      </p:cBhvr>
                                      <p:tavLst>
                                        <p:tav tm="0">
                                          <p:val>
                                            <p:strVal val="#ppt_h"/>
                                          </p:val>
                                        </p:tav>
                                        <p:tav tm="100000">
                                          <p:val>
                                            <p:strVal val="#ppt_h"/>
                                          </p:val>
                                        </p:tav>
                                      </p:tavLst>
                                    </p:anim>
                                    <p:animEffect transition="in" filter="fade">
                                      <p:cBhvr>
                                        <p:cTn id="9" dur="1000"/>
                                        <p:tgtEl>
                                          <p:spTgt spid="380004"/>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380005"/>
                                        </p:tgtEl>
                                        <p:attrNameLst>
                                          <p:attrName>style.visibility</p:attrName>
                                        </p:attrNameLst>
                                      </p:cBhvr>
                                      <p:to>
                                        <p:strVal val="visible"/>
                                      </p:to>
                                    </p:set>
                                    <p:anim calcmode="lin" valueType="num">
                                      <p:cBhvr>
                                        <p:cTn id="12" dur="1000" fill="hold"/>
                                        <p:tgtEl>
                                          <p:spTgt spid="380005"/>
                                        </p:tgtEl>
                                        <p:attrNameLst>
                                          <p:attrName>ppt_w</p:attrName>
                                        </p:attrNameLst>
                                      </p:cBhvr>
                                      <p:tavLst>
                                        <p:tav tm="0">
                                          <p:val>
                                            <p:strVal val="#ppt_w*0.70"/>
                                          </p:val>
                                        </p:tav>
                                        <p:tav tm="100000">
                                          <p:val>
                                            <p:strVal val="#ppt_w"/>
                                          </p:val>
                                        </p:tav>
                                      </p:tavLst>
                                    </p:anim>
                                    <p:anim calcmode="lin" valueType="num">
                                      <p:cBhvr>
                                        <p:cTn id="13" dur="1000" fill="hold"/>
                                        <p:tgtEl>
                                          <p:spTgt spid="380005"/>
                                        </p:tgtEl>
                                        <p:attrNameLst>
                                          <p:attrName>ppt_h</p:attrName>
                                        </p:attrNameLst>
                                      </p:cBhvr>
                                      <p:tavLst>
                                        <p:tav tm="0">
                                          <p:val>
                                            <p:strVal val="#ppt_h"/>
                                          </p:val>
                                        </p:tav>
                                        <p:tav tm="100000">
                                          <p:val>
                                            <p:strVal val="#ppt_h"/>
                                          </p:val>
                                        </p:tav>
                                      </p:tavLst>
                                    </p:anim>
                                    <p:animEffect transition="in" filter="fade">
                                      <p:cBhvr>
                                        <p:cTn id="14" dur="1000"/>
                                        <p:tgtEl>
                                          <p:spTgt spid="380005"/>
                                        </p:tgtEl>
                                      </p:cBhvr>
                                    </p:animEffect>
                                  </p:childTnLst>
                                </p:cTn>
                              </p:par>
                              <p:par>
                                <p:cTn id="15" presetID="55" presetClass="entr" presetSubtype="0" fill="hold" nodeType="withEffect">
                                  <p:stCondLst>
                                    <p:cond delay="0"/>
                                  </p:stCondLst>
                                  <p:childTnLst>
                                    <p:set>
                                      <p:cBhvr>
                                        <p:cTn id="16" dur="1" fill="hold">
                                          <p:stCondLst>
                                            <p:cond delay="0"/>
                                          </p:stCondLst>
                                        </p:cTn>
                                        <p:tgtEl>
                                          <p:spTgt spid="51"/>
                                        </p:tgtEl>
                                        <p:attrNameLst>
                                          <p:attrName>style.visibility</p:attrName>
                                        </p:attrNameLst>
                                      </p:cBhvr>
                                      <p:to>
                                        <p:strVal val="visible"/>
                                      </p:to>
                                    </p:set>
                                    <p:anim calcmode="lin" valueType="num">
                                      <p:cBhvr>
                                        <p:cTn id="17" dur="1000" fill="hold"/>
                                        <p:tgtEl>
                                          <p:spTgt spid="51"/>
                                        </p:tgtEl>
                                        <p:attrNameLst>
                                          <p:attrName>ppt_w</p:attrName>
                                        </p:attrNameLst>
                                      </p:cBhvr>
                                      <p:tavLst>
                                        <p:tav tm="0">
                                          <p:val>
                                            <p:strVal val="#ppt_w*0.70"/>
                                          </p:val>
                                        </p:tav>
                                        <p:tav tm="100000">
                                          <p:val>
                                            <p:strVal val="#ppt_w"/>
                                          </p:val>
                                        </p:tav>
                                      </p:tavLst>
                                    </p:anim>
                                    <p:anim calcmode="lin" valueType="num">
                                      <p:cBhvr>
                                        <p:cTn id="18" dur="1000" fill="hold"/>
                                        <p:tgtEl>
                                          <p:spTgt spid="51"/>
                                        </p:tgtEl>
                                        <p:attrNameLst>
                                          <p:attrName>ppt_h</p:attrName>
                                        </p:attrNameLst>
                                      </p:cBhvr>
                                      <p:tavLst>
                                        <p:tav tm="0">
                                          <p:val>
                                            <p:strVal val="#ppt_h"/>
                                          </p:val>
                                        </p:tav>
                                        <p:tav tm="100000">
                                          <p:val>
                                            <p:strVal val="#ppt_h"/>
                                          </p:val>
                                        </p:tav>
                                      </p:tavLst>
                                    </p:anim>
                                    <p:animEffect transition="in" filter="fade">
                                      <p:cBhvr>
                                        <p:cTn id="19" dur="1000"/>
                                        <p:tgtEl>
                                          <p:spTgt spid="51"/>
                                        </p:tgtEl>
                                      </p:cBhvr>
                                    </p:animEffect>
                                  </p:childTnLst>
                                </p:cTn>
                              </p:par>
                            </p:childTnLst>
                          </p:cTn>
                        </p:par>
                      </p:childTnLst>
                    </p:cTn>
                  </p:par>
                  <p:par>
                    <p:cTn id="20" fill="hold">
                      <p:stCondLst>
                        <p:cond delay="indefinite"/>
                      </p:stCondLst>
                      <p:childTnLst>
                        <p:par>
                          <p:cTn id="21" fill="hold">
                            <p:stCondLst>
                              <p:cond delay="0"/>
                            </p:stCondLst>
                            <p:childTnLst>
                              <p:par>
                                <p:cTn id="22" presetID="21" presetClass="entr" presetSubtype="1" fill="hold" grpId="0" nodeType="clickEffect">
                                  <p:stCondLst>
                                    <p:cond delay="0"/>
                                  </p:stCondLst>
                                  <p:childTnLst>
                                    <p:set>
                                      <p:cBhvr>
                                        <p:cTn id="23" dur="1" fill="hold">
                                          <p:stCondLst>
                                            <p:cond delay="0"/>
                                          </p:stCondLst>
                                        </p:cTn>
                                        <p:tgtEl>
                                          <p:spTgt spid="379970"/>
                                        </p:tgtEl>
                                        <p:attrNameLst>
                                          <p:attrName>style.visibility</p:attrName>
                                        </p:attrNameLst>
                                      </p:cBhvr>
                                      <p:to>
                                        <p:strVal val="visible"/>
                                      </p:to>
                                    </p:set>
                                    <p:animEffect transition="in" filter="wheel(1)">
                                      <p:cBhvr>
                                        <p:cTn id="24" dur="2000"/>
                                        <p:tgtEl>
                                          <p:spTgt spid="379970"/>
                                        </p:tgtEl>
                                      </p:cBhvr>
                                    </p:animEffect>
                                  </p:childTnLst>
                                </p:cTn>
                              </p:par>
                            </p:childTnLst>
                          </p:cTn>
                        </p:par>
                        <p:par>
                          <p:cTn id="25" fill="hold">
                            <p:stCondLst>
                              <p:cond delay="2000"/>
                            </p:stCondLst>
                            <p:childTnLst>
                              <p:par>
                                <p:cTn id="26" presetID="23" presetClass="entr" presetSubtype="16" fill="hold" grpId="0" nodeType="afterEffect">
                                  <p:stCondLst>
                                    <p:cond delay="0"/>
                                  </p:stCondLst>
                                  <p:childTnLst>
                                    <p:set>
                                      <p:cBhvr>
                                        <p:cTn id="27" dur="1" fill="hold">
                                          <p:stCondLst>
                                            <p:cond delay="0"/>
                                          </p:stCondLst>
                                        </p:cTn>
                                        <p:tgtEl>
                                          <p:spTgt spid="380001"/>
                                        </p:tgtEl>
                                        <p:attrNameLst>
                                          <p:attrName>style.visibility</p:attrName>
                                        </p:attrNameLst>
                                      </p:cBhvr>
                                      <p:to>
                                        <p:strVal val="visible"/>
                                      </p:to>
                                    </p:set>
                                    <p:anim calcmode="lin" valueType="num">
                                      <p:cBhvr>
                                        <p:cTn id="28" dur="1000" fill="hold"/>
                                        <p:tgtEl>
                                          <p:spTgt spid="380001"/>
                                        </p:tgtEl>
                                        <p:attrNameLst>
                                          <p:attrName>ppt_w</p:attrName>
                                        </p:attrNameLst>
                                      </p:cBhvr>
                                      <p:tavLst>
                                        <p:tav tm="0">
                                          <p:val>
                                            <p:fltVal val="0"/>
                                          </p:val>
                                        </p:tav>
                                        <p:tav tm="100000">
                                          <p:val>
                                            <p:strVal val="#ppt_w"/>
                                          </p:val>
                                        </p:tav>
                                      </p:tavLst>
                                    </p:anim>
                                    <p:anim calcmode="lin" valueType="num">
                                      <p:cBhvr>
                                        <p:cTn id="29" dur="1000" fill="hold"/>
                                        <p:tgtEl>
                                          <p:spTgt spid="380001"/>
                                        </p:tgtEl>
                                        <p:attrNameLst>
                                          <p:attrName>ppt_h</p:attrName>
                                        </p:attrNameLst>
                                      </p:cBhvr>
                                      <p:tavLst>
                                        <p:tav tm="0">
                                          <p:val>
                                            <p:fltVal val="0"/>
                                          </p:val>
                                        </p:tav>
                                        <p:tav tm="100000">
                                          <p:val>
                                            <p:strVal val="#ppt_h"/>
                                          </p:val>
                                        </p:tav>
                                      </p:tavLst>
                                    </p:anim>
                                  </p:childTnLst>
                                </p:cTn>
                              </p:par>
                            </p:childTnLst>
                          </p:cTn>
                        </p:par>
                        <p:par>
                          <p:cTn id="30" fill="hold">
                            <p:stCondLst>
                              <p:cond delay="3000"/>
                            </p:stCondLst>
                            <p:childTnLst>
                              <p:par>
                                <p:cTn id="31" presetID="23" presetClass="entr" presetSubtype="16" fill="hold" grpId="0" nodeType="afterEffect">
                                  <p:stCondLst>
                                    <p:cond delay="0"/>
                                  </p:stCondLst>
                                  <p:childTnLst>
                                    <p:set>
                                      <p:cBhvr>
                                        <p:cTn id="32" dur="1" fill="hold">
                                          <p:stCondLst>
                                            <p:cond delay="0"/>
                                          </p:stCondLst>
                                        </p:cTn>
                                        <p:tgtEl>
                                          <p:spTgt spid="380002"/>
                                        </p:tgtEl>
                                        <p:attrNameLst>
                                          <p:attrName>style.visibility</p:attrName>
                                        </p:attrNameLst>
                                      </p:cBhvr>
                                      <p:to>
                                        <p:strVal val="visible"/>
                                      </p:to>
                                    </p:set>
                                    <p:anim calcmode="lin" valueType="num">
                                      <p:cBhvr>
                                        <p:cTn id="33" dur="1000" fill="hold"/>
                                        <p:tgtEl>
                                          <p:spTgt spid="380002"/>
                                        </p:tgtEl>
                                        <p:attrNameLst>
                                          <p:attrName>ppt_w</p:attrName>
                                        </p:attrNameLst>
                                      </p:cBhvr>
                                      <p:tavLst>
                                        <p:tav tm="0">
                                          <p:val>
                                            <p:fltVal val="0"/>
                                          </p:val>
                                        </p:tav>
                                        <p:tav tm="100000">
                                          <p:val>
                                            <p:strVal val="#ppt_w"/>
                                          </p:val>
                                        </p:tav>
                                      </p:tavLst>
                                    </p:anim>
                                    <p:anim calcmode="lin" valueType="num">
                                      <p:cBhvr>
                                        <p:cTn id="34" dur="1000" fill="hold"/>
                                        <p:tgtEl>
                                          <p:spTgt spid="380002"/>
                                        </p:tgtEl>
                                        <p:attrNameLst>
                                          <p:attrName>ppt_h</p:attrName>
                                        </p:attrNameLst>
                                      </p:cBhvr>
                                      <p:tavLst>
                                        <p:tav tm="0">
                                          <p:val>
                                            <p:fltVal val="0"/>
                                          </p:val>
                                        </p:tav>
                                        <p:tav tm="100000">
                                          <p:val>
                                            <p:strVal val="#ppt_h"/>
                                          </p:val>
                                        </p:tav>
                                      </p:tavLst>
                                    </p:anim>
                                  </p:childTnLst>
                                </p:cTn>
                              </p:par>
                            </p:childTnLst>
                          </p:cTn>
                        </p:par>
                        <p:par>
                          <p:cTn id="35" fill="hold">
                            <p:stCondLst>
                              <p:cond delay="4000"/>
                            </p:stCondLst>
                            <p:childTnLst>
                              <p:par>
                                <p:cTn id="36" presetID="55" presetClass="entr" presetSubtype="0" fill="hold" grpId="0" nodeType="afterEffect">
                                  <p:stCondLst>
                                    <p:cond delay="0"/>
                                  </p:stCondLst>
                                  <p:childTnLst>
                                    <p:set>
                                      <p:cBhvr>
                                        <p:cTn id="37" dur="1" fill="hold">
                                          <p:stCondLst>
                                            <p:cond delay="0"/>
                                          </p:stCondLst>
                                        </p:cTn>
                                        <p:tgtEl>
                                          <p:spTgt spid="380003"/>
                                        </p:tgtEl>
                                        <p:attrNameLst>
                                          <p:attrName>style.visibility</p:attrName>
                                        </p:attrNameLst>
                                      </p:cBhvr>
                                      <p:to>
                                        <p:strVal val="visible"/>
                                      </p:to>
                                    </p:set>
                                    <p:anim calcmode="lin" valueType="num">
                                      <p:cBhvr>
                                        <p:cTn id="38" dur="1000" fill="hold"/>
                                        <p:tgtEl>
                                          <p:spTgt spid="380003"/>
                                        </p:tgtEl>
                                        <p:attrNameLst>
                                          <p:attrName>ppt_w</p:attrName>
                                        </p:attrNameLst>
                                      </p:cBhvr>
                                      <p:tavLst>
                                        <p:tav tm="0">
                                          <p:val>
                                            <p:strVal val="#ppt_w*0.70"/>
                                          </p:val>
                                        </p:tav>
                                        <p:tav tm="100000">
                                          <p:val>
                                            <p:strVal val="#ppt_w"/>
                                          </p:val>
                                        </p:tav>
                                      </p:tavLst>
                                    </p:anim>
                                    <p:anim calcmode="lin" valueType="num">
                                      <p:cBhvr>
                                        <p:cTn id="39" dur="1000" fill="hold"/>
                                        <p:tgtEl>
                                          <p:spTgt spid="380003"/>
                                        </p:tgtEl>
                                        <p:attrNameLst>
                                          <p:attrName>ppt_h</p:attrName>
                                        </p:attrNameLst>
                                      </p:cBhvr>
                                      <p:tavLst>
                                        <p:tav tm="0">
                                          <p:val>
                                            <p:strVal val="#ppt_h"/>
                                          </p:val>
                                        </p:tav>
                                        <p:tav tm="100000">
                                          <p:val>
                                            <p:strVal val="#ppt_h"/>
                                          </p:val>
                                        </p:tav>
                                      </p:tavLst>
                                    </p:anim>
                                    <p:animEffect transition="in" filter="fade">
                                      <p:cBhvr>
                                        <p:cTn id="40" dur="1000"/>
                                        <p:tgtEl>
                                          <p:spTgt spid="380003"/>
                                        </p:tgtEl>
                                      </p:cBhvr>
                                    </p:animEffect>
                                  </p:childTnLst>
                                </p:cTn>
                              </p:par>
                              <p:par>
                                <p:cTn id="41" presetID="55" presetClass="entr" presetSubtype="0" fill="hold" grpId="0" nodeType="withEffect">
                                  <p:stCondLst>
                                    <p:cond delay="0"/>
                                  </p:stCondLst>
                                  <p:childTnLst>
                                    <p:set>
                                      <p:cBhvr>
                                        <p:cTn id="42" dur="1" fill="hold">
                                          <p:stCondLst>
                                            <p:cond delay="0"/>
                                          </p:stCondLst>
                                        </p:cTn>
                                        <p:tgtEl>
                                          <p:spTgt spid="380016"/>
                                        </p:tgtEl>
                                        <p:attrNameLst>
                                          <p:attrName>style.visibility</p:attrName>
                                        </p:attrNameLst>
                                      </p:cBhvr>
                                      <p:to>
                                        <p:strVal val="visible"/>
                                      </p:to>
                                    </p:set>
                                    <p:anim calcmode="lin" valueType="num">
                                      <p:cBhvr>
                                        <p:cTn id="43" dur="1000" fill="hold"/>
                                        <p:tgtEl>
                                          <p:spTgt spid="380016"/>
                                        </p:tgtEl>
                                        <p:attrNameLst>
                                          <p:attrName>ppt_w</p:attrName>
                                        </p:attrNameLst>
                                      </p:cBhvr>
                                      <p:tavLst>
                                        <p:tav tm="0">
                                          <p:val>
                                            <p:strVal val="#ppt_w*0.70"/>
                                          </p:val>
                                        </p:tav>
                                        <p:tav tm="100000">
                                          <p:val>
                                            <p:strVal val="#ppt_w"/>
                                          </p:val>
                                        </p:tav>
                                      </p:tavLst>
                                    </p:anim>
                                    <p:anim calcmode="lin" valueType="num">
                                      <p:cBhvr>
                                        <p:cTn id="44" dur="1000" fill="hold"/>
                                        <p:tgtEl>
                                          <p:spTgt spid="380016"/>
                                        </p:tgtEl>
                                        <p:attrNameLst>
                                          <p:attrName>ppt_h</p:attrName>
                                        </p:attrNameLst>
                                      </p:cBhvr>
                                      <p:tavLst>
                                        <p:tav tm="0">
                                          <p:val>
                                            <p:strVal val="#ppt_h"/>
                                          </p:val>
                                        </p:tav>
                                        <p:tav tm="100000">
                                          <p:val>
                                            <p:strVal val="#ppt_h"/>
                                          </p:val>
                                        </p:tav>
                                      </p:tavLst>
                                    </p:anim>
                                    <p:animEffect transition="in" filter="fade">
                                      <p:cBhvr>
                                        <p:cTn id="45" dur="1000"/>
                                        <p:tgtEl>
                                          <p:spTgt spid="380016"/>
                                        </p:tgtEl>
                                      </p:cBhvr>
                                    </p:animEffect>
                                  </p:childTnLst>
                                </p:cTn>
                              </p:par>
                            </p:childTnLst>
                          </p:cTn>
                        </p:par>
                      </p:childTnLst>
                    </p:cTn>
                  </p:par>
                  <p:par>
                    <p:cTn id="46" fill="hold">
                      <p:stCondLst>
                        <p:cond delay="indefinite"/>
                      </p:stCondLst>
                      <p:childTnLst>
                        <p:par>
                          <p:cTn id="47" fill="hold">
                            <p:stCondLst>
                              <p:cond delay="0"/>
                            </p:stCondLst>
                            <p:childTnLst>
                              <p:par>
                                <p:cTn id="48" presetID="55" presetClass="entr" presetSubtype="0" fill="hold" nodeType="clickEffect">
                                  <p:stCondLst>
                                    <p:cond delay="0"/>
                                  </p:stCondLst>
                                  <p:childTnLst>
                                    <p:set>
                                      <p:cBhvr>
                                        <p:cTn id="49" dur="1" fill="hold">
                                          <p:stCondLst>
                                            <p:cond delay="0"/>
                                          </p:stCondLst>
                                        </p:cTn>
                                        <p:tgtEl>
                                          <p:spTgt spid="9"/>
                                        </p:tgtEl>
                                        <p:attrNameLst>
                                          <p:attrName>style.visibility</p:attrName>
                                        </p:attrNameLst>
                                      </p:cBhvr>
                                      <p:to>
                                        <p:strVal val="visible"/>
                                      </p:to>
                                    </p:set>
                                    <p:anim calcmode="lin" valueType="num">
                                      <p:cBhvr>
                                        <p:cTn id="50" dur="1000" fill="hold"/>
                                        <p:tgtEl>
                                          <p:spTgt spid="9"/>
                                        </p:tgtEl>
                                        <p:attrNameLst>
                                          <p:attrName>ppt_w</p:attrName>
                                        </p:attrNameLst>
                                      </p:cBhvr>
                                      <p:tavLst>
                                        <p:tav tm="0">
                                          <p:val>
                                            <p:strVal val="#ppt_w*0.70"/>
                                          </p:val>
                                        </p:tav>
                                        <p:tav tm="100000">
                                          <p:val>
                                            <p:strVal val="#ppt_w"/>
                                          </p:val>
                                        </p:tav>
                                      </p:tavLst>
                                    </p:anim>
                                    <p:anim calcmode="lin" valueType="num">
                                      <p:cBhvr>
                                        <p:cTn id="51" dur="1000" fill="hold"/>
                                        <p:tgtEl>
                                          <p:spTgt spid="9"/>
                                        </p:tgtEl>
                                        <p:attrNameLst>
                                          <p:attrName>ppt_h</p:attrName>
                                        </p:attrNameLst>
                                      </p:cBhvr>
                                      <p:tavLst>
                                        <p:tav tm="0">
                                          <p:val>
                                            <p:strVal val="#ppt_h"/>
                                          </p:val>
                                        </p:tav>
                                        <p:tav tm="100000">
                                          <p:val>
                                            <p:strVal val="#ppt_h"/>
                                          </p:val>
                                        </p:tav>
                                      </p:tavLst>
                                    </p:anim>
                                    <p:animEffect transition="in" filter="fade">
                                      <p:cBhvr>
                                        <p:cTn id="52"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970" grpId="0" animBg="1"/>
      <p:bldP spid="380001" grpId="0" animBg="1"/>
      <p:bldP spid="380002" grpId="0" animBg="1"/>
      <p:bldP spid="380003" grpId="0" animBg="1"/>
      <p:bldP spid="380004" grpId="0" animBg="1"/>
      <p:bldP spid="380016" grpId="0" animBg="1"/>
      <p:bldP spid="380005" grpId="0" animBg="1"/>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8" name="Footer Placeholder 3"/>
          <p:cNvSpPr>
            <a:spLocks noGrp="1"/>
          </p:cNvSpPr>
          <p:nvPr>
            <p:ph type="ftr" sz="quarter" idx="10"/>
          </p:nvPr>
        </p:nvSpPr>
        <p:spPr>
          <a:noFill/>
        </p:spPr>
        <p:txBody>
          <a:bodyPr/>
          <a:lstStyle/>
          <a:p>
            <a:r>
              <a:rPr lang="en-US" smtClean="0">
                <a:solidFill>
                  <a:srgbClr val="FFFFFF"/>
                </a:solidFill>
              </a:rPr>
              <a:t>Prophecies of the Last Days</a:t>
            </a:r>
          </a:p>
        </p:txBody>
      </p:sp>
      <p:sp>
        <p:nvSpPr>
          <p:cNvPr id="14339" name="Rectangle 2"/>
          <p:cNvSpPr>
            <a:spLocks noGrp="1" noChangeArrowheads="1"/>
          </p:cNvSpPr>
          <p:nvPr>
            <p:ph type="title"/>
          </p:nvPr>
        </p:nvSpPr>
        <p:spPr>
          <a:xfrm>
            <a:off x="468313" y="0"/>
            <a:ext cx="8229600" cy="850900"/>
          </a:xfrm>
        </p:spPr>
        <p:txBody>
          <a:bodyPr/>
          <a:lstStyle/>
          <a:p>
            <a:pPr eaLnBrk="1" hangingPunct="1"/>
            <a:r>
              <a:rPr lang="en-GB" smtClean="0"/>
              <a:t>Revelation 8:7-12   </a:t>
            </a:r>
            <a:r>
              <a:rPr lang="en-GB" sz="4000" b="1" i="1" smtClean="0">
                <a:solidFill>
                  <a:srgbClr val="008000"/>
                </a:solidFill>
              </a:rPr>
              <a:t>“The third part”</a:t>
            </a:r>
          </a:p>
        </p:txBody>
      </p:sp>
      <p:sp>
        <p:nvSpPr>
          <p:cNvPr id="14340" name="Rectangle 3"/>
          <p:cNvSpPr>
            <a:spLocks noGrp="1" noChangeArrowheads="1"/>
          </p:cNvSpPr>
          <p:nvPr>
            <p:ph type="body" idx="1"/>
          </p:nvPr>
        </p:nvSpPr>
        <p:spPr>
          <a:xfrm>
            <a:off x="-304800" y="4113215"/>
            <a:ext cx="4343400" cy="2154237"/>
          </a:xfrm>
        </p:spPr>
        <p:txBody>
          <a:bodyPr/>
          <a:lstStyle/>
          <a:p>
            <a:pPr eaLnBrk="1" hangingPunct="1">
              <a:spcBef>
                <a:spcPct val="0"/>
              </a:spcBef>
              <a:spcAft>
                <a:spcPct val="30000"/>
              </a:spcAft>
              <a:buFont typeface="Wingdings" pitchFamily="2" charset="2"/>
              <a:buNone/>
            </a:pPr>
            <a:r>
              <a:rPr lang="en-US" sz="2700" dirty="0" smtClean="0"/>
              <a:t>    </a:t>
            </a:r>
            <a:r>
              <a:rPr lang="en-US" sz="2400" dirty="0" smtClean="0"/>
              <a:t>In AD326 Constantine moved the seat of his empire to Byzantium.  </a:t>
            </a:r>
            <a:r>
              <a:rPr lang="en-US" sz="2400" dirty="0" smtClean="0">
                <a:solidFill>
                  <a:srgbClr val="000099"/>
                </a:solidFill>
              </a:rPr>
              <a:t>From this time the Empire was divided into 3 parts.</a:t>
            </a:r>
          </a:p>
        </p:txBody>
      </p:sp>
      <p:grpSp>
        <p:nvGrpSpPr>
          <p:cNvPr id="2" name="Group 36"/>
          <p:cNvGrpSpPr/>
          <p:nvPr/>
        </p:nvGrpSpPr>
        <p:grpSpPr>
          <a:xfrm>
            <a:off x="4187547" y="1673180"/>
            <a:ext cx="4327525" cy="3925887"/>
            <a:chOff x="4376739" y="1436690"/>
            <a:chExt cx="4327525" cy="3925887"/>
          </a:xfrm>
        </p:grpSpPr>
        <p:pic>
          <p:nvPicPr>
            <p:cNvPr id="11269" name="Picture 4" descr="roman"/>
            <p:cNvPicPr>
              <a:picLocks noChangeAspect="1" noChangeArrowheads="1"/>
            </p:cNvPicPr>
            <p:nvPr/>
          </p:nvPicPr>
          <p:blipFill>
            <a:blip r:embed="rId3" cstate="print"/>
            <a:srcRect t="3502" r="30769" b="7817"/>
            <a:stretch>
              <a:fillRect/>
            </a:stretch>
          </p:blipFill>
          <p:spPr bwMode="auto">
            <a:xfrm>
              <a:off x="4376739" y="1436690"/>
              <a:ext cx="4327525" cy="3925887"/>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14342" name="WordArt 5"/>
            <p:cNvSpPr>
              <a:spLocks noChangeArrowheads="1" noChangeShapeType="1" noTextEdit="1"/>
            </p:cNvSpPr>
            <p:nvPr/>
          </p:nvSpPr>
          <p:spPr bwMode="auto">
            <a:xfrm rot="-714442">
              <a:off x="4899026" y="2762252"/>
              <a:ext cx="1343025" cy="257175"/>
            </a:xfrm>
            <a:prstGeom prst="rect">
              <a:avLst/>
            </a:prstGeom>
          </p:spPr>
          <p:txBody>
            <a:bodyPr spcFirstLastPara="1" wrap="none" fromWordArt="1">
              <a:prstTxWarp prst="textArchUp">
                <a:avLst>
                  <a:gd name="adj" fmla="val 10800004"/>
                </a:avLst>
              </a:prstTxWarp>
            </a:bodyPr>
            <a:lstStyle/>
            <a:p>
              <a:pPr algn="ctr" fontAlgn="base">
                <a:spcBef>
                  <a:spcPct val="0"/>
                </a:spcBef>
                <a:spcAft>
                  <a:spcPct val="0"/>
                </a:spcAft>
              </a:pPr>
              <a:r>
                <a:rPr lang="en-AU" kern="10" dirty="0">
                  <a:ln w="9525">
                    <a:solidFill>
                      <a:srgbClr val="000000"/>
                    </a:solidFill>
                    <a:round/>
                    <a:headEnd/>
                    <a:tailEnd/>
                  </a:ln>
                  <a:solidFill>
                    <a:srgbClr val="000000"/>
                  </a:solidFill>
                  <a:latin typeface="Arial"/>
                </a:rPr>
                <a:t>LATIN WEST</a:t>
              </a:r>
            </a:p>
          </p:txBody>
        </p:sp>
        <p:sp>
          <p:nvSpPr>
            <p:cNvPr id="14343" name="WordArt 6"/>
            <p:cNvSpPr>
              <a:spLocks noChangeArrowheads="1" noChangeShapeType="1" noTextEdit="1"/>
            </p:cNvSpPr>
            <p:nvPr/>
          </p:nvSpPr>
          <p:spPr bwMode="auto">
            <a:xfrm rot="2296956">
              <a:off x="5989639" y="3228977"/>
              <a:ext cx="1743075" cy="257175"/>
            </a:xfrm>
            <a:prstGeom prst="rect">
              <a:avLst/>
            </a:prstGeom>
          </p:spPr>
          <p:txBody>
            <a:bodyPr spcFirstLastPara="1" wrap="none" fromWordArt="1">
              <a:prstTxWarp prst="textArchDown">
                <a:avLst>
                  <a:gd name="adj" fmla="val 0"/>
                </a:avLst>
              </a:prstTxWarp>
            </a:bodyPr>
            <a:lstStyle/>
            <a:p>
              <a:pPr algn="ctr" fontAlgn="base">
                <a:spcBef>
                  <a:spcPct val="0"/>
                </a:spcBef>
                <a:spcAft>
                  <a:spcPct val="0"/>
                </a:spcAft>
              </a:pPr>
              <a:r>
                <a:rPr lang="en-AU" kern="10" dirty="0">
                  <a:ln w="9525">
                    <a:solidFill>
                      <a:srgbClr val="000000"/>
                    </a:solidFill>
                    <a:round/>
                    <a:headEnd/>
                    <a:tailEnd/>
                  </a:ln>
                  <a:solidFill>
                    <a:srgbClr val="000000"/>
                  </a:solidFill>
                  <a:latin typeface="Arial"/>
                </a:rPr>
                <a:t>HELLENIC EAST</a:t>
              </a:r>
            </a:p>
          </p:txBody>
        </p:sp>
        <p:sp>
          <p:nvSpPr>
            <p:cNvPr id="14344" name="WordArt 7"/>
            <p:cNvSpPr>
              <a:spLocks noChangeArrowheads="1" noChangeShapeType="1" noTextEdit="1"/>
            </p:cNvSpPr>
            <p:nvPr/>
          </p:nvSpPr>
          <p:spPr bwMode="auto">
            <a:xfrm rot="2033218">
              <a:off x="4889500" y="3738565"/>
              <a:ext cx="2038350" cy="257175"/>
            </a:xfrm>
            <a:prstGeom prst="rect">
              <a:avLst/>
            </a:prstGeom>
          </p:spPr>
          <p:txBody>
            <a:bodyPr spcFirstLastPara="1" wrap="none" fromWordArt="1">
              <a:prstTxWarp prst="textArchDown">
                <a:avLst>
                  <a:gd name="adj" fmla="val 0"/>
                </a:avLst>
              </a:prstTxWarp>
            </a:bodyPr>
            <a:lstStyle/>
            <a:p>
              <a:pPr algn="ctr" fontAlgn="base">
                <a:spcBef>
                  <a:spcPct val="0"/>
                </a:spcBef>
                <a:spcAft>
                  <a:spcPct val="0"/>
                </a:spcAft>
              </a:pPr>
              <a:r>
                <a:rPr lang="en-AU" kern="10">
                  <a:ln w="9525">
                    <a:solidFill>
                      <a:srgbClr val="000000"/>
                    </a:solidFill>
                    <a:round/>
                    <a:headEnd/>
                    <a:tailEnd/>
                  </a:ln>
                  <a:solidFill>
                    <a:srgbClr val="000000"/>
                  </a:solidFill>
                  <a:latin typeface="Arial"/>
                </a:rPr>
                <a:t>HELLENIZED EAST</a:t>
              </a:r>
            </a:p>
          </p:txBody>
        </p:sp>
        <p:sp>
          <p:nvSpPr>
            <p:cNvPr id="14345" name="Oval 9"/>
            <p:cNvSpPr>
              <a:spLocks noChangeArrowheads="1"/>
            </p:cNvSpPr>
            <p:nvPr/>
          </p:nvSpPr>
          <p:spPr bwMode="auto">
            <a:xfrm>
              <a:off x="5851526" y="3082925"/>
              <a:ext cx="88900" cy="88900"/>
            </a:xfrm>
            <a:prstGeom prst="ellipse">
              <a:avLst/>
            </a:prstGeom>
            <a:solidFill>
              <a:srgbClr val="FF0000"/>
            </a:solidFill>
            <a:ln w="9525">
              <a:solidFill>
                <a:schemeClr val="tx1"/>
              </a:solidFill>
              <a:round/>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14346" name="Oval 10"/>
            <p:cNvSpPr>
              <a:spLocks noChangeArrowheads="1"/>
            </p:cNvSpPr>
            <p:nvPr/>
          </p:nvSpPr>
          <p:spPr bwMode="auto">
            <a:xfrm>
              <a:off x="6607175" y="3254375"/>
              <a:ext cx="88900" cy="88900"/>
            </a:xfrm>
            <a:prstGeom prst="ellipse">
              <a:avLst/>
            </a:prstGeom>
            <a:solidFill>
              <a:srgbClr val="FF0000"/>
            </a:solidFill>
            <a:ln w="9525">
              <a:solidFill>
                <a:schemeClr val="tx1"/>
              </a:solidFill>
              <a:round/>
              <a:headEnd/>
              <a:tailEnd/>
            </a:ln>
          </p:spPr>
          <p:txBody>
            <a:bodyPr wrap="none" anchor="ctr"/>
            <a:lstStyle/>
            <a:p>
              <a:pPr fontAlgn="base">
                <a:spcBef>
                  <a:spcPct val="0"/>
                </a:spcBef>
                <a:spcAft>
                  <a:spcPct val="0"/>
                </a:spcAft>
              </a:pPr>
              <a:endParaRPr lang="en-AU">
                <a:solidFill>
                  <a:srgbClr val="000000"/>
                </a:solidFill>
                <a:latin typeface="Arial" charset="0"/>
              </a:endParaRPr>
            </a:p>
          </p:txBody>
        </p:sp>
      </p:grpSp>
      <p:sp>
        <p:nvSpPr>
          <p:cNvPr id="14347" name="Rectangle 11"/>
          <p:cNvSpPr>
            <a:spLocks noChangeArrowheads="1"/>
          </p:cNvSpPr>
          <p:nvPr/>
        </p:nvSpPr>
        <p:spPr bwMode="auto">
          <a:xfrm>
            <a:off x="0" y="6313488"/>
            <a:ext cx="9144000" cy="544512"/>
          </a:xfrm>
          <a:prstGeom prst="rect">
            <a:avLst/>
          </a:prstGeom>
          <a:solidFill>
            <a:srgbClr val="333399"/>
          </a:solidFill>
          <a:ln w="9525">
            <a:noFill/>
            <a:miter lim="800000"/>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14360" name="Text Box 45"/>
          <p:cNvSpPr txBox="1">
            <a:spLocks noChangeArrowheads="1"/>
          </p:cNvSpPr>
          <p:nvPr/>
        </p:nvSpPr>
        <p:spPr bwMode="auto">
          <a:xfrm>
            <a:off x="2743201" y="554038"/>
            <a:ext cx="1595438" cy="641350"/>
          </a:xfrm>
          <a:prstGeom prst="rect">
            <a:avLst/>
          </a:prstGeom>
          <a:noFill/>
          <a:ln w="9525">
            <a:noFill/>
            <a:miter lim="800000"/>
            <a:headEnd/>
            <a:tailEnd/>
          </a:ln>
        </p:spPr>
        <p:txBody>
          <a:bodyPr>
            <a:spAutoFit/>
          </a:bodyPr>
          <a:lstStyle/>
          <a:p>
            <a:pPr fontAlgn="base">
              <a:spcBef>
                <a:spcPct val="50000"/>
              </a:spcBef>
              <a:spcAft>
                <a:spcPct val="0"/>
              </a:spcAft>
            </a:pPr>
            <a:r>
              <a:rPr lang="en-US" sz="3600">
                <a:solidFill>
                  <a:srgbClr val="000099"/>
                </a:solidFill>
              </a:rPr>
              <a:t>9:1-19</a:t>
            </a:r>
          </a:p>
        </p:txBody>
      </p:sp>
      <p:grpSp>
        <p:nvGrpSpPr>
          <p:cNvPr id="3" name="Group 17"/>
          <p:cNvGrpSpPr>
            <a:grpSpLocks/>
          </p:cNvGrpSpPr>
          <p:nvPr/>
        </p:nvGrpSpPr>
        <p:grpSpPr bwMode="auto">
          <a:xfrm>
            <a:off x="344592" y="1120800"/>
            <a:ext cx="5951538" cy="2251075"/>
            <a:chOff x="1884" y="746"/>
            <a:chExt cx="3749" cy="1418"/>
          </a:xfrm>
          <a:scene3d>
            <a:camera prst="orthographicFront">
              <a:rot lat="0" lon="0" rev="0"/>
            </a:camera>
            <a:lightRig rig="contrasting" dir="t">
              <a:rot lat="0" lon="0" rev="1500000"/>
            </a:lightRig>
          </a:scene3d>
        </p:grpSpPr>
        <p:grpSp>
          <p:nvGrpSpPr>
            <p:cNvPr id="4" name="Group 18"/>
            <p:cNvGrpSpPr>
              <a:grpSpLocks/>
            </p:cNvGrpSpPr>
            <p:nvPr/>
          </p:nvGrpSpPr>
          <p:grpSpPr bwMode="auto">
            <a:xfrm>
              <a:off x="1884" y="868"/>
              <a:ext cx="3749" cy="1296"/>
              <a:chOff x="1874" y="2255"/>
              <a:chExt cx="3749" cy="1296"/>
            </a:xfrm>
          </p:grpSpPr>
          <p:sp>
            <p:nvSpPr>
              <p:cNvPr id="64" name="Rectangle 19"/>
              <p:cNvSpPr>
                <a:spLocks noChangeArrowheads="1"/>
              </p:cNvSpPr>
              <p:nvPr/>
            </p:nvSpPr>
            <p:spPr bwMode="auto">
              <a:xfrm>
                <a:off x="1886" y="2284"/>
                <a:ext cx="229" cy="1262"/>
              </a:xfrm>
              <a:prstGeom prst="rect">
                <a:avLst/>
              </a:prstGeom>
              <a:solidFill>
                <a:srgbClr val="F4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a:defRPr/>
                </a:pPr>
                <a:endParaRPr lang="en-US" kern="0">
                  <a:solidFill>
                    <a:sysClr val="windowText" lastClr="000000"/>
                  </a:solidFill>
                  <a:latin typeface="Arial" charset="0"/>
                </a:endParaRPr>
              </a:p>
            </p:txBody>
          </p:sp>
          <p:sp>
            <p:nvSpPr>
              <p:cNvPr id="65" name="Rectangle 20"/>
              <p:cNvSpPr>
                <a:spLocks noChangeArrowheads="1"/>
              </p:cNvSpPr>
              <p:nvPr/>
            </p:nvSpPr>
            <p:spPr bwMode="auto">
              <a:xfrm>
                <a:off x="2166" y="2285"/>
                <a:ext cx="229" cy="1262"/>
              </a:xfrm>
              <a:prstGeom prst="rect">
                <a:avLst/>
              </a:prstGeom>
              <a:solidFill>
                <a:srgbClr val="F4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a:defRPr/>
                </a:pPr>
                <a:endParaRPr lang="en-US" kern="0">
                  <a:solidFill>
                    <a:sysClr val="windowText" lastClr="000000"/>
                  </a:solidFill>
                  <a:latin typeface="Arial" charset="0"/>
                </a:endParaRPr>
              </a:p>
            </p:txBody>
          </p:sp>
          <p:sp>
            <p:nvSpPr>
              <p:cNvPr id="66" name="Rectangle 21"/>
              <p:cNvSpPr>
                <a:spLocks noChangeArrowheads="1"/>
              </p:cNvSpPr>
              <p:nvPr/>
            </p:nvSpPr>
            <p:spPr bwMode="auto">
              <a:xfrm>
                <a:off x="2437" y="2286"/>
                <a:ext cx="229" cy="1262"/>
              </a:xfrm>
              <a:prstGeom prst="rect">
                <a:avLst/>
              </a:prstGeom>
              <a:solidFill>
                <a:srgbClr val="F4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a:defRPr/>
                </a:pPr>
                <a:endParaRPr lang="en-US" kern="0">
                  <a:solidFill>
                    <a:sysClr val="windowText" lastClr="000000"/>
                  </a:solidFill>
                  <a:latin typeface="Arial" charset="0"/>
                </a:endParaRPr>
              </a:p>
            </p:txBody>
          </p:sp>
          <p:sp>
            <p:nvSpPr>
              <p:cNvPr id="67" name="Rectangle 22"/>
              <p:cNvSpPr>
                <a:spLocks noChangeArrowheads="1"/>
              </p:cNvSpPr>
              <p:nvPr/>
            </p:nvSpPr>
            <p:spPr bwMode="auto">
              <a:xfrm>
                <a:off x="2708" y="2287"/>
                <a:ext cx="229" cy="1262"/>
              </a:xfrm>
              <a:prstGeom prst="rect">
                <a:avLst/>
              </a:prstGeom>
              <a:solidFill>
                <a:srgbClr val="F4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a:defRPr/>
                </a:pPr>
                <a:endParaRPr lang="en-US" kern="0">
                  <a:solidFill>
                    <a:sysClr val="windowText" lastClr="000000"/>
                  </a:solidFill>
                  <a:latin typeface="Arial" charset="0"/>
                </a:endParaRPr>
              </a:p>
            </p:txBody>
          </p:sp>
          <p:sp>
            <p:nvSpPr>
              <p:cNvPr id="68" name="Rectangle 23"/>
              <p:cNvSpPr>
                <a:spLocks noChangeArrowheads="1"/>
              </p:cNvSpPr>
              <p:nvPr/>
            </p:nvSpPr>
            <p:spPr bwMode="auto">
              <a:xfrm>
                <a:off x="2997" y="2288"/>
                <a:ext cx="229" cy="1262"/>
              </a:xfrm>
              <a:prstGeom prst="rect">
                <a:avLst/>
              </a:prstGeom>
              <a:solidFill>
                <a:srgbClr val="F4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a:defRPr/>
                </a:pPr>
                <a:endParaRPr lang="en-US" kern="0">
                  <a:solidFill>
                    <a:sysClr val="windowText" lastClr="000000"/>
                  </a:solidFill>
                  <a:latin typeface="Arial" charset="0"/>
                </a:endParaRPr>
              </a:p>
            </p:txBody>
          </p:sp>
          <p:sp>
            <p:nvSpPr>
              <p:cNvPr id="69" name="Rectangle 24"/>
              <p:cNvSpPr>
                <a:spLocks noChangeArrowheads="1"/>
              </p:cNvSpPr>
              <p:nvPr/>
            </p:nvSpPr>
            <p:spPr bwMode="auto">
              <a:xfrm>
                <a:off x="3268" y="2289"/>
                <a:ext cx="229" cy="1262"/>
              </a:xfrm>
              <a:prstGeom prst="rect">
                <a:avLst/>
              </a:prstGeom>
              <a:solidFill>
                <a:srgbClr val="F4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a:defRPr/>
                </a:pPr>
                <a:endParaRPr lang="en-US" kern="0">
                  <a:solidFill>
                    <a:sysClr val="windowText" lastClr="000000"/>
                  </a:solidFill>
                  <a:latin typeface="Arial" charset="0"/>
                </a:endParaRPr>
              </a:p>
            </p:txBody>
          </p:sp>
          <p:sp>
            <p:nvSpPr>
              <p:cNvPr id="70" name="Text Box 25"/>
              <p:cNvSpPr txBox="1">
                <a:spLocks noChangeArrowheads="1"/>
              </p:cNvSpPr>
              <p:nvPr/>
            </p:nvSpPr>
            <p:spPr bwMode="auto">
              <a:xfrm>
                <a:off x="1874" y="2616"/>
                <a:ext cx="1892" cy="480"/>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a:spcBef>
                    <a:spcPct val="50000"/>
                  </a:spcBef>
                  <a:defRPr/>
                </a:pPr>
                <a:r>
                  <a:rPr lang="en-AU" sz="4000" kern="0" dirty="0">
                    <a:solidFill>
                      <a:srgbClr val="000000"/>
                    </a:solidFill>
                    <a:latin typeface="Arial" charset="0"/>
                  </a:rPr>
                  <a:t>1 2 3 4 5 6</a:t>
                </a:r>
                <a:r>
                  <a:rPr lang="en-AU" sz="4400" kern="0" dirty="0">
                    <a:solidFill>
                      <a:sysClr val="windowText" lastClr="000000"/>
                    </a:solidFill>
                    <a:latin typeface="Arial" charset="0"/>
                  </a:rPr>
                  <a:t> </a:t>
                </a:r>
              </a:p>
            </p:txBody>
          </p:sp>
          <p:sp>
            <p:nvSpPr>
              <p:cNvPr id="71" name="Rectangle 26"/>
              <p:cNvSpPr>
                <a:spLocks noChangeArrowheads="1"/>
              </p:cNvSpPr>
              <p:nvPr/>
            </p:nvSpPr>
            <p:spPr bwMode="auto">
              <a:xfrm>
                <a:off x="3537" y="2291"/>
                <a:ext cx="2086" cy="229"/>
              </a:xfrm>
              <a:prstGeom prst="rect">
                <a:avLst/>
              </a:prstGeom>
              <a:solidFill>
                <a:srgbClr val="F4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a:defRPr/>
                </a:pPr>
                <a:endParaRPr lang="en-US" kern="0">
                  <a:solidFill>
                    <a:sysClr val="windowText" lastClr="000000"/>
                  </a:solidFill>
                  <a:latin typeface="Arial" charset="0"/>
                </a:endParaRPr>
              </a:p>
            </p:txBody>
          </p:sp>
          <p:sp>
            <p:nvSpPr>
              <p:cNvPr id="72" name="Text Box 27"/>
              <p:cNvSpPr txBox="1">
                <a:spLocks noChangeArrowheads="1"/>
              </p:cNvSpPr>
              <p:nvPr/>
            </p:nvSpPr>
            <p:spPr bwMode="auto">
              <a:xfrm>
                <a:off x="1944" y="2255"/>
                <a:ext cx="1609" cy="442"/>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a:spcBef>
                    <a:spcPct val="50000"/>
                  </a:spcBef>
                  <a:defRPr/>
                </a:pPr>
                <a:r>
                  <a:rPr lang="en-AU" sz="4000" kern="0" dirty="0">
                    <a:solidFill>
                      <a:srgbClr val="E5FFFF"/>
                    </a:solidFill>
                    <a:effectLst>
                      <a:outerShdw blurRad="38100" dist="38100" dir="2700000" algn="tl">
                        <a:srgbClr val="000000"/>
                      </a:outerShdw>
                    </a:effectLst>
                    <a:latin typeface="Arial" charset="0"/>
                  </a:rPr>
                  <a:t>Trumpets</a:t>
                </a:r>
              </a:p>
            </p:txBody>
          </p:sp>
        </p:grpSp>
        <p:sp>
          <p:nvSpPr>
            <p:cNvPr id="63" name="Text Box 28"/>
            <p:cNvSpPr txBox="1">
              <a:spLocks noChangeArrowheads="1"/>
            </p:cNvSpPr>
            <p:nvPr/>
          </p:nvSpPr>
          <p:spPr bwMode="auto">
            <a:xfrm>
              <a:off x="4312" y="746"/>
              <a:ext cx="365" cy="480"/>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a:spcBef>
                  <a:spcPct val="50000"/>
                </a:spcBef>
                <a:defRPr/>
              </a:pPr>
              <a:r>
                <a:rPr lang="en-AU" sz="3600" kern="0">
                  <a:solidFill>
                    <a:srgbClr val="000000"/>
                  </a:solidFill>
                  <a:latin typeface="Arial" charset="0"/>
                </a:rPr>
                <a:t>7 </a:t>
              </a:r>
              <a:r>
                <a:rPr lang="en-AU" sz="4400" kern="0">
                  <a:solidFill>
                    <a:sysClr val="windowText" lastClr="000000"/>
                  </a:solidFill>
                  <a:latin typeface="Arial" charset="0"/>
                </a:rPr>
                <a:t> </a:t>
              </a:r>
            </a:p>
          </p:txBody>
        </p:sp>
      </p:grpSp>
      <p:sp>
        <p:nvSpPr>
          <p:cNvPr id="73" name="Text Box 49"/>
          <p:cNvSpPr txBox="1">
            <a:spLocks noChangeArrowheads="1"/>
          </p:cNvSpPr>
          <p:nvPr/>
        </p:nvSpPr>
        <p:spPr bwMode="auto">
          <a:xfrm>
            <a:off x="858942" y="3421086"/>
            <a:ext cx="1582738" cy="396875"/>
          </a:xfrm>
          <a:prstGeom prst="rect">
            <a:avLst/>
          </a:prstGeom>
          <a:noFill/>
          <a:ln w="9525">
            <a:noFill/>
            <a:miter lim="800000"/>
            <a:headEnd/>
            <a:tailEnd/>
          </a:ln>
          <a:effectLst/>
        </p:spPr>
        <p:txBody>
          <a:bodyPr>
            <a:spAutoFit/>
          </a:bodyPr>
          <a:lstStyle/>
          <a:p>
            <a:pPr>
              <a:spcBef>
                <a:spcPct val="50000"/>
              </a:spcBef>
              <a:defRPr/>
            </a:pPr>
            <a:r>
              <a:rPr lang="en-AU" sz="2000" b="1" kern="0">
                <a:solidFill>
                  <a:srgbClr val="FF0000"/>
                </a:solidFill>
                <a:effectLst>
                  <a:outerShdw blurRad="38100" dist="38100" dir="2700000" algn="tl">
                    <a:srgbClr val="000000"/>
                  </a:outerShdw>
                </a:effectLst>
                <a:latin typeface="Arial" charset="0"/>
              </a:rPr>
              <a:t>Rev.8 &amp; 9</a:t>
            </a:r>
          </a:p>
        </p:txBody>
      </p:sp>
      <p:grpSp>
        <p:nvGrpSpPr>
          <p:cNvPr id="5" name="Group 69"/>
          <p:cNvGrpSpPr>
            <a:grpSpLocks/>
          </p:cNvGrpSpPr>
          <p:nvPr/>
        </p:nvGrpSpPr>
        <p:grpSpPr bwMode="auto">
          <a:xfrm>
            <a:off x="371581" y="2581302"/>
            <a:ext cx="2554287" cy="804863"/>
            <a:chOff x="1884" y="1666"/>
            <a:chExt cx="1609" cy="507"/>
          </a:xfrm>
          <a:scene3d>
            <a:camera prst="orthographicFront">
              <a:rot lat="0" lon="0" rev="0"/>
            </a:camera>
            <a:lightRig rig="contrasting" dir="t">
              <a:rot lat="0" lon="0" rev="1500000"/>
            </a:lightRig>
          </a:scene3d>
        </p:grpSpPr>
        <p:sp>
          <p:nvSpPr>
            <p:cNvPr id="75" name="Rectangle 70"/>
            <p:cNvSpPr>
              <a:spLocks noChangeArrowheads="1"/>
            </p:cNvSpPr>
            <p:nvPr/>
          </p:nvSpPr>
          <p:spPr bwMode="auto">
            <a:xfrm>
              <a:off x="1884" y="1707"/>
              <a:ext cx="1609" cy="466"/>
            </a:xfrm>
            <a:prstGeom prst="rect">
              <a:avLst/>
            </a:prstGeom>
            <a:solidFill>
              <a:srgbClr val="00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a:defRPr/>
              </a:pPr>
              <a:endParaRPr lang="en-US" kern="0">
                <a:solidFill>
                  <a:sysClr val="windowText" lastClr="000000"/>
                </a:solidFill>
                <a:latin typeface="Arial" charset="0"/>
              </a:endParaRPr>
            </a:p>
          </p:txBody>
        </p:sp>
        <p:sp>
          <p:nvSpPr>
            <p:cNvPr id="76" name="Text Box 71"/>
            <p:cNvSpPr txBox="1">
              <a:spLocks noChangeArrowheads="1"/>
            </p:cNvSpPr>
            <p:nvPr/>
          </p:nvSpPr>
          <p:spPr bwMode="auto">
            <a:xfrm>
              <a:off x="1946" y="1666"/>
              <a:ext cx="1518" cy="485"/>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algn="ctr">
                <a:spcBef>
                  <a:spcPct val="50000"/>
                </a:spcBef>
                <a:defRPr/>
              </a:pPr>
              <a:r>
                <a:rPr lang="en-AU" sz="2200" kern="0" dirty="0">
                  <a:solidFill>
                    <a:sysClr val="windowText" lastClr="000000"/>
                  </a:solidFill>
                  <a:latin typeface="Arial" charset="0"/>
                </a:rPr>
                <a:t>Judgement on Christian Rome</a:t>
              </a:r>
            </a:p>
          </p:txBody>
        </p:sp>
      </p:grpSp>
      <p:sp>
        <p:nvSpPr>
          <p:cNvPr id="83" name="Text Box 71"/>
          <p:cNvSpPr txBox="1">
            <a:spLocks noChangeArrowheads="1"/>
          </p:cNvSpPr>
          <p:nvPr/>
        </p:nvSpPr>
        <p:spPr bwMode="auto">
          <a:xfrm>
            <a:off x="400051" y="2581300"/>
            <a:ext cx="2409825" cy="769938"/>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algn="ctr">
              <a:spcBef>
                <a:spcPct val="50000"/>
              </a:spcBef>
              <a:defRPr/>
            </a:pPr>
            <a:r>
              <a:rPr lang="en-AU" sz="2200" kern="0" dirty="0">
                <a:solidFill>
                  <a:srgbClr val="FFFFFF"/>
                </a:solidFill>
                <a:latin typeface="Arial" charset="0"/>
              </a:rPr>
              <a:t>Judgement on Christian Rome</a:t>
            </a:r>
          </a:p>
        </p:txBody>
      </p:sp>
      <p:sp>
        <p:nvSpPr>
          <p:cNvPr id="84" name="Rectangle 83"/>
          <p:cNvSpPr/>
          <p:nvPr/>
        </p:nvSpPr>
        <p:spPr>
          <a:xfrm>
            <a:off x="461338" y="3739634"/>
            <a:ext cx="2125325" cy="369332"/>
          </a:xfrm>
          <a:prstGeom prst="rect">
            <a:avLst/>
          </a:prstGeom>
        </p:spPr>
        <p:txBody>
          <a:bodyPr wrap="none">
            <a:spAutoFit/>
          </a:bodyPr>
          <a:lstStyle/>
          <a:p>
            <a:pPr fontAlgn="base">
              <a:spcBef>
                <a:spcPct val="50000"/>
              </a:spcBef>
              <a:spcAft>
                <a:spcPct val="0"/>
              </a:spcAft>
              <a:defRPr/>
            </a:pPr>
            <a:r>
              <a:rPr lang="en-AU" b="1" dirty="0">
                <a:solidFill>
                  <a:srgbClr val="2D2D8A">
                    <a:lumMod val="60000"/>
                    <a:lumOff val="40000"/>
                  </a:srgbClr>
                </a:solidFill>
                <a:latin typeface="Arial" charset="0"/>
              </a:rPr>
              <a:t>AD 395 – AD 1685</a:t>
            </a:r>
          </a:p>
        </p:txBody>
      </p:sp>
      <p:sp>
        <p:nvSpPr>
          <p:cNvPr id="32" name="Rectangle 31"/>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Tree>
  </p:cSld>
  <p:clrMapOvr>
    <a:masterClrMapping/>
  </p:clrMapOvr>
  <p:transition spd="slow">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v.8.jpg"/>
          <p:cNvPicPr>
            <a:picLocks noChangeAspect="1"/>
          </p:cNvPicPr>
          <p:nvPr/>
        </p:nvPicPr>
        <p:blipFill>
          <a:blip r:embed="rId3" cstate="print"/>
          <a:stretch>
            <a:fillRect/>
          </a:stretch>
        </p:blipFill>
        <p:spPr>
          <a:xfrm>
            <a:off x="896711" y="0"/>
            <a:ext cx="4449635" cy="6858000"/>
          </a:xfrm>
          <a:prstGeom prst="rect">
            <a:avLst/>
          </a:prstGeom>
          <a:ln>
            <a:solidFill>
              <a:srgbClr val="111111"/>
            </a:solidFill>
          </a:ln>
          <a:effectLst>
            <a:outerShdw blurRad="292100" dist="139700" dir="2700000" algn="tl" rotWithShape="0">
              <a:srgbClr val="333333">
                <a:alpha val="65000"/>
              </a:srgbClr>
            </a:outerShdw>
          </a:effectLst>
        </p:spPr>
      </p:pic>
      <p:pic>
        <p:nvPicPr>
          <p:cNvPr id="3" name="Picture 2" descr="Rev. 9.jpg"/>
          <p:cNvPicPr>
            <a:picLocks noChangeAspect="1"/>
          </p:cNvPicPr>
          <p:nvPr/>
        </p:nvPicPr>
        <p:blipFill>
          <a:blip r:embed="rId4" cstate="print"/>
          <a:stretch>
            <a:fillRect/>
          </a:stretch>
        </p:blipFill>
        <p:spPr>
          <a:xfrm>
            <a:off x="5689921" y="204952"/>
            <a:ext cx="1957764" cy="6605751"/>
          </a:xfrm>
          <a:prstGeom prst="rect">
            <a:avLst/>
          </a:prstGeom>
          <a:ln w="6350">
            <a:solidFill>
              <a:srgbClr val="111111"/>
            </a:solidFill>
          </a:ln>
          <a:effectLst>
            <a:outerShdw blurRad="292100" dist="139700" dir="2700000" algn="tl" rotWithShape="0">
              <a:srgbClr val="333333">
                <a:alpha val="65000"/>
              </a:srgbClr>
            </a:outerShdw>
          </a:effectLst>
        </p:spPr>
      </p:pic>
      <p:grpSp>
        <p:nvGrpSpPr>
          <p:cNvPr id="4" name="Group 24"/>
          <p:cNvGrpSpPr/>
          <p:nvPr/>
        </p:nvGrpSpPr>
        <p:grpSpPr>
          <a:xfrm>
            <a:off x="291227" y="-59376"/>
            <a:ext cx="2711421" cy="2339439"/>
            <a:chOff x="669611" y="-59376"/>
            <a:chExt cx="2711421" cy="2339439"/>
          </a:xfrm>
        </p:grpSpPr>
        <p:pic>
          <p:nvPicPr>
            <p:cNvPr id="5" name="Picture 4" descr="roman"/>
            <p:cNvPicPr>
              <a:picLocks noChangeAspect="1" noChangeArrowheads="1"/>
            </p:cNvPicPr>
            <p:nvPr/>
          </p:nvPicPr>
          <p:blipFill>
            <a:blip r:embed="rId5" cstate="print"/>
            <a:srcRect t="3502" r="30769" b="7817"/>
            <a:stretch>
              <a:fillRect/>
            </a:stretch>
          </p:blipFill>
          <p:spPr bwMode="auto">
            <a:xfrm>
              <a:off x="802257" y="-59376"/>
              <a:ext cx="2578775" cy="2339439"/>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6" name="WordArt 5"/>
            <p:cNvSpPr>
              <a:spLocks noChangeArrowheads="1" noChangeShapeType="1" noTextEdit="1"/>
            </p:cNvSpPr>
            <p:nvPr/>
          </p:nvSpPr>
          <p:spPr bwMode="auto">
            <a:xfrm rot="-714442">
              <a:off x="992351" y="714035"/>
              <a:ext cx="1168293" cy="192268"/>
            </a:xfrm>
            <a:prstGeom prst="rect">
              <a:avLst/>
            </a:prstGeom>
          </p:spPr>
          <p:txBody>
            <a:bodyPr spcFirstLastPara="1" wrap="none" fromWordArt="1">
              <a:prstTxWarp prst="textArchUp">
                <a:avLst>
                  <a:gd name="adj" fmla="val 10800004"/>
                </a:avLst>
              </a:prstTxWarp>
            </a:bodyPr>
            <a:lstStyle/>
            <a:p>
              <a:pPr algn="ctr" fontAlgn="base">
                <a:spcBef>
                  <a:spcPct val="0"/>
                </a:spcBef>
                <a:spcAft>
                  <a:spcPct val="0"/>
                </a:spcAft>
              </a:pPr>
              <a:r>
                <a:rPr lang="en-AU" kern="10" dirty="0">
                  <a:ln w="9525">
                    <a:solidFill>
                      <a:srgbClr val="000000"/>
                    </a:solidFill>
                    <a:round/>
                    <a:headEnd/>
                    <a:tailEnd/>
                  </a:ln>
                  <a:solidFill>
                    <a:srgbClr val="000000"/>
                  </a:solidFill>
                  <a:latin typeface="Arial"/>
                </a:rPr>
                <a:t>LATIN WEST</a:t>
              </a:r>
            </a:p>
          </p:txBody>
        </p:sp>
        <p:sp>
          <p:nvSpPr>
            <p:cNvPr id="7" name="AutoShape 42"/>
            <p:cNvSpPr>
              <a:spLocks noChangeArrowheads="1"/>
            </p:cNvSpPr>
            <p:nvPr/>
          </p:nvSpPr>
          <p:spPr bwMode="auto">
            <a:xfrm rot="7680000" flipH="1">
              <a:off x="931428" y="29865"/>
              <a:ext cx="235681" cy="759315"/>
            </a:xfrm>
            <a:prstGeom prst="upArrow">
              <a:avLst>
                <a:gd name="adj1" fmla="val 50000"/>
                <a:gd name="adj2" fmla="val 353362"/>
              </a:avLst>
            </a:prstGeom>
            <a:solidFill>
              <a:srgbClr val="CC0000"/>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anchor="ctr"/>
            <a:lstStyle/>
            <a:p>
              <a:pPr fontAlgn="base">
                <a:spcBef>
                  <a:spcPct val="0"/>
                </a:spcBef>
                <a:spcAft>
                  <a:spcPct val="0"/>
                </a:spcAft>
                <a:defRPr/>
              </a:pPr>
              <a:endParaRPr lang="en-AU">
                <a:solidFill>
                  <a:srgbClr val="CC3300"/>
                </a:solidFill>
                <a:latin typeface="Arial" charset="0"/>
              </a:endParaRPr>
            </a:p>
          </p:txBody>
        </p:sp>
      </p:grpSp>
      <p:sp>
        <p:nvSpPr>
          <p:cNvPr id="8" name="Rectangle 7"/>
          <p:cNvSpPr/>
          <p:nvPr/>
        </p:nvSpPr>
        <p:spPr>
          <a:xfrm>
            <a:off x="1180072" y="2711395"/>
            <a:ext cx="834887" cy="127222"/>
          </a:xfrm>
          <a:prstGeom prst="rect">
            <a:avLst/>
          </a:prstGeom>
          <a:solidFill>
            <a:srgbClr val="CC3300">
              <a:alpha val="30196"/>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AU">
              <a:solidFill>
                <a:srgbClr val="FFFFFF"/>
              </a:solidFill>
            </a:endParaRPr>
          </a:p>
        </p:txBody>
      </p:sp>
      <p:sp>
        <p:nvSpPr>
          <p:cNvPr id="9" name="Rectangle 8"/>
          <p:cNvSpPr/>
          <p:nvPr/>
        </p:nvSpPr>
        <p:spPr>
          <a:xfrm>
            <a:off x="2270726" y="3444240"/>
            <a:ext cx="547315" cy="125896"/>
          </a:xfrm>
          <a:prstGeom prst="rect">
            <a:avLst/>
          </a:prstGeom>
          <a:solidFill>
            <a:srgbClr val="CC3300">
              <a:alpha val="30196"/>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AU">
              <a:solidFill>
                <a:srgbClr val="FFFFFF"/>
              </a:solidFill>
            </a:endParaRPr>
          </a:p>
        </p:txBody>
      </p:sp>
      <p:sp>
        <p:nvSpPr>
          <p:cNvPr id="10" name="Rectangle 9"/>
          <p:cNvSpPr/>
          <p:nvPr/>
        </p:nvSpPr>
        <p:spPr>
          <a:xfrm>
            <a:off x="1475595" y="3690732"/>
            <a:ext cx="905125" cy="117945"/>
          </a:xfrm>
          <a:prstGeom prst="rect">
            <a:avLst/>
          </a:prstGeom>
          <a:solidFill>
            <a:srgbClr val="CC3300">
              <a:alpha val="30196"/>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AU">
              <a:solidFill>
                <a:srgbClr val="FFFFFF"/>
              </a:solidFill>
            </a:endParaRPr>
          </a:p>
        </p:txBody>
      </p:sp>
      <p:sp>
        <p:nvSpPr>
          <p:cNvPr id="11" name="Rectangle 10"/>
          <p:cNvSpPr/>
          <p:nvPr/>
        </p:nvSpPr>
        <p:spPr>
          <a:xfrm>
            <a:off x="920328" y="4057816"/>
            <a:ext cx="959459" cy="124570"/>
          </a:xfrm>
          <a:prstGeom prst="rect">
            <a:avLst/>
          </a:prstGeom>
          <a:solidFill>
            <a:srgbClr val="CC3300">
              <a:alpha val="30196"/>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AU">
              <a:solidFill>
                <a:srgbClr val="FFFFFF"/>
              </a:solidFill>
            </a:endParaRPr>
          </a:p>
        </p:txBody>
      </p:sp>
      <p:sp>
        <p:nvSpPr>
          <p:cNvPr id="12" name="Rectangle 11"/>
          <p:cNvSpPr/>
          <p:nvPr/>
        </p:nvSpPr>
        <p:spPr>
          <a:xfrm>
            <a:off x="2270726" y="4652838"/>
            <a:ext cx="547315" cy="125896"/>
          </a:xfrm>
          <a:prstGeom prst="rect">
            <a:avLst/>
          </a:prstGeom>
          <a:solidFill>
            <a:srgbClr val="CC3300">
              <a:alpha val="30196"/>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AU">
              <a:solidFill>
                <a:srgbClr val="FFFFFF"/>
              </a:solidFill>
            </a:endParaRPr>
          </a:p>
        </p:txBody>
      </p:sp>
      <p:sp>
        <p:nvSpPr>
          <p:cNvPr id="13" name="Rectangle 12"/>
          <p:cNvSpPr/>
          <p:nvPr/>
        </p:nvSpPr>
        <p:spPr>
          <a:xfrm>
            <a:off x="911053" y="5249186"/>
            <a:ext cx="634779" cy="133848"/>
          </a:xfrm>
          <a:prstGeom prst="rect">
            <a:avLst/>
          </a:prstGeom>
          <a:solidFill>
            <a:srgbClr val="CC3300">
              <a:alpha val="30196"/>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AU">
              <a:solidFill>
                <a:srgbClr val="FFFFFF"/>
              </a:solidFill>
            </a:endParaRPr>
          </a:p>
        </p:txBody>
      </p:sp>
      <p:sp>
        <p:nvSpPr>
          <p:cNvPr id="15" name="Rectangle 14"/>
          <p:cNvSpPr/>
          <p:nvPr/>
        </p:nvSpPr>
        <p:spPr>
          <a:xfrm>
            <a:off x="1419936" y="5853487"/>
            <a:ext cx="905125" cy="117945"/>
          </a:xfrm>
          <a:prstGeom prst="rect">
            <a:avLst/>
          </a:prstGeom>
          <a:solidFill>
            <a:srgbClr val="CC3300">
              <a:alpha val="30196"/>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AU">
              <a:solidFill>
                <a:srgbClr val="FFFFFF"/>
              </a:solidFill>
            </a:endParaRPr>
          </a:p>
        </p:txBody>
      </p:sp>
      <p:sp>
        <p:nvSpPr>
          <p:cNvPr id="16" name="Rectangle 15"/>
          <p:cNvSpPr/>
          <p:nvPr/>
        </p:nvSpPr>
        <p:spPr>
          <a:xfrm>
            <a:off x="2278678" y="5972755"/>
            <a:ext cx="547315" cy="125896"/>
          </a:xfrm>
          <a:prstGeom prst="rect">
            <a:avLst/>
          </a:prstGeom>
          <a:solidFill>
            <a:srgbClr val="CC3300">
              <a:alpha val="30196"/>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AU">
              <a:solidFill>
                <a:srgbClr val="FFFFFF"/>
              </a:solidFill>
            </a:endParaRPr>
          </a:p>
        </p:txBody>
      </p:sp>
      <p:sp>
        <p:nvSpPr>
          <p:cNvPr id="17" name="Rectangle 16"/>
          <p:cNvSpPr/>
          <p:nvPr/>
        </p:nvSpPr>
        <p:spPr>
          <a:xfrm>
            <a:off x="2280009" y="6101302"/>
            <a:ext cx="547315" cy="125896"/>
          </a:xfrm>
          <a:prstGeom prst="rect">
            <a:avLst/>
          </a:prstGeom>
          <a:solidFill>
            <a:srgbClr val="CC3300">
              <a:alpha val="30196"/>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AU">
              <a:solidFill>
                <a:srgbClr val="FFFFFF"/>
              </a:solidFill>
            </a:endParaRPr>
          </a:p>
        </p:txBody>
      </p:sp>
      <p:sp>
        <p:nvSpPr>
          <p:cNvPr id="18" name="Rectangle 17"/>
          <p:cNvSpPr/>
          <p:nvPr/>
        </p:nvSpPr>
        <p:spPr>
          <a:xfrm>
            <a:off x="919003" y="6338516"/>
            <a:ext cx="666586" cy="117944"/>
          </a:xfrm>
          <a:prstGeom prst="rect">
            <a:avLst/>
          </a:prstGeom>
          <a:solidFill>
            <a:srgbClr val="CC3300">
              <a:alpha val="30196"/>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AU">
              <a:solidFill>
                <a:srgbClr val="FFFFFF"/>
              </a:solidFill>
            </a:endParaRPr>
          </a:p>
        </p:txBody>
      </p:sp>
      <p:sp>
        <p:nvSpPr>
          <p:cNvPr id="20" name="Rectangle 19"/>
          <p:cNvSpPr/>
          <p:nvPr/>
        </p:nvSpPr>
        <p:spPr>
          <a:xfrm>
            <a:off x="6034006" y="4268632"/>
            <a:ext cx="936000" cy="144000"/>
          </a:xfrm>
          <a:prstGeom prst="rect">
            <a:avLst/>
          </a:prstGeom>
          <a:solidFill>
            <a:schemeClr val="accent2">
              <a:alpha val="30196"/>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AU">
              <a:solidFill>
                <a:srgbClr val="FFFFFF"/>
              </a:solidFill>
            </a:endParaRPr>
          </a:p>
        </p:txBody>
      </p:sp>
      <p:sp>
        <p:nvSpPr>
          <p:cNvPr id="21" name="Rectangle 20"/>
          <p:cNvSpPr/>
          <p:nvPr/>
        </p:nvSpPr>
        <p:spPr>
          <a:xfrm>
            <a:off x="7096893" y="6081391"/>
            <a:ext cx="576000" cy="144000"/>
          </a:xfrm>
          <a:prstGeom prst="rect">
            <a:avLst/>
          </a:prstGeom>
          <a:solidFill>
            <a:schemeClr val="accent2">
              <a:alpha val="30196"/>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AU">
              <a:solidFill>
                <a:srgbClr val="FFFFFF"/>
              </a:solidFill>
            </a:endParaRPr>
          </a:p>
        </p:txBody>
      </p:sp>
      <p:grpSp>
        <p:nvGrpSpPr>
          <p:cNvPr id="14" name="Group 25"/>
          <p:cNvGrpSpPr/>
          <p:nvPr/>
        </p:nvGrpSpPr>
        <p:grpSpPr>
          <a:xfrm>
            <a:off x="6455570" y="3802358"/>
            <a:ext cx="2578775" cy="2339439"/>
            <a:chOff x="5841960" y="1527694"/>
            <a:chExt cx="2578775" cy="2339439"/>
          </a:xfrm>
        </p:grpSpPr>
        <p:pic>
          <p:nvPicPr>
            <p:cNvPr id="22" name="Picture 21" descr="roman"/>
            <p:cNvPicPr>
              <a:picLocks noChangeAspect="1" noChangeArrowheads="1"/>
            </p:cNvPicPr>
            <p:nvPr/>
          </p:nvPicPr>
          <p:blipFill>
            <a:blip r:embed="rId5" cstate="print"/>
            <a:srcRect t="3502" r="30769" b="7817"/>
            <a:stretch>
              <a:fillRect/>
            </a:stretch>
          </p:blipFill>
          <p:spPr bwMode="auto">
            <a:xfrm>
              <a:off x="5841960" y="1527694"/>
              <a:ext cx="2578775" cy="2339439"/>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23" name="AutoShape 42"/>
            <p:cNvSpPr>
              <a:spLocks noChangeArrowheads="1"/>
            </p:cNvSpPr>
            <p:nvPr/>
          </p:nvSpPr>
          <p:spPr bwMode="auto">
            <a:xfrm rot="13200000" flipH="1">
              <a:off x="7395292" y="1811366"/>
              <a:ext cx="235681" cy="759315"/>
            </a:xfrm>
            <a:prstGeom prst="upArrow">
              <a:avLst>
                <a:gd name="adj1" fmla="val 50000"/>
                <a:gd name="adj2" fmla="val 353362"/>
              </a:avLst>
            </a:prstGeom>
            <a:solidFill>
              <a:srgbClr val="CC0000"/>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anchor="ctr"/>
            <a:lstStyle/>
            <a:p>
              <a:pPr fontAlgn="base">
                <a:spcBef>
                  <a:spcPct val="0"/>
                </a:spcBef>
                <a:spcAft>
                  <a:spcPct val="0"/>
                </a:spcAft>
                <a:defRPr/>
              </a:pPr>
              <a:endParaRPr lang="en-AU">
                <a:solidFill>
                  <a:srgbClr val="CC3300"/>
                </a:solidFill>
                <a:latin typeface="Arial" charset="0"/>
              </a:endParaRPr>
            </a:p>
          </p:txBody>
        </p:sp>
        <p:sp>
          <p:nvSpPr>
            <p:cNvPr id="24" name="WordArt 6"/>
            <p:cNvSpPr>
              <a:spLocks noChangeArrowheads="1" noChangeShapeType="1" noTextEdit="1"/>
            </p:cNvSpPr>
            <p:nvPr/>
          </p:nvSpPr>
          <p:spPr bwMode="auto">
            <a:xfrm rot="2296956">
              <a:off x="6644668" y="2530897"/>
              <a:ext cx="1417703" cy="240427"/>
            </a:xfrm>
            <a:prstGeom prst="rect">
              <a:avLst/>
            </a:prstGeom>
          </p:spPr>
          <p:txBody>
            <a:bodyPr spcFirstLastPara="1" wrap="none" fromWordArt="1">
              <a:prstTxWarp prst="textArchDown">
                <a:avLst>
                  <a:gd name="adj" fmla="val 0"/>
                </a:avLst>
              </a:prstTxWarp>
            </a:bodyPr>
            <a:lstStyle/>
            <a:p>
              <a:pPr algn="ctr" fontAlgn="base">
                <a:spcBef>
                  <a:spcPct val="0"/>
                </a:spcBef>
                <a:spcAft>
                  <a:spcPct val="0"/>
                </a:spcAft>
              </a:pPr>
              <a:r>
                <a:rPr lang="en-AU" kern="10" dirty="0">
                  <a:ln w="9525">
                    <a:solidFill>
                      <a:srgbClr val="000000"/>
                    </a:solidFill>
                    <a:round/>
                    <a:headEnd/>
                    <a:tailEnd/>
                  </a:ln>
                  <a:solidFill>
                    <a:srgbClr val="000000"/>
                  </a:solidFill>
                  <a:latin typeface="Arial"/>
                </a:rPr>
                <a:t>HELLENIC EAST</a:t>
              </a:r>
            </a:p>
          </p:txBody>
        </p:sp>
      </p:grpSp>
      <p:sp>
        <p:nvSpPr>
          <p:cNvPr id="25" name="TextBox 24"/>
          <p:cNvSpPr txBox="1"/>
          <p:nvPr/>
        </p:nvSpPr>
        <p:spPr>
          <a:xfrm>
            <a:off x="553581" y="2135312"/>
            <a:ext cx="361950" cy="400110"/>
          </a:xfrm>
          <a:prstGeom prst="rect">
            <a:avLst/>
          </a:prstGeom>
          <a:noFill/>
        </p:spPr>
        <p:txBody>
          <a:bodyPr wrap="square" rtlCol="0">
            <a:spAutoFit/>
          </a:bodyPr>
          <a:lstStyle/>
          <a:p>
            <a:r>
              <a:rPr lang="en-AU" sz="2000" b="1" i="1" dirty="0">
                <a:solidFill>
                  <a:srgbClr val="3333CC"/>
                </a:solidFill>
                <a:latin typeface="Arial" pitchFamily="34" charset="0"/>
              </a:rPr>
              <a:t>1</a:t>
            </a:r>
          </a:p>
        </p:txBody>
      </p:sp>
      <p:sp>
        <p:nvSpPr>
          <p:cNvPr id="26" name="TextBox 25"/>
          <p:cNvSpPr txBox="1"/>
          <p:nvPr/>
        </p:nvSpPr>
        <p:spPr>
          <a:xfrm>
            <a:off x="551603" y="2944564"/>
            <a:ext cx="361950" cy="400110"/>
          </a:xfrm>
          <a:prstGeom prst="rect">
            <a:avLst/>
          </a:prstGeom>
          <a:noFill/>
        </p:spPr>
        <p:txBody>
          <a:bodyPr wrap="square" rtlCol="0">
            <a:spAutoFit/>
          </a:bodyPr>
          <a:lstStyle/>
          <a:p>
            <a:r>
              <a:rPr lang="en-AU" sz="2000" b="1" i="1" dirty="0">
                <a:solidFill>
                  <a:srgbClr val="3333CC"/>
                </a:solidFill>
                <a:latin typeface="Arial" pitchFamily="34" charset="0"/>
              </a:rPr>
              <a:t>2</a:t>
            </a:r>
          </a:p>
        </p:txBody>
      </p:sp>
      <p:sp>
        <p:nvSpPr>
          <p:cNvPr id="27" name="TextBox 26"/>
          <p:cNvSpPr txBox="1"/>
          <p:nvPr/>
        </p:nvSpPr>
        <p:spPr>
          <a:xfrm>
            <a:off x="549622" y="4181719"/>
            <a:ext cx="361950" cy="400110"/>
          </a:xfrm>
          <a:prstGeom prst="rect">
            <a:avLst/>
          </a:prstGeom>
          <a:noFill/>
        </p:spPr>
        <p:txBody>
          <a:bodyPr wrap="square" rtlCol="0">
            <a:spAutoFit/>
          </a:bodyPr>
          <a:lstStyle/>
          <a:p>
            <a:r>
              <a:rPr lang="en-AU" sz="2000" b="1" i="1" dirty="0">
                <a:solidFill>
                  <a:srgbClr val="3333CC"/>
                </a:solidFill>
                <a:latin typeface="Arial" pitchFamily="34" charset="0"/>
              </a:rPr>
              <a:t>3</a:t>
            </a:r>
          </a:p>
        </p:txBody>
      </p:sp>
      <p:sp>
        <p:nvSpPr>
          <p:cNvPr id="28" name="TextBox 27"/>
          <p:cNvSpPr txBox="1"/>
          <p:nvPr/>
        </p:nvSpPr>
        <p:spPr>
          <a:xfrm>
            <a:off x="535767" y="5612515"/>
            <a:ext cx="361950" cy="400110"/>
          </a:xfrm>
          <a:prstGeom prst="rect">
            <a:avLst/>
          </a:prstGeom>
          <a:noFill/>
        </p:spPr>
        <p:txBody>
          <a:bodyPr wrap="square" rtlCol="0">
            <a:spAutoFit/>
          </a:bodyPr>
          <a:lstStyle/>
          <a:p>
            <a:r>
              <a:rPr lang="en-AU" sz="2000" b="1" i="1" dirty="0">
                <a:solidFill>
                  <a:srgbClr val="3333CC"/>
                </a:solidFill>
                <a:latin typeface="Arial" pitchFamily="34" charset="0"/>
              </a:rPr>
              <a:t>4</a:t>
            </a:r>
          </a:p>
        </p:txBody>
      </p:sp>
      <p:sp>
        <p:nvSpPr>
          <p:cNvPr id="29" name="TextBox 28"/>
          <p:cNvSpPr txBox="1"/>
          <p:nvPr/>
        </p:nvSpPr>
        <p:spPr>
          <a:xfrm>
            <a:off x="7611277" y="2586522"/>
            <a:ext cx="361950" cy="400110"/>
          </a:xfrm>
          <a:prstGeom prst="rect">
            <a:avLst/>
          </a:prstGeom>
          <a:noFill/>
        </p:spPr>
        <p:txBody>
          <a:bodyPr wrap="square" rtlCol="0">
            <a:spAutoFit/>
          </a:bodyPr>
          <a:lstStyle/>
          <a:p>
            <a:r>
              <a:rPr lang="en-AU" sz="2000" b="1" i="1" dirty="0">
                <a:solidFill>
                  <a:srgbClr val="3333CC"/>
                </a:solidFill>
                <a:latin typeface="Arial" pitchFamily="34" charset="0"/>
              </a:rPr>
              <a:t>6</a:t>
            </a:r>
          </a:p>
        </p:txBody>
      </p:sp>
      <p:sp>
        <p:nvSpPr>
          <p:cNvPr id="30" name="TextBox 29"/>
          <p:cNvSpPr txBox="1"/>
          <p:nvPr/>
        </p:nvSpPr>
        <p:spPr>
          <a:xfrm>
            <a:off x="5297908" y="1523501"/>
            <a:ext cx="361950" cy="400110"/>
          </a:xfrm>
          <a:prstGeom prst="rect">
            <a:avLst/>
          </a:prstGeom>
          <a:noFill/>
        </p:spPr>
        <p:txBody>
          <a:bodyPr wrap="square" rtlCol="0">
            <a:spAutoFit/>
          </a:bodyPr>
          <a:lstStyle/>
          <a:p>
            <a:r>
              <a:rPr lang="en-AU" sz="2000" b="1" i="1" dirty="0">
                <a:solidFill>
                  <a:srgbClr val="3333CC"/>
                </a:solidFill>
                <a:latin typeface="Arial" pitchFamily="34" charset="0"/>
              </a:rPr>
              <a:t>5</a:t>
            </a:r>
          </a:p>
        </p:txBody>
      </p:sp>
      <p:grpSp>
        <p:nvGrpSpPr>
          <p:cNvPr id="31" name="Group 25"/>
          <p:cNvGrpSpPr/>
          <p:nvPr/>
        </p:nvGrpSpPr>
        <p:grpSpPr>
          <a:xfrm>
            <a:off x="3018687" y="2225806"/>
            <a:ext cx="2578775" cy="2339439"/>
            <a:chOff x="5841960" y="1527694"/>
            <a:chExt cx="2578775" cy="2339439"/>
          </a:xfrm>
        </p:grpSpPr>
        <p:pic>
          <p:nvPicPr>
            <p:cNvPr id="32" name="Picture 31" descr="roman"/>
            <p:cNvPicPr>
              <a:picLocks noChangeAspect="1" noChangeArrowheads="1"/>
            </p:cNvPicPr>
            <p:nvPr/>
          </p:nvPicPr>
          <p:blipFill>
            <a:blip r:embed="rId5" cstate="print"/>
            <a:srcRect t="3502" r="30769" b="7817"/>
            <a:stretch>
              <a:fillRect/>
            </a:stretch>
          </p:blipFill>
          <p:spPr bwMode="auto">
            <a:xfrm>
              <a:off x="5841960" y="1527694"/>
              <a:ext cx="2578775" cy="2339439"/>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33" name="AutoShape 42"/>
            <p:cNvSpPr>
              <a:spLocks noChangeArrowheads="1"/>
            </p:cNvSpPr>
            <p:nvPr/>
          </p:nvSpPr>
          <p:spPr bwMode="auto">
            <a:xfrm rot="3960000" flipH="1">
              <a:off x="6119733" y="2896271"/>
              <a:ext cx="235681" cy="759315"/>
            </a:xfrm>
            <a:prstGeom prst="upArrow">
              <a:avLst>
                <a:gd name="adj1" fmla="val 50000"/>
                <a:gd name="adj2" fmla="val 353362"/>
              </a:avLst>
            </a:prstGeom>
            <a:solidFill>
              <a:srgbClr val="CC0000"/>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anchor="ctr"/>
            <a:lstStyle/>
            <a:p>
              <a:pPr fontAlgn="base">
                <a:spcBef>
                  <a:spcPct val="0"/>
                </a:spcBef>
                <a:spcAft>
                  <a:spcPct val="0"/>
                </a:spcAft>
                <a:defRPr/>
              </a:pPr>
              <a:endParaRPr lang="en-AU">
                <a:solidFill>
                  <a:srgbClr val="CC3300"/>
                </a:solidFill>
                <a:latin typeface="Arial" charset="0"/>
              </a:endParaRPr>
            </a:p>
          </p:txBody>
        </p:sp>
        <p:sp>
          <p:nvSpPr>
            <p:cNvPr id="34" name="WordArt 6"/>
            <p:cNvSpPr>
              <a:spLocks noChangeArrowheads="1" noChangeShapeType="1" noTextEdit="1"/>
            </p:cNvSpPr>
            <p:nvPr/>
          </p:nvSpPr>
          <p:spPr bwMode="auto">
            <a:xfrm rot="2296956">
              <a:off x="6018427" y="2861983"/>
              <a:ext cx="1417703" cy="240427"/>
            </a:xfrm>
            <a:prstGeom prst="rect">
              <a:avLst/>
            </a:prstGeom>
          </p:spPr>
          <p:txBody>
            <a:bodyPr spcFirstLastPara="1" wrap="none" fromWordArt="1">
              <a:prstTxWarp prst="textArchDown">
                <a:avLst>
                  <a:gd name="adj" fmla="val 0"/>
                </a:avLst>
              </a:prstTxWarp>
            </a:bodyPr>
            <a:lstStyle/>
            <a:p>
              <a:pPr algn="ctr" fontAlgn="base">
                <a:spcBef>
                  <a:spcPct val="0"/>
                </a:spcBef>
                <a:spcAft>
                  <a:spcPct val="0"/>
                </a:spcAft>
              </a:pPr>
              <a:r>
                <a:rPr lang="en-AU" kern="10" dirty="0">
                  <a:ln w="9525">
                    <a:solidFill>
                      <a:srgbClr val="000000"/>
                    </a:solidFill>
                    <a:round/>
                    <a:headEnd/>
                    <a:tailEnd/>
                  </a:ln>
                  <a:solidFill>
                    <a:srgbClr val="000000"/>
                  </a:solidFill>
                  <a:latin typeface="Arial"/>
                </a:rPr>
                <a:t>HELLENIZED EAST</a:t>
              </a:r>
            </a:p>
          </p:txBody>
        </p:sp>
      </p:grpSp>
      <p:sp>
        <p:nvSpPr>
          <p:cNvPr id="35" name="Rectangle 34"/>
          <p:cNvSpPr/>
          <p:nvPr/>
        </p:nvSpPr>
        <p:spPr>
          <a:xfrm>
            <a:off x="5693395" y="6208982"/>
            <a:ext cx="288000" cy="144000"/>
          </a:xfrm>
          <a:prstGeom prst="rect">
            <a:avLst/>
          </a:prstGeom>
          <a:solidFill>
            <a:schemeClr val="accent2">
              <a:alpha val="30196"/>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AU">
              <a:solidFill>
                <a:srgbClr val="FFFFFF"/>
              </a:solidFill>
            </a:endParaRPr>
          </a:p>
        </p:txBody>
      </p:sp>
      <p:sp>
        <p:nvSpPr>
          <p:cNvPr id="37" name="Oval 36"/>
          <p:cNvSpPr/>
          <p:nvPr/>
        </p:nvSpPr>
        <p:spPr>
          <a:xfrm>
            <a:off x="3342290" y="394138"/>
            <a:ext cx="2144110" cy="898634"/>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FFFF"/>
              </a:solidFill>
            </a:endParaRPr>
          </a:p>
        </p:txBody>
      </p:sp>
      <p:grpSp>
        <p:nvGrpSpPr>
          <p:cNvPr id="36" name="Group 50"/>
          <p:cNvGrpSpPr/>
          <p:nvPr/>
        </p:nvGrpSpPr>
        <p:grpSpPr>
          <a:xfrm>
            <a:off x="839970" y="2190308"/>
            <a:ext cx="393405" cy="3770355"/>
            <a:chOff x="839970" y="2190308"/>
            <a:chExt cx="393405" cy="3770355"/>
          </a:xfrm>
        </p:grpSpPr>
        <p:grpSp>
          <p:nvGrpSpPr>
            <p:cNvPr id="39" name="Group 40"/>
            <p:cNvGrpSpPr/>
            <p:nvPr/>
          </p:nvGrpSpPr>
          <p:grpSpPr>
            <a:xfrm>
              <a:off x="893138" y="2190308"/>
              <a:ext cx="287079" cy="261610"/>
              <a:chOff x="8335926" y="1967024"/>
              <a:chExt cx="287079" cy="261610"/>
            </a:xfrm>
          </p:grpSpPr>
          <p:sp>
            <p:nvSpPr>
              <p:cNvPr id="38" name="Oval 37"/>
              <p:cNvSpPr/>
              <p:nvPr/>
            </p:nvSpPr>
            <p:spPr>
              <a:xfrm>
                <a:off x="8357191" y="1977656"/>
                <a:ext cx="223284" cy="223284"/>
              </a:xfrm>
              <a:prstGeom prst="ellipse">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AU">
                  <a:solidFill>
                    <a:srgbClr val="FFFFFF"/>
                  </a:solidFill>
                </a:endParaRPr>
              </a:p>
            </p:txBody>
          </p:sp>
          <p:sp>
            <p:nvSpPr>
              <p:cNvPr id="40" name="TextBox 39"/>
              <p:cNvSpPr txBox="1"/>
              <p:nvPr/>
            </p:nvSpPr>
            <p:spPr>
              <a:xfrm>
                <a:off x="8335926" y="1967024"/>
                <a:ext cx="287079" cy="261610"/>
              </a:xfrm>
              <a:prstGeom prst="rect">
                <a:avLst/>
              </a:prstGeom>
              <a:noFill/>
            </p:spPr>
            <p:txBody>
              <a:bodyPr wrap="square" rtlCol="0">
                <a:spAutoFit/>
              </a:bodyPr>
              <a:lstStyle/>
              <a:p>
                <a:pPr fontAlgn="base">
                  <a:spcBef>
                    <a:spcPct val="0"/>
                  </a:spcBef>
                  <a:spcAft>
                    <a:spcPct val="0"/>
                  </a:spcAft>
                </a:pPr>
                <a:r>
                  <a:rPr lang="en-AU" sz="1100" b="1" dirty="0">
                    <a:solidFill>
                      <a:srgbClr val="000000"/>
                    </a:solidFill>
                    <a:latin typeface="Arial" charset="0"/>
                  </a:rPr>
                  <a:t>7</a:t>
                </a:r>
              </a:p>
            </p:txBody>
          </p:sp>
        </p:grpSp>
        <p:grpSp>
          <p:nvGrpSpPr>
            <p:cNvPr id="41" name="Group 41"/>
            <p:cNvGrpSpPr/>
            <p:nvPr/>
          </p:nvGrpSpPr>
          <p:grpSpPr>
            <a:xfrm>
              <a:off x="882505" y="3040912"/>
              <a:ext cx="287079" cy="261610"/>
              <a:chOff x="8335926" y="1967024"/>
              <a:chExt cx="287079" cy="261610"/>
            </a:xfrm>
          </p:grpSpPr>
          <p:sp>
            <p:nvSpPr>
              <p:cNvPr id="43" name="Oval 42"/>
              <p:cNvSpPr/>
              <p:nvPr/>
            </p:nvSpPr>
            <p:spPr>
              <a:xfrm>
                <a:off x="8357191" y="1977656"/>
                <a:ext cx="223284" cy="223284"/>
              </a:xfrm>
              <a:prstGeom prst="ellipse">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AU">
                  <a:solidFill>
                    <a:srgbClr val="FFFFFF"/>
                  </a:solidFill>
                </a:endParaRPr>
              </a:p>
            </p:txBody>
          </p:sp>
          <p:sp>
            <p:nvSpPr>
              <p:cNvPr id="44" name="TextBox 43"/>
              <p:cNvSpPr txBox="1"/>
              <p:nvPr/>
            </p:nvSpPr>
            <p:spPr>
              <a:xfrm>
                <a:off x="8335926" y="1967024"/>
                <a:ext cx="287079" cy="261610"/>
              </a:xfrm>
              <a:prstGeom prst="rect">
                <a:avLst/>
              </a:prstGeom>
              <a:noFill/>
            </p:spPr>
            <p:txBody>
              <a:bodyPr wrap="square" rtlCol="0">
                <a:spAutoFit/>
              </a:bodyPr>
              <a:lstStyle/>
              <a:p>
                <a:pPr fontAlgn="base">
                  <a:spcBef>
                    <a:spcPct val="0"/>
                  </a:spcBef>
                  <a:spcAft>
                    <a:spcPct val="0"/>
                  </a:spcAft>
                </a:pPr>
                <a:r>
                  <a:rPr lang="en-AU" sz="1100" b="1" dirty="0">
                    <a:solidFill>
                      <a:srgbClr val="000000"/>
                    </a:solidFill>
                    <a:latin typeface="Arial" charset="0"/>
                  </a:rPr>
                  <a:t>8</a:t>
                </a:r>
              </a:p>
            </p:txBody>
          </p:sp>
        </p:grpSp>
        <p:grpSp>
          <p:nvGrpSpPr>
            <p:cNvPr id="42" name="Group 44"/>
            <p:cNvGrpSpPr/>
            <p:nvPr/>
          </p:nvGrpSpPr>
          <p:grpSpPr>
            <a:xfrm>
              <a:off x="850604" y="4253024"/>
              <a:ext cx="382771" cy="261610"/>
              <a:chOff x="8293394" y="1967024"/>
              <a:chExt cx="382771" cy="261610"/>
            </a:xfrm>
          </p:grpSpPr>
          <p:sp>
            <p:nvSpPr>
              <p:cNvPr id="46" name="Oval 45"/>
              <p:cNvSpPr/>
              <p:nvPr/>
            </p:nvSpPr>
            <p:spPr>
              <a:xfrm>
                <a:off x="8357191" y="1977656"/>
                <a:ext cx="223284" cy="223284"/>
              </a:xfrm>
              <a:prstGeom prst="ellipse">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AU">
                  <a:solidFill>
                    <a:srgbClr val="FFFFFF"/>
                  </a:solidFill>
                </a:endParaRPr>
              </a:p>
            </p:txBody>
          </p:sp>
          <p:sp>
            <p:nvSpPr>
              <p:cNvPr id="47" name="TextBox 46"/>
              <p:cNvSpPr txBox="1"/>
              <p:nvPr/>
            </p:nvSpPr>
            <p:spPr>
              <a:xfrm>
                <a:off x="8293394" y="1967024"/>
                <a:ext cx="382771" cy="261610"/>
              </a:xfrm>
              <a:prstGeom prst="rect">
                <a:avLst/>
              </a:prstGeom>
              <a:noFill/>
            </p:spPr>
            <p:txBody>
              <a:bodyPr wrap="square" rtlCol="0">
                <a:spAutoFit/>
              </a:bodyPr>
              <a:lstStyle/>
              <a:p>
                <a:pPr fontAlgn="base">
                  <a:spcBef>
                    <a:spcPct val="0"/>
                  </a:spcBef>
                  <a:spcAft>
                    <a:spcPct val="0"/>
                  </a:spcAft>
                </a:pPr>
                <a:r>
                  <a:rPr lang="en-AU" sz="1100" b="1" dirty="0">
                    <a:solidFill>
                      <a:srgbClr val="000000"/>
                    </a:solidFill>
                    <a:latin typeface="Arial" charset="0"/>
                  </a:rPr>
                  <a:t>10</a:t>
                </a:r>
              </a:p>
            </p:txBody>
          </p:sp>
        </p:grpSp>
        <p:grpSp>
          <p:nvGrpSpPr>
            <p:cNvPr id="45" name="Group 47"/>
            <p:cNvGrpSpPr/>
            <p:nvPr/>
          </p:nvGrpSpPr>
          <p:grpSpPr>
            <a:xfrm>
              <a:off x="839970" y="5699053"/>
              <a:ext cx="382771" cy="261610"/>
              <a:chOff x="8293394" y="1967024"/>
              <a:chExt cx="382771" cy="261610"/>
            </a:xfrm>
          </p:grpSpPr>
          <p:sp>
            <p:nvSpPr>
              <p:cNvPr id="49" name="Oval 48"/>
              <p:cNvSpPr/>
              <p:nvPr/>
            </p:nvSpPr>
            <p:spPr>
              <a:xfrm>
                <a:off x="8357191" y="1977656"/>
                <a:ext cx="223284" cy="223284"/>
              </a:xfrm>
              <a:prstGeom prst="ellipse">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AU">
                  <a:solidFill>
                    <a:srgbClr val="FFFFFF"/>
                  </a:solidFill>
                </a:endParaRPr>
              </a:p>
            </p:txBody>
          </p:sp>
          <p:sp>
            <p:nvSpPr>
              <p:cNvPr id="50" name="TextBox 49"/>
              <p:cNvSpPr txBox="1"/>
              <p:nvPr/>
            </p:nvSpPr>
            <p:spPr>
              <a:xfrm>
                <a:off x="8293394" y="1967024"/>
                <a:ext cx="382771" cy="261610"/>
              </a:xfrm>
              <a:prstGeom prst="rect">
                <a:avLst/>
              </a:prstGeom>
              <a:noFill/>
            </p:spPr>
            <p:txBody>
              <a:bodyPr wrap="square" rtlCol="0">
                <a:spAutoFit/>
              </a:bodyPr>
              <a:lstStyle/>
              <a:p>
                <a:pPr fontAlgn="base">
                  <a:spcBef>
                    <a:spcPct val="0"/>
                  </a:spcBef>
                  <a:spcAft>
                    <a:spcPct val="0"/>
                  </a:spcAft>
                </a:pPr>
                <a:r>
                  <a:rPr lang="en-AU" sz="1100" b="1" dirty="0">
                    <a:solidFill>
                      <a:srgbClr val="000000"/>
                    </a:solidFill>
                    <a:latin typeface="Arial" charset="0"/>
                  </a:rPr>
                  <a:t>12</a:t>
                </a:r>
              </a:p>
            </p:txBody>
          </p:sp>
        </p:grpSp>
      </p:grpSp>
      <p:grpSp>
        <p:nvGrpSpPr>
          <p:cNvPr id="48" name="Group 55"/>
          <p:cNvGrpSpPr/>
          <p:nvPr/>
        </p:nvGrpSpPr>
        <p:grpSpPr>
          <a:xfrm>
            <a:off x="5626119" y="2637258"/>
            <a:ext cx="382771" cy="261610"/>
            <a:chOff x="8293394" y="1967024"/>
            <a:chExt cx="382771" cy="261610"/>
          </a:xfrm>
        </p:grpSpPr>
        <p:sp>
          <p:nvSpPr>
            <p:cNvPr id="57" name="Oval 56"/>
            <p:cNvSpPr/>
            <p:nvPr/>
          </p:nvSpPr>
          <p:spPr>
            <a:xfrm>
              <a:off x="8357191" y="1977656"/>
              <a:ext cx="223284" cy="223284"/>
            </a:xfrm>
            <a:prstGeom prst="ellipse">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AU">
                <a:solidFill>
                  <a:srgbClr val="FFFFFF"/>
                </a:solidFill>
              </a:endParaRPr>
            </a:p>
          </p:txBody>
        </p:sp>
        <p:sp>
          <p:nvSpPr>
            <p:cNvPr id="58" name="TextBox 57"/>
            <p:cNvSpPr txBox="1"/>
            <p:nvPr/>
          </p:nvSpPr>
          <p:spPr>
            <a:xfrm>
              <a:off x="8293394" y="1967024"/>
              <a:ext cx="382771" cy="261610"/>
            </a:xfrm>
            <a:prstGeom prst="rect">
              <a:avLst/>
            </a:prstGeom>
            <a:noFill/>
          </p:spPr>
          <p:txBody>
            <a:bodyPr wrap="square" rtlCol="0">
              <a:spAutoFit/>
            </a:bodyPr>
            <a:lstStyle/>
            <a:p>
              <a:pPr fontAlgn="base">
                <a:spcBef>
                  <a:spcPct val="0"/>
                </a:spcBef>
                <a:spcAft>
                  <a:spcPct val="0"/>
                </a:spcAft>
              </a:pPr>
              <a:r>
                <a:rPr lang="en-AU" sz="1100" b="1" dirty="0">
                  <a:solidFill>
                    <a:srgbClr val="000000"/>
                  </a:solidFill>
                  <a:latin typeface="Arial" charset="0"/>
                </a:rPr>
                <a:t>13</a:t>
              </a:r>
            </a:p>
          </p:txBody>
        </p:sp>
      </p:grpSp>
      <p:sp>
        <p:nvSpPr>
          <p:cNvPr id="52" name="Rectangle 51"/>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1000" fill="hold"/>
                                        <p:tgtEl>
                                          <p:spTgt spid="25"/>
                                        </p:tgtEl>
                                        <p:attrNameLst>
                                          <p:attrName>ppt_w</p:attrName>
                                        </p:attrNameLst>
                                      </p:cBhvr>
                                      <p:tavLst>
                                        <p:tav tm="0">
                                          <p:val>
                                            <p:strVal val="#ppt_w*0.70"/>
                                          </p:val>
                                        </p:tav>
                                        <p:tav tm="100000">
                                          <p:val>
                                            <p:strVal val="#ppt_w"/>
                                          </p:val>
                                        </p:tav>
                                      </p:tavLst>
                                    </p:anim>
                                    <p:anim calcmode="lin" valueType="num">
                                      <p:cBhvr>
                                        <p:cTn id="8" dur="1000" fill="hold"/>
                                        <p:tgtEl>
                                          <p:spTgt spid="25"/>
                                        </p:tgtEl>
                                        <p:attrNameLst>
                                          <p:attrName>ppt_h</p:attrName>
                                        </p:attrNameLst>
                                      </p:cBhvr>
                                      <p:tavLst>
                                        <p:tav tm="0">
                                          <p:val>
                                            <p:strVal val="#ppt_h"/>
                                          </p:val>
                                        </p:tav>
                                        <p:tav tm="100000">
                                          <p:val>
                                            <p:strVal val="#ppt_h"/>
                                          </p:val>
                                        </p:tav>
                                      </p:tavLst>
                                    </p:anim>
                                    <p:animEffect transition="in" filter="fade">
                                      <p:cBhvr>
                                        <p:cTn id="9" dur="1000"/>
                                        <p:tgtEl>
                                          <p:spTgt spid="25"/>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26"/>
                                        </p:tgtEl>
                                        <p:attrNameLst>
                                          <p:attrName>style.visibility</p:attrName>
                                        </p:attrNameLst>
                                      </p:cBhvr>
                                      <p:to>
                                        <p:strVal val="visible"/>
                                      </p:to>
                                    </p:set>
                                    <p:anim calcmode="lin" valueType="num">
                                      <p:cBhvr>
                                        <p:cTn id="12" dur="1000" fill="hold"/>
                                        <p:tgtEl>
                                          <p:spTgt spid="26"/>
                                        </p:tgtEl>
                                        <p:attrNameLst>
                                          <p:attrName>ppt_w</p:attrName>
                                        </p:attrNameLst>
                                      </p:cBhvr>
                                      <p:tavLst>
                                        <p:tav tm="0">
                                          <p:val>
                                            <p:strVal val="#ppt_w*0.70"/>
                                          </p:val>
                                        </p:tav>
                                        <p:tav tm="100000">
                                          <p:val>
                                            <p:strVal val="#ppt_w"/>
                                          </p:val>
                                        </p:tav>
                                      </p:tavLst>
                                    </p:anim>
                                    <p:anim calcmode="lin" valueType="num">
                                      <p:cBhvr>
                                        <p:cTn id="13" dur="1000" fill="hold"/>
                                        <p:tgtEl>
                                          <p:spTgt spid="26"/>
                                        </p:tgtEl>
                                        <p:attrNameLst>
                                          <p:attrName>ppt_h</p:attrName>
                                        </p:attrNameLst>
                                      </p:cBhvr>
                                      <p:tavLst>
                                        <p:tav tm="0">
                                          <p:val>
                                            <p:strVal val="#ppt_h"/>
                                          </p:val>
                                        </p:tav>
                                        <p:tav tm="100000">
                                          <p:val>
                                            <p:strVal val="#ppt_h"/>
                                          </p:val>
                                        </p:tav>
                                      </p:tavLst>
                                    </p:anim>
                                    <p:animEffect transition="in" filter="fade">
                                      <p:cBhvr>
                                        <p:cTn id="14" dur="1000"/>
                                        <p:tgtEl>
                                          <p:spTgt spid="26"/>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27"/>
                                        </p:tgtEl>
                                        <p:attrNameLst>
                                          <p:attrName>style.visibility</p:attrName>
                                        </p:attrNameLst>
                                      </p:cBhvr>
                                      <p:to>
                                        <p:strVal val="visible"/>
                                      </p:to>
                                    </p:set>
                                    <p:anim calcmode="lin" valueType="num">
                                      <p:cBhvr>
                                        <p:cTn id="17" dur="1000" fill="hold"/>
                                        <p:tgtEl>
                                          <p:spTgt spid="27"/>
                                        </p:tgtEl>
                                        <p:attrNameLst>
                                          <p:attrName>ppt_w</p:attrName>
                                        </p:attrNameLst>
                                      </p:cBhvr>
                                      <p:tavLst>
                                        <p:tav tm="0">
                                          <p:val>
                                            <p:strVal val="#ppt_w*0.70"/>
                                          </p:val>
                                        </p:tav>
                                        <p:tav tm="100000">
                                          <p:val>
                                            <p:strVal val="#ppt_w"/>
                                          </p:val>
                                        </p:tav>
                                      </p:tavLst>
                                    </p:anim>
                                    <p:anim calcmode="lin" valueType="num">
                                      <p:cBhvr>
                                        <p:cTn id="18" dur="1000" fill="hold"/>
                                        <p:tgtEl>
                                          <p:spTgt spid="27"/>
                                        </p:tgtEl>
                                        <p:attrNameLst>
                                          <p:attrName>ppt_h</p:attrName>
                                        </p:attrNameLst>
                                      </p:cBhvr>
                                      <p:tavLst>
                                        <p:tav tm="0">
                                          <p:val>
                                            <p:strVal val="#ppt_h"/>
                                          </p:val>
                                        </p:tav>
                                        <p:tav tm="100000">
                                          <p:val>
                                            <p:strVal val="#ppt_h"/>
                                          </p:val>
                                        </p:tav>
                                      </p:tavLst>
                                    </p:anim>
                                    <p:animEffect transition="in" filter="fade">
                                      <p:cBhvr>
                                        <p:cTn id="19" dur="1000"/>
                                        <p:tgtEl>
                                          <p:spTgt spid="27"/>
                                        </p:tgtEl>
                                      </p:cBhvr>
                                    </p:animEffect>
                                  </p:childTnLst>
                                </p:cTn>
                              </p:par>
                              <p:par>
                                <p:cTn id="20" presetID="55" presetClass="entr" presetSubtype="0" fill="hold" grpId="0" nodeType="withEffect">
                                  <p:stCondLst>
                                    <p:cond delay="0"/>
                                  </p:stCondLst>
                                  <p:childTnLst>
                                    <p:set>
                                      <p:cBhvr>
                                        <p:cTn id="21" dur="1" fill="hold">
                                          <p:stCondLst>
                                            <p:cond delay="0"/>
                                          </p:stCondLst>
                                        </p:cTn>
                                        <p:tgtEl>
                                          <p:spTgt spid="28"/>
                                        </p:tgtEl>
                                        <p:attrNameLst>
                                          <p:attrName>style.visibility</p:attrName>
                                        </p:attrNameLst>
                                      </p:cBhvr>
                                      <p:to>
                                        <p:strVal val="visible"/>
                                      </p:to>
                                    </p:set>
                                    <p:anim calcmode="lin" valueType="num">
                                      <p:cBhvr>
                                        <p:cTn id="22" dur="1000" fill="hold"/>
                                        <p:tgtEl>
                                          <p:spTgt spid="28"/>
                                        </p:tgtEl>
                                        <p:attrNameLst>
                                          <p:attrName>ppt_w</p:attrName>
                                        </p:attrNameLst>
                                      </p:cBhvr>
                                      <p:tavLst>
                                        <p:tav tm="0">
                                          <p:val>
                                            <p:strVal val="#ppt_w*0.70"/>
                                          </p:val>
                                        </p:tav>
                                        <p:tav tm="100000">
                                          <p:val>
                                            <p:strVal val="#ppt_w"/>
                                          </p:val>
                                        </p:tav>
                                      </p:tavLst>
                                    </p:anim>
                                    <p:anim calcmode="lin" valueType="num">
                                      <p:cBhvr>
                                        <p:cTn id="23" dur="1000" fill="hold"/>
                                        <p:tgtEl>
                                          <p:spTgt spid="28"/>
                                        </p:tgtEl>
                                        <p:attrNameLst>
                                          <p:attrName>ppt_h</p:attrName>
                                        </p:attrNameLst>
                                      </p:cBhvr>
                                      <p:tavLst>
                                        <p:tav tm="0">
                                          <p:val>
                                            <p:strVal val="#ppt_h"/>
                                          </p:val>
                                        </p:tav>
                                        <p:tav tm="100000">
                                          <p:val>
                                            <p:strVal val="#ppt_h"/>
                                          </p:val>
                                        </p:tav>
                                      </p:tavLst>
                                    </p:anim>
                                    <p:animEffect transition="in" filter="fade">
                                      <p:cBhvr>
                                        <p:cTn id="24" dur="1000"/>
                                        <p:tgtEl>
                                          <p:spTgt spid="28"/>
                                        </p:tgtEl>
                                      </p:cBhvr>
                                    </p:animEffect>
                                  </p:childTnLst>
                                </p:cTn>
                              </p:par>
                              <p:par>
                                <p:cTn id="25" presetID="55" presetClass="entr" presetSubtype="0" fill="hold" nodeType="withEffect">
                                  <p:stCondLst>
                                    <p:cond delay="0"/>
                                  </p:stCondLst>
                                  <p:childTnLst>
                                    <p:set>
                                      <p:cBhvr>
                                        <p:cTn id="26" dur="1" fill="hold">
                                          <p:stCondLst>
                                            <p:cond delay="0"/>
                                          </p:stCondLst>
                                        </p:cTn>
                                        <p:tgtEl>
                                          <p:spTgt spid="36"/>
                                        </p:tgtEl>
                                        <p:attrNameLst>
                                          <p:attrName>style.visibility</p:attrName>
                                        </p:attrNameLst>
                                      </p:cBhvr>
                                      <p:to>
                                        <p:strVal val="visible"/>
                                      </p:to>
                                    </p:set>
                                    <p:anim calcmode="lin" valueType="num">
                                      <p:cBhvr>
                                        <p:cTn id="27" dur="1000" fill="hold"/>
                                        <p:tgtEl>
                                          <p:spTgt spid="36"/>
                                        </p:tgtEl>
                                        <p:attrNameLst>
                                          <p:attrName>ppt_w</p:attrName>
                                        </p:attrNameLst>
                                      </p:cBhvr>
                                      <p:tavLst>
                                        <p:tav tm="0">
                                          <p:val>
                                            <p:strVal val="#ppt_w*0.70"/>
                                          </p:val>
                                        </p:tav>
                                        <p:tav tm="100000">
                                          <p:val>
                                            <p:strVal val="#ppt_w"/>
                                          </p:val>
                                        </p:tav>
                                      </p:tavLst>
                                    </p:anim>
                                    <p:anim calcmode="lin" valueType="num">
                                      <p:cBhvr>
                                        <p:cTn id="28" dur="1000" fill="hold"/>
                                        <p:tgtEl>
                                          <p:spTgt spid="36"/>
                                        </p:tgtEl>
                                        <p:attrNameLst>
                                          <p:attrName>ppt_h</p:attrName>
                                        </p:attrNameLst>
                                      </p:cBhvr>
                                      <p:tavLst>
                                        <p:tav tm="0">
                                          <p:val>
                                            <p:strVal val="#ppt_h"/>
                                          </p:val>
                                        </p:tav>
                                        <p:tav tm="100000">
                                          <p:val>
                                            <p:strVal val="#ppt_h"/>
                                          </p:val>
                                        </p:tav>
                                      </p:tavLst>
                                    </p:anim>
                                    <p:animEffect transition="in" filter="fade">
                                      <p:cBhvr>
                                        <p:cTn id="29" dur="1000"/>
                                        <p:tgtEl>
                                          <p:spTgt spid="36"/>
                                        </p:tgtEl>
                                      </p:cBhvr>
                                    </p:animEffect>
                                  </p:childTnLst>
                                </p:cTn>
                              </p:par>
                            </p:childTnLst>
                          </p:cTn>
                        </p:par>
                      </p:childTnLst>
                    </p:cTn>
                  </p:par>
                  <p:par>
                    <p:cTn id="30" fill="hold">
                      <p:stCondLst>
                        <p:cond delay="indefinite"/>
                      </p:stCondLst>
                      <p:childTnLst>
                        <p:par>
                          <p:cTn id="31" fill="hold">
                            <p:stCondLst>
                              <p:cond delay="0"/>
                            </p:stCondLst>
                            <p:childTnLst>
                              <p:par>
                                <p:cTn id="32" presetID="23" presetClass="entr" presetSubtype="16"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 calcmode="lin" valueType="num">
                                      <p:cBhvr>
                                        <p:cTn id="34" dur="2000" fill="hold"/>
                                        <p:tgtEl>
                                          <p:spTgt spid="8"/>
                                        </p:tgtEl>
                                        <p:attrNameLst>
                                          <p:attrName>ppt_w</p:attrName>
                                        </p:attrNameLst>
                                      </p:cBhvr>
                                      <p:tavLst>
                                        <p:tav tm="0">
                                          <p:val>
                                            <p:fltVal val="0"/>
                                          </p:val>
                                        </p:tav>
                                        <p:tav tm="100000">
                                          <p:val>
                                            <p:strVal val="#ppt_w"/>
                                          </p:val>
                                        </p:tav>
                                      </p:tavLst>
                                    </p:anim>
                                    <p:anim calcmode="lin" valueType="num">
                                      <p:cBhvr>
                                        <p:cTn id="35" dur="2000" fill="hold"/>
                                        <p:tgtEl>
                                          <p:spTgt spid="8"/>
                                        </p:tgtEl>
                                        <p:attrNameLst>
                                          <p:attrName>ppt_h</p:attrName>
                                        </p:attrNameLst>
                                      </p:cBhvr>
                                      <p:tavLst>
                                        <p:tav tm="0">
                                          <p:val>
                                            <p:fltVal val="0"/>
                                          </p:val>
                                        </p:tav>
                                        <p:tav tm="100000">
                                          <p:val>
                                            <p:strVal val="#ppt_h"/>
                                          </p:val>
                                        </p:tav>
                                      </p:tavLst>
                                    </p:anim>
                                  </p:childTnLst>
                                </p:cTn>
                              </p:par>
                            </p:childTnLst>
                          </p:cTn>
                        </p:par>
                      </p:childTnLst>
                    </p:cTn>
                  </p:par>
                  <p:par>
                    <p:cTn id="36" fill="hold">
                      <p:stCondLst>
                        <p:cond delay="indefinite"/>
                      </p:stCondLst>
                      <p:childTnLst>
                        <p:par>
                          <p:cTn id="37" fill="hold">
                            <p:stCondLst>
                              <p:cond delay="0"/>
                            </p:stCondLst>
                            <p:childTnLst>
                              <p:par>
                                <p:cTn id="38" presetID="23" presetClass="entr" presetSubtype="16" fill="hold" grpId="0" nodeType="clickEffect">
                                  <p:stCondLst>
                                    <p:cond delay="0"/>
                                  </p:stCondLst>
                                  <p:childTnLst>
                                    <p:set>
                                      <p:cBhvr>
                                        <p:cTn id="39" dur="1" fill="hold">
                                          <p:stCondLst>
                                            <p:cond delay="0"/>
                                          </p:stCondLst>
                                        </p:cTn>
                                        <p:tgtEl>
                                          <p:spTgt spid="9"/>
                                        </p:tgtEl>
                                        <p:attrNameLst>
                                          <p:attrName>style.visibility</p:attrName>
                                        </p:attrNameLst>
                                      </p:cBhvr>
                                      <p:to>
                                        <p:strVal val="visible"/>
                                      </p:to>
                                    </p:set>
                                    <p:anim calcmode="lin" valueType="num">
                                      <p:cBhvr>
                                        <p:cTn id="40" dur="2000" fill="hold"/>
                                        <p:tgtEl>
                                          <p:spTgt spid="9"/>
                                        </p:tgtEl>
                                        <p:attrNameLst>
                                          <p:attrName>ppt_w</p:attrName>
                                        </p:attrNameLst>
                                      </p:cBhvr>
                                      <p:tavLst>
                                        <p:tav tm="0">
                                          <p:val>
                                            <p:fltVal val="0"/>
                                          </p:val>
                                        </p:tav>
                                        <p:tav tm="100000">
                                          <p:val>
                                            <p:strVal val="#ppt_w"/>
                                          </p:val>
                                        </p:tav>
                                      </p:tavLst>
                                    </p:anim>
                                    <p:anim calcmode="lin" valueType="num">
                                      <p:cBhvr>
                                        <p:cTn id="41" dur="2000" fill="hold"/>
                                        <p:tgtEl>
                                          <p:spTgt spid="9"/>
                                        </p:tgtEl>
                                        <p:attrNameLst>
                                          <p:attrName>ppt_h</p:attrName>
                                        </p:attrNameLst>
                                      </p:cBhvr>
                                      <p:tavLst>
                                        <p:tav tm="0">
                                          <p:val>
                                            <p:fltVal val="0"/>
                                          </p:val>
                                        </p:tav>
                                        <p:tav tm="100000">
                                          <p:val>
                                            <p:strVal val="#ppt_h"/>
                                          </p:val>
                                        </p:tav>
                                      </p:tavLst>
                                    </p:anim>
                                  </p:childTnLst>
                                </p:cTn>
                              </p:par>
                              <p:par>
                                <p:cTn id="42" presetID="23" presetClass="entr" presetSubtype="16" fill="hold" grpId="0" nodeType="withEffect">
                                  <p:stCondLst>
                                    <p:cond delay="0"/>
                                  </p:stCondLst>
                                  <p:childTnLst>
                                    <p:set>
                                      <p:cBhvr>
                                        <p:cTn id="43" dur="1" fill="hold">
                                          <p:stCondLst>
                                            <p:cond delay="0"/>
                                          </p:stCondLst>
                                        </p:cTn>
                                        <p:tgtEl>
                                          <p:spTgt spid="10"/>
                                        </p:tgtEl>
                                        <p:attrNameLst>
                                          <p:attrName>style.visibility</p:attrName>
                                        </p:attrNameLst>
                                      </p:cBhvr>
                                      <p:to>
                                        <p:strVal val="visible"/>
                                      </p:to>
                                    </p:set>
                                    <p:anim calcmode="lin" valueType="num">
                                      <p:cBhvr>
                                        <p:cTn id="44" dur="2000" fill="hold"/>
                                        <p:tgtEl>
                                          <p:spTgt spid="10"/>
                                        </p:tgtEl>
                                        <p:attrNameLst>
                                          <p:attrName>ppt_w</p:attrName>
                                        </p:attrNameLst>
                                      </p:cBhvr>
                                      <p:tavLst>
                                        <p:tav tm="0">
                                          <p:val>
                                            <p:fltVal val="0"/>
                                          </p:val>
                                        </p:tav>
                                        <p:tav tm="100000">
                                          <p:val>
                                            <p:strVal val="#ppt_w"/>
                                          </p:val>
                                        </p:tav>
                                      </p:tavLst>
                                    </p:anim>
                                    <p:anim calcmode="lin" valueType="num">
                                      <p:cBhvr>
                                        <p:cTn id="45" dur="2000" fill="hold"/>
                                        <p:tgtEl>
                                          <p:spTgt spid="10"/>
                                        </p:tgtEl>
                                        <p:attrNameLst>
                                          <p:attrName>ppt_h</p:attrName>
                                        </p:attrNameLst>
                                      </p:cBhvr>
                                      <p:tavLst>
                                        <p:tav tm="0">
                                          <p:val>
                                            <p:fltVal val="0"/>
                                          </p:val>
                                        </p:tav>
                                        <p:tav tm="100000">
                                          <p:val>
                                            <p:strVal val="#ppt_h"/>
                                          </p:val>
                                        </p:tav>
                                      </p:tavLst>
                                    </p:anim>
                                  </p:childTnLst>
                                </p:cTn>
                              </p:par>
                              <p:par>
                                <p:cTn id="46" presetID="23" presetClass="entr" presetSubtype="16" fill="hold" grpId="0" nodeType="withEffect">
                                  <p:stCondLst>
                                    <p:cond delay="0"/>
                                  </p:stCondLst>
                                  <p:childTnLst>
                                    <p:set>
                                      <p:cBhvr>
                                        <p:cTn id="47" dur="1" fill="hold">
                                          <p:stCondLst>
                                            <p:cond delay="0"/>
                                          </p:stCondLst>
                                        </p:cTn>
                                        <p:tgtEl>
                                          <p:spTgt spid="11"/>
                                        </p:tgtEl>
                                        <p:attrNameLst>
                                          <p:attrName>style.visibility</p:attrName>
                                        </p:attrNameLst>
                                      </p:cBhvr>
                                      <p:to>
                                        <p:strVal val="visible"/>
                                      </p:to>
                                    </p:set>
                                    <p:anim calcmode="lin" valueType="num">
                                      <p:cBhvr>
                                        <p:cTn id="48" dur="2000" fill="hold"/>
                                        <p:tgtEl>
                                          <p:spTgt spid="11"/>
                                        </p:tgtEl>
                                        <p:attrNameLst>
                                          <p:attrName>ppt_w</p:attrName>
                                        </p:attrNameLst>
                                      </p:cBhvr>
                                      <p:tavLst>
                                        <p:tav tm="0">
                                          <p:val>
                                            <p:fltVal val="0"/>
                                          </p:val>
                                        </p:tav>
                                        <p:tav tm="100000">
                                          <p:val>
                                            <p:strVal val="#ppt_w"/>
                                          </p:val>
                                        </p:tav>
                                      </p:tavLst>
                                    </p:anim>
                                    <p:anim calcmode="lin" valueType="num">
                                      <p:cBhvr>
                                        <p:cTn id="49" dur="2000" fill="hold"/>
                                        <p:tgtEl>
                                          <p:spTgt spid="11"/>
                                        </p:tgtEl>
                                        <p:attrNameLst>
                                          <p:attrName>ppt_h</p:attrName>
                                        </p:attrNameLst>
                                      </p:cBhvr>
                                      <p:tavLst>
                                        <p:tav tm="0">
                                          <p:val>
                                            <p:fltVal val="0"/>
                                          </p:val>
                                        </p:tav>
                                        <p:tav tm="100000">
                                          <p:val>
                                            <p:strVal val="#ppt_h"/>
                                          </p:val>
                                        </p:tav>
                                      </p:tavLst>
                                    </p:anim>
                                  </p:childTnLst>
                                </p:cTn>
                              </p:par>
                            </p:childTnLst>
                          </p:cTn>
                        </p:par>
                      </p:childTnLst>
                    </p:cTn>
                  </p:par>
                  <p:par>
                    <p:cTn id="50" fill="hold">
                      <p:stCondLst>
                        <p:cond delay="indefinite"/>
                      </p:stCondLst>
                      <p:childTnLst>
                        <p:par>
                          <p:cTn id="51" fill="hold">
                            <p:stCondLst>
                              <p:cond delay="0"/>
                            </p:stCondLst>
                            <p:childTnLst>
                              <p:par>
                                <p:cTn id="52" presetID="23" presetClass="entr" presetSubtype="16" fill="hold" grpId="0" nodeType="clickEffect">
                                  <p:stCondLst>
                                    <p:cond delay="0"/>
                                  </p:stCondLst>
                                  <p:childTnLst>
                                    <p:set>
                                      <p:cBhvr>
                                        <p:cTn id="53" dur="1" fill="hold">
                                          <p:stCondLst>
                                            <p:cond delay="0"/>
                                          </p:stCondLst>
                                        </p:cTn>
                                        <p:tgtEl>
                                          <p:spTgt spid="12"/>
                                        </p:tgtEl>
                                        <p:attrNameLst>
                                          <p:attrName>style.visibility</p:attrName>
                                        </p:attrNameLst>
                                      </p:cBhvr>
                                      <p:to>
                                        <p:strVal val="visible"/>
                                      </p:to>
                                    </p:set>
                                    <p:anim calcmode="lin" valueType="num">
                                      <p:cBhvr>
                                        <p:cTn id="54" dur="2000" fill="hold"/>
                                        <p:tgtEl>
                                          <p:spTgt spid="12"/>
                                        </p:tgtEl>
                                        <p:attrNameLst>
                                          <p:attrName>ppt_w</p:attrName>
                                        </p:attrNameLst>
                                      </p:cBhvr>
                                      <p:tavLst>
                                        <p:tav tm="0">
                                          <p:val>
                                            <p:fltVal val="0"/>
                                          </p:val>
                                        </p:tav>
                                        <p:tav tm="100000">
                                          <p:val>
                                            <p:strVal val="#ppt_w"/>
                                          </p:val>
                                        </p:tav>
                                      </p:tavLst>
                                    </p:anim>
                                    <p:anim calcmode="lin" valueType="num">
                                      <p:cBhvr>
                                        <p:cTn id="55" dur="2000" fill="hold"/>
                                        <p:tgtEl>
                                          <p:spTgt spid="12"/>
                                        </p:tgtEl>
                                        <p:attrNameLst>
                                          <p:attrName>ppt_h</p:attrName>
                                        </p:attrNameLst>
                                      </p:cBhvr>
                                      <p:tavLst>
                                        <p:tav tm="0">
                                          <p:val>
                                            <p:fltVal val="0"/>
                                          </p:val>
                                        </p:tav>
                                        <p:tav tm="100000">
                                          <p:val>
                                            <p:strVal val="#ppt_h"/>
                                          </p:val>
                                        </p:tav>
                                      </p:tavLst>
                                    </p:anim>
                                  </p:childTnLst>
                                </p:cTn>
                              </p:par>
                              <p:par>
                                <p:cTn id="56" presetID="23" presetClass="entr" presetSubtype="16" fill="hold" grpId="0" nodeType="withEffect">
                                  <p:stCondLst>
                                    <p:cond delay="0"/>
                                  </p:stCondLst>
                                  <p:childTnLst>
                                    <p:set>
                                      <p:cBhvr>
                                        <p:cTn id="57" dur="1" fill="hold">
                                          <p:stCondLst>
                                            <p:cond delay="0"/>
                                          </p:stCondLst>
                                        </p:cTn>
                                        <p:tgtEl>
                                          <p:spTgt spid="13"/>
                                        </p:tgtEl>
                                        <p:attrNameLst>
                                          <p:attrName>style.visibility</p:attrName>
                                        </p:attrNameLst>
                                      </p:cBhvr>
                                      <p:to>
                                        <p:strVal val="visible"/>
                                      </p:to>
                                    </p:set>
                                    <p:anim calcmode="lin" valueType="num">
                                      <p:cBhvr>
                                        <p:cTn id="58" dur="2000" fill="hold"/>
                                        <p:tgtEl>
                                          <p:spTgt spid="13"/>
                                        </p:tgtEl>
                                        <p:attrNameLst>
                                          <p:attrName>ppt_w</p:attrName>
                                        </p:attrNameLst>
                                      </p:cBhvr>
                                      <p:tavLst>
                                        <p:tav tm="0">
                                          <p:val>
                                            <p:fltVal val="0"/>
                                          </p:val>
                                        </p:tav>
                                        <p:tav tm="100000">
                                          <p:val>
                                            <p:strVal val="#ppt_w"/>
                                          </p:val>
                                        </p:tav>
                                      </p:tavLst>
                                    </p:anim>
                                    <p:anim calcmode="lin" valueType="num">
                                      <p:cBhvr>
                                        <p:cTn id="59" dur="2000" fill="hold"/>
                                        <p:tgtEl>
                                          <p:spTgt spid="13"/>
                                        </p:tgtEl>
                                        <p:attrNameLst>
                                          <p:attrName>ppt_h</p:attrName>
                                        </p:attrNameLst>
                                      </p:cBhvr>
                                      <p:tavLst>
                                        <p:tav tm="0">
                                          <p:val>
                                            <p:fltVal val="0"/>
                                          </p:val>
                                        </p:tav>
                                        <p:tav tm="100000">
                                          <p:val>
                                            <p:strVal val="#ppt_h"/>
                                          </p:val>
                                        </p:tav>
                                      </p:tavLst>
                                    </p:anim>
                                  </p:childTnLst>
                                </p:cTn>
                              </p:par>
                            </p:childTnLst>
                          </p:cTn>
                        </p:par>
                      </p:childTnLst>
                    </p:cTn>
                  </p:par>
                  <p:par>
                    <p:cTn id="60" fill="hold">
                      <p:stCondLst>
                        <p:cond delay="indefinite"/>
                      </p:stCondLst>
                      <p:childTnLst>
                        <p:par>
                          <p:cTn id="61" fill="hold">
                            <p:stCondLst>
                              <p:cond delay="0"/>
                            </p:stCondLst>
                            <p:childTnLst>
                              <p:par>
                                <p:cTn id="62" presetID="23" presetClass="entr" presetSubtype="16" fill="hold" grpId="0" nodeType="clickEffect">
                                  <p:stCondLst>
                                    <p:cond delay="0"/>
                                  </p:stCondLst>
                                  <p:childTnLst>
                                    <p:set>
                                      <p:cBhvr>
                                        <p:cTn id="63" dur="1" fill="hold">
                                          <p:stCondLst>
                                            <p:cond delay="0"/>
                                          </p:stCondLst>
                                        </p:cTn>
                                        <p:tgtEl>
                                          <p:spTgt spid="15"/>
                                        </p:tgtEl>
                                        <p:attrNameLst>
                                          <p:attrName>style.visibility</p:attrName>
                                        </p:attrNameLst>
                                      </p:cBhvr>
                                      <p:to>
                                        <p:strVal val="visible"/>
                                      </p:to>
                                    </p:set>
                                    <p:anim calcmode="lin" valueType="num">
                                      <p:cBhvr>
                                        <p:cTn id="64" dur="2000" fill="hold"/>
                                        <p:tgtEl>
                                          <p:spTgt spid="15"/>
                                        </p:tgtEl>
                                        <p:attrNameLst>
                                          <p:attrName>ppt_w</p:attrName>
                                        </p:attrNameLst>
                                      </p:cBhvr>
                                      <p:tavLst>
                                        <p:tav tm="0">
                                          <p:val>
                                            <p:fltVal val="0"/>
                                          </p:val>
                                        </p:tav>
                                        <p:tav tm="100000">
                                          <p:val>
                                            <p:strVal val="#ppt_w"/>
                                          </p:val>
                                        </p:tav>
                                      </p:tavLst>
                                    </p:anim>
                                    <p:anim calcmode="lin" valueType="num">
                                      <p:cBhvr>
                                        <p:cTn id="65" dur="2000" fill="hold"/>
                                        <p:tgtEl>
                                          <p:spTgt spid="15"/>
                                        </p:tgtEl>
                                        <p:attrNameLst>
                                          <p:attrName>ppt_h</p:attrName>
                                        </p:attrNameLst>
                                      </p:cBhvr>
                                      <p:tavLst>
                                        <p:tav tm="0">
                                          <p:val>
                                            <p:fltVal val="0"/>
                                          </p:val>
                                        </p:tav>
                                        <p:tav tm="100000">
                                          <p:val>
                                            <p:strVal val="#ppt_h"/>
                                          </p:val>
                                        </p:tav>
                                      </p:tavLst>
                                    </p:anim>
                                  </p:childTnLst>
                                </p:cTn>
                              </p:par>
                              <p:par>
                                <p:cTn id="66" presetID="23" presetClass="entr" presetSubtype="16" fill="hold" grpId="0" nodeType="withEffect">
                                  <p:stCondLst>
                                    <p:cond delay="0"/>
                                  </p:stCondLst>
                                  <p:childTnLst>
                                    <p:set>
                                      <p:cBhvr>
                                        <p:cTn id="67" dur="1" fill="hold">
                                          <p:stCondLst>
                                            <p:cond delay="0"/>
                                          </p:stCondLst>
                                        </p:cTn>
                                        <p:tgtEl>
                                          <p:spTgt spid="16"/>
                                        </p:tgtEl>
                                        <p:attrNameLst>
                                          <p:attrName>style.visibility</p:attrName>
                                        </p:attrNameLst>
                                      </p:cBhvr>
                                      <p:to>
                                        <p:strVal val="visible"/>
                                      </p:to>
                                    </p:set>
                                    <p:anim calcmode="lin" valueType="num">
                                      <p:cBhvr>
                                        <p:cTn id="68" dur="2000" fill="hold"/>
                                        <p:tgtEl>
                                          <p:spTgt spid="16"/>
                                        </p:tgtEl>
                                        <p:attrNameLst>
                                          <p:attrName>ppt_w</p:attrName>
                                        </p:attrNameLst>
                                      </p:cBhvr>
                                      <p:tavLst>
                                        <p:tav tm="0">
                                          <p:val>
                                            <p:fltVal val="0"/>
                                          </p:val>
                                        </p:tav>
                                        <p:tav tm="100000">
                                          <p:val>
                                            <p:strVal val="#ppt_w"/>
                                          </p:val>
                                        </p:tav>
                                      </p:tavLst>
                                    </p:anim>
                                    <p:anim calcmode="lin" valueType="num">
                                      <p:cBhvr>
                                        <p:cTn id="69" dur="2000" fill="hold"/>
                                        <p:tgtEl>
                                          <p:spTgt spid="16"/>
                                        </p:tgtEl>
                                        <p:attrNameLst>
                                          <p:attrName>ppt_h</p:attrName>
                                        </p:attrNameLst>
                                      </p:cBhvr>
                                      <p:tavLst>
                                        <p:tav tm="0">
                                          <p:val>
                                            <p:fltVal val="0"/>
                                          </p:val>
                                        </p:tav>
                                        <p:tav tm="100000">
                                          <p:val>
                                            <p:strVal val="#ppt_h"/>
                                          </p:val>
                                        </p:tav>
                                      </p:tavLst>
                                    </p:anim>
                                  </p:childTnLst>
                                </p:cTn>
                              </p:par>
                              <p:par>
                                <p:cTn id="70" presetID="23" presetClass="entr" presetSubtype="16" fill="hold" grpId="0" nodeType="withEffect">
                                  <p:stCondLst>
                                    <p:cond delay="0"/>
                                  </p:stCondLst>
                                  <p:childTnLst>
                                    <p:set>
                                      <p:cBhvr>
                                        <p:cTn id="71" dur="1" fill="hold">
                                          <p:stCondLst>
                                            <p:cond delay="0"/>
                                          </p:stCondLst>
                                        </p:cTn>
                                        <p:tgtEl>
                                          <p:spTgt spid="17"/>
                                        </p:tgtEl>
                                        <p:attrNameLst>
                                          <p:attrName>style.visibility</p:attrName>
                                        </p:attrNameLst>
                                      </p:cBhvr>
                                      <p:to>
                                        <p:strVal val="visible"/>
                                      </p:to>
                                    </p:set>
                                    <p:anim calcmode="lin" valueType="num">
                                      <p:cBhvr>
                                        <p:cTn id="72" dur="2000" fill="hold"/>
                                        <p:tgtEl>
                                          <p:spTgt spid="17"/>
                                        </p:tgtEl>
                                        <p:attrNameLst>
                                          <p:attrName>ppt_w</p:attrName>
                                        </p:attrNameLst>
                                      </p:cBhvr>
                                      <p:tavLst>
                                        <p:tav tm="0">
                                          <p:val>
                                            <p:fltVal val="0"/>
                                          </p:val>
                                        </p:tav>
                                        <p:tav tm="100000">
                                          <p:val>
                                            <p:strVal val="#ppt_w"/>
                                          </p:val>
                                        </p:tav>
                                      </p:tavLst>
                                    </p:anim>
                                    <p:anim calcmode="lin" valueType="num">
                                      <p:cBhvr>
                                        <p:cTn id="73" dur="2000" fill="hold"/>
                                        <p:tgtEl>
                                          <p:spTgt spid="17"/>
                                        </p:tgtEl>
                                        <p:attrNameLst>
                                          <p:attrName>ppt_h</p:attrName>
                                        </p:attrNameLst>
                                      </p:cBhvr>
                                      <p:tavLst>
                                        <p:tav tm="0">
                                          <p:val>
                                            <p:fltVal val="0"/>
                                          </p:val>
                                        </p:tav>
                                        <p:tav tm="100000">
                                          <p:val>
                                            <p:strVal val="#ppt_h"/>
                                          </p:val>
                                        </p:tav>
                                      </p:tavLst>
                                    </p:anim>
                                  </p:childTnLst>
                                </p:cTn>
                              </p:par>
                              <p:par>
                                <p:cTn id="74" presetID="23" presetClass="entr" presetSubtype="16" fill="hold" grpId="0" nodeType="withEffect">
                                  <p:stCondLst>
                                    <p:cond delay="0"/>
                                  </p:stCondLst>
                                  <p:childTnLst>
                                    <p:set>
                                      <p:cBhvr>
                                        <p:cTn id="75" dur="1" fill="hold">
                                          <p:stCondLst>
                                            <p:cond delay="0"/>
                                          </p:stCondLst>
                                        </p:cTn>
                                        <p:tgtEl>
                                          <p:spTgt spid="18"/>
                                        </p:tgtEl>
                                        <p:attrNameLst>
                                          <p:attrName>style.visibility</p:attrName>
                                        </p:attrNameLst>
                                      </p:cBhvr>
                                      <p:to>
                                        <p:strVal val="visible"/>
                                      </p:to>
                                    </p:set>
                                    <p:anim calcmode="lin" valueType="num">
                                      <p:cBhvr>
                                        <p:cTn id="76" dur="2000" fill="hold"/>
                                        <p:tgtEl>
                                          <p:spTgt spid="18"/>
                                        </p:tgtEl>
                                        <p:attrNameLst>
                                          <p:attrName>ppt_w</p:attrName>
                                        </p:attrNameLst>
                                      </p:cBhvr>
                                      <p:tavLst>
                                        <p:tav tm="0">
                                          <p:val>
                                            <p:fltVal val="0"/>
                                          </p:val>
                                        </p:tav>
                                        <p:tav tm="100000">
                                          <p:val>
                                            <p:strVal val="#ppt_w"/>
                                          </p:val>
                                        </p:tav>
                                      </p:tavLst>
                                    </p:anim>
                                    <p:anim calcmode="lin" valueType="num">
                                      <p:cBhvr>
                                        <p:cTn id="77" dur="2000" fill="hold"/>
                                        <p:tgtEl>
                                          <p:spTgt spid="18"/>
                                        </p:tgtEl>
                                        <p:attrNameLst>
                                          <p:attrName>ppt_h</p:attrName>
                                        </p:attrNameLst>
                                      </p:cBhvr>
                                      <p:tavLst>
                                        <p:tav tm="0">
                                          <p:val>
                                            <p:fltVal val="0"/>
                                          </p:val>
                                        </p:tav>
                                        <p:tav tm="100000">
                                          <p:val>
                                            <p:strVal val="#ppt_h"/>
                                          </p:val>
                                        </p:tav>
                                      </p:tavLst>
                                    </p:anim>
                                  </p:childTnLst>
                                </p:cTn>
                              </p:par>
                            </p:childTnLst>
                          </p:cTn>
                        </p:par>
                      </p:childTnLst>
                    </p:cTn>
                  </p:par>
                  <p:par>
                    <p:cTn id="78" fill="hold">
                      <p:stCondLst>
                        <p:cond delay="indefinite"/>
                      </p:stCondLst>
                      <p:childTnLst>
                        <p:par>
                          <p:cTn id="79" fill="hold">
                            <p:stCondLst>
                              <p:cond delay="0"/>
                            </p:stCondLst>
                            <p:childTnLst>
                              <p:par>
                                <p:cTn id="80" presetID="55" presetClass="entr" presetSubtype="0" fill="hold" nodeType="clickEffect">
                                  <p:stCondLst>
                                    <p:cond delay="0"/>
                                  </p:stCondLst>
                                  <p:childTnLst>
                                    <p:set>
                                      <p:cBhvr>
                                        <p:cTn id="81" dur="1" fill="hold">
                                          <p:stCondLst>
                                            <p:cond delay="0"/>
                                          </p:stCondLst>
                                        </p:cTn>
                                        <p:tgtEl>
                                          <p:spTgt spid="4"/>
                                        </p:tgtEl>
                                        <p:attrNameLst>
                                          <p:attrName>style.visibility</p:attrName>
                                        </p:attrNameLst>
                                      </p:cBhvr>
                                      <p:to>
                                        <p:strVal val="visible"/>
                                      </p:to>
                                    </p:set>
                                    <p:anim calcmode="lin" valueType="num">
                                      <p:cBhvr>
                                        <p:cTn id="82" dur="1000" fill="hold"/>
                                        <p:tgtEl>
                                          <p:spTgt spid="4"/>
                                        </p:tgtEl>
                                        <p:attrNameLst>
                                          <p:attrName>ppt_w</p:attrName>
                                        </p:attrNameLst>
                                      </p:cBhvr>
                                      <p:tavLst>
                                        <p:tav tm="0">
                                          <p:val>
                                            <p:strVal val="#ppt_w*0.70"/>
                                          </p:val>
                                        </p:tav>
                                        <p:tav tm="100000">
                                          <p:val>
                                            <p:strVal val="#ppt_w"/>
                                          </p:val>
                                        </p:tav>
                                      </p:tavLst>
                                    </p:anim>
                                    <p:anim calcmode="lin" valueType="num">
                                      <p:cBhvr>
                                        <p:cTn id="83" dur="1000" fill="hold"/>
                                        <p:tgtEl>
                                          <p:spTgt spid="4"/>
                                        </p:tgtEl>
                                        <p:attrNameLst>
                                          <p:attrName>ppt_h</p:attrName>
                                        </p:attrNameLst>
                                      </p:cBhvr>
                                      <p:tavLst>
                                        <p:tav tm="0">
                                          <p:val>
                                            <p:strVal val="#ppt_h"/>
                                          </p:val>
                                        </p:tav>
                                        <p:tav tm="100000">
                                          <p:val>
                                            <p:strVal val="#ppt_h"/>
                                          </p:val>
                                        </p:tav>
                                      </p:tavLst>
                                    </p:anim>
                                    <p:animEffect transition="in" filter="fade">
                                      <p:cBhvr>
                                        <p:cTn id="84" dur="1000"/>
                                        <p:tgtEl>
                                          <p:spTgt spid="4"/>
                                        </p:tgtEl>
                                      </p:cBhvr>
                                    </p:animEffect>
                                  </p:childTnLst>
                                </p:cTn>
                              </p:par>
                            </p:childTnLst>
                          </p:cTn>
                        </p:par>
                      </p:childTnLst>
                    </p:cTn>
                  </p:par>
                  <p:par>
                    <p:cTn id="85" fill="hold">
                      <p:stCondLst>
                        <p:cond delay="indefinite"/>
                      </p:stCondLst>
                      <p:childTnLst>
                        <p:par>
                          <p:cTn id="86" fill="hold">
                            <p:stCondLst>
                              <p:cond delay="0"/>
                            </p:stCondLst>
                            <p:childTnLst>
                              <p:par>
                                <p:cTn id="87" presetID="55" presetClass="entr" presetSubtype="0" fill="hold" grpId="0" nodeType="clickEffect">
                                  <p:stCondLst>
                                    <p:cond delay="0"/>
                                  </p:stCondLst>
                                  <p:childTnLst>
                                    <p:set>
                                      <p:cBhvr>
                                        <p:cTn id="88" dur="1" fill="hold">
                                          <p:stCondLst>
                                            <p:cond delay="0"/>
                                          </p:stCondLst>
                                        </p:cTn>
                                        <p:tgtEl>
                                          <p:spTgt spid="37"/>
                                        </p:tgtEl>
                                        <p:attrNameLst>
                                          <p:attrName>style.visibility</p:attrName>
                                        </p:attrNameLst>
                                      </p:cBhvr>
                                      <p:to>
                                        <p:strVal val="visible"/>
                                      </p:to>
                                    </p:set>
                                    <p:anim calcmode="lin" valueType="num">
                                      <p:cBhvr>
                                        <p:cTn id="89" dur="1000" fill="hold"/>
                                        <p:tgtEl>
                                          <p:spTgt spid="37"/>
                                        </p:tgtEl>
                                        <p:attrNameLst>
                                          <p:attrName>ppt_w</p:attrName>
                                        </p:attrNameLst>
                                      </p:cBhvr>
                                      <p:tavLst>
                                        <p:tav tm="0">
                                          <p:val>
                                            <p:strVal val="#ppt_w*0.70"/>
                                          </p:val>
                                        </p:tav>
                                        <p:tav tm="100000">
                                          <p:val>
                                            <p:strVal val="#ppt_w"/>
                                          </p:val>
                                        </p:tav>
                                      </p:tavLst>
                                    </p:anim>
                                    <p:anim calcmode="lin" valueType="num">
                                      <p:cBhvr>
                                        <p:cTn id="90" dur="1000" fill="hold"/>
                                        <p:tgtEl>
                                          <p:spTgt spid="37"/>
                                        </p:tgtEl>
                                        <p:attrNameLst>
                                          <p:attrName>ppt_h</p:attrName>
                                        </p:attrNameLst>
                                      </p:cBhvr>
                                      <p:tavLst>
                                        <p:tav tm="0">
                                          <p:val>
                                            <p:strVal val="#ppt_h"/>
                                          </p:val>
                                        </p:tav>
                                        <p:tav tm="100000">
                                          <p:val>
                                            <p:strVal val="#ppt_h"/>
                                          </p:val>
                                        </p:tav>
                                      </p:tavLst>
                                    </p:anim>
                                    <p:animEffect transition="in" filter="fade">
                                      <p:cBhvr>
                                        <p:cTn id="91" dur="1000"/>
                                        <p:tgtEl>
                                          <p:spTgt spid="37"/>
                                        </p:tgtEl>
                                      </p:cBhvr>
                                    </p:animEffect>
                                  </p:childTnLst>
                                </p:cTn>
                              </p:par>
                            </p:childTnLst>
                          </p:cTn>
                        </p:par>
                      </p:childTnLst>
                    </p:cTn>
                  </p:par>
                  <p:par>
                    <p:cTn id="92" fill="hold">
                      <p:stCondLst>
                        <p:cond delay="indefinite"/>
                      </p:stCondLst>
                      <p:childTnLst>
                        <p:par>
                          <p:cTn id="93" fill="hold">
                            <p:stCondLst>
                              <p:cond delay="0"/>
                            </p:stCondLst>
                            <p:childTnLst>
                              <p:par>
                                <p:cTn id="94" presetID="55" presetClass="entr" presetSubtype="0" fill="hold" grpId="0" nodeType="clickEffect">
                                  <p:stCondLst>
                                    <p:cond delay="0"/>
                                  </p:stCondLst>
                                  <p:childTnLst>
                                    <p:set>
                                      <p:cBhvr>
                                        <p:cTn id="95" dur="1" fill="hold">
                                          <p:stCondLst>
                                            <p:cond delay="0"/>
                                          </p:stCondLst>
                                        </p:cTn>
                                        <p:tgtEl>
                                          <p:spTgt spid="30"/>
                                        </p:tgtEl>
                                        <p:attrNameLst>
                                          <p:attrName>style.visibility</p:attrName>
                                        </p:attrNameLst>
                                      </p:cBhvr>
                                      <p:to>
                                        <p:strVal val="visible"/>
                                      </p:to>
                                    </p:set>
                                    <p:anim calcmode="lin" valueType="num">
                                      <p:cBhvr>
                                        <p:cTn id="96" dur="1000" fill="hold"/>
                                        <p:tgtEl>
                                          <p:spTgt spid="30"/>
                                        </p:tgtEl>
                                        <p:attrNameLst>
                                          <p:attrName>ppt_w</p:attrName>
                                        </p:attrNameLst>
                                      </p:cBhvr>
                                      <p:tavLst>
                                        <p:tav tm="0">
                                          <p:val>
                                            <p:strVal val="#ppt_w*0.70"/>
                                          </p:val>
                                        </p:tav>
                                        <p:tav tm="100000">
                                          <p:val>
                                            <p:strVal val="#ppt_w"/>
                                          </p:val>
                                        </p:tav>
                                      </p:tavLst>
                                    </p:anim>
                                    <p:anim calcmode="lin" valueType="num">
                                      <p:cBhvr>
                                        <p:cTn id="97" dur="1000" fill="hold"/>
                                        <p:tgtEl>
                                          <p:spTgt spid="30"/>
                                        </p:tgtEl>
                                        <p:attrNameLst>
                                          <p:attrName>ppt_h</p:attrName>
                                        </p:attrNameLst>
                                      </p:cBhvr>
                                      <p:tavLst>
                                        <p:tav tm="0">
                                          <p:val>
                                            <p:strVal val="#ppt_h"/>
                                          </p:val>
                                        </p:tav>
                                        <p:tav tm="100000">
                                          <p:val>
                                            <p:strVal val="#ppt_h"/>
                                          </p:val>
                                        </p:tav>
                                      </p:tavLst>
                                    </p:anim>
                                    <p:animEffect transition="in" filter="fade">
                                      <p:cBhvr>
                                        <p:cTn id="98" dur="1000"/>
                                        <p:tgtEl>
                                          <p:spTgt spid="30"/>
                                        </p:tgtEl>
                                      </p:cBhvr>
                                    </p:animEffect>
                                  </p:childTnLst>
                                </p:cTn>
                              </p:par>
                              <p:par>
                                <p:cTn id="99" presetID="55" presetClass="entr" presetSubtype="0" fill="hold" nodeType="withEffect">
                                  <p:stCondLst>
                                    <p:cond delay="0"/>
                                  </p:stCondLst>
                                  <p:childTnLst>
                                    <p:set>
                                      <p:cBhvr>
                                        <p:cTn id="100" dur="1" fill="hold">
                                          <p:stCondLst>
                                            <p:cond delay="0"/>
                                          </p:stCondLst>
                                        </p:cTn>
                                        <p:tgtEl>
                                          <p:spTgt spid="31"/>
                                        </p:tgtEl>
                                        <p:attrNameLst>
                                          <p:attrName>style.visibility</p:attrName>
                                        </p:attrNameLst>
                                      </p:cBhvr>
                                      <p:to>
                                        <p:strVal val="visible"/>
                                      </p:to>
                                    </p:set>
                                    <p:anim calcmode="lin" valueType="num">
                                      <p:cBhvr>
                                        <p:cTn id="101" dur="1000" fill="hold"/>
                                        <p:tgtEl>
                                          <p:spTgt spid="31"/>
                                        </p:tgtEl>
                                        <p:attrNameLst>
                                          <p:attrName>ppt_w</p:attrName>
                                        </p:attrNameLst>
                                      </p:cBhvr>
                                      <p:tavLst>
                                        <p:tav tm="0">
                                          <p:val>
                                            <p:strVal val="#ppt_w*0.70"/>
                                          </p:val>
                                        </p:tav>
                                        <p:tav tm="100000">
                                          <p:val>
                                            <p:strVal val="#ppt_w"/>
                                          </p:val>
                                        </p:tav>
                                      </p:tavLst>
                                    </p:anim>
                                    <p:anim calcmode="lin" valueType="num">
                                      <p:cBhvr>
                                        <p:cTn id="102" dur="1000" fill="hold"/>
                                        <p:tgtEl>
                                          <p:spTgt spid="31"/>
                                        </p:tgtEl>
                                        <p:attrNameLst>
                                          <p:attrName>ppt_h</p:attrName>
                                        </p:attrNameLst>
                                      </p:cBhvr>
                                      <p:tavLst>
                                        <p:tav tm="0">
                                          <p:val>
                                            <p:strVal val="#ppt_h"/>
                                          </p:val>
                                        </p:tav>
                                        <p:tav tm="100000">
                                          <p:val>
                                            <p:strVal val="#ppt_h"/>
                                          </p:val>
                                        </p:tav>
                                      </p:tavLst>
                                    </p:anim>
                                    <p:animEffect transition="in" filter="fade">
                                      <p:cBhvr>
                                        <p:cTn id="103" dur="1000"/>
                                        <p:tgtEl>
                                          <p:spTgt spid="31"/>
                                        </p:tgtEl>
                                      </p:cBhvr>
                                    </p:animEffect>
                                  </p:childTnLst>
                                </p:cTn>
                              </p:par>
                            </p:childTnLst>
                          </p:cTn>
                        </p:par>
                      </p:childTnLst>
                    </p:cTn>
                  </p:par>
                  <p:par>
                    <p:cTn id="104" fill="hold">
                      <p:stCondLst>
                        <p:cond delay="indefinite"/>
                      </p:stCondLst>
                      <p:childTnLst>
                        <p:par>
                          <p:cTn id="105" fill="hold">
                            <p:stCondLst>
                              <p:cond delay="0"/>
                            </p:stCondLst>
                            <p:childTnLst>
                              <p:par>
                                <p:cTn id="106" presetID="55" presetClass="entr" presetSubtype="0" fill="hold" grpId="0" nodeType="clickEffect">
                                  <p:stCondLst>
                                    <p:cond delay="0"/>
                                  </p:stCondLst>
                                  <p:childTnLst>
                                    <p:set>
                                      <p:cBhvr>
                                        <p:cTn id="107" dur="1" fill="hold">
                                          <p:stCondLst>
                                            <p:cond delay="0"/>
                                          </p:stCondLst>
                                        </p:cTn>
                                        <p:tgtEl>
                                          <p:spTgt spid="29"/>
                                        </p:tgtEl>
                                        <p:attrNameLst>
                                          <p:attrName>style.visibility</p:attrName>
                                        </p:attrNameLst>
                                      </p:cBhvr>
                                      <p:to>
                                        <p:strVal val="visible"/>
                                      </p:to>
                                    </p:set>
                                    <p:anim calcmode="lin" valueType="num">
                                      <p:cBhvr>
                                        <p:cTn id="108" dur="1000" fill="hold"/>
                                        <p:tgtEl>
                                          <p:spTgt spid="29"/>
                                        </p:tgtEl>
                                        <p:attrNameLst>
                                          <p:attrName>ppt_w</p:attrName>
                                        </p:attrNameLst>
                                      </p:cBhvr>
                                      <p:tavLst>
                                        <p:tav tm="0">
                                          <p:val>
                                            <p:strVal val="#ppt_w*0.70"/>
                                          </p:val>
                                        </p:tav>
                                        <p:tav tm="100000">
                                          <p:val>
                                            <p:strVal val="#ppt_w"/>
                                          </p:val>
                                        </p:tav>
                                      </p:tavLst>
                                    </p:anim>
                                    <p:anim calcmode="lin" valueType="num">
                                      <p:cBhvr>
                                        <p:cTn id="109" dur="1000" fill="hold"/>
                                        <p:tgtEl>
                                          <p:spTgt spid="29"/>
                                        </p:tgtEl>
                                        <p:attrNameLst>
                                          <p:attrName>ppt_h</p:attrName>
                                        </p:attrNameLst>
                                      </p:cBhvr>
                                      <p:tavLst>
                                        <p:tav tm="0">
                                          <p:val>
                                            <p:strVal val="#ppt_h"/>
                                          </p:val>
                                        </p:tav>
                                        <p:tav tm="100000">
                                          <p:val>
                                            <p:strVal val="#ppt_h"/>
                                          </p:val>
                                        </p:tav>
                                      </p:tavLst>
                                    </p:anim>
                                    <p:animEffect transition="in" filter="fade">
                                      <p:cBhvr>
                                        <p:cTn id="110" dur="1000"/>
                                        <p:tgtEl>
                                          <p:spTgt spid="29"/>
                                        </p:tgtEl>
                                      </p:cBhvr>
                                    </p:animEffect>
                                  </p:childTnLst>
                                </p:cTn>
                              </p:par>
                              <p:par>
                                <p:cTn id="111" presetID="55" presetClass="entr" presetSubtype="0" fill="hold" nodeType="withEffect">
                                  <p:stCondLst>
                                    <p:cond delay="0"/>
                                  </p:stCondLst>
                                  <p:childTnLst>
                                    <p:set>
                                      <p:cBhvr>
                                        <p:cTn id="112" dur="1" fill="hold">
                                          <p:stCondLst>
                                            <p:cond delay="0"/>
                                          </p:stCondLst>
                                        </p:cTn>
                                        <p:tgtEl>
                                          <p:spTgt spid="48"/>
                                        </p:tgtEl>
                                        <p:attrNameLst>
                                          <p:attrName>style.visibility</p:attrName>
                                        </p:attrNameLst>
                                      </p:cBhvr>
                                      <p:to>
                                        <p:strVal val="visible"/>
                                      </p:to>
                                    </p:set>
                                    <p:anim calcmode="lin" valueType="num">
                                      <p:cBhvr>
                                        <p:cTn id="113" dur="1000" fill="hold"/>
                                        <p:tgtEl>
                                          <p:spTgt spid="48"/>
                                        </p:tgtEl>
                                        <p:attrNameLst>
                                          <p:attrName>ppt_w</p:attrName>
                                        </p:attrNameLst>
                                      </p:cBhvr>
                                      <p:tavLst>
                                        <p:tav tm="0">
                                          <p:val>
                                            <p:strVal val="#ppt_w*0.70"/>
                                          </p:val>
                                        </p:tav>
                                        <p:tav tm="100000">
                                          <p:val>
                                            <p:strVal val="#ppt_w"/>
                                          </p:val>
                                        </p:tav>
                                      </p:tavLst>
                                    </p:anim>
                                    <p:anim calcmode="lin" valueType="num">
                                      <p:cBhvr>
                                        <p:cTn id="114" dur="1000" fill="hold"/>
                                        <p:tgtEl>
                                          <p:spTgt spid="48"/>
                                        </p:tgtEl>
                                        <p:attrNameLst>
                                          <p:attrName>ppt_h</p:attrName>
                                        </p:attrNameLst>
                                      </p:cBhvr>
                                      <p:tavLst>
                                        <p:tav tm="0">
                                          <p:val>
                                            <p:strVal val="#ppt_h"/>
                                          </p:val>
                                        </p:tav>
                                        <p:tav tm="100000">
                                          <p:val>
                                            <p:strVal val="#ppt_h"/>
                                          </p:val>
                                        </p:tav>
                                      </p:tavLst>
                                    </p:anim>
                                    <p:animEffect transition="in" filter="fade">
                                      <p:cBhvr>
                                        <p:cTn id="115" dur="1000"/>
                                        <p:tgtEl>
                                          <p:spTgt spid="48"/>
                                        </p:tgtEl>
                                      </p:cBhvr>
                                    </p:animEffect>
                                  </p:childTnLst>
                                </p:cTn>
                              </p:par>
                            </p:childTnLst>
                          </p:cTn>
                        </p:par>
                      </p:childTnLst>
                    </p:cTn>
                  </p:par>
                  <p:par>
                    <p:cTn id="116" fill="hold">
                      <p:stCondLst>
                        <p:cond delay="indefinite"/>
                      </p:stCondLst>
                      <p:childTnLst>
                        <p:par>
                          <p:cTn id="117" fill="hold">
                            <p:stCondLst>
                              <p:cond delay="0"/>
                            </p:stCondLst>
                            <p:childTnLst>
                              <p:par>
                                <p:cTn id="118" presetID="23" presetClass="entr" presetSubtype="16" fill="hold" grpId="0" nodeType="clickEffect">
                                  <p:stCondLst>
                                    <p:cond delay="0"/>
                                  </p:stCondLst>
                                  <p:childTnLst>
                                    <p:set>
                                      <p:cBhvr>
                                        <p:cTn id="119" dur="1" fill="hold">
                                          <p:stCondLst>
                                            <p:cond delay="0"/>
                                          </p:stCondLst>
                                        </p:cTn>
                                        <p:tgtEl>
                                          <p:spTgt spid="20"/>
                                        </p:tgtEl>
                                        <p:attrNameLst>
                                          <p:attrName>style.visibility</p:attrName>
                                        </p:attrNameLst>
                                      </p:cBhvr>
                                      <p:to>
                                        <p:strVal val="visible"/>
                                      </p:to>
                                    </p:set>
                                    <p:anim calcmode="lin" valueType="num">
                                      <p:cBhvr>
                                        <p:cTn id="120" dur="2000" fill="hold"/>
                                        <p:tgtEl>
                                          <p:spTgt spid="20"/>
                                        </p:tgtEl>
                                        <p:attrNameLst>
                                          <p:attrName>ppt_w</p:attrName>
                                        </p:attrNameLst>
                                      </p:cBhvr>
                                      <p:tavLst>
                                        <p:tav tm="0">
                                          <p:val>
                                            <p:fltVal val="0"/>
                                          </p:val>
                                        </p:tav>
                                        <p:tav tm="100000">
                                          <p:val>
                                            <p:strVal val="#ppt_w"/>
                                          </p:val>
                                        </p:tav>
                                      </p:tavLst>
                                    </p:anim>
                                    <p:anim calcmode="lin" valueType="num">
                                      <p:cBhvr>
                                        <p:cTn id="121" dur="2000" fill="hold"/>
                                        <p:tgtEl>
                                          <p:spTgt spid="20"/>
                                        </p:tgtEl>
                                        <p:attrNameLst>
                                          <p:attrName>ppt_h</p:attrName>
                                        </p:attrNameLst>
                                      </p:cBhvr>
                                      <p:tavLst>
                                        <p:tav tm="0">
                                          <p:val>
                                            <p:fltVal val="0"/>
                                          </p:val>
                                        </p:tav>
                                        <p:tav tm="100000">
                                          <p:val>
                                            <p:strVal val="#ppt_h"/>
                                          </p:val>
                                        </p:tav>
                                      </p:tavLst>
                                    </p:anim>
                                  </p:childTnLst>
                                </p:cTn>
                              </p:par>
                              <p:par>
                                <p:cTn id="122" presetID="23" presetClass="entr" presetSubtype="16" fill="hold" grpId="0" nodeType="withEffect">
                                  <p:stCondLst>
                                    <p:cond delay="0"/>
                                  </p:stCondLst>
                                  <p:childTnLst>
                                    <p:set>
                                      <p:cBhvr>
                                        <p:cTn id="123" dur="1" fill="hold">
                                          <p:stCondLst>
                                            <p:cond delay="0"/>
                                          </p:stCondLst>
                                        </p:cTn>
                                        <p:tgtEl>
                                          <p:spTgt spid="21"/>
                                        </p:tgtEl>
                                        <p:attrNameLst>
                                          <p:attrName>style.visibility</p:attrName>
                                        </p:attrNameLst>
                                      </p:cBhvr>
                                      <p:to>
                                        <p:strVal val="visible"/>
                                      </p:to>
                                    </p:set>
                                    <p:anim calcmode="lin" valueType="num">
                                      <p:cBhvr>
                                        <p:cTn id="124" dur="2000" fill="hold"/>
                                        <p:tgtEl>
                                          <p:spTgt spid="21"/>
                                        </p:tgtEl>
                                        <p:attrNameLst>
                                          <p:attrName>ppt_w</p:attrName>
                                        </p:attrNameLst>
                                      </p:cBhvr>
                                      <p:tavLst>
                                        <p:tav tm="0">
                                          <p:val>
                                            <p:fltVal val="0"/>
                                          </p:val>
                                        </p:tav>
                                        <p:tav tm="100000">
                                          <p:val>
                                            <p:strVal val="#ppt_w"/>
                                          </p:val>
                                        </p:tav>
                                      </p:tavLst>
                                    </p:anim>
                                    <p:anim calcmode="lin" valueType="num">
                                      <p:cBhvr>
                                        <p:cTn id="125" dur="2000" fill="hold"/>
                                        <p:tgtEl>
                                          <p:spTgt spid="21"/>
                                        </p:tgtEl>
                                        <p:attrNameLst>
                                          <p:attrName>ppt_h</p:attrName>
                                        </p:attrNameLst>
                                      </p:cBhvr>
                                      <p:tavLst>
                                        <p:tav tm="0">
                                          <p:val>
                                            <p:fltVal val="0"/>
                                          </p:val>
                                        </p:tav>
                                        <p:tav tm="100000">
                                          <p:val>
                                            <p:strVal val="#ppt_h"/>
                                          </p:val>
                                        </p:tav>
                                      </p:tavLst>
                                    </p:anim>
                                  </p:childTnLst>
                                </p:cTn>
                              </p:par>
                              <p:par>
                                <p:cTn id="126" presetID="23" presetClass="entr" presetSubtype="16" fill="hold" grpId="0" nodeType="withEffect">
                                  <p:stCondLst>
                                    <p:cond delay="0"/>
                                  </p:stCondLst>
                                  <p:childTnLst>
                                    <p:set>
                                      <p:cBhvr>
                                        <p:cTn id="127" dur="1" fill="hold">
                                          <p:stCondLst>
                                            <p:cond delay="0"/>
                                          </p:stCondLst>
                                        </p:cTn>
                                        <p:tgtEl>
                                          <p:spTgt spid="35"/>
                                        </p:tgtEl>
                                        <p:attrNameLst>
                                          <p:attrName>style.visibility</p:attrName>
                                        </p:attrNameLst>
                                      </p:cBhvr>
                                      <p:to>
                                        <p:strVal val="visible"/>
                                      </p:to>
                                    </p:set>
                                    <p:anim calcmode="lin" valueType="num">
                                      <p:cBhvr>
                                        <p:cTn id="128" dur="2000" fill="hold"/>
                                        <p:tgtEl>
                                          <p:spTgt spid="35"/>
                                        </p:tgtEl>
                                        <p:attrNameLst>
                                          <p:attrName>ppt_w</p:attrName>
                                        </p:attrNameLst>
                                      </p:cBhvr>
                                      <p:tavLst>
                                        <p:tav tm="0">
                                          <p:val>
                                            <p:fltVal val="0"/>
                                          </p:val>
                                        </p:tav>
                                        <p:tav tm="100000">
                                          <p:val>
                                            <p:strVal val="#ppt_w"/>
                                          </p:val>
                                        </p:tav>
                                      </p:tavLst>
                                    </p:anim>
                                    <p:anim calcmode="lin" valueType="num">
                                      <p:cBhvr>
                                        <p:cTn id="129" dur="2000" fill="hold"/>
                                        <p:tgtEl>
                                          <p:spTgt spid="35"/>
                                        </p:tgtEl>
                                        <p:attrNameLst>
                                          <p:attrName>ppt_h</p:attrName>
                                        </p:attrNameLst>
                                      </p:cBhvr>
                                      <p:tavLst>
                                        <p:tav tm="0">
                                          <p:val>
                                            <p:fltVal val="0"/>
                                          </p:val>
                                        </p:tav>
                                        <p:tav tm="100000">
                                          <p:val>
                                            <p:strVal val="#ppt_h"/>
                                          </p:val>
                                        </p:tav>
                                      </p:tavLst>
                                    </p:anim>
                                  </p:childTnLst>
                                </p:cTn>
                              </p:par>
                            </p:childTnLst>
                          </p:cTn>
                        </p:par>
                      </p:childTnLst>
                    </p:cTn>
                  </p:par>
                  <p:par>
                    <p:cTn id="130" fill="hold">
                      <p:stCondLst>
                        <p:cond delay="indefinite"/>
                      </p:stCondLst>
                      <p:childTnLst>
                        <p:par>
                          <p:cTn id="131" fill="hold">
                            <p:stCondLst>
                              <p:cond delay="0"/>
                            </p:stCondLst>
                            <p:childTnLst>
                              <p:par>
                                <p:cTn id="132" presetID="55" presetClass="entr" presetSubtype="0" fill="hold" nodeType="clickEffect">
                                  <p:stCondLst>
                                    <p:cond delay="0"/>
                                  </p:stCondLst>
                                  <p:childTnLst>
                                    <p:set>
                                      <p:cBhvr>
                                        <p:cTn id="133" dur="1" fill="hold">
                                          <p:stCondLst>
                                            <p:cond delay="0"/>
                                          </p:stCondLst>
                                        </p:cTn>
                                        <p:tgtEl>
                                          <p:spTgt spid="14"/>
                                        </p:tgtEl>
                                        <p:attrNameLst>
                                          <p:attrName>style.visibility</p:attrName>
                                        </p:attrNameLst>
                                      </p:cBhvr>
                                      <p:to>
                                        <p:strVal val="visible"/>
                                      </p:to>
                                    </p:set>
                                    <p:anim calcmode="lin" valueType="num">
                                      <p:cBhvr>
                                        <p:cTn id="134" dur="1000" fill="hold"/>
                                        <p:tgtEl>
                                          <p:spTgt spid="14"/>
                                        </p:tgtEl>
                                        <p:attrNameLst>
                                          <p:attrName>ppt_w</p:attrName>
                                        </p:attrNameLst>
                                      </p:cBhvr>
                                      <p:tavLst>
                                        <p:tav tm="0">
                                          <p:val>
                                            <p:strVal val="#ppt_w*0.70"/>
                                          </p:val>
                                        </p:tav>
                                        <p:tav tm="100000">
                                          <p:val>
                                            <p:strVal val="#ppt_w"/>
                                          </p:val>
                                        </p:tav>
                                      </p:tavLst>
                                    </p:anim>
                                    <p:anim calcmode="lin" valueType="num">
                                      <p:cBhvr>
                                        <p:cTn id="135" dur="1000" fill="hold"/>
                                        <p:tgtEl>
                                          <p:spTgt spid="14"/>
                                        </p:tgtEl>
                                        <p:attrNameLst>
                                          <p:attrName>ppt_h</p:attrName>
                                        </p:attrNameLst>
                                      </p:cBhvr>
                                      <p:tavLst>
                                        <p:tav tm="0">
                                          <p:val>
                                            <p:strVal val="#ppt_h"/>
                                          </p:val>
                                        </p:tav>
                                        <p:tav tm="100000">
                                          <p:val>
                                            <p:strVal val="#ppt_h"/>
                                          </p:val>
                                        </p:tav>
                                      </p:tavLst>
                                    </p:anim>
                                    <p:animEffect transition="in" filter="fade">
                                      <p:cBhvr>
                                        <p:cTn id="136"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P spid="13" grpId="0" animBg="1"/>
      <p:bldP spid="15" grpId="0" animBg="1"/>
      <p:bldP spid="16" grpId="0" animBg="1"/>
      <p:bldP spid="17" grpId="0" animBg="1"/>
      <p:bldP spid="18" grpId="0" animBg="1"/>
      <p:bldP spid="20" grpId="0" animBg="1"/>
      <p:bldP spid="21" grpId="0" animBg="1"/>
      <p:bldP spid="25" grpId="0"/>
      <p:bldP spid="26" grpId="0"/>
      <p:bldP spid="27" grpId="0"/>
      <p:bldP spid="28" grpId="0"/>
      <p:bldP spid="29" grpId="0"/>
      <p:bldP spid="30" grpId="0"/>
      <p:bldP spid="35" grpId="0" animBg="1"/>
      <p:bldP spid="3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3"/>
          <p:cNvSpPr>
            <a:spLocks noChangeArrowheads="1"/>
          </p:cNvSpPr>
          <p:nvPr/>
        </p:nvSpPr>
        <p:spPr bwMode="auto">
          <a:xfrm>
            <a:off x="0" y="0"/>
            <a:ext cx="6457950" cy="6008688"/>
          </a:xfrm>
          <a:prstGeom prst="rect">
            <a:avLst/>
          </a:prstGeom>
          <a:solidFill>
            <a:schemeClr val="bg1"/>
          </a:solidFill>
          <a:ln w="9525">
            <a:noFill/>
            <a:miter lim="800000"/>
            <a:headEnd/>
            <a:tailEnd/>
          </a:ln>
        </p:spPr>
        <p:txBody>
          <a:bodyPr wrap="none" anchor="ctr"/>
          <a:lstStyle/>
          <a:p>
            <a:pPr fontAlgn="base">
              <a:spcBef>
                <a:spcPct val="0"/>
              </a:spcBef>
              <a:spcAft>
                <a:spcPct val="0"/>
              </a:spcAft>
            </a:pPr>
            <a:endParaRPr lang="en-AU">
              <a:solidFill>
                <a:srgbClr val="000000"/>
              </a:solidFill>
            </a:endParaRPr>
          </a:p>
        </p:txBody>
      </p:sp>
      <p:pic>
        <p:nvPicPr>
          <p:cNvPr id="9219" name="Picture 4" descr="roman"/>
          <p:cNvPicPr>
            <a:picLocks noChangeAspect="1" noChangeArrowheads="1"/>
          </p:cNvPicPr>
          <p:nvPr/>
        </p:nvPicPr>
        <p:blipFill>
          <a:blip r:embed="rId3" cstate="print"/>
          <a:srcRect t="3502" r="30769" b="7817"/>
          <a:stretch>
            <a:fillRect/>
          </a:stretch>
        </p:blipFill>
        <p:spPr bwMode="auto">
          <a:xfrm>
            <a:off x="0" y="0"/>
            <a:ext cx="9144000" cy="6858000"/>
          </a:xfrm>
          <a:prstGeom prst="rect">
            <a:avLst/>
          </a:prstGeom>
          <a:ln>
            <a:noFill/>
          </a:ln>
          <a:effectLst>
            <a:softEdge rad="112500"/>
          </a:effectLst>
        </p:spPr>
      </p:pic>
      <p:sp>
        <p:nvSpPr>
          <p:cNvPr id="9220" name="Oval 5"/>
          <p:cNvSpPr>
            <a:spLocks noChangeArrowheads="1"/>
          </p:cNvSpPr>
          <p:nvPr/>
        </p:nvSpPr>
        <p:spPr bwMode="auto">
          <a:xfrm>
            <a:off x="2898775" y="2849563"/>
            <a:ext cx="88900" cy="88900"/>
          </a:xfrm>
          <a:prstGeom prst="ellipse">
            <a:avLst/>
          </a:prstGeom>
          <a:solidFill>
            <a:srgbClr val="FF0000"/>
          </a:solidFill>
          <a:ln w="9525">
            <a:solidFill>
              <a:schemeClr val="tx1"/>
            </a:solidFill>
            <a:round/>
            <a:headEnd/>
            <a:tailEnd/>
          </a:ln>
        </p:spPr>
        <p:txBody>
          <a:bodyPr wrap="none" anchor="ctr"/>
          <a:lstStyle/>
          <a:p>
            <a:pPr fontAlgn="base">
              <a:spcBef>
                <a:spcPct val="0"/>
              </a:spcBef>
              <a:spcAft>
                <a:spcPct val="0"/>
              </a:spcAft>
            </a:pPr>
            <a:endParaRPr lang="en-AU">
              <a:solidFill>
                <a:srgbClr val="000000"/>
              </a:solidFill>
            </a:endParaRPr>
          </a:p>
        </p:txBody>
      </p:sp>
      <p:sp>
        <p:nvSpPr>
          <p:cNvPr id="9221" name="Oval 6"/>
          <p:cNvSpPr>
            <a:spLocks noChangeArrowheads="1"/>
          </p:cNvSpPr>
          <p:nvPr/>
        </p:nvSpPr>
        <p:spPr bwMode="auto">
          <a:xfrm>
            <a:off x="4926013" y="3221038"/>
            <a:ext cx="88900" cy="88900"/>
          </a:xfrm>
          <a:prstGeom prst="ellipse">
            <a:avLst/>
          </a:prstGeom>
          <a:solidFill>
            <a:srgbClr val="FF0000"/>
          </a:solidFill>
          <a:ln w="9525">
            <a:solidFill>
              <a:schemeClr val="tx1"/>
            </a:solidFill>
            <a:round/>
            <a:headEnd/>
            <a:tailEnd/>
          </a:ln>
        </p:spPr>
        <p:txBody>
          <a:bodyPr wrap="none" anchor="ctr"/>
          <a:lstStyle/>
          <a:p>
            <a:pPr fontAlgn="base">
              <a:spcBef>
                <a:spcPct val="0"/>
              </a:spcBef>
              <a:spcAft>
                <a:spcPct val="0"/>
              </a:spcAft>
            </a:pPr>
            <a:endParaRPr lang="en-AU">
              <a:solidFill>
                <a:srgbClr val="000000"/>
              </a:solidFill>
            </a:endParaRPr>
          </a:p>
        </p:txBody>
      </p:sp>
      <p:sp>
        <p:nvSpPr>
          <p:cNvPr id="151588" name="Oval 36"/>
          <p:cNvSpPr>
            <a:spLocks noChangeArrowheads="1"/>
          </p:cNvSpPr>
          <p:nvPr/>
        </p:nvSpPr>
        <p:spPr bwMode="auto">
          <a:xfrm>
            <a:off x="7989172" y="1134456"/>
            <a:ext cx="631278" cy="631278"/>
          </a:xfrm>
          <a:prstGeom prst="ellipse">
            <a:avLst/>
          </a:prstGeom>
          <a:solidFill>
            <a:srgbClr val="FF0000"/>
          </a:solidFill>
          <a:ln w="9525">
            <a:solidFill>
              <a:schemeClr val="tx1"/>
            </a:solidFill>
            <a:round/>
            <a:headEnd/>
            <a:tailEnd/>
          </a:ln>
          <a:effectLst>
            <a:softEdge rad="127000"/>
          </a:effectLst>
        </p:spPr>
        <p:txBody>
          <a:bodyPr wrap="none" anchor="ctr"/>
          <a:lstStyle/>
          <a:p>
            <a:pPr fontAlgn="base">
              <a:spcBef>
                <a:spcPct val="0"/>
              </a:spcBef>
              <a:spcAft>
                <a:spcPct val="0"/>
              </a:spcAft>
            </a:pPr>
            <a:endParaRPr lang="en-AU">
              <a:solidFill>
                <a:srgbClr val="000000"/>
              </a:solidFill>
            </a:endParaRPr>
          </a:p>
        </p:txBody>
      </p:sp>
      <p:sp>
        <p:nvSpPr>
          <p:cNvPr id="151598" name="AutoShape 46"/>
          <p:cNvSpPr>
            <a:spLocks noChangeArrowheads="1"/>
          </p:cNvSpPr>
          <p:nvPr/>
        </p:nvSpPr>
        <p:spPr bwMode="auto">
          <a:xfrm rot="-2595046">
            <a:off x="7635875" y="1804988"/>
            <a:ext cx="450850" cy="147637"/>
          </a:xfrm>
          <a:prstGeom prst="leftArrow">
            <a:avLst>
              <a:gd name="adj1" fmla="val 50000"/>
              <a:gd name="adj2" fmla="val 76344"/>
            </a:avLst>
          </a:prstGeom>
          <a:solidFill>
            <a:srgbClr val="FF0000"/>
          </a:solidFill>
          <a:ln w="9525">
            <a:solidFill>
              <a:schemeClr val="tx1"/>
            </a:solidFill>
            <a:miter lim="800000"/>
            <a:headEnd/>
            <a:tailEnd/>
          </a:ln>
        </p:spPr>
        <p:txBody>
          <a:bodyPr wrap="none" anchor="ctr"/>
          <a:lstStyle/>
          <a:p>
            <a:pPr fontAlgn="base">
              <a:spcBef>
                <a:spcPct val="0"/>
              </a:spcBef>
              <a:spcAft>
                <a:spcPct val="0"/>
              </a:spcAft>
            </a:pPr>
            <a:endParaRPr lang="en-AU">
              <a:solidFill>
                <a:srgbClr val="000000"/>
              </a:solidFill>
            </a:endParaRPr>
          </a:p>
        </p:txBody>
      </p:sp>
      <p:sp>
        <p:nvSpPr>
          <p:cNvPr id="151599" name="AutoShape 47"/>
          <p:cNvSpPr>
            <a:spLocks noChangeArrowheads="1"/>
          </p:cNvSpPr>
          <p:nvPr/>
        </p:nvSpPr>
        <p:spPr bwMode="auto">
          <a:xfrm rot="-2229446">
            <a:off x="7067550" y="2255838"/>
            <a:ext cx="450850" cy="147637"/>
          </a:xfrm>
          <a:prstGeom prst="leftArrow">
            <a:avLst>
              <a:gd name="adj1" fmla="val 50000"/>
              <a:gd name="adj2" fmla="val 76344"/>
            </a:avLst>
          </a:prstGeom>
          <a:solidFill>
            <a:srgbClr val="FF0000"/>
          </a:solidFill>
          <a:ln w="9525">
            <a:solidFill>
              <a:schemeClr val="tx1"/>
            </a:solidFill>
            <a:miter lim="800000"/>
            <a:headEnd/>
            <a:tailEnd/>
          </a:ln>
        </p:spPr>
        <p:txBody>
          <a:bodyPr wrap="none" anchor="ctr"/>
          <a:lstStyle/>
          <a:p>
            <a:pPr fontAlgn="base">
              <a:spcBef>
                <a:spcPct val="0"/>
              </a:spcBef>
              <a:spcAft>
                <a:spcPct val="0"/>
              </a:spcAft>
            </a:pPr>
            <a:endParaRPr lang="en-AU">
              <a:solidFill>
                <a:srgbClr val="000000"/>
              </a:solidFill>
            </a:endParaRPr>
          </a:p>
        </p:txBody>
      </p:sp>
      <p:sp>
        <p:nvSpPr>
          <p:cNvPr id="151600" name="AutoShape 48"/>
          <p:cNvSpPr>
            <a:spLocks noChangeArrowheads="1"/>
          </p:cNvSpPr>
          <p:nvPr/>
        </p:nvSpPr>
        <p:spPr bwMode="auto">
          <a:xfrm rot="-1271962">
            <a:off x="6411913" y="2616200"/>
            <a:ext cx="450850" cy="147638"/>
          </a:xfrm>
          <a:prstGeom prst="leftArrow">
            <a:avLst>
              <a:gd name="adj1" fmla="val 50000"/>
              <a:gd name="adj2" fmla="val 76344"/>
            </a:avLst>
          </a:prstGeom>
          <a:solidFill>
            <a:srgbClr val="FF0000"/>
          </a:solidFill>
          <a:ln w="9525">
            <a:solidFill>
              <a:schemeClr val="tx1"/>
            </a:solidFill>
            <a:miter lim="800000"/>
            <a:headEnd/>
            <a:tailEnd/>
          </a:ln>
        </p:spPr>
        <p:txBody>
          <a:bodyPr wrap="none" anchor="ctr"/>
          <a:lstStyle/>
          <a:p>
            <a:pPr fontAlgn="base">
              <a:spcBef>
                <a:spcPct val="0"/>
              </a:spcBef>
              <a:spcAft>
                <a:spcPct val="0"/>
              </a:spcAft>
            </a:pPr>
            <a:endParaRPr lang="en-AU">
              <a:solidFill>
                <a:srgbClr val="000000"/>
              </a:solidFill>
            </a:endParaRPr>
          </a:p>
        </p:txBody>
      </p:sp>
      <p:sp>
        <p:nvSpPr>
          <p:cNvPr id="151601" name="AutoShape 49"/>
          <p:cNvSpPr>
            <a:spLocks noChangeArrowheads="1"/>
          </p:cNvSpPr>
          <p:nvPr/>
        </p:nvSpPr>
        <p:spPr bwMode="auto">
          <a:xfrm rot="2066005">
            <a:off x="5816600" y="2598738"/>
            <a:ext cx="450850" cy="147637"/>
          </a:xfrm>
          <a:prstGeom prst="leftArrow">
            <a:avLst>
              <a:gd name="adj1" fmla="val 50000"/>
              <a:gd name="adj2" fmla="val 76344"/>
            </a:avLst>
          </a:prstGeom>
          <a:solidFill>
            <a:srgbClr val="FF0000"/>
          </a:solidFill>
          <a:ln w="9525">
            <a:solidFill>
              <a:schemeClr val="tx1"/>
            </a:solidFill>
            <a:miter lim="800000"/>
            <a:headEnd/>
            <a:tailEnd/>
          </a:ln>
        </p:spPr>
        <p:txBody>
          <a:bodyPr wrap="none" anchor="ctr"/>
          <a:lstStyle/>
          <a:p>
            <a:pPr fontAlgn="base">
              <a:spcBef>
                <a:spcPct val="0"/>
              </a:spcBef>
              <a:spcAft>
                <a:spcPct val="0"/>
              </a:spcAft>
            </a:pPr>
            <a:endParaRPr lang="en-AU">
              <a:solidFill>
                <a:srgbClr val="000000"/>
              </a:solidFill>
            </a:endParaRPr>
          </a:p>
        </p:txBody>
      </p:sp>
      <p:sp>
        <p:nvSpPr>
          <p:cNvPr id="151603" name="AutoShape 51"/>
          <p:cNvSpPr>
            <a:spLocks noChangeArrowheads="1"/>
          </p:cNvSpPr>
          <p:nvPr/>
        </p:nvSpPr>
        <p:spPr bwMode="auto">
          <a:xfrm rot="877253">
            <a:off x="3706813" y="1679575"/>
            <a:ext cx="450850" cy="147638"/>
          </a:xfrm>
          <a:prstGeom prst="leftArrow">
            <a:avLst>
              <a:gd name="adj1" fmla="val 50000"/>
              <a:gd name="adj2" fmla="val 76344"/>
            </a:avLst>
          </a:prstGeom>
          <a:solidFill>
            <a:srgbClr val="FF0000"/>
          </a:solidFill>
          <a:ln w="9525">
            <a:solidFill>
              <a:schemeClr val="tx1"/>
            </a:solidFill>
            <a:miter lim="800000"/>
            <a:headEnd/>
            <a:tailEnd/>
          </a:ln>
        </p:spPr>
        <p:txBody>
          <a:bodyPr wrap="none" anchor="ctr"/>
          <a:lstStyle/>
          <a:p>
            <a:pPr fontAlgn="base">
              <a:spcBef>
                <a:spcPct val="0"/>
              </a:spcBef>
              <a:spcAft>
                <a:spcPct val="0"/>
              </a:spcAft>
            </a:pPr>
            <a:endParaRPr lang="en-AU">
              <a:solidFill>
                <a:srgbClr val="000000"/>
              </a:solidFill>
            </a:endParaRPr>
          </a:p>
        </p:txBody>
      </p:sp>
      <p:sp>
        <p:nvSpPr>
          <p:cNvPr id="151604" name="AutoShape 52"/>
          <p:cNvSpPr>
            <a:spLocks noChangeArrowheads="1"/>
          </p:cNvSpPr>
          <p:nvPr/>
        </p:nvSpPr>
        <p:spPr bwMode="auto">
          <a:xfrm rot="-5040230">
            <a:off x="4460082" y="2216944"/>
            <a:ext cx="450850" cy="147637"/>
          </a:xfrm>
          <a:prstGeom prst="leftArrow">
            <a:avLst>
              <a:gd name="adj1" fmla="val 50000"/>
              <a:gd name="adj2" fmla="val 76344"/>
            </a:avLst>
          </a:prstGeom>
          <a:solidFill>
            <a:srgbClr val="FF0000"/>
          </a:solidFill>
          <a:ln w="9525">
            <a:solidFill>
              <a:schemeClr val="tx1"/>
            </a:solidFill>
            <a:miter lim="800000"/>
            <a:headEnd/>
            <a:tailEnd/>
          </a:ln>
        </p:spPr>
        <p:txBody>
          <a:bodyPr wrap="none" anchor="ctr"/>
          <a:lstStyle/>
          <a:p>
            <a:pPr fontAlgn="base">
              <a:spcBef>
                <a:spcPct val="0"/>
              </a:spcBef>
              <a:spcAft>
                <a:spcPct val="0"/>
              </a:spcAft>
            </a:pPr>
            <a:endParaRPr lang="en-AU">
              <a:solidFill>
                <a:srgbClr val="000000"/>
              </a:solidFill>
            </a:endParaRPr>
          </a:p>
        </p:txBody>
      </p:sp>
      <p:sp>
        <p:nvSpPr>
          <p:cNvPr id="151605" name="AutoShape 53"/>
          <p:cNvSpPr>
            <a:spLocks noChangeArrowheads="1"/>
          </p:cNvSpPr>
          <p:nvPr/>
        </p:nvSpPr>
        <p:spPr bwMode="auto">
          <a:xfrm rot="4395320">
            <a:off x="5545932" y="2185194"/>
            <a:ext cx="450850" cy="147637"/>
          </a:xfrm>
          <a:prstGeom prst="leftArrow">
            <a:avLst>
              <a:gd name="adj1" fmla="val 50000"/>
              <a:gd name="adj2" fmla="val 76344"/>
            </a:avLst>
          </a:prstGeom>
          <a:solidFill>
            <a:srgbClr val="FF0000"/>
          </a:solidFill>
          <a:ln w="9525">
            <a:solidFill>
              <a:schemeClr val="tx1"/>
            </a:solidFill>
            <a:miter lim="800000"/>
            <a:headEnd/>
            <a:tailEnd/>
          </a:ln>
        </p:spPr>
        <p:txBody>
          <a:bodyPr wrap="none" anchor="ctr"/>
          <a:lstStyle/>
          <a:p>
            <a:pPr fontAlgn="base">
              <a:spcBef>
                <a:spcPct val="0"/>
              </a:spcBef>
              <a:spcAft>
                <a:spcPct val="0"/>
              </a:spcAft>
            </a:pPr>
            <a:endParaRPr lang="en-AU">
              <a:solidFill>
                <a:srgbClr val="000000"/>
              </a:solidFill>
            </a:endParaRPr>
          </a:p>
        </p:txBody>
      </p:sp>
      <p:sp>
        <p:nvSpPr>
          <p:cNvPr id="151606" name="AutoShape 54"/>
          <p:cNvSpPr>
            <a:spLocks noChangeArrowheads="1"/>
          </p:cNvSpPr>
          <p:nvPr/>
        </p:nvSpPr>
        <p:spPr bwMode="auto">
          <a:xfrm rot="-2158381">
            <a:off x="4224338" y="2139950"/>
            <a:ext cx="450850" cy="147638"/>
          </a:xfrm>
          <a:prstGeom prst="leftArrow">
            <a:avLst>
              <a:gd name="adj1" fmla="val 50000"/>
              <a:gd name="adj2" fmla="val 76344"/>
            </a:avLst>
          </a:prstGeom>
          <a:solidFill>
            <a:srgbClr val="FF0000"/>
          </a:solidFill>
          <a:ln w="9525">
            <a:solidFill>
              <a:schemeClr val="tx1"/>
            </a:solidFill>
            <a:miter lim="800000"/>
            <a:headEnd/>
            <a:tailEnd/>
          </a:ln>
        </p:spPr>
        <p:txBody>
          <a:bodyPr wrap="none" anchor="ctr"/>
          <a:lstStyle/>
          <a:p>
            <a:pPr fontAlgn="base">
              <a:spcBef>
                <a:spcPct val="0"/>
              </a:spcBef>
              <a:spcAft>
                <a:spcPct val="0"/>
              </a:spcAft>
            </a:pPr>
            <a:endParaRPr lang="en-AU">
              <a:solidFill>
                <a:srgbClr val="000000"/>
              </a:solidFill>
            </a:endParaRPr>
          </a:p>
        </p:txBody>
      </p:sp>
      <p:sp>
        <p:nvSpPr>
          <p:cNvPr id="151607" name="AutoShape 55"/>
          <p:cNvSpPr>
            <a:spLocks noChangeArrowheads="1"/>
          </p:cNvSpPr>
          <p:nvPr/>
        </p:nvSpPr>
        <p:spPr bwMode="auto">
          <a:xfrm rot="590750">
            <a:off x="4716463" y="1949450"/>
            <a:ext cx="450850" cy="147638"/>
          </a:xfrm>
          <a:prstGeom prst="leftArrow">
            <a:avLst>
              <a:gd name="adj1" fmla="val 50000"/>
              <a:gd name="adj2" fmla="val 76344"/>
            </a:avLst>
          </a:prstGeom>
          <a:solidFill>
            <a:srgbClr val="FF0000"/>
          </a:solidFill>
          <a:ln w="9525">
            <a:solidFill>
              <a:schemeClr val="tx1"/>
            </a:solidFill>
            <a:miter lim="800000"/>
            <a:headEnd/>
            <a:tailEnd/>
          </a:ln>
        </p:spPr>
        <p:txBody>
          <a:bodyPr wrap="none" anchor="ctr"/>
          <a:lstStyle/>
          <a:p>
            <a:pPr fontAlgn="base">
              <a:spcBef>
                <a:spcPct val="0"/>
              </a:spcBef>
              <a:spcAft>
                <a:spcPct val="0"/>
              </a:spcAft>
            </a:pPr>
            <a:endParaRPr lang="en-AU">
              <a:solidFill>
                <a:srgbClr val="000000"/>
              </a:solidFill>
            </a:endParaRPr>
          </a:p>
        </p:txBody>
      </p:sp>
      <p:sp>
        <p:nvSpPr>
          <p:cNvPr id="151608" name="AutoShape 56"/>
          <p:cNvSpPr>
            <a:spLocks noChangeArrowheads="1"/>
          </p:cNvSpPr>
          <p:nvPr/>
        </p:nvSpPr>
        <p:spPr bwMode="auto">
          <a:xfrm rot="877253">
            <a:off x="4202113" y="1825625"/>
            <a:ext cx="450850" cy="147638"/>
          </a:xfrm>
          <a:prstGeom prst="leftArrow">
            <a:avLst>
              <a:gd name="adj1" fmla="val 50000"/>
              <a:gd name="adj2" fmla="val 76344"/>
            </a:avLst>
          </a:prstGeom>
          <a:solidFill>
            <a:srgbClr val="FF0000"/>
          </a:solidFill>
          <a:ln w="9525">
            <a:solidFill>
              <a:schemeClr val="tx1"/>
            </a:solidFill>
            <a:miter lim="800000"/>
            <a:headEnd/>
            <a:tailEnd/>
          </a:ln>
        </p:spPr>
        <p:txBody>
          <a:bodyPr wrap="none" anchor="ctr"/>
          <a:lstStyle/>
          <a:p>
            <a:pPr fontAlgn="base">
              <a:spcBef>
                <a:spcPct val="0"/>
              </a:spcBef>
              <a:spcAft>
                <a:spcPct val="0"/>
              </a:spcAft>
            </a:pPr>
            <a:endParaRPr lang="en-AU">
              <a:solidFill>
                <a:srgbClr val="000000"/>
              </a:solidFill>
            </a:endParaRPr>
          </a:p>
        </p:txBody>
      </p:sp>
      <p:sp>
        <p:nvSpPr>
          <p:cNvPr id="151609" name="AutoShape 57"/>
          <p:cNvSpPr>
            <a:spLocks noChangeArrowheads="1"/>
          </p:cNvSpPr>
          <p:nvPr/>
        </p:nvSpPr>
        <p:spPr bwMode="auto">
          <a:xfrm>
            <a:off x="5194300" y="1978025"/>
            <a:ext cx="450850" cy="147638"/>
          </a:xfrm>
          <a:prstGeom prst="leftArrow">
            <a:avLst>
              <a:gd name="adj1" fmla="val 50000"/>
              <a:gd name="adj2" fmla="val 76344"/>
            </a:avLst>
          </a:prstGeom>
          <a:solidFill>
            <a:srgbClr val="FF0000"/>
          </a:solidFill>
          <a:ln w="9525">
            <a:solidFill>
              <a:schemeClr val="tx1"/>
            </a:solidFill>
            <a:miter lim="800000"/>
            <a:headEnd/>
            <a:tailEnd/>
          </a:ln>
        </p:spPr>
        <p:txBody>
          <a:bodyPr wrap="none" anchor="ctr"/>
          <a:lstStyle/>
          <a:p>
            <a:pPr fontAlgn="base">
              <a:spcBef>
                <a:spcPct val="0"/>
              </a:spcBef>
              <a:spcAft>
                <a:spcPct val="0"/>
              </a:spcAft>
            </a:pPr>
            <a:endParaRPr lang="en-AU">
              <a:solidFill>
                <a:srgbClr val="000000"/>
              </a:solidFill>
            </a:endParaRPr>
          </a:p>
        </p:txBody>
      </p:sp>
      <p:sp>
        <p:nvSpPr>
          <p:cNvPr id="151610" name="AutoShape 58"/>
          <p:cNvSpPr>
            <a:spLocks noChangeArrowheads="1"/>
          </p:cNvSpPr>
          <p:nvPr/>
        </p:nvSpPr>
        <p:spPr bwMode="auto">
          <a:xfrm rot="877253">
            <a:off x="4027488" y="1941513"/>
            <a:ext cx="450850" cy="147637"/>
          </a:xfrm>
          <a:prstGeom prst="leftArrow">
            <a:avLst>
              <a:gd name="adj1" fmla="val 50000"/>
              <a:gd name="adj2" fmla="val 76344"/>
            </a:avLst>
          </a:prstGeom>
          <a:solidFill>
            <a:srgbClr val="FF0000"/>
          </a:solidFill>
          <a:ln w="9525">
            <a:solidFill>
              <a:schemeClr val="tx1"/>
            </a:solidFill>
            <a:miter lim="800000"/>
            <a:headEnd/>
            <a:tailEnd/>
          </a:ln>
        </p:spPr>
        <p:txBody>
          <a:bodyPr wrap="none" anchor="ctr"/>
          <a:lstStyle/>
          <a:p>
            <a:pPr fontAlgn="base">
              <a:spcBef>
                <a:spcPct val="0"/>
              </a:spcBef>
              <a:spcAft>
                <a:spcPct val="0"/>
              </a:spcAft>
            </a:pPr>
            <a:endParaRPr lang="en-AU">
              <a:solidFill>
                <a:srgbClr val="000000"/>
              </a:solidFill>
            </a:endParaRPr>
          </a:p>
        </p:txBody>
      </p:sp>
      <p:sp>
        <p:nvSpPr>
          <p:cNvPr id="151611" name="AutoShape 59"/>
          <p:cNvSpPr>
            <a:spLocks noChangeArrowheads="1"/>
          </p:cNvSpPr>
          <p:nvPr/>
        </p:nvSpPr>
        <p:spPr bwMode="auto">
          <a:xfrm rot="-297134">
            <a:off x="3505200" y="1809750"/>
            <a:ext cx="450850" cy="147638"/>
          </a:xfrm>
          <a:prstGeom prst="leftArrow">
            <a:avLst>
              <a:gd name="adj1" fmla="val 50000"/>
              <a:gd name="adj2" fmla="val 76344"/>
            </a:avLst>
          </a:prstGeom>
          <a:solidFill>
            <a:srgbClr val="FF0000"/>
          </a:solidFill>
          <a:ln w="9525">
            <a:solidFill>
              <a:schemeClr val="tx1"/>
            </a:solidFill>
            <a:miter lim="800000"/>
            <a:headEnd/>
            <a:tailEnd/>
          </a:ln>
        </p:spPr>
        <p:txBody>
          <a:bodyPr wrap="none" anchor="ctr"/>
          <a:lstStyle/>
          <a:p>
            <a:pPr fontAlgn="base">
              <a:spcBef>
                <a:spcPct val="0"/>
              </a:spcBef>
              <a:spcAft>
                <a:spcPct val="0"/>
              </a:spcAft>
            </a:pPr>
            <a:endParaRPr lang="en-AU">
              <a:solidFill>
                <a:srgbClr val="000000"/>
              </a:solidFill>
            </a:endParaRPr>
          </a:p>
        </p:txBody>
      </p:sp>
      <p:sp>
        <p:nvSpPr>
          <p:cNvPr id="151614" name="AutoShape 62"/>
          <p:cNvSpPr>
            <a:spLocks noChangeArrowheads="1"/>
          </p:cNvSpPr>
          <p:nvPr/>
        </p:nvSpPr>
        <p:spPr bwMode="auto">
          <a:xfrm rot="1977966">
            <a:off x="3257550" y="1449388"/>
            <a:ext cx="450850" cy="147637"/>
          </a:xfrm>
          <a:prstGeom prst="leftArrow">
            <a:avLst>
              <a:gd name="adj1" fmla="val 50000"/>
              <a:gd name="adj2" fmla="val 76344"/>
            </a:avLst>
          </a:prstGeom>
          <a:solidFill>
            <a:srgbClr val="FF0000"/>
          </a:solidFill>
          <a:ln w="9525">
            <a:solidFill>
              <a:schemeClr val="tx1"/>
            </a:solidFill>
            <a:miter lim="800000"/>
            <a:headEnd/>
            <a:tailEnd/>
          </a:ln>
        </p:spPr>
        <p:txBody>
          <a:bodyPr wrap="none" anchor="ctr"/>
          <a:lstStyle/>
          <a:p>
            <a:pPr fontAlgn="base">
              <a:spcBef>
                <a:spcPct val="0"/>
              </a:spcBef>
              <a:spcAft>
                <a:spcPct val="0"/>
              </a:spcAft>
            </a:pPr>
            <a:endParaRPr lang="en-AU">
              <a:solidFill>
                <a:srgbClr val="000000"/>
              </a:solidFill>
            </a:endParaRPr>
          </a:p>
        </p:txBody>
      </p:sp>
      <p:sp>
        <p:nvSpPr>
          <p:cNvPr id="151615" name="Text Box 63"/>
          <p:cNvSpPr txBox="1">
            <a:spLocks noChangeArrowheads="1"/>
          </p:cNvSpPr>
          <p:nvPr/>
        </p:nvSpPr>
        <p:spPr bwMode="auto">
          <a:xfrm>
            <a:off x="8029078" y="1668463"/>
            <a:ext cx="957262" cy="457200"/>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fontAlgn="base">
              <a:spcBef>
                <a:spcPct val="50000"/>
              </a:spcBef>
              <a:spcAft>
                <a:spcPct val="0"/>
              </a:spcAft>
            </a:pPr>
            <a:r>
              <a:rPr lang="en-US" sz="2400" b="1" dirty="0">
                <a:solidFill>
                  <a:srgbClr val="000000"/>
                </a:solidFill>
              </a:rPr>
              <a:t>Huns</a:t>
            </a:r>
          </a:p>
        </p:txBody>
      </p:sp>
      <p:sp>
        <p:nvSpPr>
          <p:cNvPr id="151616" name="Rectangle 64"/>
          <p:cNvSpPr>
            <a:spLocks noChangeArrowheads="1"/>
          </p:cNvSpPr>
          <p:nvPr/>
        </p:nvSpPr>
        <p:spPr bwMode="auto">
          <a:xfrm>
            <a:off x="0" y="3256944"/>
            <a:ext cx="9144000" cy="3460750"/>
          </a:xfrm>
          <a:prstGeom prst="rect">
            <a:avLst/>
          </a:prstGeom>
          <a:solidFill>
            <a:srgbClr val="64C891">
              <a:alpha val="54901"/>
            </a:srgbClr>
          </a:solidFill>
          <a:ln w="9525">
            <a:noFill/>
            <a:miter lim="800000"/>
            <a:headEnd/>
            <a:tailEnd/>
          </a:ln>
          <a:effectLst>
            <a:softEdge rad="317500"/>
          </a:effectLst>
        </p:spPr>
        <p:txBody>
          <a:bodyPr wrap="none" anchor="ctr"/>
          <a:lstStyle/>
          <a:p>
            <a:pPr fontAlgn="base">
              <a:spcBef>
                <a:spcPct val="0"/>
              </a:spcBef>
              <a:spcAft>
                <a:spcPct val="0"/>
              </a:spcAft>
            </a:pPr>
            <a:endParaRPr lang="en-AU">
              <a:solidFill>
                <a:srgbClr val="000000"/>
              </a:solidFill>
            </a:endParaRPr>
          </a:p>
        </p:txBody>
      </p:sp>
      <p:sp>
        <p:nvSpPr>
          <p:cNvPr id="9239" name="Text Box 65"/>
          <p:cNvSpPr txBox="1">
            <a:spLocks noChangeArrowheads="1"/>
          </p:cNvSpPr>
          <p:nvPr/>
        </p:nvSpPr>
        <p:spPr bwMode="auto">
          <a:xfrm>
            <a:off x="4295775" y="3700463"/>
            <a:ext cx="4848225" cy="366712"/>
          </a:xfrm>
          <a:prstGeom prst="rect">
            <a:avLst/>
          </a:prstGeom>
          <a:noFill/>
          <a:ln w="9525">
            <a:noFill/>
            <a:miter lim="800000"/>
            <a:headEnd/>
            <a:tailEnd/>
          </a:ln>
        </p:spPr>
        <p:txBody>
          <a:bodyPr>
            <a:spAutoFit/>
          </a:bodyPr>
          <a:lstStyle/>
          <a:p>
            <a:pPr fontAlgn="base">
              <a:spcBef>
                <a:spcPct val="50000"/>
              </a:spcBef>
              <a:spcAft>
                <a:spcPct val="0"/>
              </a:spcAft>
            </a:pPr>
            <a:endParaRPr lang="en-AU">
              <a:solidFill>
                <a:srgbClr val="000000"/>
              </a:solidFill>
            </a:endParaRPr>
          </a:p>
        </p:txBody>
      </p:sp>
      <p:sp>
        <p:nvSpPr>
          <p:cNvPr id="151618" name="Text Box 66"/>
          <p:cNvSpPr txBox="1">
            <a:spLocks noChangeArrowheads="1"/>
          </p:cNvSpPr>
          <p:nvPr/>
        </p:nvSpPr>
        <p:spPr bwMode="auto">
          <a:xfrm>
            <a:off x="174625" y="3546475"/>
            <a:ext cx="8710613" cy="2835275"/>
          </a:xfrm>
          <a:prstGeom prst="rect">
            <a:avLst/>
          </a:prstGeom>
          <a:noFill/>
          <a:ln w="9525">
            <a:noFill/>
            <a:miter lim="800000"/>
            <a:headEnd/>
            <a:tailEnd/>
          </a:ln>
        </p:spPr>
        <p:txBody>
          <a:bodyPr>
            <a:spAutoFit/>
          </a:bodyPr>
          <a:lstStyle/>
          <a:p>
            <a:pPr fontAlgn="base">
              <a:spcBef>
                <a:spcPct val="50000"/>
              </a:spcBef>
              <a:spcAft>
                <a:spcPct val="0"/>
              </a:spcAft>
            </a:pPr>
            <a:r>
              <a:rPr lang="en-US" sz="2000" b="1" i="1" dirty="0">
                <a:solidFill>
                  <a:srgbClr val="000000"/>
                </a:solidFill>
              </a:rPr>
              <a:t>“A wild Mongolian people riding on stout ponies out of central Asia in the latter part of the Fourth Century made its way over the steppes into south-eastern Europe.  Slaying and plundering as they rode, these ugly merciless creatures, known as Huns, swept every obstacle before them like chaff before an eastern gale.  </a:t>
            </a:r>
            <a:r>
              <a:rPr lang="en-US" sz="2000" b="1" i="1" dirty="0" err="1">
                <a:solidFill>
                  <a:srgbClr val="000000"/>
                </a:solidFill>
              </a:rPr>
              <a:t>Alans</a:t>
            </a:r>
            <a:r>
              <a:rPr lang="en-US" sz="2000" b="1" i="1" dirty="0">
                <a:solidFill>
                  <a:srgbClr val="000000"/>
                </a:solidFill>
              </a:rPr>
              <a:t>, </a:t>
            </a:r>
            <a:r>
              <a:rPr lang="en-US" sz="2000" b="1" i="1" dirty="0" err="1">
                <a:solidFill>
                  <a:srgbClr val="000000"/>
                </a:solidFill>
              </a:rPr>
              <a:t>Ostrogoths</a:t>
            </a:r>
            <a:r>
              <a:rPr lang="en-US" sz="2000" b="1" i="1" dirty="0">
                <a:solidFill>
                  <a:srgbClr val="000000"/>
                </a:solidFill>
              </a:rPr>
              <a:t>, and Visigoths felt successively the force of a thrust spreading tremors through the whole German world, and leading to those great, but obscurely chronicled movements of the German peoples, which for a time submerged Gaul and Britain, Spain, Africa and Italy.”</a:t>
            </a:r>
          </a:p>
        </p:txBody>
      </p:sp>
      <p:sp>
        <p:nvSpPr>
          <p:cNvPr id="9241" name="Rectangle 67"/>
          <p:cNvSpPr>
            <a:spLocks noChangeArrowheads="1"/>
          </p:cNvSpPr>
          <p:nvPr/>
        </p:nvSpPr>
        <p:spPr bwMode="auto">
          <a:xfrm>
            <a:off x="0" y="97771"/>
            <a:ext cx="9144000" cy="917575"/>
          </a:xfrm>
          <a:prstGeom prst="rect">
            <a:avLst/>
          </a:prstGeom>
          <a:solidFill>
            <a:srgbClr val="64C891">
              <a:alpha val="50195"/>
            </a:srgbClr>
          </a:solidFill>
          <a:ln w="9525">
            <a:noFill/>
            <a:miter lim="800000"/>
            <a:headEnd/>
            <a:tailEnd/>
          </a:ln>
          <a:effectLst>
            <a:softEdge rad="127000"/>
          </a:effectLst>
        </p:spPr>
        <p:txBody>
          <a:bodyPr wrap="none" anchor="ctr"/>
          <a:lstStyle/>
          <a:p>
            <a:pPr fontAlgn="base">
              <a:spcBef>
                <a:spcPct val="0"/>
              </a:spcBef>
              <a:spcAft>
                <a:spcPct val="0"/>
              </a:spcAft>
            </a:pPr>
            <a:endParaRPr lang="en-AU">
              <a:solidFill>
                <a:srgbClr val="000000"/>
              </a:solidFill>
            </a:endParaRPr>
          </a:p>
        </p:txBody>
      </p:sp>
      <p:sp>
        <p:nvSpPr>
          <p:cNvPr id="9242" name="Text Box 33"/>
          <p:cNvSpPr txBox="1">
            <a:spLocks noChangeArrowheads="1"/>
          </p:cNvSpPr>
          <p:nvPr/>
        </p:nvSpPr>
        <p:spPr bwMode="auto">
          <a:xfrm>
            <a:off x="61913" y="94596"/>
            <a:ext cx="7516812" cy="946150"/>
          </a:xfrm>
          <a:prstGeom prst="rect">
            <a:avLst/>
          </a:prstGeom>
          <a:noFill/>
          <a:ln w="9525">
            <a:noFill/>
            <a:miter lim="800000"/>
            <a:headEnd/>
            <a:tailEnd/>
          </a:ln>
        </p:spPr>
        <p:txBody>
          <a:bodyPr>
            <a:spAutoFit/>
          </a:bodyPr>
          <a:lstStyle/>
          <a:p>
            <a:pPr algn="ctr" fontAlgn="base">
              <a:spcBef>
                <a:spcPct val="50000"/>
              </a:spcBef>
              <a:spcAft>
                <a:spcPct val="0"/>
              </a:spcAft>
            </a:pPr>
            <a:r>
              <a:rPr lang="en-US" sz="2800" b="1" i="1" dirty="0">
                <a:solidFill>
                  <a:srgbClr val="000000"/>
                </a:solidFill>
              </a:rPr>
              <a:t>And the seven angels which had the seven trumpets prepared themselves to sound.</a:t>
            </a:r>
          </a:p>
        </p:txBody>
      </p:sp>
      <p:sp>
        <p:nvSpPr>
          <p:cNvPr id="151587" name="Oval 35"/>
          <p:cNvSpPr>
            <a:spLocks noChangeArrowheads="1"/>
          </p:cNvSpPr>
          <p:nvPr/>
        </p:nvSpPr>
        <p:spPr bwMode="auto">
          <a:xfrm>
            <a:off x="1813688" y="499518"/>
            <a:ext cx="1872000" cy="623887"/>
          </a:xfrm>
          <a:prstGeom prst="ellipse">
            <a:avLst/>
          </a:prstGeom>
          <a:noFill/>
          <a:ln w="38100">
            <a:solidFill>
              <a:srgbClr val="FF0000"/>
            </a:solidFill>
            <a:round/>
            <a:headEnd/>
            <a:tailEnd/>
          </a:ln>
        </p:spPr>
        <p:txBody>
          <a:bodyPr wrap="none" anchor="ctr"/>
          <a:lstStyle/>
          <a:p>
            <a:pPr fontAlgn="base">
              <a:spcBef>
                <a:spcPct val="0"/>
              </a:spcBef>
              <a:spcAft>
                <a:spcPct val="0"/>
              </a:spcAft>
            </a:pPr>
            <a:endParaRPr lang="en-AU">
              <a:solidFill>
                <a:srgbClr val="000000"/>
              </a:solidFill>
            </a:endParaRPr>
          </a:p>
        </p:txBody>
      </p:sp>
      <p:sp>
        <p:nvSpPr>
          <p:cNvPr id="151621" name="Text Box 69"/>
          <p:cNvSpPr txBox="1">
            <a:spLocks noChangeArrowheads="1"/>
          </p:cNvSpPr>
          <p:nvPr/>
        </p:nvSpPr>
        <p:spPr bwMode="auto">
          <a:xfrm>
            <a:off x="5095875" y="6434138"/>
            <a:ext cx="4048125" cy="366712"/>
          </a:xfrm>
          <a:prstGeom prst="rect">
            <a:avLst/>
          </a:prstGeom>
          <a:noFill/>
          <a:ln w="9525">
            <a:noFill/>
            <a:miter lim="800000"/>
            <a:headEnd/>
            <a:tailEnd/>
          </a:ln>
        </p:spPr>
        <p:txBody>
          <a:bodyPr>
            <a:spAutoFit/>
          </a:bodyPr>
          <a:lstStyle/>
          <a:p>
            <a:pPr fontAlgn="base">
              <a:spcBef>
                <a:spcPct val="50000"/>
              </a:spcBef>
              <a:spcAft>
                <a:spcPct val="0"/>
              </a:spcAft>
            </a:pPr>
            <a:r>
              <a:rPr lang="en-US" b="1" i="1">
                <a:solidFill>
                  <a:srgbClr val="000066"/>
                </a:solidFill>
              </a:rPr>
              <a:t>Fisher, A History of Europe, p. 111</a:t>
            </a:r>
          </a:p>
        </p:txBody>
      </p:sp>
      <p:sp>
        <p:nvSpPr>
          <p:cNvPr id="9245" name="Text Box 34"/>
          <p:cNvSpPr txBox="1">
            <a:spLocks noChangeArrowheads="1"/>
          </p:cNvSpPr>
          <p:nvPr/>
        </p:nvSpPr>
        <p:spPr bwMode="auto">
          <a:xfrm>
            <a:off x="7394405" y="616884"/>
            <a:ext cx="1058862" cy="366712"/>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fontAlgn="base">
              <a:spcBef>
                <a:spcPct val="50000"/>
              </a:spcBef>
              <a:spcAft>
                <a:spcPct val="0"/>
              </a:spcAft>
            </a:pPr>
            <a:r>
              <a:rPr lang="en-US" b="1" dirty="0">
                <a:solidFill>
                  <a:srgbClr val="333399"/>
                </a:solidFill>
              </a:rPr>
              <a:t>Rev.8:6</a:t>
            </a:r>
          </a:p>
        </p:txBody>
      </p:sp>
      <p:sp>
        <p:nvSpPr>
          <p:cNvPr id="30" name="Rectangle 29"/>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151587"/>
                                        </p:tgtEl>
                                        <p:attrNameLst>
                                          <p:attrName>style.visibility</p:attrName>
                                        </p:attrNameLst>
                                      </p:cBhvr>
                                      <p:to>
                                        <p:strVal val="visible"/>
                                      </p:to>
                                    </p:set>
                                    <p:anim calcmode="lin" valueType="num">
                                      <p:cBhvr>
                                        <p:cTn id="7" dur="2000" fill="hold"/>
                                        <p:tgtEl>
                                          <p:spTgt spid="151587"/>
                                        </p:tgtEl>
                                        <p:attrNameLst>
                                          <p:attrName>ppt_w</p:attrName>
                                        </p:attrNameLst>
                                      </p:cBhvr>
                                      <p:tavLst>
                                        <p:tav tm="0">
                                          <p:val>
                                            <p:strVal val="#ppt_w*0.70"/>
                                          </p:val>
                                        </p:tav>
                                        <p:tav tm="100000">
                                          <p:val>
                                            <p:strVal val="#ppt_w"/>
                                          </p:val>
                                        </p:tav>
                                      </p:tavLst>
                                    </p:anim>
                                    <p:anim calcmode="lin" valueType="num">
                                      <p:cBhvr>
                                        <p:cTn id="8" dur="2000" fill="hold"/>
                                        <p:tgtEl>
                                          <p:spTgt spid="151587"/>
                                        </p:tgtEl>
                                        <p:attrNameLst>
                                          <p:attrName>ppt_h</p:attrName>
                                        </p:attrNameLst>
                                      </p:cBhvr>
                                      <p:tavLst>
                                        <p:tav tm="0">
                                          <p:val>
                                            <p:strVal val="#ppt_h"/>
                                          </p:val>
                                        </p:tav>
                                        <p:tav tm="100000">
                                          <p:val>
                                            <p:strVal val="#ppt_h"/>
                                          </p:val>
                                        </p:tav>
                                      </p:tavLst>
                                    </p:anim>
                                    <p:animEffect transition="in" filter="fade">
                                      <p:cBhvr>
                                        <p:cTn id="9" dur="2000"/>
                                        <p:tgtEl>
                                          <p:spTgt spid="151587"/>
                                        </p:tgtEl>
                                      </p:cBhvr>
                                    </p:animEffect>
                                  </p:childTnLst>
                                </p:cTn>
                              </p:par>
                            </p:childTnLst>
                          </p:cTn>
                        </p:par>
                      </p:childTnLst>
                    </p:cTn>
                  </p:par>
                  <p:par>
                    <p:cTn id="10" fill="hold">
                      <p:stCondLst>
                        <p:cond delay="indefinite"/>
                      </p:stCondLst>
                      <p:childTnLst>
                        <p:par>
                          <p:cTn id="11" fill="hold">
                            <p:stCondLst>
                              <p:cond delay="0"/>
                            </p:stCondLst>
                            <p:childTnLst>
                              <p:par>
                                <p:cTn id="12" presetID="6" presetClass="entr" presetSubtype="32" fill="hold" grpId="0" nodeType="clickEffect">
                                  <p:stCondLst>
                                    <p:cond delay="0"/>
                                  </p:stCondLst>
                                  <p:childTnLst>
                                    <p:set>
                                      <p:cBhvr>
                                        <p:cTn id="13" dur="1" fill="hold">
                                          <p:stCondLst>
                                            <p:cond delay="0"/>
                                          </p:stCondLst>
                                        </p:cTn>
                                        <p:tgtEl>
                                          <p:spTgt spid="151588"/>
                                        </p:tgtEl>
                                        <p:attrNameLst>
                                          <p:attrName>style.visibility</p:attrName>
                                        </p:attrNameLst>
                                      </p:cBhvr>
                                      <p:to>
                                        <p:strVal val="visible"/>
                                      </p:to>
                                    </p:set>
                                    <p:animEffect transition="in" filter="circle(out)">
                                      <p:cBhvr>
                                        <p:cTn id="14" dur="2000"/>
                                        <p:tgtEl>
                                          <p:spTgt spid="151588"/>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151615"/>
                                        </p:tgtEl>
                                        <p:attrNameLst>
                                          <p:attrName>style.visibility</p:attrName>
                                        </p:attrNameLst>
                                      </p:cBhvr>
                                      <p:to>
                                        <p:strVal val="visible"/>
                                      </p:to>
                                    </p:set>
                                    <p:anim calcmode="lin" valueType="num">
                                      <p:cBhvr>
                                        <p:cTn id="17" dur="1000" fill="hold"/>
                                        <p:tgtEl>
                                          <p:spTgt spid="151615"/>
                                        </p:tgtEl>
                                        <p:attrNameLst>
                                          <p:attrName>ppt_w</p:attrName>
                                        </p:attrNameLst>
                                      </p:cBhvr>
                                      <p:tavLst>
                                        <p:tav tm="0">
                                          <p:val>
                                            <p:strVal val="#ppt_w*0.70"/>
                                          </p:val>
                                        </p:tav>
                                        <p:tav tm="100000">
                                          <p:val>
                                            <p:strVal val="#ppt_w"/>
                                          </p:val>
                                        </p:tav>
                                      </p:tavLst>
                                    </p:anim>
                                    <p:anim calcmode="lin" valueType="num">
                                      <p:cBhvr>
                                        <p:cTn id="18" dur="1000" fill="hold"/>
                                        <p:tgtEl>
                                          <p:spTgt spid="151615"/>
                                        </p:tgtEl>
                                        <p:attrNameLst>
                                          <p:attrName>ppt_h</p:attrName>
                                        </p:attrNameLst>
                                      </p:cBhvr>
                                      <p:tavLst>
                                        <p:tav tm="0">
                                          <p:val>
                                            <p:strVal val="#ppt_h"/>
                                          </p:val>
                                        </p:tav>
                                        <p:tav tm="100000">
                                          <p:val>
                                            <p:strVal val="#ppt_h"/>
                                          </p:val>
                                        </p:tav>
                                      </p:tavLst>
                                    </p:anim>
                                    <p:animEffect transition="in" filter="fade">
                                      <p:cBhvr>
                                        <p:cTn id="19" dur="1000"/>
                                        <p:tgtEl>
                                          <p:spTgt spid="151615"/>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51598"/>
                                        </p:tgtEl>
                                        <p:attrNameLst>
                                          <p:attrName>style.visibility</p:attrName>
                                        </p:attrNameLst>
                                      </p:cBhvr>
                                      <p:to>
                                        <p:strVal val="visible"/>
                                      </p:to>
                                    </p:set>
                                    <p:animEffect transition="in" filter="fade">
                                      <p:cBhvr>
                                        <p:cTn id="24" dur="500"/>
                                        <p:tgtEl>
                                          <p:spTgt spid="151598"/>
                                        </p:tgtEl>
                                      </p:cBhvr>
                                    </p:animEffect>
                                  </p:childTnLst>
                                </p:cTn>
                              </p:par>
                            </p:childTnLst>
                          </p:cTn>
                        </p:par>
                        <p:par>
                          <p:cTn id="25" fill="hold">
                            <p:stCondLst>
                              <p:cond delay="500"/>
                            </p:stCondLst>
                            <p:childTnLst>
                              <p:par>
                                <p:cTn id="26" presetID="10" presetClass="entr" presetSubtype="0" fill="hold" grpId="0" nodeType="afterEffect">
                                  <p:stCondLst>
                                    <p:cond delay="0"/>
                                  </p:stCondLst>
                                  <p:childTnLst>
                                    <p:set>
                                      <p:cBhvr>
                                        <p:cTn id="27" dur="1" fill="hold">
                                          <p:stCondLst>
                                            <p:cond delay="0"/>
                                          </p:stCondLst>
                                        </p:cTn>
                                        <p:tgtEl>
                                          <p:spTgt spid="151599"/>
                                        </p:tgtEl>
                                        <p:attrNameLst>
                                          <p:attrName>style.visibility</p:attrName>
                                        </p:attrNameLst>
                                      </p:cBhvr>
                                      <p:to>
                                        <p:strVal val="visible"/>
                                      </p:to>
                                    </p:set>
                                    <p:animEffect transition="in" filter="fade">
                                      <p:cBhvr>
                                        <p:cTn id="28" dur="500"/>
                                        <p:tgtEl>
                                          <p:spTgt spid="151599"/>
                                        </p:tgtEl>
                                      </p:cBhvr>
                                    </p:animEffect>
                                  </p:childTnLst>
                                </p:cTn>
                              </p:par>
                            </p:childTnLst>
                          </p:cTn>
                        </p:par>
                        <p:par>
                          <p:cTn id="29" fill="hold">
                            <p:stCondLst>
                              <p:cond delay="1000"/>
                            </p:stCondLst>
                            <p:childTnLst>
                              <p:par>
                                <p:cTn id="30" presetID="10" presetClass="entr" presetSubtype="0" fill="hold" grpId="0" nodeType="afterEffect">
                                  <p:stCondLst>
                                    <p:cond delay="0"/>
                                  </p:stCondLst>
                                  <p:childTnLst>
                                    <p:set>
                                      <p:cBhvr>
                                        <p:cTn id="31" dur="1" fill="hold">
                                          <p:stCondLst>
                                            <p:cond delay="0"/>
                                          </p:stCondLst>
                                        </p:cTn>
                                        <p:tgtEl>
                                          <p:spTgt spid="151600"/>
                                        </p:tgtEl>
                                        <p:attrNameLst>
                                          <p:attrName>style.visibility</p:attrName>
                                        </p:attrNameLst>
                                      </p:cBhvr>
                                      <p:to>
                                        <p:strVal val="visible"/>
                                      </p:to>
                                    </p:set>
                                    <p:animEffect transition="in" filter="fade">
                                      <p:cBhvr>
                                        <p:cTn id="32" dur="500"/>
                                        <p:tgtEl>
                                          <p:spTgt spid="151600"/>
                                        </p:tgtEl>
                                      </p:cBhvr>
                                    </p:animEffect>
                                  </p:childTnLst>
                                </p:cTn>
                              </p:par>
                            </p:childTnLst>
                          </p:cTn>
                        </p:par>
                        <p:par>
                          <p:cTn id="33" fill="hold">
                            <p:stCondLst>
                              <p:cond delay="1500"/>
                            </p:stCondLst>
                            <p:childTnLst>
                              <p:par>
                                <p:cTn id="34" presetID="10" presetClass="entr" presetSubtype="0" fill="hold" grpId="0" nodeType="afterEffect">
                                  <p:stCondLst>
                                    <p:cond delay="0"/>
                                  </p:stCondLst>
                                  <p:childTnLst>
                                    <p:set>
                                      <p:cBhvr>
                                        <p:cTn id="35" dur="1" fill="hold">
                                          <p:stCondLst>
                                            <p:cond delay="0"/>
                                          </p:stCondLst>
                                        </p:cTn>
                                        <p:tgtEl>
                                          <p:spTgt spid="151601"/>
                                        </p:tgtEl>
                                        <p:attrNameLst>
                                          <p:attrName>style.visibility</p:attrName>
                                        </p:attrNameLst>
                                      </p:cBhvr>
                                      <p:to>
                                        <p:strVal val="visible"/>
                                      </p:to>
                                    </p:set>
                                    <p:animEffect transition="in" filter="fade">
                                      <p:cBhvr>
                                        <p:cTn id="36" dur="500"/>
                                        <p:tgtEl>
                                          <p:spTgt spid="151601"/>
                                        </p:tgtEl>
                                      </p:cBhvr>
                                    </p:animEffect>
                                  </p:childTnLst>
                                </p:cTn>
                              </p:par>
                            </p:childTnLst>
                          </p:cTn>
                        </p:par>
                        <p:par>
                          <p:cTn id="37" fill="hold">
                            <p:stCondLst>
                              <p:cond delay="2000"/>
                            </p:stCondLst>
                            <p:childTnLst>
                              <p:par>
                                <p:cTn id="38" presetID="10" presetClass="entr" presetSubtype="0" fill="hold" grpId="0" nodeType="afterEffect">
                                  <p:stCondLst>
                                    <p:cond delay="0"/>
                                  </p:stCondLst>
                                  <p:childTnLst>
                                    <p:set>
                                      <p:cBhvr>
                                        <p:cTn id="39" dur="1" fill="hold">
                                          <p:stCondLst>
                                            <p:cond delay="0"/>
                                          </p:stCondLst>
                                        </p:cTn>
                                        <p:tgtEl>
                                          <p:spTgt spid="151605"/>
                                        </p:tgtEl>
                                        <p:attrNameLst>
                                          <p:attrName>style.visibility</p:attrName>
                                        </p:attrNameLst>
                                      </p:cBhvr>
                                      <p:to>
                                        <p:strVal val="visible"/>
                                      </p:to>
                                    </p:set>
                                    <p:animEffect transition="in" filter="fade">
                                      <p:cBhvr>
                                        <p:cTn id="40" dur="500"/>
                                        <p:tgtEl>
                                          <p:spTgt spid="151605"/>
                                        </p:tgtEl>
                                      </p:cBhvr>
                                    </p:animEffect>
                                  </p:childTnLst>
                                </p:cTn>
                              </p:par>
                            </p:childTnLst>
                          </p:cTn>
                        </p:par>
                        <p:par>
                          <p:cTn id="41" fill="hold">
                            <p:stCondLst>
                              <p:cond delay="2500"/>
                            </p:stCondLst>
                            <p:childTnLst>
                              <p:par>
                                <p:cTn id="42" presetID="10" presetClass="entr" presetSubtype="0" fill="hold" grpId="0" nodeType="afterEffect">
                                  <p:stCondLst>
                                    <p:cond delay="0"/>
                                  </p:stCondLst>
                                  <p:childTnLst>
                                    <p:set>
                                      <p:cBhvr>
                                        <p:cTn id="43" dur="1" fill="hold">
                                          <p:stCondLst>
                                            <p:cond delay="0"/>
                                          </p:stCondLst>
                                        </p:cTn>
                                        <p:tgtEl>
                                          <p:spTgt spid="151609"/>
                                        </p:tgtEl>
                                        <p:attrNameLst>
                                          <p:attrName>style.visibility</p:attrName>
                                        </p:attrNameLst>
                                      </p:cBhvr>
                                      <p:to>
                                        <p:strVal val="visible"/>
                                      </p:to>
                                    </p:set>
                                    <p:animEffect transition="in" filter="fade">
                                      <p:cBhvr>
                                        <p:cTn id="44" dur="500"/>
                                        <p:tgtEl>
                                          <p:spTgt spid="151609"/>
                                        </p:tgtEl>
                                      </p:cBhvr>
                                    </p:animEffect>
                                  </p:childTnLst>
                                </p:cTn>
                              </p:par>
                            </p:childTnLst>
                          </p:cTn>
                        </p:par>
                        <p:par>
                          <p:cTn id="45" fill="hold">
                            <p:stCondLst>
                              <p:cond delay="3000"/>
                            </p:stCondLst>
                            <p:childTnLst>
                              <p:par>
                                <p:cTn id="46" presetID="10" presetClass="entr" presetSubtype="0" fill="hold" grpId="0" nodeType="afterEffect">
                                  <p:stCondLst>
                                    <p:cond delay="0"/>
                                  </p:stCondLst>
                                  <p:childTnLst>
                                    <p:set>
                                      <p:cBhvr>
                                        <p:cTn id="47" dur="1" fill="hold">
                                          <p:stCondLst>
                                            <p:cond delay="0"/>
                                          </p:stCondLst>
                                        </p:cTn>
                                        <p:tgtEl>
                                          <p:spTgt spid="151607"/>
                                        </p:tgtEl>
                                        <p:attrNameLst>
                                          <p:attrName>style.visibility</p:attrName>
                                        </p:attrNameLst>
                                      </p:cBhvr>
                                      <p:to>
                                        <p:strVal val="visible"/>
                                      </p:to>
                                    </p:set>
                                    <p:animEffect transition="in" filter="fade">
                                      <p:cBhvr>
                                        <p:cTn id="48" dur="500"/>
                                        <p:tgtEl>
                                          <p:spTgt spid="151607"/>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151604"/>
                                        </p:tgtEl>
                                        <p:attrNameLst>
                                          <p:attrName>style.visibility</p:attrName>
                                        </p:attrNameLst>
                                      </p:cBhvr>
                                      <p:to>
                                        <p:strVal val="visible"/>
                                      </p:to>
                                    </p:set>
                                    <p:animEffect transition="in" filter="fade">
                                      <p:cBhvr>
                                        <p:cTn id="51" dur="1000"/>
                                        <p:tgtEl>
                                          <p:spTgt spid="151604"/>
                                        </p:tgtEl>
                                      </p:cBhvr>
                                    </p:animEffect>
                                  </p:childTnLst>
                                </p:cTn>
                              </p:par>
                            </p:childTnLst>
                          </p:cTn>
                        </p:par>
                        <p:par>
                          <p:cTn id="52" fill="hold">
                            <p:stCondLst>
                              <p:cond delay="4000"/>
                            </p:stCondLst>
                            <p:childTnLst>
                              <p:par>
                                <p:cTn id="53" presetID="10" presetClass="entr" presetSubtype="0" fill="hold" grpId="0" nodeType="afterEffect">
                                  <p:stCondLst>
                                    <p:cond delay="0"/>
                                  </p:stCondLst>
                                  <p:childTnLst>
                                    <p:set>
                                      <p:cBhvr>
                                        <p:cTn id="54" dur="1" fill="hold">
                                          <p:stCondLst>
                                            <p:cond delay="0"/>
                                          </p:stCondLst>
                                        </p:cTn>
                                        <p:tgtEl>
                                          <p:spTgt spid="151608"/>
                                        </p:tgtEl>
                                        <p:attrNameLst>
                                          <p:attrName>style.visibility</p:attrName>
                                        </p:attrNameLst>
                                      </p:cBhvr>
                                      <p:to>
                                        <p:strVal val="visible"/>
                                      </p:to>
                                    </p:set>
                                    <p:animEffect transition="in" filter="fade">
                                      <p:cBhvr>
                                        <p:cTn id="55" dur="500"/>
                                        <p:tgtEl>
                                          <p:spTgt spid="151608"/>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151610"/>
                                        </p:tgtEl>
                                        <p:attrNameLst>
                                          <p:attrName>style.visibility</p:attrName>
                                        </p:attrNameLst>
                                      </p:cBhvr>
                                      <p:to>
                                        <p:strVal val="visible"/>
                                      </p:to>
                                    </p:set>
                                    <p:animEffect transition="in" filter="fade">
                                      <p:cBhvr>
                                        <p:cTn id="58" dur="1000"/>
                                        <p:tgtEl>
                                          <p:spTgt spid="151610"/>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151606"/>
                                        </p:tgtEl>
                                        <p:attrNameLst>
                                          <p:attrName>style.visibility</p:attrName>
                                        </p:attrNameLst>
                                      </p:cBhvr>
                                      <p:to>
                                        <p:strVal val="visible"/>
                                      </p:to>
                                    </p:set>
                                    <p:animEffect transition="in" filter="fade">
                                      <p:cBhvr>
                                        <p:cTn id="61" dur="1000"/>
                                        <p:tgtEl>
                                          <p:spTgt spid="151606"/>
                                        </p:tgtEl>
                                      </p:cBhvr>
                                    </p:animEffect>
                                  </p:childTnLst>
                                </p:cTn>
                              </p:par>
                            </p:childTnLst>
                          </p:cTn>
                        </p:par>
                        <p:par>
                          <p:cTn id="62" fill="hold">
                            <p:stCondLst>
                              <p:cond delay="5000"/>
                            </p:stCondLst>
                            <p:childTnLst>
                              <p:par>
                                <p:cTn id="63" presetID="10" presetClass="entr" presetSubtype="0" fill="hold" grpId="0" nodeType="afterEffect">
                                  <p:stCondLst>
                                    <p:cond delay="0"/>
                                  </p:stCondLst>
                                  <p:childTnLst>
                                    <p:set>
                                      <p:cBhvr>
                                        <p:cTn id="64" dur="1" fill="hold">
                                          <p:stCondLst>
                                            <p:cond delay="0"/>
                                          </p:stCondLst>
                                        </p:cTn>
                                        <p:tgtEl>
                                          <p:spTgt spid="151603"/>
                                        </p:tgtEl>
                                        <p:attrNameLst>
                                          <p:attrName>style.visibility</p:attrName>
                                        </p:attrNameLst>
                                      </p:cBhvr>
                                      <p:to>
                                        <p:strVal val="visible"/>
                                      </p:to>
                                    </p:set>
                                    <p:animEffect transition="in" filter="fade">
                                      <p:cBhvr>
                                        <p:cTn id="65" dur="500"/>
                                        <p:tgtEl>
                                          <p:spTgt spid="151603"/>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151611"/>
                                        </p:tgtEl>
                                        <p:attrNameLst>
                                          <p:attrName>style.visibility</p:attrName>
                                        </p:attrNameLst>
                                      </p:cBhvr>
                                      <p:to>
                                        <p:strVal val="visible"/>
                                      </p:to>
                                    </p:set>
                                    <p:animEffect transition="in" filter="fade">
                                      <p:cBhvr>
                                        <p:cTn id="68" dur="1000"/>
                                        <p:tgtEl>
                                          <p:spTgt spid="151611"/>
                                        </p:tgtEl>
                                      </p:cBhvr>
                                    </p:animEffect>
                                  </p:childTnLst>
                                </p:cTn>
                              </p:par>
                            </p:childTnLst>
                          </p:cTn>
                        </p:par>
                        <p:par>
                          <p:cTn id="69" fill="hold">
                            <p:stCondLst>
                              <p:cond delay="6000"/>
                            </p:stCondLst>
                            <p:childTnLst>
                              <p:par>
                                <p:cTn id="70" presetID="10" presetClass="entr" presetSubtype="0" fill="hold" grpId="0" nodeType="afterEffect">
                                  <p:stCondLst>
                                    <p:cond delay="0"/>
                                  </p:stCondLst>
                                  <p:childTnLst>
                                    <p:set>
                                      <p:cBhvr>
                                        <p:cTn id="71" dur="1" fill="hold">
                                          <p:stCondLst>
                                            <p:cond delay="0"/>
                                          </p:stCondLst>
                                        </p:cTn>
                                        <p:tgtEl>
                                          <p:spTgt spid="151614"/>
                                        </p:tgtEl>
                                        <p:attrNameLst>
                                          <p:attrName>style.visibility</p:attrName>
                                        </p:attrNameLst>
                                      </p:cBhvr>
                                      <p:to>
                                        <p:strVal val="visible"/>
                                      </p:to>
                                    </p:set>
                                    <p:animEffect transition="in" filter="fade">
                                      <p:cBhvr>
                                        <p:cTn id="72" dur="500"/>
                                        <p:tgtEl>
                                          <p:spTgt spid="151614"/>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151616"/>
                                        </p:tgtEl>
                                        <p:attrNameLst>
                                          <p:attrName>style.visibility</p:attrName>
                                        </p:attrNameLst>
                                      </p:cBhvr>
                                      <p:to>
                                        <p:strVal val="visible"/>
                                      </p:to>
                                    </p:set>
                                    <p:animEffect transition="in" filter="fade">
                                      <p:cBhvr>
                                        <p:cTn id="77" dur="2000"/>
                                        <p:tgtEl>
                                          <p:spTgt spid="151616"/>
                                        </p:tgtEl>
                                      </p:cBhvr>
                                    </p:animEffect>
                                  </p:childTnLst>
                                </p:cTn>
                              </p:par>
                              <p:par>
                                <p:cTn id="78" presetID="10" presetClass="entr" presetSubtype="0" fill="hold" grpId="0" nodeType="withEffect">
                                  <p:stCondLst>
                                    <p:cond delay="0"/>
                                  </p:stCondLst>
                                  <p:childTnLst>
                                    <p:set>
                                      <p:cBhvr>
                                        <p:cTn id="79" dur="1" fill="hold">
                                          <p:stCondLst>
                                            <p:cond delay="0"/>
                                          </p:stCondLst>
                                        </p:cTn>
                                        <p:tgtEl>
                                          <p:spTgt spid="151618"/>
                                        </p:tgtEl>
                                        <p:attrNameLst>
                                          <p:attrName>style.visibility</p:attrName>
                                        </p:attrNameLst>
                                      </p:cBhvr>
                                      <p:to>
                                        <p:strVal val="visible"/>
                                      </p:to>
                                    </p:set>
                                    <p:animEffect transition="in" filter="fade">
                                      <p:cBhvr>
                                        <p:cTn id="80" dur="2000"/>
                                        <p:tgtEl>
                                          <p:spTgt spid="151618"/>
                                        </p:tgtEl>
                                      </p:cBhvr>
                                    </p:animEffect>
                                  </p:childTnLst>
                                </p:cTn>
                              </p:par>
                              <p:par>
                                <p:cTn id="81" presetID="10" presetClass="entr" presetSubtype="0" fill="hold" grpId="0" nodeType="withEffect">
                                  <p:stCondLst>
                                    <p:cond delay="0"/>
                                  </p:stCondLst>
                                  <p:childTnLst>
                                    <p:set>
                                      <p:cBhvr>
                                        <p:cTn id="82" dur="1" fill="hold">
                                          <p:stCondLst>
                                            <p:cond delay="0"/>
                                          </p:stCondLst>
                                        </p:cTn>
                                        <p:tgtEl>
                                          <p:spTgt spid="151621"/>
                                        </p:tgtEl>
                                        <p:attrNameLst>
                                          <p:attrName>style.visibility</p:attrName>
                                        </p:attrNameLst>
                                      </p:cBhvr>
                                      <p:to>
                                        <p:strVal val="visible"/>
                                      </p:to>
                                    </p:set>
                                    <p:animEffect transition="in" filter="fade">
                                      <p:cBhvr>
                                        <p:cTn id="83" dur="2000"/>
                                        <p:tgtEl>
                                          <p:spTgt spid="1516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1588" grpId="0" animBg="1"/>
      <p:bldP spid="151598" grpId="0" animBg="1"/>
      <p:bldP spid="151599" grpId="0" animBg="1"/>
      <p:bldP spid="151600" grpId="0" animBg="1"/>
      <p:bldP spid="151601" grpId="0" animBg="1"/>
      <p:bldP spid="151603" grpId="0" animBg="1"/>
      <p:bldP spid="151604" grpId="0" animBg="1"/>
      <p:bldP spid="151605" grpId="0" animBg="1"/>
      <p:bldP spid="151606" grpId="0" animBg="1"/>
      <p:bldP spid="151607" grpId="0" animBg="1"/>
      <p:bldP spid="151608" grpId="0" animBg="1"/>
      <p:bldP spid="151609" grpId="0" animBg="1"/>
      <p:bldP spid="151610" grpId="0" animBg="1"/>
      <p:bldP spid="151611" grpId="0" animBg="1"/>
      <p:bldP spid="151614" grpId="0" animBg="1"/>
      <p:bldP spid="151615" grpId="0"/>
      <p:bldP spid="151616" grpId="0" animBg="1"/>
      <p:bldP spid="151618" grpId="0"/>
      <p:bldP spid="151587" grpId="0" animBg="1"/>
      <p:bldP spid="151621" grpId="0"/>
    </p:bldLst>
  </p:timing>
</p:sld>
</file>

<file path=ppt/theme/theme1.xml><?xml version="1.0" encoding="utf-8"?>
<a:theme xmlns:a="http://schemas.openxmlformats.org/drawingml/2006/main" name="4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Textured">
  <a:themeElements>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fontScheme name="Textured">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1" i="1" u="none" strike="noStrike" cap="none" normalizeH="0" baseline="0" smtClean="0">
            <a:ln>
              <a:noFill/>
            </a:ln>
            <a:solidFill>
              <a:schemeClr val="tx1"/>
            </a:solidFill>
            <a:effectLst/>
            <a:latin typeface="Cooper Black" pitchFamily="18"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1" i="1" u="none" strike="noStrike" cap="none" normalizeH="0" baseline="0" smtClean="0">
            <a:ln>
              <a:noFill/>
            </a:ln>
            <a:solidFill>
              <a:schemeClr val="tx1"/>
            </a:solidFill>
            <a:effectLst/>
            <a:latin typeface="Cooper Black" pitchFamily="18" charset="0"/>
            <a:cs typeface="Arial" charset="0"/>
          </a:defRPr>
        </a:defPPr>
      </a:lstStyle>
    </a:lnDef>
  </a:objectDefaults>
  <a:extraClrSchemeLst>
    <a:extraClrScheme>
      <a:clrScheme name="Textured 1">
        <a:dk1>
          <a:srgbClr val="660000"/>
        </a:dk1>
        <a:lt1>
          <a:srgbClr val="FFFFFF"/>
        </a:lt1>
        <a:dk2>
          <a:srgbClr val="800000"/>
        </a:dk2>
        <a:lt2>
          <a:srgbClr val="FFFFCC"/>
        </a:lt2>
        <a:accent1>
          <a:srgbClr val="BE7960"/>
        </a:accent1>
        <a:accent2>
          <a:srgbClr val="CC6600"/>
        </a:accent2>
        <a:accent3>
          <a:srgbClr val="C0AAAA"/>
        </a:accent3>
        <a:accent4>
          <a:srgbClr val="DADADA"/>
        </a:accent4>
        <a:accent5>
          <a:srgbClr val="DBBEB6"/>
        </a:accent5>
        <a:accent6>
          <a:srgbClr val="B95C00"/>
        </a:accent6>
        <a:hlink>
          <a:srgbClr val="FFCC66"/>
        </a:hlink>
        <a:folHlink>
          <a:srgbClr val="CC3300"/>
        </a:folHlink>
      </a:clrScheme>
      <a:clrMap bg1="dk2" tx1="lt1" bg2="dk1" tx2="lt2" accent1="accent1" accent2="accent2" accent3="accent3" accent4="accent4" accent5="accent5" accent6="accent6" hlink="hlink" folHlink="folHlink"/>
    </a:extraClrScheme>
    <a:extraClrScheme>
      <a:clrScheme name="Textured 2">
        <a:dk1>
          <a:srgbClr val="003300"/>
        </a:dk1>
        <a:lt1>
          <a:srgbClr val="FFFFFF"/>
        </a:lt1>
        <a:dk2>
          <a:srgbClr val="4D6A2A"/>
        </a:dk2>
        <a:lt2>
          <a:srgbClr val="CCFF99"/>
        </a:lt2>
        <a:accent1>
          <a:srgbClr val="33CC33"/>
        </a:accent1>
        <a:accent2>
          <a:srgbClr val="46562A"/>
        </a:accent2>
        <a:accent3>
          <a:srgbClr val="B2B9AC"/>
        </a:accent3>
        <a:accent4>
          <a:srgbClr val="DADADA"/>
        </a:accent4>
        <a:accent5>
          <a:srgbClr val="ADE2AD"/>
        </a:accent5>
        <a:accent6>
          <a:srgbClr val="3F4D25"/>
        </a:accent6>
        <a:hlink>
          <a:srgbClr val="009999"/>
        </a:hlink>
        <a:folHlink>
          <a:srgbClr val="CCCC00"/>
        </a:folHlink>
      </a:clrScheme>
      <a:clrMap bg1="dk2" tx1="lt1" bg2="dk1" tx2="lt2" accent1="accent1" accent2="accent2" accent3="accent3" accent4="accent4" accent5="accent5" accent6="accent6" hlink="hlink" folHlink="folHlink"/>
    </a:extraClrScheme>
    <a:extraClrScheme>
      <a:clrScheme name="Textured 3">
        <a:dk1>
          <a:srgbClr val="4E4E74"/>
        </a:dk1>
        <a:lt1>
          <a:srgbClr val="FFFFFF"/>
        </a:lt1>
        <a:dk2>
          <a:srgbClr val="666699"/>
        </a:dk2>
        <a:lt2>
          <a:srgbClr val="FFFFCC"/>
        </a:lt2>
        <a:accent1>
          <a:srgbClr val="5E5884"/>
        </a:accent1>
        <a:accent2>
          <a:srgbClr val="8AB29D"/>
        </a:accent2>
        <a:accent3>
          <a:srgbClr val="B8B8CA"/>
        </a:accent3>
        <a:accent4>
          <a:srgbClr val="DADADA"/>
        </a:accent4>
        <a:accent5>
          <a:srgbClr val="B6B4C2"/>
        </a:accent5>
        <a:accent6>
          <a:srgbClr val="7DA18E"/>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Textured 4">
        <a:dk1>
          <a:srgbClr val="004E4C"/>
        </a:dk1>
        <a:lt1>
          <a:srgbClr val="FFFFFF"/>
        </a:lt1>
        <a:dk2>
          <a:srgbClr val="006666"/>
        </a:dk2>
        <a:lt2>
          <a:srgbClr val="FFFFCC"/>
        </a:lt2>
        <a:accent1>
          <a:srgbClr val="FFCC00"/>
        </a:accent1>
        <a:accent2>
          <a:srgbClr val="00B0AC"/>
        </a:accent2>
        <a:accent3>
          <a:srgbClr val="AAB8B8"/>
        </a:accent3>
        <a:accent4>
          <a:srgbClr val="DADADA"/>
        </a:accent4>
        <a:accent5>
          <a:srgbClr val="FFE2AA"/>
        </a:accent5>
        <a:accent6>
          <a:srgbClr val="009F9B"/>
        </a:accent6>
        <a:hlink>
          <a:srgbClr val="BA7C3E"/>
        </a:hlink>
        <a:folHlink>
          <a:srgbClr val="724C00"/>
        </a:folHlink>
      </a:clrScheme>
      <a:clrMap bg1="dk2" tx1="lt1" bg2="dk1" tx2="lt2" accent1="accent1" accent2="accent2" accent3="accent3" accent4="accent4" accent5="accent5" accent6="accent6" hlink="hlink" folHlink="folHlink"/>
    </a:extraClrScheme>
    <a:extraClrScheme>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clrMap bg1="dk2" tx1="lt1" bg2="dk1" tx2="lt2" accent1="accent1" accent2="accent2" accent3="accent3" accent4="accent4" accent5="accent5" accent6="accent6" hlink="hlink" folHlink="folHlink"/>
    </a:extraClrScheme>
    <a:extraClrScheme>
      <a:clrScheme name="Textured 6">
        <a:dk1>
          <a:srgbClr val="080808"/>
        </a:dk1>
        <a:lt1>
          <a:srgbClr val="FFFFFF"/>
        </a:lt1>
        <a:dk2>
          <a:srgbClr val="4D4D4D"/>
        </a:dk2>
        <a:lt2>
          <a:srgbClr val="FFFFFF"/>
        </a:lt2>
        <a:accent1>
          <a:srgbClr val="666699"/>
        </a:accent1>
        <a:accent2>
          <a:srgbClr val="3366CC"/>
        </a:accent2>
        <a:accent3>
          <a:srgbClr val="B2B2B2"/>
        </a:accent3>
        <a:accent4>
          <a:srgbClr val="DADADA"/>
        </a:accent4>
        <a:accent5>
          <a:srgbClr val="B8B8CA"/>
        </a:accent5>
        <a:accent6>
          <a:srgbClr val="2D5CB9"/>
        </a:accent6>
        <a:hlink>
          <a:srgbClr val="00CCFF"/>
        </a:hlink>
        <a:folHlink>
          <a:srgbClr val="CCCCFF"/>
        </a:folHlink>
      </a:clrScheme>
      <a:clrMap bg1="dk2" tx1="lt1" bg2="dk1" tx2="lt2" accent1="accent1" accent2="accent2" accent3="accent3" accent4="accent4" accent5="accent5" accent6="accent6" hlink="hlink" folHlink="folHlink"/>
    </a:extraClrScheme>
    <a:extraClrScheme>
      <a:clrScheme name="Textured 7">
        <a:dk1>
          <a:srgbClr val="000000"/>
        </a:dk1>
        <a:lt1>
          <a:srgbClr val="DBDAC2"/>
        </a:lt1>
        <a:dk2>
          <a:srgbClr val="827F4C"/>
        </a:dk2>
        <a:lt2>
          <a:srgbClr val="C0BC94"/>
        </a:lt2>
        <a:accent1>
          <a:srgbClr val="AAA578"/>
        </a:accent1>
        <a:accent2>
          <a:srgbClr val="A2A4AC"/>
        </a:accent2>
        <a:accent3>
          <a:srgbClr val="EAEADD"/>
        </a:accent3>
        <a:accent4>
          <a:srgbClr val="000000"/>
        </a:accent4>
        <a:accent5>
          <a:srgbClr val="D2CFBE"/>
        </a:accent5>
        <a:accent6>
          <a:srgbClr val="92949B"/>
        </a:accent6>
        <a:hlink>
          <a:srgbClr val="5B8800"/>
        </a:hlink>
        <a:folHlink>
          <a:srgbClr val="686532"/>
        </a:folHlink>
      </a:clrScheme>
      <a:clrMap bg1="lt1" tx1="dk1" bg2="lt2" tx2="dk2" accent1="accent1" accent2="accent2" accent3="accent3" accent4="accent4" accent5="accent5" accent6="accent6" hlink="hlink" folHlink="folHlink"/>
    </a:extraClrScheme>
    <a:extraClrScheme>
      <a:clrScheme name="Textured 8">
        <a:dk1>
          <a:srgbClr val="000000"/>
        </a:dk1>
        <a:lt1>
          <a:srgbClr val="DCE8F4"/>
        </a:lt1>
        <a:dk2>
          <a:srgbClr val="7B9CB5"/>
        </a:dk2>
        <a:lt2>
          <a:srgbClr val="969696"/>
        </a:lt2>
        <a:accent1>
          <a:srgbClr val="FFFFFF"/>
        </a:accent1>
        <a:accent2>
          <a:srgbClr val="00BAB6"/>
        </a:accent2>
        <a:accent3>
          <a:srgbClr val="EBF2F8"/>
        </a:accent3>
        <a:accent4>
          <a:srgbClr val="000000"/>
        </a:accent4>
        <a:accent5>
          <a:srgbClr val="FFFFFF"/>
        </a:accent5>
        <a:accent6>
          <a:srgbClr val="00A8A5"/>
        </a:accent6>
        <a:hlink>
          <a:srgbClr val="8A8AD8"/>
        </a:hlink>
        <a:folHlink>
          <a:srgbClr val="24249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Default Design">
  <a:themeElements>
    <a:clrScheme name="">
      <a:dk1>
        <a:srgbClr val="CC3300"/>
      </a:dk1>
      <a:lt1>
        <a:srgbClr val="FFFFFF"/>
      </a:lt1>
      <a:dk2>
        <a:srgbClr val="000000"/>
      </a:dk2>
      <a:lt2>
        <a:srgbClr val="808080"/>
      </a:lt2>
      <a:accent1>
        <a:srgbClr val="00CC99"/>
      </a:accent1>
      <a:accent2>
        <a:srgbClr val="3333CC"/>
      </a:accent2>
      <a:accent3>
        <a:srgbClr val="FFFFFF"/>
      </a:accent3>
      <a:accent4>
        <a:srgbClr val="AE2A00"/>
      </a:accent4>
      <a:accent5>
        <a:srgbClr val="AAE2CA"/>
      </a:accent5>
      <a:accent6>
        <a:srgbClr val="2D2DB9"/>
      </a:accent6>
      <a:hlink>
        <a:srgbClr val="CCCCFF"/>
      </a:hlink>
      <a:folHlink>
        <a:srgbClr val="B2B2B2"/>
      </a:folHlink>
    </a:clrScheme>
    <a:fontScheme name="1_Default Design">
      <a:majorFont>
        <a:latin typeface="Times New Roman"/>
        <a:ea typeface=""/>
        <a:cs typeface="Arial"/>
      </a:majorFont>
      <a:minorFont>
        <a:latin typeface="Times New Roman"/>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17_Default Design">
  <a:themeElements>
    <a:clrScheme name="">
      <a:dk1>
        <a:srgbClr val="CC3300"/>
      </a:dk1>
      <a:lt1>
        <a:srgbClr val="FFFFFF"/>
      </a:lt1>
      <a:dk2>
        <a:srgbClr val="000000"/>
      </a:dk2>
      <a:lt2>
        <a:srgbClr val="808080"/>
      </a:lt2>
      <a:accent1>
        <a:srgbClr val="00CC99"/>
      </a:accent1>
      <a:accent2>
        <a:srgbClr val="3333CC"/>
      </a:accent2>
      <a:accent3>
        <a:srgbClr val="FFFFFF"/>
      </a:accent3>
      <a:accent4>
        <a:srgbClr val="AE2A00"/>
      </a:accent4>
      <a:accent5>
        <a:srgbClr val="AAE2CA"/>
      </a:accent5>
      <a:accent6>
        <a:srgbClr val="2D2DB9"/>
      </a:accent6>
      <a:hlink>
        <a:srgbClr val="CCCCFF"/>
      </a:hlink>
      <a:folHlink>
        <a:srgbClr val="B2B2B2"/>
      </a:folHlink>
    </a:clrScheme>
    <a:fontScheme name="1_Default Design">
      <a:majorFont>
        <a:latin typeface="Times New Roman"/>
        <a:ea typeface=""/>
        <a:cs typeface="Arial"/>
      </a:majorFont>
      <a:minorFont>
        <a:latin typeface="Times New Roman"/>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Textured">
  <a:themeElements>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fontScheme name="Textured">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Textured 1">
        <a:dk1>
          <a:srgbClr val="660000"/>
        </a:dk1>
        <a:lt1>
          <a:srgbClr val="FFFFFF"/>
        </a:lt1>
        <a:dk2>
          <a:srgbClr val="800000"/>
        </a:dk2>
        <a:lt2>
          <a:srgbClr val="FFFFCC"/>
        </a:lt2>
        <a:accent1>
          <a:srgbClr val="BE7960"/>
        </a:accent1>
        <a:accent2>
          <a:srgbClr val="CC6600"/>
        </a:accent2>
        <a:accent3>
          <a:srgbClr val="C0AAAA"/>
        </a:accent3>
        <a:accent4>
          <a:srgbClr val="DADADA"/>
        </a:accent4>
        <a:accent5>
          <a:srgbClr val="DBBEB6"/>
        </a:accent5>
        <a:accent6>
          <a:srgbClr val="B95C00"/>
        </a:accent6>
        <a:hlink>
          <a:srgbClr val="FFCC66"/>
        </a:hlink>
        <a:folHlink>
          <a:srgbClr val="CC3300"/>
        </a:folHlink>
      </a:clrScheme>
      <a:clrMap bg1="dk2" tx1="lt1" bg2="dk1" tx2="lt2" accent1="accent1" accent2="accent2" accent3="accent3" accent4="accent4" accent5="accent5" accent6="accent6" hlink="hlink" folHlink="folHlink"/>
    </a:extraClrScheme>
    <a:extraClrScheme>
      <a:clrScheme name="Textured 2">
        <a:dk1>
          <a:srgbClr val="003300"/>
        </a:dk1>
        <a:lt1>
          <a:srgbClr val="FFFFFF"/>
        </a:lt1>
        <a:dk2>
          <a:srgbClr val="4D6A2A"/>
        </a:dk2>
        <a:lt2>
          <a:srgbClr val="CCFF99"/>
        </a:lt2>
        <a:accent1>
          <a:srgbClr val="33CC33"/>
        </a:accent1>
        <a:accent2>
          <a:srgbClr val="46562A"/>
        </a:accent2>
        <a:accent3>
          <a:srgbClr val="B2B9AC"/>
        </a:accent3>
        <a:accent4>
          <a:srgbClr val="DADADA"/>
        </a:accent4>
        <a:accent5>
          <a:srgbClr val="ADE2AD"/>
        </a:accent5>
        <a:accent6>
          <a:srgbClr val="3F4D25"/>
        </a:accent6>
        <a:hlink>
          <a:srgbClr val="009999"/>
        </a:hlink>
        <a:folHlink>
          <a:srgbClr val="CCCC00"/>
        </a:folHlink>
      </a:clrScheme>
      <a:clrMap bg1="dk2" tx1="lt1" bg2="dk1" tx2="lt2" accent1="accent1" accent2="accent2" accent3="accent3" accent4="accent4" accent5="accent5" accent6="accent6" hlink="hlink" folHlink="folHlink"/>
    </a:extraClrScheme>
    <a:extraClrScheme>
      <a:clrScheme name="Textured 3">
        <a:dk1>
          <a:srgbClr val="4E4E74"/>
        </a:dk1>
        <a:lt1>
          <a:srgbClr val="FFFFFF"/>
        </a:lt1>
        <a:dk2>
          <a:srgbClr val="666699"/>
        </a:dk2>
        <a:lt2>
          <a:srgbClr val="FFFFCC"/>
        </a:lt2>
        <a:accent1>
          <a:srgbClr val="5E5884"/>
        </a:accent1>
        <a:accent2>
          <a:srgbClr val="8AB29D"/>
        </a:accent2>
        <a:accent3>
          <a:srgbClr val="B8B8CA"/>
        </a:accent3>
        <a:accent4>
          <a:srgbClr val="DADADA"/>
        </a:accent4>
        <a:accent5>
          <a:srgbClr val="B6B4C2"/>
        </a:accent5>
        <a:accent6>
          <a:srgbClr val="7DA18E"/>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Textured 4">
        <a:dk1>
          <a:srgbClr val="004E4C"/>
        </a:dk1>
        <a:lt1>
          <a:srgbClr val="FFFFFF"/>
        </a:lt1>
        <a:dk2>
          <a:srgbClr val="006666"/>
        </a:dk2>
        <a:lt2>
          <a:srgbClr val="FFFFCC"/>
        </a:lt2>
        <a:accent1>
          <a:srgbClr val="FFCC00"/>
        </a:accent1>
        <a:accent2>
          <a:srgbClr val="00B0AC"/>
        </a:accent2>
        <a:accent3>
          <a:srgbClr val="AAB8B8"/>
        </a:accent3>
        <a:accent4>
          <a:srgbClr val="DADADA"/>
        </a:accent4>
        <a:accent5>
          <a:srgbClr val="FFE2AA"/>
        </a:accent5>
        <a:accent6>
          <a:srgbClr val="009F9B"/>
        </a:accent6>
        <a:hlink>
          <a:srgbClr val="BA7C3E"/>
        </a:hlink>
        <a:folHlink>
          <a:srgbClr val="724C00"/>
        </a:folHlink>
      </a:clrScheme>
      <a:clrMap bg1="dk2" tx1="lt1" bg2="dk1" tx2="lt2" accent1="accent1" accent2="accent2" accent3="accent3" accent4="accent4" accent5="accent5" accent6="accent6" hlink="hlink" folHlink="folHlink"/>
    </a:extraClrScheme>
    <a:extraClrScheme>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clrMap bg1="dk2" tx1="lt1" bg2="dk1" tx2="lt2" accent1="accent1" accent2="accent2" accent3="accent3" accent4="accent4" accent5="accent5" accent6="accent6" hlink="hlink" folHlink="folHlink"/>
    </a:extraClrScheme>
    <a:extraClrScheme>
      <a:clrScheme name="Textured 6">
        <a:dk1>
          <a:srgbClr val="080808"/>
        </a:dk1>
        <a:lt1>
          <a:srgbClr val="FFFFFF"/>
        </a:lt1>
        <a:dk2>
          <a:srgbClr val="4D4D4D"/>
        </a:dk2>
        <a:lt2>
          <a:srgbClr val="FFFFFF"/>
        </a:lt2>
        <a:accent1>
          <a:srgbClr val="666699"/>
        </a:accent1>
        <a:accent2>
          <a:srgbClr val="3366CC"/>
        </a:accent2>
        <a:accent3>
          <a:srgbClr val="B2B2B2"/>
        </a:accent3>
        <a:accent4>
          <a:srgbClr val="DADADA"/>
        </a:accent4>
        <a:accent5>
          <a:srgbClr val="B8B8CA"/>
        </a:accent5>
        <a:accent6>
          <a:srgbClr val="2D5CB9"/>
        </a:accent6>
        <a:hlink>
          <a:srgbClr val="00CCFF"/>
        </a:hlink>
        <a:folHlink>
          <a:srgbClr val="CCCCFF"/>
        </a:folHlink>
      </a:clrScheme>
      <a:clrMap bg1="dk2" tx1="lt1" bg2="dk1" tx2="lt2" accent1="accent1" accent2="accent2" accent3="accent3" accent4="accent4" accent5="accent5" accent6="accent6" hlink="hlink" folHlink="folHlink"/>
    </a:extraClrScheme>
    <a:extraClrScheme>
      <a:clrScheme name="Textured 7">
        <a:dk1>
          <a:srgbClr val="000000"/>
        </a:dk1>
        <a:lt1>
          <a:srgbClr val="DBDAC2"/>
        </a:lt1>
        <a:dk2>
          <a:srgbClr val="827F4C"/>
        </a:dk2>
        <a:lt2>
          <a:srgbClr val="C0BC94"/>
        </a:lt2>
        <a:accent1>
          <a:srgbClr val="AAA578"/>
        </a:accent1>
        <a:accent2>
          <a:srgbClr val="A2A4AC"/>
        </a:accent2>
        <a:accent3>
          <a:srgbClr val="EAEADD"/>
        </a:accent3>
        <a:accent4>
          <a:srgbClr val="000000"/>
        </a:accent4>
        <a:accent5>
          <a:srgbClr val="D2CFBE"/>
        </a:accent5>
        <a:accent6>
          <a:srgbClr val="92949B"/>
        </a:accent6>
        <a:hlink>
          <a:srgbClr val="5B8800"/>
        </a:hlink>
        <a:folHlink>
          <a:srgbClr val="686532"/>
        </a:folHlink>
      </a:clrScheme>
      <a:clrMap bg1="lt1" tx1="dk1" bg2="lt2" tx2="dk2" accent1="accent1" accent2="accent2" accent3="accent3" accent4="accent4" accent5="accent5" accent6="accent6" hlink="hlink" folHlink="folHlink"/>
    </a:extraClrScheme>
    <a:extraClrScheme>
      <a:clrScheme name="Textured 8">
        <a:dk1>
          <a:srgbClr val="000000"/>
        </a:dk1>
        <a:lt1>
          <a:srgbClr val="DCE8F4"/>
        </a:lt1>
        <a:dk2>
          <a:srgbClr val="7B9CB5"/>
        </a:dk2>
        <a:lt2>
          <a:srgbClr val="969696"/>
        </a:lt2>
        <a:accent1>
          <a:srgbClr val="FFFFFF"/>
        </a:accent1>
        <a:accent2>
          <a:srgbClr val="00BAB6"/>
        </a:accent2>
        <a:accent3>
          <a:srgbClr val="EBF2F8"/>
        </a:accent3>
        <a:accent4>
          <a:srgbClr val="000000"/>
        </a:accent4>
        <a:accent5>
          <a:srgbClr val="FFFFFF"/>
        </a:accent5>
        <a:accent6>
          <a:srgbClr val="00A8A5"/>
        </a:accent6>
        <a:hlink>
          <a:srgbClr val="8A8AD8"/>
        </a:hlink>
        <a:folHlink>
          <a:srgbClr val="242492"/>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5_Default Design">
  <a:themeElements>
    <a:clrScheme name="2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_Default Design">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6_Default Design">
  <a:themeElements>
    <a:clrScheme name="">
      <a:dk1>
        <a:srgbClr val="CC3300"/>
      </a:dk1>
      <a:lt1>
        <a:srgbClr val="FFFFFF"/>
      </a:lt1>
      <a:dk2>
        <a:srgbClr val="000000"/>
      </a:dk2>
      <a:lt2>
        <a:srgbClr val="808080"/>
      </a:lt2>
      <a:accent1>
        <a:srgbClr val="00CC99"/>
      </a:accent1>
      <a:accent2>
        <a:srgbClr val="3333CC"/>
      </a:accent2>
      <a:accent3>
        <a:srgbClr val="FFFFFF"/>
      </a:accent3>
      <a:accent4>
        <a:srgbClr val="AE2A00"/>
      </a:accent4>
      <a:accent5>
        <a:srgbClr val="AAE2CA"/>
      </a:accent5>
      <a:accent6>
        <a:srgbClr val="2D2DB9"/>
      </a:accent6>
      <a:hlink>
        <a:srgbClr val="CCCCFF"/>
      </a:hlink>
      <a:folHlink>
        <a:srgbClr val="B2B2B2"/>
      </a:folHlink>
    </a:clrScheme>
    <a:fontScheme name="1_Default Design">
      <a:majorFont>
        <a:latin typeface="Times New Roman"/>
        <a:ea typeface=""/>
        <a:cs typeface="Arial"/>
      </a:majorFont>
      <a:minorFont>
        <a:latin typeface="Times New Roman"/>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2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Override1.xml><?xml version="1.0" encoding="utf-8"?>
<a:themeOverride xmlns:a="http://schemas.openxmlformats.org/drawingml/2006/main">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themeOverride>
</file>

<file path=ppt/theme/themeOverride2.xml><?xml version="1.0" encoding="utf-8"?>
<a:themeOverride xmlns:a="http://schemas.openxmlformats.org/drawingml/2006/main">
  <a:clrScheme name="Textured 2">
    <a:dk1>
      <a:srgbClr val="003300"/>
    </a:dk1>
    <a:lt1>
      <a:srgbClr val="FFFFFF"/>
    </a:lt1>
    <a:dk2>
      <a:srgbClr val="4D6A2A"/>
    </a:dk2>
    <a:lt2>
      <a:srgbClr val="CCFF99"/>
    </a:lt2>
    <a:accent1>
      <a:srgbClr val="33CC33"/>
    </a:accent1>
    <a:accent2>
      <a:srgbClr val="46562A"/>
    </a:accent2>
    <a:accent3>
      <a:srgbClr val="B2B9AC"/>
    </a:accent3>
    <a:accent4>
      <a:srgbClr val="DADADA"/>
    </a:accent4>
    <a:accent5>
      <a:srgbClr val="ADE2AD"/>
    </a:accent5>
    <a:accent6>
      <a:srgbClr val="3F4D25"/>
    </a:accent6>
    <a:hlink>
      <a:srgbClr val="009999"/>
    </a:hlink>
    <a:folHlink>
      <a:srgbClr val="CCCC00"/>
    </a:folHlink>
  </a:clrScheme>
</a:themeOverride>
</file>

<file path=ppt/theme/themeOverride3.xml><?xml version="1.0" encoding="utf-8"?>
<a:themeOverride xmlns:a="http://schemas.openxmlformats.org/drawingml/2006/main">
  <a:clrScheme name="Textured 2">
    <a:dk1>
      <a:srgbClr val="003300"/>
    </a:dk1>
    <a:lt1>
      <a:srgbClr val="FFFFFF"/>
    </a:lt1>
    <a:dk2>
      <a:srgbClr val="4D6A2A"/>
    </a:dk2>
    <a:lt2>
      <a:srgbClr val="CCFF99"/>
    </a:lt2>
    <a:accent1>
      <a:srgbClr val="33CC33"/>
    </a:accent1>
    <a:accent2>
      <a:srgbClr val="46562A"/>
    </a:accent2>
    <a:accent3>
      <a:srgbClr val="B2B9AC"/>
    </a:accent3>
    <a:accent4>
      <a:srgbClr val="DADADA"/>
    </a:accent4>
    <a:accent5>
      <a:srgbClr val="ADE2AD"/>
    </a:accent5>
    <a:accent6>
      <a:srgbClr val="3F4D25"/>
    </a:accent6>
    <a:hlink>
      <a:srgbClr val="009999"/>
    </a:hlink>
    <a:folHlink>
      <a:srgbClr val="CCCC00"/>
    </a:folHlink>
  </a:clrScheme>
</a:themeOverride>
</file>

<file path=docProps/app.xml><?xml version="1.0" encoding="utf-8"?>
<Properties xmlns="http://schemas.openxmlformats.org/officeDocument/2006/extended-properties" xmlns:vt="http://schemas.openxmlformats.org/officeDocument/2006/docPropsVTypes">
  <TotalTime>970</TotalTime>
  <Words>1143</Words>
  <Application>Microsoft Office PowerPoint</Application>
  <PresentationFormat>On-screen Show (4:3)</PresentationFormat>
  <Paragraphs>183</Paragraphs>
  <Slides>14</Slides>
  <Notes>14</Notes>
  <HiddenSlides>0</HiddenSlides>
  <MMClips>0</MMClips>
  <ScaleCrop>false</ScaleCrop>
  <HeadingPairs>
    <vt:vector size="4" baseType="variant">
      <vt:variant>
        <vt:lpstr>Theme</vt:lpstr>
      </vt:variant>
      <vt:variant>
        <vt:i4>10</vt:i4>
      </vt:variant>
      <vt:variant>
        <vt:lpstr>Slide Titles</vt:lpstr>
      </vt:variant>
      <vt:variant>
        <vt:i4>14</vt:i4>
      </vt:variant>
    </vt:vector>
  </HeadingPairs>
  <TitlesOfParts>
    <vt:vector size="24" baseType="lpstr">
      <vt:lpstr>4_Default Design</vt:lpstr>
      <vt:lpstr>1_Textured</vt:lpstr>
      <vt:lpstr>1_Default Design</vt:lpstr>
      <vt:lpstr>Default Design</vt:lpstr>
      <vt:lpstr>17_Default Design</vt:lpstr>
      <vt:lpstr>Textured</vt:lpstr>
      <vt:lpstr>5_Default Design</vt:lpstr>
      <vt:lpstr>6_Default Design</vt:lpstr>
      <vt:lpstr>2_Default Design</vt:lpstr>
      <vt:lpstr>1_Office Theme</vt:lpstr>
      <vt:lpstr>Slide 1</vt:lpstr>
      <vt:lpstr>Slide 2</vt:lpstr>
      <vt:lpstr>Slide 3</vt:lpstr>
      <vt:lpstr>Slide 4</vt:lpstr>
      <vt:lpstr>Slide 5</vt:lpstr>
      <vt:lpstr>Slide 6</vt:lpstr>
      <vt:lpstr>Revelation 8:7-12   “The third part”</vt:lpstr>
      <vt:lpstr>Slide 8</vt:lpstr>
      <vt:lpstr>Slide 9</vt:lpstr>
      <vt:lpstr>Slide 10</vt:lpstr>
      <vt:lpstr>Slide 11</vt:lpstr>
      <vt:lpstr>Slide 12</vt:lpstr>
      <vt:lpstr>Slide 13</vt:lpstr>
      <vt:lpstr>Slide 14</vt:lpstr>
    </vt:vector>
  </TitlesOfParts>
  <Company>TAFESA - Adelaide North</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Steve</dc:creator>
  <cp:lastModifiedBy>Steve</cp:lastModifiedBy>
  <cp:revision>25</cp:revision>
  <dcterms:created xsi:type="dcterms:W3CDTF">2011-12-11T00:29:06Z</dcterms:created>
  <dcterms:modified xsi:type="dcterms:W3CDTF">2015-07-10T15:43:01Z</dcterms:modified>
</cp:coreProperties>
</file>