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Masters/slideMaster7.xml" ContentType="application/vnd.openxmlformats-officedocument.presentationml.slideMaster+xml"/>
  <Override PartName="/ppt/slideLayouts/slideLayout99.xml" ContentType="application/vnd.openxmlformats-officedocument.presentationml.slideLayout+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Lst>
  <p:notesMasterIdLst>
    <p:notesMasterId r:id="rId30"/>
  </p:notesMasterIdLst>
  <p:sldIdLst>
    <p:sldId id="257" r:id="rId10"/>
    <p:sldId id="258" r:id="rId11"/>
    <p:sldId id="259" r:id="rId12"/>
    <p:sldId id="260" r:id="rId13"/>
    <p:sldId id="279" r:id="rId14"/>
    <p:sldId id="280" r:id="rId15"/>
    <p:sldId id="282" r:id="rId16"/>
    <p:sldId id="264" r:id="rId17"/>
    <p:sldId id="283" r:id="rId18"/>
    <p:sldId id="266" r:id="rId19"/>
    <p:sldId id="267" r:id="rId20"/>
    <p:sldId id="271" r:id="rId21"/>
    <p:sldId id="285" r:id="rId22"/>
    <p:sldId id="274" r:id="rId23"/>
    <p:sldId id="286" r:id="rId24"/>
    <p:sldId id="284" r:id="rId25"/>
    <p:sldId id="268" r:id="rId26"/>
    <p:sldId id="269" r:id="rId27"/>
    <p:sldId id="270" r:id="rId28"/>
    <p:sldId id="28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7009" autoAdjust="0"/>
  </p:normalViewPr>
  <p:slideViewPr>
    <p:cSldViewPr snapToGrid="0">
      <p:cViewPr varScale="1">
        <p:scale>
          <a:sx n="64" d="100"/>
          <a:sy n="64" d="100"/>
        </p:scale>
        <p:origin x="-148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A424EA-0642-46AD-88DC-1416967973B3}" type="datetimeFigureOut">
              <a:rPr lang="en-AU" smtClean="0"/>
              <a:pPr/>
              <a:t>7/07/2015</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828512-3051-41D3-9BC9-EA2CC2C7FDD9}"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a:noFill/>
        </p:spPr>
        <p:txBody>
          <a:bodyPr/>
          <a:lstStyle/>
          <a:p>
            <a:r>
              <a:rPr lang="en-US" smtClean="0">
                <a:solidFill>
                  <a:prstClr val="black"/>
                </a:solidFill>
              </a:rPr>
              <a:t>Trumpets of the Apocalype</a:t>
            </a:r>
          </a:p>
        </p:txBody>
      </p:sp>
      <p:sp>
        <p:nvSpPr>
          <p:cNvPr id="50179" name="Rectangle 6"/>
          <p:cNvSpPr>
            <a:spLocks noGrp="1" noChangeArrowheads="1"/>
          </p:cNvSpPr>
          <p:nvPr>
            <p:ph type="ftr" sz="quarter" idx="4"/>
          </p:nvPr>
        </p:nvSpPr>
        <p:spPr>
          <a:noFill/>
        </p:spPr>
        <p:txBody>
          <a:bodyPr/>
          <a:lstStyle/>
          <a:p>
            <a:r>
              <a:rPr lang="en-US" smtClean="0">
                <a:solidFill>
                  <a:prstClr val="black"/>
                </a:solidFill>
              </a:rPr>
              <a:t>Pinjara - Steve hornhardt</a:t>
            </a:r>
          </a:p>
        </p:txBody>
      </p:sp>
      <p:sp>
        <p:nvSpPr>
          <p:cNvPr id="50180" name="Rectangle 7"/>
          <p:cNvSpPr>
            <a:spLocks noGrp="1" noChangeArrowheads="1"/>
          </p:cNvSpPr>
          <p:nvPr>
            <p:ph type="sldNum" sz="quarter" idx="5"/>
          </p:nvPr>
        </p:nvSpPr>
        <p:spPr>
          <a:noFill/>
        </p:spPr>
        <p:txBody>
          <a:bodyPr/>
          <a:lstStyle/>
          <a:p>
            <a:fld id="{FD498A9C-C28F-4E22-A943-60589CDDD9F4}" type="slidenum">
              <a:rPr lang="en-US" smtClean="0">
                <a:solidFill>
                  <a:prstClr val="black"/>
                </a:solidFill>
              </a:rPr>
              <a:pPr/>
              <a:t>1</a:t>
            </a:fld>
            <a:endParaRPr lang="en-US" smtClean="0">
              <a:solidFill>
                <a:prstClr val="black"/>
              </a:solidFill>
            </a:endParaRPr>
          </a:p>
        </p:txBody>
      </p:sp>
      <p:sp>
        <p:nvSpPr>
          <p:cNvPr id="50181" name="Rectangle 2"/>
          <p:cNvSpPr>
            <a:spLocks noGrp="1" noRot="1" noChangeAspect="1" noChangeArrowheads="1" noTextEdit="1"/>
          </p:cNvSpPr>
          <p:nvPr>
            <p:ph type="sldImg"/>
          </p:nvPr>
        </p:nvSpPr>
        <p:spPr>
          <a:ln/>
        </p:spPr>
      </p:sp>
      <p:sp>
        <p:nvSpPr>
          <p:cNvPr id="50182" name="Rectangle 3"/>
          <p:cNvSpPr>
            <a:spLocks noGrp="1" noChangeArrowheads="1"/>
          </p:cNvSpPr>
          <p:nvPr>
            <p:ph type="body" idx="1"/>
          </p:nvPr>
        </p:nvSpPr>
        <p:spPr>
          <a:xfrm>
            <a:off x="915116" y="4342754"/>
            <a:ext cx="5027769" cy="4115123"/>
          </a:xfrm>
          <a:noFill/>
          <a:ln/>
        </p:spPr>
        <p:txBody>
          <a:bodyPr/>
          <a:lstStyle/>
          <a:p>
            <a:pPr eaLnBrk="1" hangingPunct="1"/>
            <a:r>
              <a:rPr lang="en-US" sz="1800" smtClean="0"/>
              <a:t>Rome was conquered by Odoacer, a Gothic king.</a:t>
            </a:r>
          </a:p>
          <a:p>
            <a:pPr lvl="1" eaLnBrk="1" hangingPunct="1">
              <a:buFontTx/>
              <a:buChar char="•"/>
            </a:pPr>
            <a:r>
              <a:rPr lang="en-US" sz="1800" smtClean="0"/>
              <a:t>Odoacer forced the last Emperor Romulus Augustulus to resign</a:t>
            </a:r>
          </a:p>
          <a:p>
            <a:pPr lvl="1" eaLnBrk="1" hangingPunct="1">
              <a:buFontTx/>
              <a:buChar char="•"/>
            </a:pPr>
            <a:r>
              <a:rPr lang="en-US" sz="1800" smtClean="0"/>
              <a:t>When he took the throne he sent the Imperial Ensigns back to Constantinople</a:t>
            </a:r>
          </a:p>
          <a:p>
            <a:pPr lvl="1" eaLnBrk="1" hangingPunct="1">
              <a:buFontTx/>
              <a:buChar char="•"/>
            </a:pPr>
            <a:r>
              <a:rPr lang="en-US" sz="1800" smtClean="0"/>
              <a:t>The senate of Rome informed the Emperor Zeno in Byzantium they were no longer in need of them, and that he was now the sole Roman Emperor as the empire had ceased to exist in the Latin Third.</a:t>
            </a:r>
          </a:p>
          <a:p>
            <a:pPr lvl="1" eaLnBrk="1" hangingPunct="1">
              <a:buFontTx/>
              <a:buChar char="•"/>
            </a:pPr>
            <a:r>
              <a:rPr lang="en-US" sz="1800" smtClean="0"/>
              <a:t>The Imperial Empire was eclipsed in 482.</a:t>
            </a:r>
          </a:p>
          <a:p>
            <a:pPr lvl="1" eaLnBrk="1" hangingPunct="1">
              <a:buFontTx/>
              <a:buChar char="•"/>
            </a:pPr>
            <a:r>
              <a:rPr lang="en-US" sz="1800" smtClean="0"/>
              <a:t>Odoacer, was replaced by Theodoric who established the Kingdom of the Goths.</a:t>
            </a:r>
            <a:endParaRPr lang="en-CA"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CBD559A3-9B7D-437E-828E-92F136A07011}" type="slidenum">
              <a:rPr lang="en-US">
                <a:solidFill>
                  <a:prstClr val="black"/>
                </a:solidFill>
              </a:rPr>
              <a:pPr/>
              <a:t>10</a:t>
            </a:fld>
            <a:endParaRPr lang="en-US">
              <a:solidFill>
                <a:prstClr val="black"/>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806B944-0E2A-4064-BC07-C8EB2DEEC79B}" type="slidenum">
              <a:rPr lang="en-US">
                <a:solidFill>
                  <a:prstClr val="black"/>
                </a:solidFill>
              </a:rPr>
              <a:pPr/>
              <a:t>11</a:t>
            </a:fld>
            <a:endParaRPr lang="en-US">
              <a:solidFill>
                <a:prstClr val="black"/>
              </a:solidFill>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xfrm>
            <a:off x="915116" y="4342754"/>
            <a:ext cx="5027769" cy="4115123"/>
          </a:xfrm>
          <a:noFill/>
          <a:ln/>
        </p:spPr>
        <p:txBody>
          <a:bodyPr/>
          <a:lstStyle/>
          <a:p>
            <a:pPr eaLnBrk="1" hangingPunct="1"/>
            <a:r>
              <a:rPr lang="en-US" sz="1800" smtClean="0"/>
              <a:t>The Fourth trumpet was characterized by the eclipse of the sun, moon and stars that shone over the Latin 1/3 of the empire.</a:t>
            </a:r>
            <a:endParaRPr lang="en-CA"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ln/>
        </p:spPr>
      </p:sp>
      <p:sp>
        <p:nvSpPr>
          <p:cNvPr id="201731" name="Notes Placeholder 2"/>
          <p:cNvSpPr>
            <a:spLocks noGrp="1"/>
          </p:cNvSpPr>
          <p:nvPr>
            <p:ph type="body" idx="1"/>
          </p:nvPr>
        </p:nvSpPr>
        <p:spPr>
          <a:noFill/>
          <a:ln/>
        </p:spPr>
        <p:txBody>
          <a:bodyPr/>
          <a:lstStyle/>
          <a:p>
            <a:pPr eaLnBrk="1" hangingPunct="1"/>
            <a:endParaRPr lang="en-AU" smtClean="0"/>
          </a:p>
        </p:txBody>
      </p:sp>
      <p:sp>
        <p:nvSpPr>
          <p:cNvPr id="201732" name="Slide Number Placeholder 3"/>
          <p:cNvSpPr>
            <a:spLocks noGrp="1"/>
          </p:cNvSpPr>
          <p:nvPr>
            <p:ph type="sldNum" sz="quarter" idx="5"/>
          </p:nvPr>
        </p:nvSpPr>
        <p:spPr>
          <a:noFill/>
        </p:spPr>
        <p:txBody>
          <a:bodyPr/>
          <a:lstStyle/>
          <a:p>
            <a:fld id="{58549C22-423F-4C08-9A39-1FB87A42ABB2}" type="slidenum">
              <a:rPr lang="en-US" smtClean="0">
                <a:solidFill>
                  <a:srgbClr val="000000"/>
                </a:solidFill>
              </a:rPr>
              <a:pPr/>
              <a:t>12</a:t>
            </a:fld>
            <a:endParaRPr lang="en-US"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14E927E2-D13F-45FF-A24E-B057A47710CA}" type="slidenum">
              <a:rPr lang="en-AU" smtClean="0">
                <a:solidFill>
                  <a:prstClr val="black"/>
                </a:solidFill>
              </a:rPr>
              <a:pPr/>
              <a:t>13</a:t>
            </a:fld>
            <a:endParaRPr lang="en-AU">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DC6EDDE4-B6AE-48AF-9813-B717BC17C993}" type="slidenum">
              <a:rPr lang="en-US" smtClean="0">
                <a:solidFill>
                  <a:prstClr val="black"/>
                </a:solidFill>
              </a:rPr>
              <a:pPr/>
              <a:t>14</a:t>
            </a:fld>
            <a:endParaRPr lang="en-US" smtClean="0">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7A828512-3051-41D3-9BC9-EA2CC2C7FDD9}" type="slidenum">
              <a:rPr lang="en-AU" smtClean="0"/>
              <a:pPr/>
              <a:t>15</a:t>
            </a:fld>
            <a:endParaRPr lang="en-A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7C0757C1-5F37-48F7-9319-CD58BC2A2C0A}" type="slidenum">
              <a:rPr lang="en-AU" smtClean="0">
                <a:solidFill>
                  <a:prstClr val="black"/>
                </a:solidFill>
              </a:rPr>
              <a:pPr/>
              <a:t>16</a:t>
            </a:fld>
            <a:endParaRPr lang="en-AU">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81F1C730-965B-4FC2-ACF7-8F7A5CBCA142}" type="slidenum">
              <a:rPr lang="en-US">
                <a:solidFill>
                  <a:prstClr val="black"/>
                </a:solidFill>
              </a:rPr>
              <a:pPr/>
              <a:t>17</a:t>
            </a:fld>
            <a:endParaRPr lang="en-US">
              <a:solidFill>
                <a:prstClr val="black"/>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xfrm>
            <a:off x="915116" y="4342754"/>
            <a:ext cx="5027769" cy="4115123"/>
          </a:xfrm>
          <a:noFill/>
          <a:ln/>
        </p:spPr>
        <p:txBody>
          <a:bodyPr/>
          <a:lstStyle/>
          <a:p>
            <a:pPr eaLnBrk="1" hangingPunct="1"/>
            <a:r>
              <a:rPr lang="en-US" sz="1800" smtClean="0"/>
              <a:t>Rome was conquered by Odoacer, a Gothic king.</a:t>
            </a:r>
          </a:p>
          <a:p>
            <a:pPr lvl="1" eaLnBrk="1" hangingPunct="1">
              <a:buFontTx/>
              <a:buChar char="•"/>
            </a:pPr>
            <a:r>
              <a:rPr lang="en-US" sz="1800" smtClean="0"/>
              <a:t>Odoacer forced the last Emperor Romulus Augustulus to resign</a:t>
            </a:r>
          </a:p>
          <a:p>
            <a:pPr lvl="1" eaLnBrk="1" hangingPunct="1">
              <a:buFontTx/>
              <a:buChar char="•"/>
            </a:pPr>
            <a:r>
              <a:rPr lang="en-US" sz="1800" smtClean="0"/>
              <a:t>When he took the throne he sent the Imperial Ensigns back to Constantinople</a:t>
            </a:r>
          </a:p>
          <a:p>
            <a:pPr lvl="1" eaLnBrk="1" hangingPunct="1">
              <a:buFontTx/>
              <a:buChar char="•"/>
            </a:pPr>
            <a:r>
              <a:rPr lang="en-US" sz="1800" smtClean="0"/>
              <a:t>The senate of Rome informed the Emperor Zeno in Byzantium they were no longer in need of them, and that he was now the sole Roman Emperor as the empire had ceased to exist in the Latin Third.</a:t>
            </a:r>
          </a:p>
          <a:p>
            <a:pPr lvl="1" eaLnBrk="1" hangingPunct="1">
              <a:buFontTx/>
              <a:buChar char="•"/>
            </a:pPr>
            <a:r>
              <a:rPr lang="en-US" sz="1800" smtClean="0"/>
              <a:t>The Imperial Empire was eclipsed in 482.</a:t>
            </a:r>
          </a:p>
          <a:p>
            <a:pPr lvl="1" eaLnBrk="1" hangingPunct="1">
              <a:buFontTx/>
              <a:buChar char="•"/>
            </a:pPr>
            <a:r>
              <a:rPr lang="en-US" sz="1800" smtClean="0"/>
              <a:t>Odoacer, was replaced by Theodoric who established the Kingdom of the Goths.</a:t>
            </a:r>
            <a:endParaRPr lang="en-CA"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2C42218B-D499-4EAB-AF73-9E596B5BC691}" type="slidenum">
              <a:rPr lang="en-US">
                <a:solidFill>
                  <a:prstClr val="black"/>
                </a:solidFill>
              </a:rPr>
              <a:pPr/>
              <a:t>18</a:t>
            </a:fld>
            <a:endParaRPr lang="en-US">
              <a:solidFill>
                <a:prstClr val="black"/>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806B944-0E2A-4064-BC07-C8EB2DEEC79B}" type="slidenum">
              <a:rPr lang="en-US">
                <a:solidFill>
                  <a:prstClr val="black"/>
                </a:solidFill>
              </a:rPr>
              <a:pPr/>
              <a:t>19</a:t>
            </a:fld>
            <a:endParaRPr lang="en-US">
              <a:solidFill>
                <a:prstClr val="black"/>
              </a:solidFill>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xfrm>
            <a:off x="915116" y="4342754"/>
            <a:ext cx="5027769" cy="4115123"/>
          </a:xfrm>
          <a:noFill/>
          <a:ln/>
        </p:spPr>
        <p:txBody>
          <a:bodyPr/>
          <a:lstStyle/>
          <a:p>
            <a:pPr eaLnBrk="1" hangingPunct="1"/>
            <a:r>
              <a:rPr lang="en-US" sz="1800" smtClean="0"/>
              <a:t>The Fourth trumpet was characterized by the eclipse of the sun, moon and stars that shone over the Latin 1/3 of the empire.</a:t>
            </a:r>
            <a:endParaRPr lang="en-C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a:noFill/>
        </p:spPr>
        <p:txBody>
          <a:bodyPr/>
          <a:lstStyle/>
          <a:p>
            <a:r>
              <a:rPr lang="en-US" smtClean="0">
                <a:solidFill>
                  <a:prstClr val="black"/>
                </a:solidFill>
              </a:rPr>
              <a:t>Trumpets of the Apocalype</a:t>
            </a:r>
          </a:p>
        </p:txBody>
      </p:sp>
      <p:sp>
        <p:nvSpPr>
          <p:cNvPr id="51203" name="Rectangle 6"/>
          <p:cNvSpPr>
            <a:spLocks noGrp="1" noChangeArrowheads="1"/>
          </p:cNvSpPr>
          <p:nvPr>
            <p:ph type="ftr" sz="quarter" idx="4"/>
          </p:nvPr>
        </p:nvSpPr>
        <p:spPr>
          <a:noFill/>
        </p:spPr>
        <p:txBody>
          <a:bodyPr/>
          <a:lstStyle/>
          <a:p>
            <a:r>
              <a:rPr lang="en-US" smtClean="0">
                <a:solidFill>
                  <a:prstClr val="black"/>
                </a:solidFill>
              </a:rPr>
              <a:t>Pinjara - Steve hornhardt</a:t>
            </a:r>
          </a:p>
        </p:txBody>
      </p:sp>
      <p:sp>
        <p:nvSpPr>
          <p:cNvPr id="51204" name="Rectangle 7"/>
          <p:cNvSpPr>
            <a:spLocks noGrp="1" noChangeArrowheads="1"/>
          </p:cNvSpPr>
          <p:nvPr>
            <p:ph type="sldNum" sz="quarter" idx="5"/>
          </p:nvPr>
        </p:nvSpPr>
        <p:spPr>
          <a:noFill/>
        </p:spPr>
        <p:txBody>
          <a:bodyPr/>
          <a:lstStyle/>
          <a:p>
            <a:fld id="{9047D6CF-705D-4DB7-A4BD-9CD68532AFC5}" type="slidenum">
              <a:rPr lang="en-US" smtClean="0">
                <a:solidFill>
                  <a:prstClr val="black"/>
                </a:solidFill>
              </a:rPr>
              <a:pPr/>
              <a:t>2</a:t>
            </a:fld>
            <a:endParaRPr lang="en-US" smtClean="0">
              <a:solidFill>
                <a:prstClr val="black"/>
              </a:solidFill>
            </a:endParaRPr>
          </a:p>
        </p:txBody>
      </p:sp>
      <p:sp>
        <p:nvSpPr>
          <p:cNvPr id="51205" name="Rectangle 2"/>
          <p:cNvSpPr>
            <a:spLocks noGrp="1" noRot="1" noChangeAspect="1" noChangeArrowheads="1" noTextEdit="1"/>
          </p:cNvSpPr>
          <p:nvPr>
            <p:ph type="sldImg"/>
          </p:nvPr>
        </p:nvSpPr>
        <p:spPr>
          <a:ln/>
        </p:spPr>
      </p:sp>
      <p:sp>
        <p:nvSpPr>
          <p:cNvPr id="51206" name="Rectangle 3"/>
          <p:cNvSpPr>
            <a:spLocks noGrp="1" noChangeArrowheads="1"/>
          </p:cNvSpPr>
          <p:nvPr>
            <p:ph type="body" idx="1"/>
          </p:nvPr>
        </p:nvSpPr>
        <p:spPr>
          <a:xfrm>
            <a:off x="915116" y="4342754"/>
            <a:ext cx="5027769" cy="4115123"/>
          </a:xfrm>
          <a:noFill/>
          <a:ln/>
        </p:spPr>
        <p:txBody>
          <a:bodyPr/>
          <a:lstStyle/>
          <a:p>
            <a:pPr eaLnBrk="1" hangingPunct="1"/>
            <a:r>
              <a:rPr lang="en-US" sz="2000" smtClean="0"/>
              <a:t>The first four trumpets would effect the LATIN THIRD of the Roman Empire</a:t>
            </a:r>
          </a:p>
          <a:p>
            <a:pPr lvl="1" eaLnBrk="1" hangingPunct="1">
              <a:buFontTx/>
              <a:buChar char="•"/>
            </a:pPr>
            <a:r>
              <a:rPr lang="en-US" sz="2000" smtClean="0"/>
              <a:t>Constantine had divided the empire up under his three sons</a:t>
            </a:r>
          </a:p>
          <a:p>
            <a:pPr lvl="1" eaLnBrk="1" hangingPunct="1">
              <a:buFontTx/>
              <a:buChar char="•"/>
            </a:pPr>
            <a:r>
              <a:rPr lang="en-US" sz="2000" smtClean="0"/>
              <a:t>The Latin Third was left vulnerable after he moved his capital to Constantinople</a:t>
            </a:r>
          </a:p>
          <a:p>
            <a:pPr lvl="1" eaLnBrk="1" hangingPunct="1">
              <a:buFontTx/>
              <a:buChar char="•"/>
            </a:pPr>
            <a:r>
              <a:rPr lang="en-US" sz="2000" smtClean="0"/>
              <a:t>Aleric led the first wave of Barbarian Invasions</a:t>
            </a:r>
          </a:p>
          <a:p>
            <a:pPr lvl="1" eaLnBrk="1" hangingPunct="1">
              <a:buFontTx/>
              <a:buChar char="•"/>
            </a:pPr>
            <a:r>
              <a:rPr lang="en-US" sz="2000" smtClean="0"/>
              <a:t>He crossed the Danube in 395</a:t>
            </a:r>
          </a:p>
          <a:p>
            <a:pPr lvl="1" eaLnBrk="1" hangingPunct="1">
              <a:buFontTx/>
              <a:buChar char="•"/>
            </a:pPr>
            <a:r>
              <a:rPr lang="en-US" sz="2000" smtClean="0"/>
              <a:t>In 402 he crossed the Alps and marched in to Italy</a:t>
            </a:r>
            <a:endParaRPr lang="en-CA" sz="200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1B47223F-EF4E-48E1-BEA4-67681E2DEDD7}" type="slidenum">
              <a:rPr lang="en-AU" smtClean="0"/>
              <a:pPr/>
              <a:t>20</a:t>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a:noFill/>
        </p:spPr>
        <p:txBody>
          <a:bodyPr/>
          <a:lstStyle/>
          <a:p>
            <a:r>
              <a:rPr lang="en-US" smtClean="0">
                <a:solidFill>
                  <a:prstClr val="black"/>
                </a:solidFill>
              </a:rPr>
              <a:t>Trumpets of the Apocalype</a:t>
            </a:r>
          </a:p>
        </p:txBody>
      </p:sp>
      <p:sp>
        <p:nvSpPr>
          <p:cNvPr id="52227" name="Rectangle 6"/>
          <p:cNvSpPr>
            <a:spLocks noGrp="1" noChangeArrowheads="1"/>
          </p:cNvSpPr>
          <p:nvPr>
            <p:ph type="ftr" sz="quarter" idx="4"/>
          </p:nvPr>
        </p:nvSpPr>
        <p:spPr>
          <a:noFill/>
        </p:spPr>
        <p:txBody>
          <a:bodyPr/>
          <a:lstStyle/>
          <a:p>
            <a:r>
              <a:rPr lang="en-US" smtClean="0">
                <a:solidFill>
                  <a:prstClr val="black"/>
                </a:solidFill>
              </a:rPr>
              <a:t>Pinjara - Steve hornhardt</a:t>
            </a:r>
          </a:p>
        </p:txBody>
      </p:sp>
      <p:sp>
        <p:nvSpPr>
          <p:cNvPr id="52228" name="Rectangle 7"/>
          <p:cNvSpPr>
            <a:spLocks noGrp="1" noChangeArrowheads="1"/>
          </p:cNvSpPr>
          <p:nvPr>
            <p:ph type="sldNum" sz="quarter" idx="5"/>
          </p:nvPr>
        </p:nvSpPr>
        <p:spPr>
          <a:noFill/>
        </p:spPr>
        <p:txBody>
          <a:bodyPr/>
          <a:lstStyle/>
          <a:p>
            <a:fld id="{77CAC6CB-2D89-41BF-800B-CBC132D9D302}" type="slidenum">
              <a:rPr lang="en-US" smtClean="0">
                <a:solidFill>
                  <a:prstClr val="black"/>
                </a:solidFill>
              </a:rPr>
              <a:pPr/>
              <a:t>3</a:t>
            </a:fld>
            <a:endParaRPr lang="en-US" smtClean="0">
              <a:solidFill>
                <a:prstClr val="black"/>
              </a:solidFill>
            </a:endParaRPr>
          </a:p>
        </p:txBody>
      </p:sp>
      <p:sp>
        <p:nvSpPr>
          <p:cNvPr id="52229" name="Rectangle 2"/>
          <p:cNvSpPr>
            <a:spLocks noGrp="1" noRot="1" noChangeAspect="1" noChangeArrowheads="1" noTextEdit="1"/>
          </p:cNvSpPr>
          <p:nvPr>
            <p:ph type="sldImg"/>
          </p:nvPr>
        </p:nvSpPr>
        <p:spPr>
          <a:ln/>
        </p:spPr>
      </p:sp>
      <p:sp>
        <p:nvSpPr>
          <p:cNvPr id="52230"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C527036C-2E21-4CEE-AE87-6EA7C779297C}" type="slidenum">
              <a:rPr lang="en-US">
                <a:solidFill>
                  <a:prstClr val="black"/>
                </a:solidFill>
              </a:rPr>
              <a:pPr/>
              <a:t>4</a:t>
            </a:fld>
            <a:endParaRPr lang="en-US">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915116" y="4342754"/>
            <a:ext cx="5027769" cy="4115123"/>
          </a:xfrm>
          <a:noFill/>
          <a:ln/>
        </p:spPr>
        <p:txBody>
          <a:bodyPr/>
          <a:lstStyle/>
          <a:p>
            <a:pPr eaLnBrk="1" hangingPunct="1"/>
            <a:r>
              <a:rPr lang="en-US" sz="1800" smtClean="0"/>
              <a:t>Following Aleric was the 2</a:t>
            </a:r>
            <a:r>
              <a:rPr lang="en-US" sz="1800" baseline="30000" smtClean="0"/>
              <a:t>nd</a:t>
            </a:r>
            <a:r>
              <a:rPr lang="en-US" sz="1800" smtClean="0"/>
              <a:t> Trumpet</a:t>
            </a:r>
          </a:p>
          <a:p>
            <a:pPr lvl="1" eaLnBrk="1" hangingPunct="1">
              <a:buFontTx/>
              <a:buChar char="•"/>
            </a:pPr>
            <a:r>
              <a:rPr lang="en-US" sz="1800" smtClean="0"/>
              <a:t>This judgment was characterized by a destroying mountain being cast into the sea</a:t>
            </a:r>
          </a:p>
          <a:p>
            <a:pPr lvl="1" eaLnBrk="1" hangingPunct="1">
              <a:buFontTx/>
              <a:buChar char="•"/>
            </a:pPr>
            <a:r>
              <a:rPr lang="en-US" sz="1800" smtClean="0"/>
              <a:t>It’s effect would be to turn the sea into blood, destroying 1/3 part of the creatures and ships of the sea.7</a:t>
            </a:r>
            <a:endParaRPr lang="en-CA" sz="18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641F9BDE-03AA-4AB1-BB2B-A685C3B9CDFF}" type="slidenum">
              <a:rPr lang="en-US">
                <a:solidFill>
                  <a:prstClr val="black"/>
                </a:solidFill>
              </a:rPr>
              <a:pPr/>
              <a:t>5</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a:noFill/>
        </p:spPr>
        <p:txBody>
          <a:bodyPr/>
          <a:lstStyle/>
          <a:p>
            <a:r>
              <a:rPr lang="en-US" smtClean="0">
                <a:solidFill>
                  <a:prstClr val="black"/>
                </a:solidFill>
              </a:rPr>
              <a:t>Trumpets of the Apocalype</a:t>
            </a:r>
          </a:p>
        </p:txBody>
      </p:sp>
      <p:sp>
        <p:nvSpPr>
          <p:cNvPr id="55299" name="Rectangle 6"/>
          <p:cNvSpPr>
            <a:spLocks noGrp="1" noChangeArrowheads="1"/>
          </p:cNvSpPr>
          <p:nvPr>
            <p:ph type="ftr" sz="quarter" idx="4"/>
          </p:nvPr>
        </p:nvSpPr>
        <p:spPr>
          <a:noFill/>
        </p:spPr>
        <p:txBody>
          <a:bodyPr/>
          <a:lstStyle/>
          <a:p>
            <a:r>
              <a:rPr lang="en-US" smtClean="0">
                <a:solidFill>
                  <a:prstClr val="black"/>
                </a:solidFill>
              </a:rPr>
              <a:t>Pinjara - Steve hornhardt</a:t>
            </a:r>
          </a:p>
        </p:txBody>
      </p:sp>
      <p:sp>
        <p:nvSpPr>
          <p:cNvPr id="55300" name="Rectangle 7"/>
          <p:cNvSpPr>
            <a:spLocks noGrp="1" noChangeArrowheads="1"/>
          </p:cNvSpPr>
          <p:nvPr>
            <p:ph type="sldNum" sz="quarter" idx="5"/>
          </p:nvPr>
        </p:nvSpPr>
        <p:spPr>
          <a:noFill/>
        </p:spPr>
        <p:txBody>
          <a:bodyPr/>
          <a:lstStyle/>
          <a:p>
            <a:fld id="{B2B2F600-6953-4AAF-A89E-9B318DC056F5}" type="slidenum">
              <a:rPr lang="en-US" smtClean="0">
                <a:solidFill>
                  <a:prstClr val="black"/>
                </a:solidFill>
              </a:rPr>
              <a:pPr/>
              <a:t>6</a:t>
            </a:fld>
            <a:endParaRPr lang="en-US" smtClean="0">
              <a:solidFill>
                <a:prstClr val="black"/>
              </a:solidFill>
            </a:endParaRPr>
          </a:p>
        </p:txBody>
      </p:sp>
      <p:sp>
        <p:nvSpPr>
          <p:cNvPr id="55301" name="Rectangle 2"/>
          <p:cNvSpPr>
            <a:spLocks noGrp="1" noRot="1" noChangeAspect="1" noChangeArrowheads="1" noTextEdit="1"/>
          </p:cNvSpPr>
          <p:nvPr>
            <p:ph type="sldImg"/>
          </p:nvPr>
        </p:nvSpPr>
        <p:spPr>
          <a:ln/>
        </p:spPr>
      </p:sp>
      <p:sp>
        <p:nvSpPr>
          <p:cNvPr id="55302" name="Rectangle 3"/>
          <p:cNvSpPr>
            <a:spLocks noGrp="1" noChangeArrowheads="1"/>
          </p:cNvSpPr>
          <p:nvPr>
            <p:ph type="body" idx="1"/>
          </p:nvPr>
        </p:nvSpPr>
        <p:spPr>
          <a:xfrm>
            <a:off x="915116" y="4342754"/>
            <a:ext cx="5027769" cy="4115123"/>
          </a:xfrm>
          <a:noFill/>
          <a:ln/>
        </p:spPr>
        <p:txBody>
          <a:bodyPr/>
          <a:lstStyle/>
          <a:p>
            <a:pPr eaLnBrk="1" hangingPunct="1"/>
            <a:r>
              <a:rPr lang="en-US" sz="1800" smtClean="0"/>
              <a:t>Aleric took to the sea, and used maritime forces to attack the empire.</a:t>
            </a:r>
          </a:p>
          <a:p>
            <a:pPr lvl="1" eaLnBrk="1" hangingPunct="1">
              <a:buFontTx/>
              <a:buChar char="•"/>
            </a:pPr>
            <a:r>
              <a:rPr lang="en-US" sz="1800" smtClean="0"/>
              <a:t>Genseric believed he was executing divine justice on the Empire – READ SLIDE</a:t>
            </a:r>
          </a:p>
          <a:p>
            <a:pPr lvl="1" eaLnBrk="1" hangingPunct="1">
              <a:buFontTx/>
              <a:buChar char="•"/>
            </a:pPr>
            <a:r>
              <a:rPr lang="en-US" sz="1800" smtClean="0"/>
              <a:t>On June 15, 455 he took the city of Rome</a:t>
            </a:r>
          </a:p>
          <a:p>
            <a:pPr lvl="1" eaLnBrk="1" hangingPunct="1">
              <a:buFontTx/>
              <a:buChar char="•"/>
            </a:pPr>
            <a:r>
              <a:rPr lang="en-US" sz="1800" smtClean="0"/>
              <a:t>The city was pillaged, and the candlestick and the table of shewbread were among the booty.</a:t>
            </a:r>
          </a:p>
          <a:p>
            <a:pPr lvl="1" eaLnBrk="1" hangingPunct="1">
              <a:buFontTx/>
              <a:buChar char="•"/>
            </a:pPr>
            <a:r>
              <a:rPr lang="en-US" sz="1800" smtClean="0"/>
              <a:t>These were lost in the sea, on the return journey.</a:t>
            </a:r>
          </a:p>
          <a:p>
            <a:pPr lvl="1" eaLnBrk="1" hangingPunct="1">
              <a:buFontTx/>
              <a:buChar char="•"/>
            </a:pPr>
            <a:r>
              <a:rPr lang="en-US" sz="1800" smtClean="0"/>
              <a:t>Following this invasion of Rome he torched the Roman fleet that came out to attack him, turning the sea into blood, and destroying 1/3 part of the ships.</a:t>
            </a:r>
            <a:endParaRPr lang="en-CA"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8F9DED64-236F-457F-BF49-683A6916A069}" type="slidenum">
              <a:rPr lang="en-US">
                <a:solidFill>
                  <a:prstClr val="black"/>
                </a:solidFill>
              </a:rPr>
              <a:pPr/>
              <a:t>7</a:t>
            </a:fld>
            <a:endParaRPr lang="en-US">
              <a:solidFill>
                <a:prstClr val="black"/>
              </a:solidFill>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101E4A17-01F1-49FF-8A78-F9C6155E9370}" type="slidenum">
              <a:rPr lang="en-US">
                <a:solidFill>
                  <a:prstClr val="black"/>
                </a:solidFill>
              </a:rPr>
              <a:pPr/>
              <a:t>8</a:t>
            </a:fld>
            <a:endParaRPr lang="en-US">
              <a:solidFill>
                <a:prstClr val="black"/>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xfrm>
            <a:off x="915116" y="4342754"/>
            <a:ext cx="5027769" cy="4115123"/>
          </a:xfrm>
          <a:noFill/>
          <a:ln/>
        </p:spPr>
        <p:txBody>
          <a:bodyPr/>
          <a:lstStyle/>
          <a:p>
            <a:pPr eaLnBrk="1" hangingPunct="1"/>
            <a:endParaRPr lang="en-CA"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9DC786D2-6F6B-4B9D-8FF5-5C10B031F092}" type="slidenum">
              <a:rPr lang="en-US">
                <a:solidFill>
                  <a:prstClr val="black"/>
                </a:solidFill>
              </a:rPr>
              <a:pPr/>
              <a:t>9</a:t>
            </a:fld>
            <a:endParaRPr lang="en-US">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915116" y="4342754"/>
            <a:ext cx="5027769" cy="4115123"/>
          </a:xfrm>
          <a:noFill/>
          <a:ln/>
        </p:spPr>
        <p:txBody>
          <a:bodyPr/>
          <a:lstStyle/>
          <a:p>
            <a:pPr eaLnBrk="1" hangingPunct="1"/>
            <a:endParaRPr lang="en-US" sz="1800"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78BBCF-5978-414E-8006-4BE7EC927919}"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9F0A8B-F583-40D9-801E-0E1F0246F20B}"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F80896-C119-4278-8376-ECBE79846F60}"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DE86457-ED8F-48ED-95D7-B8FBFA78A23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8555B6-E40B-4C54-A54B-73160E8664EC}"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368EA40-39C0-4878-B45B-63266A9C0D2A}"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E0B367-B592-4379-970E-77B05C54840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408186A-FF35-4D77-A70B-423AEE61654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0ABCE68-C6EA-48AE-8C90-3B6E546CB55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5D0EA3A-9644-4392-A9E8-2D4BF2BDCFF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0AA40B3-1D86-44DC-95D2-EC19B74C6A1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217313-F403-4997-85DB-AEBA7C2BA5BE}"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62FEDC-FF45-45B5-8A3D-F4C54C81095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6053D67-AA7E-4B2A-B582-FE664A70CA7C}"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2586D3F-857D-4779-8EDE-5466EECEA446}"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57D90A-F7F3-4E6F-B94B-B3E1680C9A8E}"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61C4763-94CC-4322-803A-11E8902000BC}"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E8560D-751F-49C2-B3C2-F5E693A61DBD}"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A66E885-2E05-4F52-999C-653C9B54DD76}"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9BD8EAB-2124-4E0E-9ECE-51FE1F839979}"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4391112-2A65-4BD3-9116-427FCA14EAB5}"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456C59C-7B13-4EAA-BBD6-3921E679A5CD}"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411050D-A526-4135-B0C6-CCEC63F8C0EF}"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533C29-3C89-4C30-910D-6BF1713D7C41}"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1FB2B1-2C00-4AB2-BE18-80CE5321198B}"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127330-FB14-42D6-A06A-DFC10FB5E1B0}"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186266A-1DA6-47DE-BE07-0C1A11961C98}"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E73B7F-A6B8-4CBB-9780-A4B76B5A0BBB}"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B4AD53E-6B52-4DA6-8AE8-5BF3E546F0BB}"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AEEB19-7B32-4087-9C5A-74600AD0A652}"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F0B196-7844-4CFD-AC2F-4531FD23BDD9}"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9D661F4-24FC-4365-93DD-08E6A42F1D75}"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5F4B88A-8B19-4CE4-9817-9C1EF095F36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465D8D9-64BA-4BFA-96F3-826222C139E7}"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B07E19-6B9E-4D72-8CA2-8932F44C80A6}"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E568E1-E997-43BC-AF06-6F304ECD6EA5}"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DC83992-4CD0-472E-B5F8-74B82110AB1C}"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BCD0A72-96BA-4CB6-A81A-B3E0AC3000D5}"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CDC561-7A30-4889-B995-2A4D5304A4BC}"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F7E47AA-D475-425E-879C-C9FF7581DE3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8F8D3FC-F1A4-433A-AF73-97C1F8245F1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350979-9772-432F-A92B-72E6457C28A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8DBE4B-CD95-4A5A-AFAE-98DA176DD50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AA80DC0-C201-4250-AEB3-94DE3BD5BFBD}"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9E3693D-DF19-4F0A-BB74-E54D1626E3F4}"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FB17406-3FAD-4DCE-A765-6383D3226FA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86E34E2-17B9-453C-923F-03E82EA44DF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E126230-9CF3-4E6E-ACB0-50FD8F56B73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316DF4-1217-4476-B5FE-E287D3EFF8F5}"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C2991E6-24A1-486D-9835-62B008533C2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A0ECE3-FD02-406F-8078-5EA336E7ECC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6802"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680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9E85D-E48E-40D4-97E5-F112E03C997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1FA6323-0D13-4637-9ADC-6A40C2B02C2D}"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929947-83AC-4C2C-BA41-0F748147BE8B}"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1"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A045A2C-9F8E-4544-98AA-9C06AE37884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F30FC03-3FE2-408E-BF2F-5642F510224C}"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BFE32E8-DD96-400A-9F16-7CCAD72CE78D}"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453D818-ABAC-4467-9F6C-4C34B33DAFFD}"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2F24AC3-7DD3-492E-8879-0738572961D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6041A9-0D1F-473F-AC5F-F43C1BD7FD5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E3A5DC9-19A4-4EE1-A347-B83577F68F8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B5B658-4FC5-48ED-8E53-1ECC604D0DD0}"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581D12-179B-4085-90DD-00F5982F8E85}"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E5AC384-A934-4E6D-984B-A09F5D4B5FBD}"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E14D87-6D8D-4DCE-9829-2B69C79B005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87"/>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0BE1A0-468E-4D7B-B5CF-17B87C39BD5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4A5B1B-FF68-4F5A-A999-3289190A6FC1}"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9"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F0A8621-19B6-4B59-B085-1E94D6023D4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1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1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DAD7FD2-EFE4-4DC2-97DC-D6FACF8DE671}"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5AA9B5E-3846-4AE7-878A-3EED9E5E3B1C}"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B5A3D59-433B-4104-A502-43A7BAE76D3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8" y="273137"/>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10"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519C01D-9F8A-45F5-B290-B85DC65FD5D1}"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1546E2-B874-4390-8E4B-5366DCE93BE6}"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3D7E44-9B76-4B64-A32D-51BFE842EA89}"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1FB146-F895-4777-9871-4BDFB8DE0DD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10"/>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EA29997-63B6-4C97-85AF-1F7CF89894C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C1770B-5E4E-4C22-9ACD-E1825DC7241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DD2B04-F3C5-41B6-87AA-DB33D54A90A1}"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85"/>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FFB2340-D54A-4492-B1F5-83887039AF0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43DB07C-BF10-4C99-AB64-B9406DE15AC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9"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9"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6964576-D896-4761-B05A-7BBF9422B60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E5B658D-0608-4362-960B-A2101A4412E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D075F05-4EB2-4075-B3EC-E982212086E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9"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7" y="27313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7C41F12-59F0-4FA1-87DA-4752CE76EB6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A86A118-B724-4C12-8BA1-2639F5A6C98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88F9E09-D407-4AE7-9DDB-FC977E290F04}"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12"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054D036-4B1E-4C84-93CE-7ACAF3FFA41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B4924D-9875-4C3F-AA6C-E86B4BADA293}"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40DCB51-EFE6-4A6B-A8EF-187B54EACBEA}"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17EC6F-F953-45D5-9DF5-EDF1F2DF3535}"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B949129-92BC-4A66-8C1F-BCB5E046EB61}"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4214" y="1981200"/>
            <a:ext cx="381158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1" y="1981200"/>
            <a:ext cx="381158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2F58E0B-90C6-4EAF-BEF4-6623FE930239}"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1F28DBC-EAF4-473B-83B6-B284D3EE13D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2D2630C-4174-4680-94D5-97010D9D6BB5}"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D7C5062-2DCE-4E18-AFF1-6BBA650859F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05850B2-8B18-458C-8B3C-FE269D1EBF9E}"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148FA8-AB0F-4FF4-9874-FFCC5EB4E66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E2507E0-DB7A-410D-889F-2AD1EDEA66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6688"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4213" y="609600"/>
            <a:ext cx="5680075"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53857F2-9D09-4920-9EDB-302C6C86F33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CC3300"/>
              </a:solidFill>
            </a:endParaRPr>
          </a:p>
        </p:txBody>
      </p:sp>
      <p:sp>
        <p:nvSpPr>
          <p:cNvPr id="215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CC3300"/>
              </a:solidFill>
            </a:endParaRPr>
          </a:p>
        </p:txBody>
      </p:sp>
      <p:sp>
        <p:nvSpPr>
          <p:cNvPr id="2151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852FD508-A435-46D1-8698-7F8529C56A09}" type="slidenum">
              <a:rPr lang="en-US">
                <a:solidFill>
                  <a:srgbClr val="CC3300"/>
                </a:solidFill>
              </a:rPr>
              <a:pPr fontAlgn="base">
                <a:spcBef>
                  <a:spcPct val="0"/>
                </a:spcBef>
                <a:spcAft>
                  <a:spcPct val="0"/>
                </a:spcAft>
                <a:defRPr/>
              </a:pPr>
              <a:t>‹#›</a:t>
            </a:fld>
            <a:endParaRPr lang="en-US">
              <a:solidFill>
                <a:srgbClr val="CC33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5503F8F4-EBCE-4374-98C1-8D3508221BA5}" type="slidenum">
              <a:rPr lang="en-AU">
                <a:solidFill>
                  <a:srgbClr val="FFFFFF"/>
                </a:solidFill>
                <a:latin typeface="Arial" charset="0"/>
              </a:rPr>
              <a:pPr fontAlgn="base">
                <a:spcBef>
                  <a:spcPct val="0"/>
                </a:spcBef>
                <a:spcAft>
                  <a:spcPct val="0"/>
                </a:spcAft>
                <a:defRPr/>
              </a:pPr>
              <a:t>‹#›</a:t>
            </a:fld>
            <a:endParaRPr lang="en-AU">
              <a:solidFill>
                <a:srgbClr val="FFFFFF"/>
              </a:solidFill>
              <a:latin typeface="Arial" charset="0"/>
            </a:endParaRP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CC3300"/>
              </a:solidFill>
            </a:endParaRPr>
          </a:p>
        </p:txBody>
      </p:sp>
      <p:sp>
        <p:nvSpPr>
          <p:cNvPr id="215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CC3300"/>
              </a:solidFill>
            </a:endParaRPr>
          </a:p>
        </p:txBody>
      </p:sp>
      <p:sp>
        <p:nvSpPr>
          <p:cNvPr id="2151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419EBC4D-01D9-49AD-8D87-09269DEF60A4}" type="slidenum">
              <a:rPr lang="en-US">
                <a:solidFill>
                  <a:srgbClr val="CC3300"/>
                </a:solidFill>
              </a:rPr>
              <a:pPr fontAlgn="base">
                <a:spcBef>
                  <a:spcPct val="0"/>
                </a:spcBef>
                <a:spcAft>
                  <a:spcPct val="0"/>
                </a:spcAft>
                <a:defRPr/>
              </a:pPr>
              <a:t>‹#›</a:t>
            </a:fld>
            <a:endParaRPr lang="en-US">
              <a:solidFill>
                <a:srgbClr val="CC3300"/>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546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AU">
              <a:solidFill>
                <a:srgbClr val="000000"/>
              </a:solidFill>
            </a:endParaRPr>
          </a:p>
        </p:txBody>
      </p:sp>
      <p:sp>
        <p:nvSpPr>
          <p:cNvPr id="1546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AU">
              <a:solidFill>
                <a:srgbClr val="000000"/>
              </a:solidFill>
            </a:endParaRPr>
          </a:p>
        </p:txBody>
      </p:sp>
      <p:sp>
        <p:nvSpPr>
          <p:cNvPr id="1546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9CB827B0-C4CF-4322-A597-E9704FBCF71B}" type="slidenum">
              <a:rPr lang="en-AU">
                <a:solidFill>
                  <a:srgbClr val="000000"/>
                </a:solidFill>
              </a:rPr>
              <a:pPr fontAlgn="base">
                <a:spcBef>
                  <a:spcPct val="0"/>
                </a:spcBef>
                <a:spcAft>
                  <a:spcPct val="0"/>
                </a:spcAft>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244B4B10-3EA1-468F-92D6-E0FA692FD53D}" type="slidenum">
              <a:rPr lang="en-AU">
                <a:solidFill>
                  <a:srgbClr val="FFFFFF"/>
                </a:solidFill>
                <a:latin typeface="Arial" charset="0"/>
              </a:rPr>
              <a:pPr fontAlgn="base">
                <a:spcBef>
                  <a:spcPct val="0"/>
                </a:spcBef>
                <a:spcAft>
                  <a:spcPct val="0"/>
                </a:spcAft>
                <a:defRPr/>
              </a:pPr>
              <a:t>‹#›</a:t>
            </a:fld>
            <a:endParaRPr lang="en-AU">
              <a:solidFill>
                <a:srgbClr val="FFFFFF"/>
              </a:solidFill>
              <a:latin typeface="Arial" charset="0"/>
            </a:endParaRPr>
          </a:p>
        </p:txBody>
      </p:sp>
    </p:spTree>
  </p:cSld>
  <p:clrMap bg1="dk2" tx1="lt1" bg2="dk1"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7577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b="0" i="0" smtClean="0">
                <a:effectLst>
                  <a:outerShdw blurRad="38100" dist="38100" dir="2700000" algn="tl">
                    <a:srgbClr val="000000"/>
                  </a:outerShdw>
                </a:effectLst>
                <a:latin typeface="Arial" charset="0"/>
              </a:defRPr>
            </a:lvl1pPr>
          </a:lstStyle>
          <a:p>
            <a:pPr fontAlgn="base">
              <a:spcBef>
                <a:spcPct val="0"/>
              </a:spcBef>
              <a:spcAft>
                <a:spcPct val="0"/>
              </a:spcAft>
              <a:defRPr/>
            </a:pPr>
            <a:endParaRPr lang="en-AU">
              <a:solidFill>
                <a:srgbClr val="FFFFFF"/>
              </a:solidFill>
            </a:endParaRPr>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0" i="0" smtClean="0">
                <a:effectLst>
                  <a:outerShdw blurRad="38100" dist="38100" dir="2700000" algn="tl">
                    <a:srgbClr val="000000"/>
                  </a:outerShdw>
                </a:effectLst>
                <a:latin typeface="Arial" charset="0"/>
              </a:defRPr>
            </a:lvl1pPr>
          </a:lstStyle>
          <a:p>
            <a:pPr algn="ctr" fontAlgn="base">
              <a:spcBef>
                <a:spcPct val="0"/>
              </a:spcBef>
              <a:spcAft>
                <a:spcPct val="0"/>
              </a:spcAft>
              <a:defRPr/>
            </a:pPr>
            <a:endParaRPr lang="en-AU">
              <a:solidFill>
                <a:srgbClr val="FFFFFF"/>
              </a:solidFill>
            </a:endParaRP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i="0" smtClean="0">
                <a:effectLst>
                  <a:outerShdw blurRad="38100" dist="38100" dir="2700000" algn="tl">
                    <a:srgbClr val="000000"/>
                  </a:outerShdw>
                </a:effectLst>
                <a:latin typeface="Arial" charset="0"/>
              </a:defRPr>
            </a:lvl1pPr>
          </a:lstStyle>
          <a:p>
            <a:pPr fontAlgn="base">
              <a:spcBef>
                <a:spcPct val="0"/>
              </a:spcBef>
              <a:spcAft>
                <a:spcPct val="0"/>
              </a:spcAft>
              <a:defRPr/>
            </a:pPr>
            <a:fld id="{BFC7DD46-EFED-41AE-999D-61B0219A11D4}" type="slidenum">
              <a:rPr lang="en-AU">
                <a:solidFill>
                  <a:srgbClr val="FFFFFF"/>
                </a:solidFill>
              </a:rPr>
              <a:pPr fontAlgn="base">
                <a:spcBef>
                  <a:spcPct val="0"/>
                </a:spcBef>
                <a:spcAft>
                  <a:spcPct val="0"/>
                </a:spcAft>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en-AU">
              <a:solidFill>
                <a:srgbClr val="FFFFFF"/>
              </a:solidFill>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n-AU">
              <a:solidFill>
                <a:srgbClr val="FFFFFF"/>
              </a:solidFill>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6E3E02CF-4419-4833-96F1-FCB53D60D9FB}" type="slidenum">
              <a:rPr lang="en-AU">
                <a:solidFill>
                  <a:srgbClr val="FFFFFF"/>
                </a:solidFill>
              </a:rPr>
              <a:pPr>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cs typeface="Arial"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8"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39AED58-4345-41AF-BD37-6E951EEF7B47}" type="slidenum">
              <a:rPr lang="en-US">
                <a:solidFill>
                  <a:srgbClr val="000000"/>
                </a:solidFill>
                <a:cs typeface="Arial" charset="0"/>
              </a:rPr>
              <a:pPr/>
              <a:t>‹#›</a:t>
            </a:fld>
            <a:endParaRPr lang="en-US">
              <a:solidFill>
                <a:srgbClr val="000000"/>
              </a:solidFill>
              <a:cs typeface="Arial" charset="0"/>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84213" y="609600"/>
            <a:ext cx="777557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291" name="Rectangle 3"/>
          <p:cNvSpPr>
            <a:spLocks noGrp="1" noChangeArrowheads="1"/>
          </p:cNvSpPr>
          <p:nvPr>
            <p:ph type="body" idx="1"/>
          </p:nvPr>
        </p:nvSpPr>
        <p:spPr bwMode="auto">
          <a:xfrm>
            <a:off x="684213" y="1981200"/>
            <a:ext cx="7775575"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2036" name="Rectangle 4"/>
          <p:cNvSpPr>
            <a:spLocks noGrp="1" noChangeArrowheads="1"/>
          </p:cNvSpPr>
          <p:nvPr>
            <p:ph type="dt" sz="half" idx="2"/>
          </p:nvPr>
        </p:nvSpPr>
        <p:spPr bwMode="auto">
          <a:xfrm>
            <a:off x="684213" y="6248400"/>
            <a:ext cx="19065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172037" name="Rectangle 5"/>
          <p:cNvSpPr>
            <a:spLocks noGrp="1" noChangeArrowheads="1"/>
          </p:cNvSpPr>
          <p:nvPr>
            <p:ph type="ftr" sz="quarter" idx="3"/>
          </p:nvPr>
        </p:nvSpPr>
        <p:spPr bwMode="auto">
          <a:xfrm>
            <a:off x="3122613" y="6248400"/>
            <a:ext cx="289877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172038" name="Rectangle 6"/>
          <p:cNvSpPr>
            <a:spLocks noGrp="1" noChangeArrowheads="1"/>
          </p:cNvSpPr>
          <p:nvPr>
            <p:ph type="sldNum" sz="quarter" idx="4"/>
          </p:nvPr>
        </p:nvSpPr>
        <p:spPr bwMode="auto">
          <a:xfrm>
            <a:off x="6553200" y="6248400"/>
            <a:ext cx="1906588"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211A38B8-CF2F-48FA-B247-AA9535B02E7F}"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2.xml"/><Relationship Id="rId1" Type="http://schemas.openxmlformats.org/officeDocument/2006/relationships/themeOverride" Target="../theme/themeOverride1.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95.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84.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ideo" Target="file:///C:\Users\Steve\Documents\Script\Study%20Weekends\Yagoona%202012\NVEExport.0002.mpg" TargetMode="Externa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Western Empire Eclipsed"/>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2531" name="Picture 3" descr="Effect of Wind trumpets"/>
          <p:cNvPicPr>
            <a:picLocks noChangeAspect="1" noChangeArrowheads="1"/>
          </p:cNvPicPr>
          <p:nvPr/>
        </p:nvPicPr>
        <p:blipFill>
          <a:blip r:embed="rId4" cstate="print"/>
          <a:srcRect t="11569"/>
          <a:stretch>
            <a:fillRect/>
          </a:stretch>
        </p:blipFill>
        <p:spPr bwMode="auto">
          <a:xfrm>
            <a:off x="0" y="1335088"/>
            <a:ext cx="9144000" cy="5522912"/>
          </a:xfrm>
          <a:prstGeom prst="rect">
            <a:avLst/>
          </a:prstGeom>
          <a:noFill/>
          <a:ln w="9525">
            <a:noFill/>
            <a:miter lim="800000"/>
            <a:headEnd/>
            <a:tailEnd/>
          </a:ln>
        </p:spPr>
      </p:pic>
      <p:sp>
        <p:nvSpPr>
          <p:cNvPr id="22532" name="Oval 4"/>
          <p:cNvSpPr>
            <a:spLocks noChangeArrowheads="1"/>
          </p:cNvSpPr>
          <p:nvPr/>
        </p:nvSpPr>
        <p:spPr bwMode="auto">
          <a:xfrm>
            <a:off x="5210175" y="3937000"/>
            <a:ext cx="144463" cy="144463"/>
          </a:xfrm>
          <a:prstGeom prst="ellipse">
            <a:avLst/>
          </a:prstGeom>
          <a:solidFill>
            <a:srgbClr val="FF0000"/>
          </a:solidFill>
          <a:ln w="9525">
            <a:solidFill>
              <a:schemeClr val="tx2"/>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33" name="Oval 5"/>
          <p:cNvSpPr>
            <a:spLocks noChangeArrowheads="1"/>
          </p:cNvSpPr>
          <p:nvPr/>
        </p:nvSpPr>
        <p:spPr bwMode="auto">
          <a:xfrm>
            <a:off x="8999538" y="3675063"/>
            <a:ext cx="144462" cy="144462"/>
          </a:xfrm>
          <a:prstGeom prst="ellipse">
            <a:avLst/>
          </a:prstGeom>
          <a:solidFill>
            <a:srgbClr val="FF0000"/>
          </a:solidFill>
          <a:ln w="9525">
            <a:solidFill>
              <a:schemeClr val="tx2"/>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34" name="Rectangle 6"/>
          <p:cNvSpPr>
            <a:spLocks noChangeArrowheads="1"/>
          </p:cNvSpPr>
          <p:nvPr/>
        </p:nvSpPr>
        <p:spPr bwMode="auto">
          <a:xfrm>
            <a:off x="14288" y="0"/>
            <a:ext cx="142875" cy="1814513"/>
          </a:xfrm>
          <a:prstGeom prst="rect">
            <a:avLst/>
          </a:prstGeom>
          <a:solidFill>
            <a:srgbClr val="8ADDFA"/>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35" name="Line 7"/>
          <p:cNvSpPr>
            <a:spLocks noChangeShapeType="1"/>
          </p:cNvSpPr>
          <p:nvPr/>
        </p:nvSpPr>
        <p:spPr bwMode="auto">
          <a:xfrm>
            <a:off x="14288" y="0"/>
            <a:ext cx="0" cy="6858000"/>
          </a:xfrm>
          <a:prstGeom prst="line">
            <a:avLst/>
          </a:prstGeom>
          <a:noFill/>
          <a:ln w="28575">
            <a:solidFill>
              <a:schemeClr val="tx2"/>
            </a:solid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2536" name="Rectangle 8"/>
          <p:cNvSpPr>
            <a:spLocks noChangeArrowheads="1"/>
          </p:cNvSpPr>
          <p:nvPr/>
        </p:nvSpPr>
        <p:spPr bwMode="auto">
          <a:xfrm rot="5400000">
            <a:off x="8372475" y="581025"/>
            <a:ext cx="1352550" cy="190500"/>
          </a:xfrm>
          <a:prstGeom prst="rect">
            <a:avLst/>
          </a:prstGeom>
          <a:solidFill>
            <a:srgbClr val="CBCBA4">
              <a:alpha val="87057"/>
            </a:srgbClr>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pic>
        <p:nvPicPr>
          <p:cNvPr id="22537" name="Picture 9" descr="Western Empire Eclipsed"/>
          <p:cNvPicPr>
            <a:picLocks noChangeAspect="1" noChangeArrowheads="1"/>
          </p:cNvPicPr>
          <p:nvPr/>
        </p:nvPicPr>
        <p:blipFill>
          <a:blip r:embed="rId3" cstate="print"/>
          <a:srcRect l="1930" t="1987" r="2090" b="74614"/>
          <a:stretch>
            <a:fillRect/>
          </a:stretch>
        </p:blipFill>
        <p:spPr bwMode="auto">
          <a:xfrm>
            <a:off x="128588" y="0"/>
            <a:ext cx="8940800" cy="1346200"/>
          </a:xfrm>
          <a:prstGeom prst="rect">
            <a:avLst/>
          </a:prstGeom>
          <a:solidFill>
            <a:srgbClr val="000000"/>
          </a:solidFill>
          <a:ln w="9525">
            <a:noFill/>
            <a:miter lim="800000"/>
            <a:headEnd/>
            <a:tailEnd/>
          </a:ln>
        </p:spPr>
      </p:pic>
      <p:sp>
        <p:nvSpPr>
          <p:cNvPr id="22538" name="Text Box 10"/>
          <p:cNvSpPr txBox="1">
            <a:spLocks noChangeArrowheads="1"/>
          </p:cNvSpPr>
          <p:nvPr/>
        </p:nvSpPr>
        <p:spPr bwMode="auto">
          <a:xfrm>
            <a:off x="6419850" y="2697163"/>
            <a:ext cx="2682875" cy="3139321"/>
          </a:xfrm>
          <a:prstGeom prst="rect">
            <a:avLst/>
          </a:prstGeom>
          <a:solidFill>
            <a:srgbClr val="FFFFB3"/>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pPr>
            <a:r>
              <a:rPr lang="en-US" b="1" i="1" dirty="0">
                <a:solidFill>
                  <a:srgbClr val="000000"/>
                </a:solidFill>
              </a:rPr>
              <a:t>“… All the subjects of the Empire, were oppressed by the disgrace and calamities of foreign conquest; and the victorious nations of Germany established a new system of manners and government in the western countries of Europe.”</a:t>
            </a:r>
          </a:p>
        </p:txBody>
      </p:sp>
      <p:sp>
        <p:nvSpPr>
          <p:cNvPr id="22539" name="Text Box 11"/>
          <p:cNvSpPr txBox="1">
            <a:spLocks noChangeArrowheads="1"/>
          </p:cNvSpPr>
          <p:nvPr/>
        </p:nvSpPr>
        <p:spPr bwMode="auto">
          <a:xfrm>
            <a:off x="7024688" y="2181225"/>
            <a:ext cx="1419225" cy="577850"/>
          </a:xfrm>
          <a:prstGeom prst="rect">
            <a:avLst/>
          </a:prstGeom>
          <a:solidFill>
            <a:srgbClr val="FFFF99"/>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3000" b="1" i="1">
                <a:solidFill>
                  <a:srgbClr val="CC3300"/>
                </a:solidFill>
                <a:latin typeface="Arial" charset="0"/>
              </a:rPr>
              <a:t>AD476</a:t>
            </a:r>
          </a:p>
        </p:txBody>
      </p:sp>
      <p:sp>
        <p:nvSpPr>
          <p:cNvPr id="22540" name="Rectangle 12" descr="Recycled paper"/>
          <p:cNvSpPr>
            <a:spLocks noChangeArrowheads="1"/>
          </p:cNvSpPr>
          <p:nvPr/>
        </p:nvSpPr>
        <p:spPr bwMode="auto">
          <a:xfrm>
            <a:off x="28575" y="5965825"/>
            <a:ext cx="4151313" cy="892175"/>
          </a:xfrm>
          <a:prstGeom prst="rect">
            <a:avLst/>
          </a:prstGeom>
          <a:blipFill dpi="0" rotWithShape="1">
            <a:blip r:embed="rId5" cstate="print"/>
            <a:srcRect/>
            <a:tile tx="0" ty="0" sx="100000" sy="100000" flip="none" algn="tl"/>
          </a:blip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41" name="Rectangle 13" descr="Recycled paper"/>
          <p:cNvSpPr>
            <a:spLocks noChangeArrowheads="1"/>
          </p:cNvSpPr>
          <p:nvPr/>
        </p:nvSpPr>
        <p:spPr bwMode="auto">
          <a:xfrm>
            <a:off x="4035425" y="6759575"/>
            <a:ext cx="2249488" cy="98425"/>
          </a:xfrm>
          <a:prstGeom prst="rect">
            <a:avLst/>
          </a:prstGeom>
          <a:blipFill dpi="0" rotWithShape="1">
            <a:blip r:embed="rId5" cstate="print"/>
            <a:srcRect/>
            <a:tile tx="0" ty="0" sx="100000" sy="100000" flip="none" algn="tl"/>
          </a:blip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42" name="Freeform 14" descr="Recycled paper"/>
          <p:cNvSpPr>
            <a:spLocks/>
          </p:cNvSpPr>
          <p:nvPr/>
        </p:nvSpPr>
        <p:spPr bwMode="auto">
          <a:xfrm>
            <a:off x="4060825" y="5734050"/>
            <a:ext cx="2232025" cy="1123950"/>
          </a:xfrm>
          <a:custGeom>
            <a:avLst/>
            <a:gdLst>
              <a:gd name="T0" fmla="*/ 161925 w 1406"/>
              <a:gd name="T1" fmla="*/ 109538 h 708"/>
              <a:gd name="T2" fmla="*/ 200025 w 1406"/>
              <a:gd name="T3" fmla="*/ 236538 h 708"/>
              <a:gd name="T4" fmla="*/ 263525 w 1406"/>
              <a:gd name="T5" fmla="*/ 382587 h 708"/>
              <a:gd name="T6" fmla="*/ 352425 w 1406"/>
              <a:gd name="T7" fmla="*/ 534988 h 708"/>
              <a:gd name="T8" fmla="*/ 536575 w 1406"/>
              <a:gd name="T9" fmla="*/ 674687 h 708"/>
              <a:gd name="T10" fmla="*/ 752475 w 1406"/>
              <a:gd name="T11" fmla="*/ 757237 h 708"/>
              <a:gd name="T12" fmla="*/ 981075 w 1406"/>
              <a:gd name="T13" fmla="*/ 852488 h 708"/>
              <a:gd name="T14" fmla="*/ 1165225 w 1406"/>
              <a:gd name="T15" fmla="*/ 903288 h 708"/>
              <a:gd name="T16" fmla="*/ 1438275 w 1406"/>
              <a:gd name="T17" fmla="*/ 1004888 h 708"/>
              <a:gd name="T18" fmla="*/ 1635125 w 1406"/>
              <a:gd name="T19" fmla="*/ 1023938 h 708"/>
              <a:gd name="T20" fmla="*/ 1851025 w 1406"/>
              <a:gd name="T21" fmla="*/ 1017588 h 708"/>
              <a:gd name="T22" fmla="*/ 2181225 w 1406"/>
              <a:gd name="T23" fmla="*/ 998538 h 708"/>
              <a:gd name="T24" fmla="*/ 2117725 w 1406"/>
              <a:gd name="T25" fmla="*/ 1062038 h 708"/>
              <a:gd name="T26" fmla="*/ 1495425 w 1406"/>
              <a:gd name="T27" fmla="*/ 1100138 h 708"/>
              <a:gd name="T28" fmla="*/ 822325 w 1406"/>
              <a:gd name="T29" fmla="*/ 1081088 h 708"/>
              <a:gd name="T30" fmla="*/ 327025 w 1406"/>
              <a:gd name="T31" fmla="*/ 1093788 h 708"/>
              <a:gd name="T32" fmla="*/ 66675 w 1406"/>
              <a:gd name="T33" fmla="*/ 1074738 h 708"/>
              <a:gd name="T34" fmla="*/ 22225 w 1406"/>
              <a:gd name="T35" fmla="*/ 1036638 h 708"/>
              <a:gd name="T36" fmla="*/ 22225 w 1406"/>
              <a:gd name="T37" fmla="*/ 973138 h 708"/>
              <a:gd name="T38" fmla="*/ 28575 w 1406"/>
              <a:gd name="T39" fmla="*/ 134938 h 708"/>
              <a:gd name="T40" fmla="*/ 193675 w 1406"/>
              <a:gd name="T41" fmla="*/ 166687 h 7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06"/>
              <a:gd name="T64" fmla="*/ 0 h 708"/>
              <a:gd name="T65" fmla="*/ 1406 w 1406"/>
              <a:gd name="T66" fmla="*/ 708 h 70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06" h="708">
                <a:moveTo>
                  <a:pt x="102" y="69"/>
                </a:moveTo>
                <a:cubicBezTo>
                  <a:pt x="108" y="94"/>
                  <a:pt x="115" y="120"/>
                  <a:pt x="126" y="149"/>
                </a:cubicBezTo>
                <a:cubicBezTo>
                  <a:pt x="137" y="178"/>
                  <a:pt x="150" y="210"/>
                  <a:pt x="166" y="241"/>
                </a:cubicBezTo>
                <a:cubicBezTo>
                  <a:pt x="182" y="272"/>
                  <a:pt x="193" y="306"/>
                  <a:pt x="222" y="337"/>
                </a:cubicBezTo>
                <a:cubicBezTo>
                  <a:pt x="251" y="368"/>
                  <a:pt x="296" y="402"/>
                  <a:pt x="338" y="425"/>
                </a:cubicBezTo>
                <a:cubicBezTo>
                  <a:pt x="380" y="448"/>
                  <a:pt x="427" y="458"/>
                  <a:pt x="474" y="477"/>
                </a:cubicBezTo>
                <a:cubicBezTo>
                  <a:pt x="521" y="496"/>
                  <a:pt x="575" y="522"/>
                  <a:pt x="618" y="537"/>
                </a:cubicBezTo>
                <a:cubicBezTo>
                  <a:pt x="661" y="552"/>
                  <a:pt x="686" y="553"/>
                  <a:pt x="734" y="569"/>
                </a:cubicBezTo>
                <a:cubicBezTo>
                  <a:pt x="782" y="585"/>
                  <a:pt x="857" y="620"/>
                  <a:pt x="906" y="633"/>
                </a:cubicBezTo>
                <a:cubicBezTo>
                  <a:pt x="955" y="646"/>
                  <a:pt x="987" y="644"/>
                  <a:pt x="1030" y="645"/>
                </a:cubicBezTo>
                <a:cubicBezTo>
                  <a:pt x="1073" y="646"/>
                  <a:pt x="1109" y="644"/>
                  <a:pt x="1166" y="641"/>
                </a:cubicBezTo>
                <a:cubicBezTo>
                  <a:pt x="1223" y="638"/>
                  <a:pt x="1346" y="624"/>
                  <a:pt x="1374" y="629"/>
                </a:cubicBezTo>
                <a:cubicBezTo>
                  <a:pt x="1402" y="634"/>
                  <a:pt x="1406" y="658"/>
                  <a:pt x="1334" y="669"/>
                </a:cubicBezTo>
                <a:cubicBezTo>
                  <a:pt x="1262" y="680"/>
                  <a:pt x="1078" y="691"/>
                  <a:pt x="942" y="693"/>
                </a:cubicBezTo>
                <a:cubicBezTo>
                  <a:pt x="806" y="695"/>
                  <a:pt x="641" y="682"/>
                  <a:pt x="518" y="681"/>
                </a:cubicBezTo>
                <a:cubicBezTo>
                  <a:pt x="395" y="680"/>
                  <a:pt x="285" y="690"/>
                  <a:pt x="206" y="689"/>
                </a:cubicBezTo>
                <a:cubicBezTo>
                  <a:pt x="127" y="688"/>
                  <a:pt x="74" y="683"/>
                  <a:pt x="42" y="677"/>
                </a:cubicBezTo>
                <a:cubicBezTo>
                  <a:pt x="10" y="671"/>
                  <a:pt x="19" y="664"/>
                  <a:pt x="14" y="653"/>
                </a:cubicBezTo>
                <a:cubicBezTo>
                  <a:pt x="9" y="642"/>
                  <a:pt x="13" y="708"/>
                  <a:pt x="14" y="613"/>
                </a:cubicBezTo>
                <a:cubicBezTo>
                  <a:pt x="15" y="518"/>
                  <a:pt x="0" y="170"/>
                  <a:pt x="18" y="85"/>
                </a:cubicBezTo>
                <a:cubicBezTo>
                  <a:pt x="36" y="0"/>
                  <a:pt x="105" y="102"/>
                  <a:pt x="122" y="105"/>
                </a:cubicBezTo>
              </a:path>
            </a:pathLst>
          </a:custGeom>
          <a:blipFill dpi="0" rotWithShape="1">
            <a:blip r:embed="rId5" cstate="print"/>
            <a:srcRect/>
            <a:tile tx="0" ty="0" sx="100000" sy="100000" flip="none" algn="tl"/>
          </a:blip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2543" name="Freeform 15" descr="Recycled paper"/>
          <p:cNvSpPr>
            <a:spLocks/>
          </p:cNvSpPr>
          <p:nvPr/>
        </p:nvSpPr>
        <p:spPr bwMode="auto">
          <a:xfrm>
            <a:off x="6153150" y="6718300"/>
            <a:ext cx="206375" cy="168275"/>
          </a:xfrm>
          <a:custGeom>
            <a:avLst/>
            <a:gdLst>
              <a:gd name="T0" fmla="*/ 114300 w 130"/>
              <a:gd name="T1" fmla="*/ 0 h 106"/>
              <a:gd name="T2" fmla="*/ 152400 w 130"/>
              <a:gd name="T3" fmla="*/ 50800 h 106"/>
              <a:gd name="T4" fmla="*/ 190500 w 130"/>
              <a:gd name="T5" fmla="*/ 120650 h 106"/>
              <a:gd name="T6" fmla="*/ 114300 w 130"/>
              <a:gd name="T7" fmla="*/ 127000 h 106"/>
              <a:gd name="T8" fmla="*/ 0 w 130"/>
              <a:gd name="T9" fmla="*/ 63500 h 106"/>
              <a:gd name="T10" fmla="*/ 50800 w 130"/>
              <a:gd name="T11" fmla="*/ 31750 h 106"/>
              <a:gd name="T12" fmla="*/ 114300 w 130"/>
              <a:gd name="T13" fmla="*/ 0 h 106"/>
              <a:gd name="T14" fmla="*/ 0 60000 65536"/>
              <a:gd name="T15" fmla="*/ 0 60000 65536"/>
              <a:gd name="T16" fmla="*/ 0 60000 65536"/>
              <a:gd name="T17" fmla="*/ 0 60000 65536"/>
              <a:gd name="T18" fmla="*/ 0 60000 65536"/>
              <a:gd name="T19" fmla="*/ 0 60000 65536"/>
              <a:gd name="T20" fmla="*/ 0 60000 65536"/>
              <a:gd name="T21" fmla="*/ 0 w 130"/>
              <a:gd name="T22" fmla="*/ 0 h 106"/>
              <a:gd name="T23" fmla="*/ 130 w 130"/>
              <a:gd name="T24" fmla="*/ 106 h 1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0" h="106">
                <a:moveTo>
                  <a:pt x="72" y="0"/>
                </a:moveTo>
                <a:cubicBezTo>
                  <a:pt x="77" y="18"/>
                  <a:pt x="78" y="26"/>
                  <a:pt x="96" y="32"/>
                </a:cubicBezTo>
                <a:cubicBezTo>
                  <a:pt x="105" y="77"/>
                  <a:pt x="91" y="69"/>
                  <a:pt x="120" y="76"/>
                </a:cubicBezTo>
                <a:cubicBezTo>
                  <a:pt x="130" y="106"/>
                  <a:pt x="88" y="84"/>
                  <a:pt x="72" y="80"/>
                </a:cubicBezTo>
                <a:cubicBezTo>
                  <a:pt x="49" y="64"/>
                  <a:pt x="23" y="55"/>
                  <a:pt x="0" y="40"/>
                </a:cubicBezTo>
                <a:cubicBezTo>
                  <a:pt x="6" y="22"/>
                  <a:pt x="14" y="24"/>
                  <a:pt x="32" y="20"/>
                </a:cubicBezTo>
                <a:cubicBezTo>
                  <a:pt x="38" y="2"/>
                  <a:pt x="53" y="0"/>
                  <a:pt x="72" y="0"/>
                </a:cubicBezTo>
                <a:close/>
              </a:path>
            </a:pathLst>
          </a:custGeom>
          <a:blipFill dpi="0" rotWithShape="1">
            <a:blip r:embed="rId5" cstate="print"/>
            <a:srcRect/>
            <a:tile tx="0" ty="0" sx="100000" sy="100000" flip="none" algn="tl"/>
          </a:blip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2544" name="Freeform 16" descr="Recycled paper"/>
          <p:cNvSpPr>
            <a:spLocks/>
          </p:cNvSpPr>
          <p:nvPr/>
        </p:nvSpPr>
        <p:spPr bwMode="auto">
          <a:xfrm>
            <a:off x="1274763" y="5548313"/>
            <a:ext cx="2974975" cy="538162"/>
          </a:xfrm>
          <a:custGeom>
            <a:avLst/>
            <a:gdLst>
              <a:gd name="T0" fmla="*/ 915988 w 1874"/>
              <a:gd name="T1" fmla="*/ 20637 h 339"/>
              <a:gd name="T2" fmla="*/ 1004888 w 1874"/>
              <a:gd name="T3" fmla="*/ 77787 h 339"/>
              <a:gd name="T4" fmla="*/ 1201738 w 1874"/>
              <a:gd name="T5" fmla="*/ 96837 h 339"/>
              <a:gd name="T6" fmla="*/ 1512887 w 1874"/>
              <a:gd name="T7" fmla="*/ 96837 h 339"/>
              <a:gd name="T8" fmla="*/ 1747838 w 1874"/>
              <a:gd name="T9" fmla="*/ 84137 h 339"/>
              <a:gd name="T10" fmla="*/ 1925638 w 1874"/>
              <a:gd name="T11" fmla="*/ 65087 h 339"/>
              <a:gd name="T12" fmla="*/ 2109788 w 1874"/>
              <a:gd name="T13" fmla="*/ 52387 h 339"/>
              <a:gd name="T14" fmla="*/ 2274888 w 1874"/>
              <a:gd name="T15" fmla="*/ 39687 h 339"/>
              <a:gd name="T16" fmla="*/ 2452688 w 1874"/>
              <a:gd name="T17" fmla="*/ 71437 h 339"/>
              <a:gd name="T18" fmla="*/ 2605088 w 1874"/>
              <a:gd name="T19" fmla="*/ 103187 h 339"/>
              <a:gd name="T20" fmla="*/ 2801938 w 1874"/>
              <a:gd name="T21" fmla="*/ 173037 h 339"/>
              <a:gd name="T22" fmla="*/ 2928938 w 1874"/>
              <a:gd name="T23" fmla="*/ 255587 h 339"/>
              <a:gd name="T24" fmla="*/ 2960688 w 1874"/>
              <a:gd name="T25" fmla="*/ 350837 h 339"/>
              <a:gd name="T26" fmla="*/ 2840038 w 1874"/>
              <a:gd name="T27" fmla="*/ 427037 h 339"/>
              <a:gd name="T28" fmla="*/ 2395538 w 1874"/>
              <a:gd name="T29" fmla="*/ 522287 h 339"/>
              <a:gd name="T30" fmla="*/ 1665288 w 1874"/>
              <a:gd name="T31" fmla="*/ 522287 h 339"/>
              <a:gd name="T32" fmla="*/ 776287 w 1874"/>
              <a:gd name="T33" fmla="*/ 503237 h 339"/>
              <a:gd name="T34" fmla="*/ 33338 w 1874"/>
              <a:gd name="T35" fmla="*/ 465137 h 339"/>
              <a:gd name="T36" fmla="*/ 579438 w 1874"/>
              <a:gd name="T37" fmla="*/ 198437 h 339"/>
              <a:gd name="T38" fmla="*/ 915988 w 1874"/>
              <a:gd name="T39" fmla="*/ 20637 h 3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74"/>
              <a:gd name="T61" fmla="*/ 0 h 339"/>
              <a:gd name="T62" fmla="*/ 1874 w 1874"/>
              <a:gd name="T63" fmla="*/ 339 h 3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74" h="339">
                <a:moveTo>
                  <a:pt x="577" y="13"/>
                </a:moveTo>
                <a:cubicBezTo>
                  <a:pt x="622" y="0"/>
                  <a:pt x="603" y="41"/>
                  <a:pt x="633" y="49"/>
                </a:cubicBezTo>
                <a:cubicBezTo>
                  <a:pt x="663" y="57"/>
                  <a:pt x="704" y="59"/>
                  <a:pt x="757" y="61"/>
                </a:cubicBezTo>
                <a:cubicBezTo>
                  <a:pt x="810" y="63"/>
                  <a:pt x="896" y="62"/>
                  <a:pt x="953" y="61"/>
                </a:cubicBezTo>
                <a:cubicBezTo>
                  <a:pt x="1010" y="60"/>
                  <a:pt x="1058" y="56"/>
                  <a:pt x="1101" y="53"/>
                </a:cubicBezTo>
                <a:cubicBezTo>
                  <a:pt x="1144" y="50"/>
                  <a:pt x="1175" y="44"/>
                  <a:pt x="1213" y="41"/>
                </a:cubicBezTo>
                <a:cubicBezTo>
                  <a:pt x="1251" y="38"/>
                  <a:pt x="1292" y="36"/>
                  <a:pt x="1329" y="33"/>
                </a:cubicBezTo>
                <a:cubicBezTo>
                  <a:pt x="1366" y="30"/>
                  <a:pt x="1397" y="23"/>
                  <a:pt x="1433" y="25"/>
                </a:cubicBezTo>
                <a:cubicBezTo>
                  <a:pt x="1469" y="27"/>
                  <a:pt x="1510" y="38"/>
                  <a:pt x="1545" y="45"/>
                </a:cubicBezTo>
                <a:cubicBezTo>
                  <a:pt x="1580" y="52"/>
                  <a:pt x="1604" y="54"/>
                  <a:pt x="1641" y="65"/>
                </a:cubicBezTo>
                <a:cubicBezTo>
                  <a:pt x="1678" y="76"/>
                  <a:pt x="1731" y="93"/>
                  <a:pt x="1765" y="109"/>
                </a:cubicBezTo>
                <a:cubicBezTo>
                  <a:pt x="1799" y="125"/>
                  <a:pt x="1828" y="142"/>
                  <a:pt x="1845" y="161"/>
                </a:cubicBezTo>
                <a:cubicBezTo>
                  <a:pt x="1862" y="180"/>
                  <a:pt x="1874" y="203"/>
                  <a:pt x="1865" y="221"/>
                </a:cubicBezTo>
                <a:cubicBezTo>
                  <a:pt x="1856" y="239"/>
                  <a:pt x="1848" y="251"/>
                  <a:pt x="1789" y="269"/>
                </a:cubicBezTo>
                <a:cubicBezTo>
                  <a:pt x="1730" y="287"/>
                  <a:pt x="1632" y="319"/>
                  <a:pt x="1509" y="329"/>
                </a:cubicBezTo>
                <a:cubicBezTo>
                  <a:pt x="1386" y="339"/>
                  <a:pt x="1219" y="331"/>
                  <a:pt x="1049" y="329"/>
                </a:cubicBezTo>
                <a:cubicBezTo>
                  <a:pt x="879" y="327"/>
                  <a:pt x="660" y="323"/>
                  <a:pt x="489" y="317"/>
                </a:cubicBezTo>
                <a:cubicBezTo>
                  <a:pt x="318" y="311"/>
                  <a:pt x="42" y="325"/>
                  <a:pt x="21" y="293"/>
                </a:cubicBezTo>
                <a:cubicBezTo>
                  <a:pt x="0" y="261"/>
                  <a:pt x="270" y="171"/>
                  <a:pt x="365" y="125"/>
                </a:cubicBezTo>
                <a:cubicBezTo>
                  <a:pt x="460" y="79"/>
                  <a:pt x="532" y="26"/>
                  <a:pt x="577" y="13"/>
                </a:cubicBezTo>
                <a:close/>
              </a:path>
            </a:pathLst>
          </a:custGeom>
          <a:blipFill dpi="0" rotWithShape="1">
            <a:blip r:embed="rId5" cstate="print"/>
            <a:srcRect/>
            <a:tile tx="0" ty="0" sx="100000" sy="100000" flip="none" algn="tl"/>
          </a:blip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2545" name="Freeform 17" descr="Recycled paper"/>
          <p:cNvSpPr>
            <a:spLocks/>
          </p:cNvSpPr>
          <p:nvPr/>
        </p:nvSpPr>
        <p:spPr bwMode="auto">
          <a:xfrm>
            <a:off x="20638" y="5368925"/>
            <a:ext cx="2184400" cy="687388"/>
          </a:xfrm>
          <a:custGeom>
            <a:avLst/>
            <a:gdLst>
              <a:gd name="T0" fmla="*/ 4762 w 1376"/>
              <a:gd name="T1" fmla="*/ 504825 h 433"/>
              <a:gd name="T2" fmla="*/ 112713 w 1376"/>
              <a:gd name="T3" fmla="*/ 504825 h 433"/>
              <a:gd name="T4" fmla="*/ 119063 w 1376"/>
              <a:gd name="T5" fmla="*/ 479425 h 433"/>
              <a:gd name="T6" fmla="*/ 220663 w 1376"/>
              <a:gd name="T7" fmla="*/ 466725 h 433"/>
              <a:gd name="T8" fmla="*/ 309562 w 1376"/>
              <a:gd name="T9" fmla="*/ 434975 h 433"/>
              <a:gd name="T10" fmla="*/ 373062 w 1376"/>
              <a:gd name="T11" fmla="*/ 403225 h 433"/>
              <a:gd name="T12" fmla="*/ 423863 w 1376"/>
              <a:gd name="T13" fmla="*/ 371475 h 433"/>
              <a:gd name="T14" fmla="*/ 474663 w 1376"/>
              <a:gd name="T15" fmla="*/ 339725 h 433"/>
              <a:gd name="T16" fmla="*/ 481013 w 1376"/>
              <a:gd name="T17" fmla="*/ 301625 h 433"/>
              <a:gd name="T18" fmla="*/ 500063 w 1376"/>
              <a:gd name="T19" fmla="*/ 295275 h 433"/>
              <a:gd name="T20" fmla="*/ 531813 w 1376"/>
              <a:gd name="T21" fmla="*/ 231775 h 433"/>
              <a:gd name="T22" fmla="*/ 557212 w 1376"/>
              <a:gd name="T23" fmla="*/ 200025 h 433"/>
              <a:gd name="T24" fmla="*/ 601662 w 1376"/>
              <a:gd name="T25" fmla="*/ 130175 h 433"/>
              <a:gd name="T26" fmla="*/ 671512 w 1376"/>
              <a:gd name="T27" fmla="*/ 66675 h 433"/>
              <a:gd name="T28" fmla="*/ 690562 w 1376"/>
              <a:gd name="T29" fmla="*/ 41275 h 433"/>
              <a:gd name="T30" fmla="*/ 658812 w 1376"/>
              <a:gd name="T31" fmla="*/ 28575 h 433"/>
              <a:gd name="T32" fmla="*/ 747712 w 1376"/>
              <a:gd name="T33" fmla="*/ 3175 h 433"/>
              <a:gd name="T34" fmla="*/ 792162 w 1376"/>
              <a:gd name="T35" fmla="*/ 9525 h 433"/>
              <a:gd name="T36" fmla="*/ 779462 w 1376"/>
              <a:gd name="T37" fmla="*/ 28575 h 433"/>
              <a:gd name="T38" fmla="*/ 804862 w 1376"/>
              <a:gd name="T39" fmla="*/ 66675 h 433"/>
              <a:gd name="T40" fmla="*/ 811212 w 1376"/>
              <a:gd name="T41" fmla="*/ 92075 h 433"/>
              <a:gd name="T42" fmla="*/ 836613 w 1376"/>
              <a:gd name="T43" fmla="*/ 98425 h 433"/>
              <a:gd name="T44" fmla="*/ 855663 w 1376"/>
              <a:gd name="T45" fmla="*/ 111125 h 433"/>
              <a:gd name="T46" fmla="*/ 874713 w 1376"/>
              <a:gd name="T47" fmla="*/ 117475 h 433"/>
              <a:gd name="T48" fmla="*/ 919163 w 1376"/>
              <a:gd name="T49" fmla="*/ 161925 h 433"/>
              <a:gd name="T50" fmla="*/ 938213 w 1376"/>
              <a:gd name="T51" fmla="*/ 174625 h 433"/>
              <a:gd name="T52" fmla="*/ 944563 w 1376"/>
              <a:gd name="T53" fmla="*/ 193675 h 433"/>
              <a:gd name="T54" fmla="*/ 1033463 w 1376"/>
              <a:gd name="T55" fmla="*/ 206375 h 433"/>
              <a:gd name="T56" fmla="*/ 1128712 w 1376"/>
              <a:gd name="T57" fmla="*/ 238125 h 433"/>
              <a:gd name="T58" fmla="*/ 1223962 w 1376"/>
              <a:gd name="T59" fmla="*/ 250825 h 433"/>
              <a:gd name="T60" fmla="*/ 1262062 w 1376"/>
              <a:gd name="T61" fmla="*/ 263525 h 433"/>
              <a:gd name="T62" fmla="*/ 1350962 w 1376"/>
              <a:gd name="T63" fmla="*/ 238125 h 433"/>
              <a:gd name="T64" fmla="*/ 1389062 w 1376"/>
              <a:gd name="T65" fmla="*/ 231775 h 433"/>
              <a:gd name="T66" fmla="*/ 1401762 w 1376"/>
              <a:gd name="T67" fmla="*/ 282575 h 433"/>
              <a:gd name="T68" fmla="*/ 1465262 w 1376"/>
              <a:gd name="T69" fmla="*/ 307975 h 433"/>
              <a:gd name="T70" fmla="*/ 1516062 w 1376"/>
              <a:gd name="T71" fmla="*/ 346075 h 433"/>
              <a:gd name="T72" fmla="*/ 1598612 w 1376"/>
              <a:gd name="T73" fmla="*/ 314325 h 433"/>
              <a:gd name="T74" fmla="*/ 1617662 w 1376"/>
              <a:gd name="T75" fmla="*/ 320675 h 433"/>
              <a:gd name="T76" fmla="*/ 1624012 w 1376"/>
              <a:gd name="T77" fmla="*/ 339725 h 433"/>
              <a:gd name="T78" fmla="*/ 1712913 w 1376"/>
              <a:gd name="T79" fmla="*/ 333375 h 433"/>
              <a:gd name="T80" fmla="*/ 1808163 w 1376"/>
              <a:gd name="T81" fmla="*/ 301625 h 433"/>
              <a:gd name="T82" fmla="*/ 1839913 w 1376"/>
              <a:gd name="T83" fmla="*/ 276225 h 433"/>
              <a:gd name="T84" fmla="*/ 1897063 w 1376"/>
              <a:gd name="T85" fmla="*/ 206375 h 433"/>
              <a:gd name="T86" fmla="*/ 2055813 w 1376"/>
              <a:gd name="T87" fmla="*/ 200025 h 433"/>
              <a:gd name="T88" fmla="*/ 2132013 w 1376"/>
              <a:gd name="T89" fmla="*/ 257175 h 433"/>
              <a:gd name="T90" fmla="*/ 2036763 w 1376"/>
              <a:gd name="T91" fmla="*/ 288925 h 433"/>
              <a:gd name="T92" fmla="*/ 1998663 w 1376"/>
              <a:gd name="T93" fmla="*/ 314325 h 433"/>
              <a:gd name="T94" fmla="*/ 1979613 w 1376"/>
              <a:gd name="T95" fmla="*/ 327025 h 433"/>
              <a:gd name="T96" fmla="*/ 1865313 w 1376"/>
              <a:gd name="T97" fmla="*/ 403225 h 433"/>
              <a:gd name="T98" fmla="*/ 1751013 w 1376"/>
              <a:gd name="T99" fmla="*/ 460375 h 433"/>
              <a:gd name="T100" fmla="*/ 1674813 w 1376"/>
              <a:gd name="T101" fmla="*/ 498475 h 433"/>
              <a:gd name="T102" fmla="*/ 1617662 w 1376"/>
              <a:gd name="T103" fmla="*/ 536575 h 433"/>
              <a:gd name="T104" fmla="*/ 1465262 w 1376"/>
              <a:gd name="T105" fmla="*/ 593725 h 433"/>
              <a:gd name="T106" fmla="*/ 1376362 w 1376"/>
              <a:gd name="T107" fmla="*/ 619125 h 433"/>
              <a:gd name="T108" fmla="*/ 1096962 w 1376"/>
              <a:gd name="T109" fmla="*/ 644525 h 433"/>
              <a:gd name="T110" fmla="*/ 938213 w 1376"/>
              <a:gd name="T111" fmla="*/ 682625 h 433"/>
              <a:gd name="T112" fmla="*/ 201612 w 1376"/>
              <a:gd name="T113" fmla="*/ 663575 h 433"/>
              <a:gd name="T114" fmla="*/ 61913 w 1376"/>
              <a:gd name="T115" fmla="*/ 619125 h 433"/>
              <a:gd name="T116" fmla="*/ 11112 w 1376"/>
              <a:gd name="T117" fmla="*/ 606425 h 433"/>
              <a:gd name="T118" fmla="*/ 4762 w 1376"/>
              <a:gd name="T119" fmla="*/ 504825 h 43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376"/>
              <a:gd name="T181" fmla="*/ 0 h 433"/>
              <a:gd name="T182" fmla="*/ 1376 w 1376"/>
              <a:gd name="T183" fmla="*/ 433 h 43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376" h="433">
                <a:moveTo>
                  <a:pt x="3" y="318"/>
                </a:moveTo>
                <a:cubicBezTo>
                  <a:pt x="27" y="326"/>
                  <a:pt x="34" y="330"/>
                  <a:pt x="71" y="318"/>
                </a:cubicBezTo>
                <a:cubicBezTo>
                  <a:pt x="76" y="316"/>
                  <a:pt x="70" y="304"/>
                  <a:pt x="75" y="302"/>
                </a:cubicBezTo>
                <a:cubicBezTo>
                  <a:pt x="95" y="293"/>
                  <a:pt x="118" y="298"/>
                  <a:pt x="139" y="294"/>
                </a:cubicBezTo>
                <a:cubicBezTo>
                  <a:pt x="146" y="272"/>
                  <a:pt x="174" y="277"/>
                  <a:pt x="195" y="274"/>
                </a:cubicBezTo>
                <a:cubicBezTo>
                  <a:pt x="202" y="254"/>
                  <a:pt x="214" y="257"/>
                  <a:pt x="235" y="254"/>
                </a:cubicBezTo>
                <a:cubicBezTo>
                  <a:pt x="241" y="236"/>
                  <a:pt x="249" y="238"/>
                  <a:pt x="267" y="234"/>
                </a:cubicBezTo>
                <a:cubicBezTo>
                  <a:pt x="278" y="191"/>
                  <a:pt x="258" y="250"/>
                  <a:pt x="299" y="214"/>
                </a:cubicBezTo>
                <a:cubicBezTo>
                  <a:pt x="305" y="209"/>
                  <a:pt x="299" y="197"/>
                  <a:pt x="303" y="190"/>
                </a:cubicBezTo>
                <a:cubicBezTo>
                  <a:pt x="305" y="186"/>
                  <a:pt x="311" y="187"/>
                  <a:pt x="315" y="186"/>
                </a:cubicBezTo>
                <a:cubicBezTo>
                  <a:pt x="321" y="168"/>
                  <a:pt x="319" y="157"/>
                  <a:pt x="335" y="146"/>
                </a:cubicBezTo>
                <a:cubicBezTo>
                  <a:pt x="345" y="116"/>
                  <a:pt x="330" y="152"/>
                  <a:pt x="351" y="126"/>
                </a:cubicBezTo>
                <a:cubicBezTo>
                  <a:pt x="363" y="111"/>
                  <a:pt x="361" y="94"/>
                  <a:pt x="379" y="82"/>
                </a:cubicBezTo>
                <a:cubicBezTo>
                  <a:pt x="389" y="52"/>
                  <a:pt x="389" y="48"/>
                  <a:pt x="423" y="42"/>
                </a:cubicBezTo>
                <a:cubicBezTo>
                  <a:pt x="435" y="34"/>
                  <a:pt x="458" y="34"/>
                  <a:pt x="435" y="26"/>
                </a:cubicBezTo>
                <a:cubicBezTo>
                  <a:pt x="407" y="31"/>
                  <a:pt x="408" y="38"/>
                  <a:pt x="415" y="18"/>
                </a:cubicBezTo>
                <a:cubicBezTo>
                  <a:pt x="451" y="30"/>
                  <a:pt x="447" y="10"/>
                  <a:pt x="471" y="2"/>
                </a:cubicBezTo>
                <a:cubicBezTo>
                  <a:pt x="480" y="3"/>
                  <a:pt x="492" y="0"/>
                  <a:pt x="499" y="6"/>
                </a:cubicBezTo>
                <a:cubicBezTo>
                  <a:pt x="503" y="9"/>
                  <a:pt x="492" y="13"/>
                  <a:pt x="491" y="18"/>
                </a:cubicBezTo>
                <a:cubicBezTo>
                  <a:pt x="488" y="40"/>
                  <a:pt x="493" y="37"/>
                  <a:pt x="507" y="42"/>
                </a:cubicBezTo>
                <a:cubicBezTo>
                  <a:pt x="508" y="47"/>
                  <a:pt x="507" y="54"/>
                  <a:pt x="511" y="58"/>
                </a:cubicBezTo>
                <a:cubicBezTo>
                  <a:pt x="515" y="62"/>
                  <a:pt x="522" y="60"/>
                  <a:pt x="527" y="62"/>
                </a:cubicBezTo>
                <a:cubicBezTo>
                  <a:pt x="531" y="64"/>
                  <a:pt x="535" y="68"/>
                  <a:pt x="539" y="70"/>
                </a:cubicBezTo>
                <a:cubicBezTo>
                  <a:pt x="543" y="72"/>
                  <a:pt x="547" y="73"/>
                  <a:pt x="551" y="74"/>
                </a:cubicBezTo>
                <a:cubicBezTo>
                  <a:pt x="557" y="93"/>
                  <a:pt x="559" y="97"/>
                  <a:pt x="579" y="102"/>
                </a:cubicBezTo>
                <a:cubicBezTo>
                  <a:pt x="583" y="105"/>
                  <a:pt x="588" y="106"/>
                  <a:pt x="591" y="110"/>
                </a:cubicBezTo>
                <a:cubicBezTo>
                  <a:pt x="594" y="113"/>
                  <a:pt x="592" y="119"/>
                  <a:pt x="595" y="122"/>
                </a:cubicBezTo>
                <a:cubicBezTo>
                  <a:pt x="608" y="135"/>
                  <a:pt x="632" y="128"/>
                  <a:pt x="651" y="130"/>
                </a:cubicBezTo>
                <a:cubicBezTo>
                  <a:pt x="675" y="140"/>
                  <a:pt x="684" y="146"/>
                  <a:pt x="711" y="150"/>
                </a:cubicBezTo>
                <a:cubicBezTo>
                  <a:pt x="745" y="161"/>
                  <a:pt x="693" y="145"/>
                  <a:pt x="771" y="158"/>
                </a:cubicBezTo>
                <a:cubicBezTo>
                  <a:pt x="779" y="159"/>
                  <a:pt x="795" y="166"/>
                  <a:pt x="795" y="166"/>
                </a:cubicBezTo>
                <a:cubicBezTo>
                  <a:pt x="819" y="163"/>
                  <a:pt x="829" y="155"/>
                  <a:pt x="851" y="150"/>
                </a:cubicBezTo>
                <a:cubicBezTo>
                  <a:pt x="855" y="147"/>
                  <a:pt x="868" y="134"/>
                  <a:pt x="875" y="146"/>
                </a:cubicBezTo>
                <a:cubicBezTo>
                  <a:pt x="880" y="156"/>
                  <a:pt x="883" y="178"/>
                  <a:pt x="883" y="178"/>
                </a:cubicBezTo>
                <a:cubicBezTo>
                  <a:pt x="909" y="169"/>
                  <a:pt x="903" y="187"/>
                  <a:pt x="923" y="194"/>
                </a:cubicBezTo>
                <a:cubicBezTo>
                  <a:pt x="932" y="208"/>
                  <a:pt x="939" y="213"/>
                  <a:pt x="955" y="218"/>
                </a:cubicBezTo>
                <a:cubicBezTo>
                  <a:pt x="971" y="207"/>
                  <a:pt x="988" y="204"/>
                  <a:pt x="1007" y="198"/>
                </a:cubicBezTo>
                <a:cubicBezTo>
                  <a:pt x="1011" y="199"/>
                  <a:pt x="1016" y="199"/>
                  <a:pt x="1019" y="202"/>
                </a:cubicBezTo>
                <a:cubicBezTo>
                  <a:pt x="1022" y="205"/>
                  <a:pt x="1019" y="213"/>
                  <a:pt x="1023" y="214"/>
                </a:cubicBezTo>
                <a:cubicBezTo>
                  <a:pt x="1042" y="216"/>
                  <a:pt x="1060" y="211"/>
                  <a:pt x="1079" y="210"/>
                </a:cubicBezTo>
                <a:cubicBezTo>
                  <a:pt x="1088" y="172"/>
                  <a:pt x="1075" y="206"/>
                  <a:pt x="1139" y="190"/>
                </a:cubicBezTo>
                <a:cubicBezTo>
                  <a:pt x="1147" y="188"/>
                  <a:pt x="1151" y="177"/>
                  <a:pt x="1159" y="174"/>
                </a:cubicBezTo>
                <a:cubicBezTo>
                  <a:pt x="1164" y="158"/>
                  <a:pt x="1182" y="143"/>
                  <a:pt x="1195" y="130"/>
                </a:cubicBezTo>
                <a:cubicBezTo>
                  <a:pt x="1227" y="141"/>
                  <a:pt x="1263" y="137"/>
                  <a:pt x="1295" y="126"/>
                </a:cubicBezTo>
                <a:cubicBezTo>
                  <a:pt x="1314" y="127"/>
                  <a:pt x="1376" y="115"/>
                  <a:pt x="1343" y="162"/>
                </a:cubicBezTo>
                <a:cubicBezTo>
                  <a:pt x="1338" y="170"/>
                  <a:pt x="1294" y="178"/>
                  <a:pt x="1283" y="182"/>
                </a:cubicBezTo>
                <a:cubicBezTo>
                  <a:pt x="1274" y="185"/>
                  <a:pt x="1267" y="193"/>
                  <a:pt x="1259" y="198"/>
                </a:cubicBezTo>
                <a:cubicBezTo>
                  <a:pt x="1255" y="201"/>
                  <a:pt x="1247" y="206"/>
                  <a:pt x="1247" y="206"/>
                </a:cubicBezTo>
                <a:cubicBezTo>
                  <a:pt x="1229" y="234"/>
                  <a:pt x="1203" y="240"/>
                  <a:pt x="1175" y="254"/>
                </a:cubicBezTo>
                <a:cubicBezTo>
                  <a:pt x="1151" y="266"/>
                  <a:pt x="1129" y="284"/>
                  <a:pt x="1103" y="290"/>
                </a:cubicBezTo>
                <a:cubicBezTo>
                  <a:pt x="1088" y="300"/>
                  <a:pt x="1071" y="306"/>
                  <a:pt x="1055" y="314"/>
                </a:cubicBezTo>
                <a:cubicBezTo>
                  <a:pt x="1041" y="321"/>
                  <a:pt x="1035" y="333"/>
                  <a:pt x="1019" y="338"/>
                </a:cubicBezTo>
                <a:cubicBezTo>
                  <a:pt x="996" y="361"/>
                  <a:pt x="955" y="368"/>
                  <a:pt x="923" y="374"/>
                </a:cubicBezTo>
                <a:cubicBezTo>
                  <a:pt x="903" y="387"/>
                  <a:pt x="893" y="387"/>
                  <a:pt x="867" y="390"/>
                </a:cubicBezTo>
                <a:cubicBezTo>
                  <a:pt x="811" y="409"/>
                  <a:pt x="750" y="402"/>
                  <a:pt x="691" y="406"/>
                </a:cubicBezTo>
                <a:cubicBezTo>
                  <a:pt x="658" y="417"/>
                  <a:pt x="625" y="421"/>
                  <a:pt x="591" y="430"/>
                </a:cubicBezTo>
                <a:cubicBezTo>
                  <a:pt x="406" y="428"/>
                  <a:pt x="287" y="433"/>
                  <a:pt x="127" y="418"/>
                </a:cubicBezTo>
                <a:cubicBezTo>
                  <a:pt x="98" y="408"/>
                  <a:pt x="68" y="400"/>
                  <a:pt x="39" y="390"/>
                </a:cubicBezTo>
                <a:cubicBezTo>
                  <a:pt x="29" y="387"/>
                  <a:pt x="11" y="392"/>
                  <a:pt x="7" y="382"/>
                </a:cubicBezTo>
                <a:cubicBezTo>
                  <a:pt x="0" y="362"/>
                  <a:pt x="4" y="339"/>
                  <a:pt x="3" y="318"/>
                </a:cubicBezTo>
                <a:close/>
              </a:path>
            </a:pathLst>
          </a:custGeom>
          <a:blipFill dpi="0" rotWithShape="1">
            <a:blip r:embed="rId5" cstate="print"/>
            <a:srcRect/>
            <a:tile tx="0" ty="0" sx="100000" sy="100000" flip="none" algn="tl"/>
          </a:blip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2546" name="WordArt 18"/>
          <p:cNvSpPr>
            <a:spLocks noChangeArrowheads="1" noChangeShapeType="1" noTextEdit="1"/>
          </p:cNvSpPr>
          <p:nvPr/>
        </p:nvSpPr>
        <p:spPr bwMode="auto">
          <a:xfrm>
            <a:off x="122238" y="5932488"/>
            <a:ext cx="4127500" cy="50323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i="1" kern="10">
                <a:ln w="9525">
                  <a:solidFill>
                    <a:srgbClr val="000000"/>
                  </a:solidFill>
                  <a:round/>
                  <a:headEnd/>
                  <a:tailEnd/>
                </a:ln>
                <a:solidFill>
                  <a:srgbClr val="FF3300"/>
                </a:solidFill>
                <a:latin typeface="Cooper Black"/>
              </a:rPr>
              <a:t>The Four Wind Trumpets</a:t>
            </a:r>
          </a:p>
        </p:txBody>
      </p:sp>
      <p:sp>
        <p:nvSpPr>
          <p:cNvPr id="20" name="Rectangle 1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2" name="Text Box 3"/>
          <p:cNvSpPr txBox="1">
            <a:spLocks noChangeArrowheads="1"/>
          </p:cNvSpPr>
          <p:nvPr/>
        </p:nvSpPr>
        <p:spPr bwMode="auto">
          <a:xfrm>
            <a:off x="730920" y="6429792"/>
            <a:ext cx="2731808" cy="307777"/>
          </a:xfrm>
          <a:prstGeom prst="rect">
            <a:avLst/>
          </a:prstGeom>
          <a:noFill/>
          <a:ln w="9525">
            <a:noFill/>
            <a:miter lim="800000"/>
            <a:headEnd/>
            <a:tailEnd/>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1400" dirty="0" smtClean="0">
                <a:solidFill>
                  <a:schemeClr val="tx2"/>
                </a:solidFill>
                <a:latin typeface="Arial" charset="0"/>
                <a:cs typeface="Arial" charset="0"/>
              </a:rPr>
              <a:t>South West  Bible School </a:t>
            </a:r>
            <a:r>
              <a:rPr lang="en-US" sz="1400" dirty="0" smtClean="0">
                <a:solidFill>
                  <a:schemeClr val="tx2"/>
                </a:solidFill>
                <a:latin typeface="Arial" charset="0"/>
                <a:cs typeface="Arial" charset="0"/>
              </a:rPr>
              <a:t>2015</a:t>
            </a:r>
            <a:endParaRPr lang="en-US" sz="1400" dirty="0">
              <a:solidFill>
                <a:schemeClr val="tx2"/>
              </a:solidFill>
              <a:latin typeface="Arial" charset="0"/>
              <a:cs typeface="Arial" charset="0"/>
            </a:endParaRPr>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3009900" y="3892550"/>
            <a:ext cx="363538" cy="2120900"/>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675" name="Rectangle 4"/>
          <p:cNvSpPr>
            <a:spLocks noChangeArrowheads="1"/>
          </p:cNvSpPr>
          <p:nvPr/>
        </p:nvSpPr>
        <p:spPr bwMode="auto">
          <a:xfrm>
            <a:off x="3454400" y="3895725"/>
            <a:ext cx="363538" cy="21050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676" name="Rectangle 5"/>
          <p:cNvSpPr>
            <a:spLocks noChangeArrowheads="1"/>
          </p:cNvSpPr>
          <p:nvPr/>
        </p:nvSpPr>
        <p:spPr bwMode="auto">
          <a:xfrm>
            <a:off x="3884613" y="3898900"/>
            <a:ext cx="363537"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677" name="Rectangle 6"/>
          <p:cNvSpPr>
            <a:spLocks noChangeArrowheads="1"/>
          </p:cNvSpPr>
          <p:nvPr/>
        </p:nvSpPr>
        <p:spPr bwMode="auto">
          <a:xfrm>
            <a:off x="4314825" y="3900488"/>
            <a:ext cx="363538" cy="2003425"/>
          </a:xfrm>
          <a:prstGeom prst="rect">
            <a:avLst/>
          </a:prstGeom>
          <a:solidFill>
            <a:srgbClr val="FF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678" name="Rectangle 7"/>
          <p:cNvSpPr>
            <a:spLocks noChangeArrowheads="1"/>
          </p:cNvSpPr>
          <p:nvPr/>
        </p:nvSpPr>
        <p:spPr bwMode="auto">
          <a:xfrm>
            <a:off x="4773613" y="3902075"/>
            <a:ext cx="363537"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679" name="Rectangle 8"/>
          <p:cNvSpPr>
            <a:spLocks noChangeArrowheads="1"/>
          </p:cNvSpPr>
          <p:nvPr/>
        </p:nvSpPr>
        <p:spPr bwMode="auto">
          <a:xfrm>
            <a:off x="5203825" y="3903663"/>
            <a:ext cx="363538"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680" name="Line 14"/>
          <p:cNvSpPr>
            <a:spLocks noChangeShapeType="1"/>
          </p:cNvSpPr>
          <p:nvPr/>
        </p:nvSpPr>
        <p:spPr bwMode="auto">
          <a:xfrm>
            <a:off x="5559425" y="6070600"/>
            <a:ext cx="0" cy="442913"/>
          </a:xfrm>
          <a:prstGeom prst="line">
            <a:avLst/>
          </a:prstGeom>
          <a:noFill/>
          <a:ln w="9525">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8681" name="Line 15"/>
          <p:cNvSpPr>
            <a:spLocks noChangeShapeType="1"/>
          </p:cNvSpPr>
          <p:nvPr/>
        </p:nvSpPr>
        <p:spPr bwMode="auto">
          <a:xfrm>
            <a:off x="3005138" y="6086475"/>
            <a:ext cx="0" cy="471488"/>
          </a:xfrm>
          <a:prstGeom prst="line">
            <a:avLst/>
          </a:prstGeom>
          <a:noFill/>
          <a:ln w="9525">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8682" name="Line 16"/>
          <p:cNvSpPr>
            <a:spLocks noChangeShapeType="1"/>
          </p:cNvSpPr>
          <p:nvPr/>
        </p:nvSpPr>
        <p:spPr bwMode="auto">
          <a:xfrm>
            <a:off x="3005138" y="6478588"/>
            <a:ext cx="2540000" cy="0"/>
          </a:xfrm>
          <a:prstGeom prst="line">
            <a:avLst/>
          </a:prstGeom>
          <a:noFill/>
          <a:ln w="9525">
            <a:solidFill>
              <a:srgbClr val="FFFF00"/>
            </a:solidFill>
            <a:round/>
            <a:headEnd type="triangle" w="med" len="med"/>
            <a:tailEnd type="triangle" w="med" len="med"/>
          </a:ln>
        </p:spPr>
        <p:txBody>
          <a:bodyPr/>
          <a:lstStyle/>
          <a:p>
            <a:pPr fontAlgn="base">
              <a:spcBef>
                <a:spcPct val="0"/>
              </a:spcBef>
              <a:spcAft>
                <a:spcPct val="0"/>
              </a:spcAft>
            </a:pPr>
            <a:endParaRPr lang="en-AU">
              <a:solidFill>
                <a:srgbClr val="FFFFFF"/>
              </a:solidFill>
              <a:latin typeface="Arial" charset="0"/>
            </a:endParaRPr>
          </a:p>
        </p:txBody>
      </p:sp>
      <p:sp>
        <p:nvSpPr>
          <p:cNvPr id="197649" name="Text Box 17"/>
          <p:cNvSpPr txBox="1">
            <a:spLocks noChangeArrowheads="1"/>
          </p:cNvSpPr>
          <p:nvPr/>
        </p:nvSpPr>
        <p:spPr bwMode="auto">
          <a:xfrm>
            <a:off x="3090863" y="6040438"/>
            <a:ext cx="2497137" cy="366712"/>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a:solidFill>
                  <a:srgbClr val="FFFF00"/>
                </a:solidFill>
                <a:effectLst>
                  <a:outerShdw blurRad="38100" dist="38100" dir="2700000" algn="tl">
                    <a:srgbClr val="000000"/>
                  </a:outerShdw>
                </a:effectLst>
              </a:rPr>
              <a:t>AD 395 – AD 1685</a:t>
            </a:r>
          </a:p>
        </p:txBody>
      </p:sp>
      <p:sp>
        <p:nvSpPr>
          <p:cNvPr id="28685" name="Line 19"/>
          <p:cNvSpPr>
            <a:spLocks noChangeShapeType="1"/>
          </p:cNvSpPr>
          <p:nvPr/>
        </p:nvSpPr>
        <p:spPr bwMode="auto">
          <a:xfrm>
            <a:off x="755650" y="2401888"/>
            <a:ext cx="6840538" cy="0"/>
          </a:xfrm>
          <a:prstGeom prst="line">
            <a:avLst/>
          </a:prstGeom>
          <a:noFill/>
          <a:ln w="38100">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8686" name="Line 20"/>
          <p:cNvSpPr>
            <a:spLocks noChangeShapeType="1"/>
          </p:cNvSpPr>
          <p:nvPr/>
        </p:nvSpPr>
        <p:spPr bwMode="auto">
          <a:xfrm>
            <a:off x="4932363" y="1598613"/>
            <a:ext cx="0" cy="784225"/>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8687" name="Line 21"/>
          <p:cNvSpPr>
            <a:spLocks noChangeShapeType="1"/>
          </p:cNvSpPr>
          <p:nvPr/>
        </p:nvSpPr>
        <p:spPr bwMode="auto">
          <a:xfrm>
            <a:off x="3203575" y="2089150"/>
            <a:ext cx="0" cy="63976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8688" name="Text Box 22"/>
          <p:cNvSpPr txBox="1">
            <a:spLocks noChangeArrowheads="1"/>
          </p:cNvSpPr>
          <p:nvPr/>
        </p:nvSpPr>
        <p:spPr bwMode="auto">
          <a:xfrm>
            <a:off x="2916238" y="1649413"/>
            <a:ext cx="609600"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429</a:t>
            </a:r>
          </a:p>
        </p:txBody>
      </p:sp>
      <p:sp>
        <p:nvSpPr>
          <p:cNvPr id="28689" name="Text Box 23"/>
          <p:cNvSpPr txBox="1">
            <a:spLocks noChangeArrowheads="1"/>
          </p:cNvSpPr>
          <p:nvPr/>
        </p:nvSpPr>
        <p:spPr bwMode="auto">
          <a:xfrm>
            <a:off x="3203575" y="1225550"/>
            <a:ext cx="639763"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433</a:t>
            </a:r>
          </a:p>
        </p:txBody>
      </p:sp>
      <p:sp>
        <p:nvSpPr>
          <p:cNvPr id="197656" name="Text Box 24"/>
          <p:cNvSpPr txBox="1">
            <a:spLocks noChangeArrowheads="1"/>
          </p:cNvSpPr>
          <p:nvPr/>
        </p:nvSpPr>
        <p:spPr bwMode="auto">
          <a:xfrm>
            <a:off x="6300788" y="1225550"/>
            <a:ext cx="639762"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476</a:t>
            </a:r>
          </a:p>
        </p:txBody>
      </p:sp>
      <p:sp>
        <p:nvSpPr>
          <p:cNvPr id="197657" name="Text Box 25"/>
          <p:cNvSpPr txBox="1">
            <a:spLocks noChangeArrowheads="1"/>
          </p:cNvSpPr>
          <p:nvPr/>
        </p:nvSpPr>
        <p:spPr bwMode="auto">
          <a:xfrm>
            <a:off x="7308850" y="1584325"/>
            <a:ext cx="639763"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490</a:t>
            </a:r>
          </a:p>
        </p:txBody>
      </p:sp>
      <p:sp>
        <p:nvSpPr>
          <p:cNvPr id="197658" name="Text Box 26"/>
          <p:cNvSpPr txBox="1">
            <a:spLocks noChangeArrowheads="1"/>
          </p:cNvSpPr>
          <p:nvPr/>
        </p:nvSpPr>
        <p:spPr bwMode="auto">
          <a:xfrm>
            <a:off x="214313" y="2857500"/>
            <a:ext cx="2219325" cy="1323439"/>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Hail and fire mingled with blood</a:t>
            </a:r>
            <a:r>
              <a:rPr lang="en-US" sz="2000" b="1" i="1" dirty="0">
                <a:solidFill>
                  <a:srgbClr val="FFFFFF"/>
                </a:solidFill>
                <a:effectLst>
                  <a:outerShdw blurRad="38100" dist="38100" dir="2700000" algn="tl">
                    <a:srgbClr val="000000"/>
                  </a:outerShdw>
                </a:effectLst>
                <a:latin typeface="Arial" pitchFamily="34" charset="0"/>
              </a:rPr>
              <a:t>                          Alaric (Goths)</a:t>
            </a:r>
          </a:p>
        </p:txBody>
      </p:sp>
      <p:sp>
        <p:nvSpPr>
          <p:cNvPr id="197660" name="Text Box 28"/>
          <p:cNvSpPr txBox="1">
            <a:spLocks noChangeArrowheads="1"/>
          </p:cNvSpPr>
          <p:nvPr/>
        </p:nvSpPr>
        <p:spPr bwMode="auto">
          <a:xfrm>
            <a:off x="2854591" y="384659"/>
            <a:ext cx="2700000" cy="10156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Star fell from heaven </a:t>
            </a:r>
            <a:r>
              <a:rPr lang="en-US" sz="2000" b="1" i="1" dirty="0">
                <a:solidFill>
                  <a:srgbClr val="FFFFFF"/>
                </a:solidFill>
                <a:effectLst>
                  <a:outerShdw blurRad="38100" dist="38100" dir="2700000" algn="tl">
                    <a:srgbClr val="000000"/>
                  </a:outerShdw>
                </a:effectLst>
                <a:latin typeface="Arial" pitchFamily="34" charset="0"/>
              </a:rPr>
              <a:t>Attila (Huns) </a:t>
            </a:r>
          </a:p>
        </p:txBody>
      </p:sp>
      <p:sp>
        <p:nvSpPr>
          <p:cNvPr id="28695" name="Oval 29"/>
          <p:cNvSpPr>
            <a:spLocks noChangeArrowheads="1"/>
          </p:cNvSpPr>
          <p:nvPr/>
        </p:nvSpPr>
        <p:spPr bwMode="auto">
          <a:xfrm>
            <a:off x="4719638" y="2687638"/>
            <a:ext cx="363537" cy="363537"/>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696" name="Text Box 30"/>
          <p:cNvSpPr txBox="1">
            <a:spLocks noChangeArrowheads="1"/>
          </p:cNvSpPr>
          <p:nvPr/>
        </p:nvSpPr>
        <p:spPr bwMode="auto">
          <a:xfrm>
            <a:off x="4721225" y="2643188"/>
            <a:ext cx="34925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2</a:t>
            </a:r>
          </a:p>
        </p:txBody>
      </p:sp>
      <p:grpSp>
        <p:nvGrpSpPr>
          <p:cNvPr id="2" name="Group 31"/>
          <p:cNvGrpSpPr>
            <a:grpSpLocks/>
          </p:cNvGrpSpPr>
          <p:nvPr/>
        </p:nvGrpSpPr>
        <p:grpSpPr bwMode="auto">
          <a:xfrm>
            <a:off x="4060825" y="1682750"/>
            <a:ext cx="363538" cy="457200"/>
            <a:chOff x="2558" y="1060"/>
            <a:chExt cx="229" cy="288"/>
          </a:xfrm>
        </p:grpSpPr>
        <p:sp>
          <p:nvSpPr>
            <p:cNvPr id="28729" name="Oval 32"/>
            <p:cNvSpPr>
              <a:spLocks noChangeArrowheads="1"/>
            </p:cNvSpPr>
            <p:nvPr/>
          </p:nvSpPr>
          <p:spPr bwMode="auto">
            <a:xfrm>
              <a:off x="2558" y="1088"/>
              <a:ext cx="229" cy="229"/>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730" name="Text Box 33"/>
            <p:cNvSpPr txBox="1">
              <a:spLocks noChangeArrowheads="1"/>
            </p:cNvSpPr>
            <p:nvPr/>
          </p:nvSpPr>
          <p:spPr bwMode="auto">
            <a:xfrm>
              <a:off x="2559" y="1060"/>
              <a:ext cx="220"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3</a:t>
              </a:r>
            </a:p>
          </p:txBody>
        </p:sp>
      </p:grpSp>
      <p:grpSp>
        <p:nvGrpSpPr>
          <p:cNvPr id="3" name="Group 34"/>
          <p:cNvGrpSpPr>
            <a:grpSpLocks/>
          </p:cNvGrpSpPr>
          <p:nvPr/>
        </p:nvGrpSpPr>
        <p:grpSpPr bwMode="auto">
          <a:xfrm>
            <a:off x="6905625" y="1693863"/>
            <a:ext cx="363538" cy="457200"/>
            <a:chOff x="4350" y="1067"/>
            <a:chExt cx="229" cy="288"/>
          </a:xfrm>
        </p:grpSpPr>
        <p:sp>
          <p:nvSpPr>
            <p:cNvPr id="28727" name="Oval 35"/>
            <p:cNvSpPr>
              <a:spLocks noChangeArrowheads="1"/>
            </p:cNvSpPr>
            <p:nvPr/>
          </p:nvSpPr>
          <p:spPr bwMode="auto">
            <a:xfrm>
              <a:off x="4350" y="1095"/>
              <a:ext cx="229" cy="229"/>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728" name="Text Box 36"/>
            <p:cNvSpPr txBox="1">
              <a:spLocks noChangeArrowheads="1"/>
            </p:cNvSpPr>
            <p:nvPr/>
          </p:nvSpPr>
          <p:spPr bwMode="auto">
            <a:xfrm>
              <a:off x="4351" y="1067"/>
              <a:ext cx="220"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4</a:t>
              </a:r>
            </a:p>
          </p:txBody>
        </p:sp>
      </p:grpSp>
      <p:sp>
        <p:nvSpPr>
          <p:cNvPr id="28699" name="Text Box 37"/>
          <p:cNvSpPr txBox="1">
            <a:spLocks noChangeArrowheads="1"/>
          </p:cNvSpPr>
          <p:nvPr/>
        </p:nvSpPr>
        <p:spPr bwMode="auto">
          <a:xfrm>
            <a:off x="4643438" y="1225550"/>
            <a:ext cx="639762"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453</a:t>
            </a:r>
          </a:p>
        </p:txBody>
      </p:sp>
      <p:sp>
        <p:nvSpPr>
          <p:cNvPr id="28700" name="Line 38"/>
          <p:cNvSpPr>
            <a:spLocks noChangeShapeType="1"/>
          </p:cNvSpPr>
          <p:nvPr/>
        </p:nvSpPr>
        <p:spPr bwMode="auto">
          <a:xfrm>
            <a:off x="3492500" y="1584325"/>
            <a:ext cx="0" cy="793750"/>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197671" name="Line 39"/>
          <p:cNvSpPr>
            <a:spLocks noChangeShapeType="1"/>
          </p:cNvSpPr>
          <p:nvPr/>
        </p:nvSpPr>
        <p:spPr bwMode="auto">
          <a:xfrm>
            <a:off x="6659563" y="2386013"/>
            <a:ext cx="0" cy="350837"/>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nvGrpSpPr>
          <p:cNvPr id="4" name="Group 40"/>
          <p:cNvGrpSpPr>
            <a:grpSpLocks/>
          </p:cNvGrpSpPr>
          <p:nvPr/>
        </p:nvGrpSpPr>
        <p:grpSpPr bwMode="auto">
          <a:xfrm>
            <a:off x="468313" y="1657350"/>
            <a:ext cx="1692276" cy="1225550"/>
            <a:chOff x="295" y="1044"/>
            <a:chExt cx="1066" cy="772"/>
          </a:xfrm>
        </p:grpSpPr>
        <p:sp>
          <p:nvSpPr>
            <p:cNvPr id="28720" name="Text Box 41"/>
            <p:cNvSpPr txBox="1">
              <a:spLocks noChangeArrowheads="1"/>
            </p:cNvSpPr>
            <p:nvPr/>
          </p:nvSpPr>
          <p:spPr bwMode="auto">
            <a:xfrm>
              <a:off x="295" y="1044"/>
              <a:ext cx="386" cy="446"/>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395</a:t>
              </a:r>
            </a:p>
          </p:txBody>
        </p:sp>
        <p:sp>
          <p:nvSpPr>
            <p:cNvPr id="28721" name="Oval 42"/>
            <p:cNvSpPr>
              <a:spLocks noChangeArrowheads="1"/>
            </p:cNvSpPr>
            <p:nvPr/>
          </p:nvSpPr>
          <p:spPr bwMode="auto">
            <a:xfrm>
              <a:off x="714" y="1556"/>
              <a:ext cx="229" cy="229"/>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722" name="Text Box 43"/>
            <p:cNvSpPr txBox="1">
              <a:spLocks noChangeArrowheads="1"/>
            </p:cNvSpPr>
            <p:nvPr/>
          </p:nvSpPr>
          <p:spPr bwMode="auto">
            <a:xfrm>
              <a:off x="706" y="1528"/>
              <a:ext cx="220"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1</a:t>
              </a:r>
            </a:p>
          </p:txBody>
        </p:sp>
        <p:sp>
          <p:nvSpPr>
            <p:cNvPr id="28723" name="Text Box 44"/>
            <p:cNvSpPr txBox="1">
              <a:spLocks noChangeArrowheads="1"/>
            </p:cNvSpPr>
            <p:nvPr/>
          </p:nvSpPr>
          <p:spPr bwMode="auto">
            <a:xfrm>
              <a:off x="975" y="1044"/>
              <a:ext cx="386" cy="446"/>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410</a:t>
              </a:r>
            </a:p>
          </p:txBody>
        </p:sp>
        <p:sp>
          <p:nvSpPr>
            <p:cNvPr id="197677" name="Rectangle 45"/>
            <p:cNvSpPr>
              <a:spLocks noChangeArrowheads="1"/>
            </p:cNvSpPr>
            <p:nvPr/>
          </p:nvSpPr>
          <p:spPr bwMode="auto">
            <a:xfrm>
              <a:off x="485" y="1334"/>
              <a:ext cx="663" cy="172"/>
            </a:xfrm>
            <a:prstGeom prst="rect">
              <a:avLst/>
            </a:prstGeom>
            <a:gradFill rotWithShape="1">
              <a:gsLst>
                <a:gs pos="0">
                  <a:schemeClr val="folHlink">
                    <a:gamma/>
                    <a:shade val="46275"/>
                    <a:invGamma/>
                  </a:schemeClr>
                </a:gs>
                <a:gs pos="50000">
                  <a:schemeClr val="folHlink"/>
                </a:gs>
                <a:gs pos="100000">
                  <a:schemeClr val="folHlink">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AU">
                <a:solidFill>
                  <a:srgbClr val="FFFFFF"/>
                </a:solidFill>
                <a:latin typeface="Arial" charset="0"/>
              </a:endParaRPr>
            </a:p>
          </p:txBody>
        </p:sp>
        <p:sp>
          <p:nvSpPr>
            <p:cNvPr id="28725" name="Line 46"/>
            <p:cNvSpPr>
              <a:spLocks noChangeShapeType="1"/>
            </p:cNvSpPr>
            <p:nvPr/>
          </p:nvSpPr>
          <p:spPr bwMode="auto">
            <a:xfrm>
              <a:off x="477" y="1321"/>
              <a:ext cx="0" cy="40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8726" name="Line 47"/>
            <p:cNvSpPr>
              <a:spLocks noChangeShapeType="1"/>
            </p:cNvSpPr>
            <p:nvPr/>
          </p:nvSpPr>
          <p:spPr bwMode="auto">
            <a:xfrm>
              <a:off x="1156" y="1305"/>
              <a:ext cx="0" cy="40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sp>
        <p:nvSpPr>
          <p:cNvPr id="28703" name="Rectangle 48"/>
          <p:cNvSpPr>
            <a:spLocks noChangeArrowheads="1"/>
          </p:cNvSpPr>
          <p:nvPr/>
        </p:nvSpPr>
        <p:spPr bwMode="auto">
          <a:xfrm>
            <a:off x="3224213" y="2422525"/>
            <a:ext cx="3417887" cy="258763"/>
          </a:xfrm>
          <a:prstGeom prst="rect">
            <a:avLst/>
          </a:prstGeom>
          <a:gradFill rotWithShape="1">
            <a:gsLst>
              <a:gs pos="0">
                <a:srgbClr val="004700"/>
              </a:gs>
              <a:gs pos="50000">
                <a:srgbClr val="009900"/>
              </a:gs>
              <a:gs pos="100000">
                <a:srgbClr val="004700"/>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704" name="Rectangle 49"/>
          <p:cNvSpPr>
            <a:spLocks noChangeArrowheads="1"/>
          </p:cNvSpPr>
          <p:nvPr/>
        </p:nvSpPr>
        <p:spPr bwMode="auto">
          <a:xfrm>
            <a:off x="3513138" y="2101850"/>
            <a:ext cx="1400175" cy="273050"/>
          </a:xfrm>
          <a:prstGeom prst="rect">
            <a:avLst/>
          </a:prstGeom>
          <a:gradFill rotWithShape="1">
            <a:gsLst>
              <a:gs pos="0">
                <a:srgbClr val="630044"/>
              </a:gs>
              <a:gs pos="50000">
                <a:srgbClr val="D60093"/>
              </a:gs>
              <a:gs pos="100000">
                <a:srgbClr val="630044"/>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97682" name="Rectangle 50"/>
          <p:cNvSpPr>
            <a:spLocks noChangeArrowheads="1"/>
          </p:cNvSpPr>
          <p:nvPr/>
        </p:nvSpPr>
        <p:spPr bwMode="auto">
          <a:xfrm>
            <a:off x="6604000" y="2103438"/>
            <a:ext cx="979488" cy="273050"/>
          </a:xfrm>
          <a:prstGeom prst="rect">
            <a:avLst/>
          </a:prstGeom>
          <a:gradFill rotWithShape="1">
            <a:gsLst>
              <a:gs pos="0">
                <a:srgbClr val="2F7676"/>
              </a:gs>
              <a:gs pos="50000">
                <a:srgbClr val="66FFFF"/>
              </a:gs>
              <a:gs pos="100000">
                <a:srgbClr val="2F7676"/>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97683" name="Line 51"/>
          <p:cNvSpPr>
            <a:spLocks noChangeShapeType="1"/>
          </p:cNvSpPr>
          <p:nvPr/>
        </p:nvSpPr>
        <p:spPr bwMode="auto">
          <a:xfrm>
            <a:off x="6588125" y="1598613"/>
            <a:ext cx="0" cy="784225"/>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197684" name="Line 52"/>
          <p:cNvSpPr>
            <a:spLocks noChangeShapeType="1"/>
          </p:cNvSpPr>
          <p:nvPr/>
        </p:nvSpPr>
        <p:spPr bwMode="auto">
          <a:xfrm>
            <a:off x="7596188" y="2089150"/>
            <a:ext cx="0" cy="647700"/>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197685" name="Text Box 53"/>
          <p:cNvSpPr txBox="1">
            <a:spLocks noChangeArrowheads="1"/>
          </p:cNvSpPr>
          <p:nvPr/>
        </p:nvSpPr>
        <p:spPr bwMode="auto">
          <a:xfrm>
            <a:off x="5403570" y="588029"/>
            <a:ext cx="2340000" cy="10156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Heavens eclipsed</a:t>
            </a:r>
            <a:r>
              <a:rPr lang="en-US" sz="2000" b="1" i="1" dirty="0">
                <a:solidFill>
                  <a:srgbClr val="FFFFFF"/>
                </a:solidFill>
                <a:effectLst>
                  <a:outerShdw blurRad="38100" dist="38100" dir="2700000" algn="tl">
                    <a:srgbClr val="000000"/>
                  </a:outerShdw>
                </a:effectLst>
                <a:latin typeface="Arial" pitchFamily="34" charset="0"/>
              </a:rPr>
              <a:t>                          Odoacer </a:t>
            </a:r>
          </a:p>
        </p:txBody>
      </p:sp>
      <p:sp>
        <p:nvSpPr>
          <p:cNvPr id="197686" name="Line 54"/>
          <p:cNvSpPr>
            <a:spLocks noChangeShapeType="1"/>
          </p:cNvSpPr>
          <p:nvPr/>
        </p:nvSpPr>
        <p:spPr bwMode="auto">
          <a:xfrm>
            <a:off x="6543893" y="1555750"/>
            <a:ext cx="0" cy="2713038"/>
          </a:xfrm>
          <a:prstGeom prst="line">
            <a:avLst/>
          </a:prstGeom>
          <a:noFill/>
          <a:ln w="76200">
            <a:solidFill>
              <a:srgbClr val="CC0000"/>
            </a:solidFill>
            <a:round/>
            <a:headEnd/>
            <a:tailEnd type="triangle" w="med" len="med"/>
          </a:ln>
        </p:spPr>
        <p:txBody>
          <a:bodyPr/>
          <a:lstStyle/>
          <a:p>
            <a:pPr fontAlgn="base">
              <a:spcBef>
                <a:spcPct val="0"/>
              </a:spcBef>
              <a:spcAft>
                <a:spcPct val="0"/>
              </a:spcAft>
            </a:pPr>
            <a:endParaRPr lang="en-AU">
              <a:solidFill>
                <a:srgbClr val="FFFFFF"/>
              </a:solidFill>
              <a:latin typeface="Arial" charset="0"/>
            </a:endParaRPr>
          </a:p>
        </p:txBody>
      </p:sp>
      <p:sp>
        <p:nvSpPr>
          <p:cNvPr id="197689" name="Text Box 57"/>
          <p:cNvSpPr txBox="1">
            <a:spLocks noChangeArrowheads="1"/>
          </p:cNvSpPr>
          <p:nvPr/>
        </p:nvSpPr>
        <p:spPr bwMode="auto">
          <a:xfrm>
            <a:off x="5632450" y="4311650"/>
            <a:ext cx="1931988" cy="1015663"/>
          </a:xfrm>
          <a:prstGeom prst="rect">
            <a:avLst/>
          </a:prstGeom>
          <a:noFill/>
          <a:ln w="9525">
            <a:noFill/>
            <a:miter lim="800000"/>
            <a:headEnd/>
            <a:tailEnd/>
          </a:ln>
        </p:spPr>
        <p:txBody>
          <a:bodyPr>
            <a:spAutoFit/>
          </a:bodyPr>
          <a:lstStyle/>
          <a:p>
            <a:pPr algn="ctr" fontAlgn="base">
              <a:spcBef>
                <a:spcPct val="50000"/>
              </a:spcBef>
              <a:spcAft>
                <a:spcPct val="0"/>
              </a:spcAft>
            </a:pPr>
            <a:r>
              <a:rPr lang="en-US" sz="2000" b="1" dirty="0">
                <a:solidFill>
                  <a:srgbClr val="FFFFFF"/>
                </a:solidFill>
                <a:latin typeface="Arial" charset="0"/>
              </a:rPr>
              <a:t>End of the Western Empire</a:t>
            </a:r>
          </a:p>
        </p:txBody>
      </p:sp>
      <p:sp>
        <p:nvSpPr>
          <p:cNvPr id="197692" name="Text Box 60"/>
          <p:cNvSpPr txBox="1">
            <a:spLocks noChangeArrowheads="1"/>
          </p:cNvSpPr>
          <p:nvPr/>
        </p:nvSpPr>
        <p:spPr bwMode="auto">
          <a:xfrm>
            <a:off x="6723713" y="3571042"/>
            <a:ext cx="1990725" cy="519113"/>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2800" b="1" i="1" dirty="0">
                <a:solidFill>
                  <a:srgbClr val="FFCC00"/>
                </a:solidFill>
                <a:latin typeface="Arial" charset="0"/>
              </a:rPr>
              <a:t>Rev. 8:12</a:t>
            </a:r>
          </a:p>
        </p:txBody>
      </p:sp>
      <p:sp>
        <p:nvSpPr>
          <p:cNvPr id="197693" name="Rectangle 61"/>
          <p:cNvSpPr>
            <a:spLocks noChangeArrowheads="1"/>
          </p:cNvSpPr>
          <p:nvPr/>
        </p:nvSpPr>
        <p:spPr bwMode="auto">
          <a:xfrm>
            <a:off x="3881438" y="3897313"/>
            <a:ext cx="363537" cy="2003425"/>
          </a:xfrm>
          <a:prstGeom prst="rect">
            <a:avLst/>
          </a:prstGeom>
          <a:gradFill rotWithShape="1">
            <a:gsLst>
              <a:gs pos="0">
                <a:srgbClr val="5E0047"/>
              </a:gs>
              <a:gs pos="50000">
                <a:srgbClr val="CC0099"/>
              </a:gs>
              <a:gs pos="100000">
                <a:srgbClr val="5E0047"/>
              </a:gs>
            </a:gsLst>
            <a:lin ang="0" scaled="1"/>
          </a:gra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97695" name="Rectangle 63"/>
          <p:cNvSpPr>
            <a:spLocks noChangeArrowheads="1"/>
          </p:cNvSpPr>
          <p:nvPr/>
        </p:nvSpPr>
        <p:spPr bwMode="auto">
          <a:xfrm>
            <a:off x="4313238" y="3897313"/>
            <a:ext cx="363537" cy="2003425"/>
          </a:xfrm>
          <a:prstGeom prst="rect">
            <a:avLst/>
          </a:prstGeom>
          <a:gradFill rotWithShape="1">
            <a:gsLst>
              <a:gs pos="0">
                <a:srgbClr val="007676"/>
              </a:gs>
              <a:gs pos="50000">
                <a:srgbClr val="00FFFF"/>
              </a:gs>
              <a:gs pos="100000">
                <a:srgbClr val="007676"/>
              </a:gs>
            </a:gsLst>
            <a:lin ang="0" scaled="1"/>
          </a:gra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grpSp>
        <p:nvGrpSpPr>
          <p:cNvPr id="5" name="Group 62"/>
          <p:cNvGrpSpPr>
            <a:grpSpLocks/>
          </p:cNvGrpSpPr>
          <p:nvPr/>
        </p:nvGrpSpPr>
        <p:grpSpPr bwMode="auto">
          <a:xfrm>
            <a:off x="3017838" y="5211763"/>
            <a:ext cx="2554287" cy="822325"/>
            <a:chOff x="1901" y="3283"/>
            <a:chExt cx="1609" cy="518"/>
          </a:xfrm>
        </p:grpSpPr>
        <p:sp>
          <p:nvSpPr>
            <p:cNvPr id="28718" name="Rectangle 11"/>
            <p:cNvSpPr>
              <a:spLocks noChangeArrowheads="1"/>
            </p:cNvSpPr>
            <p:nvPr/>
          </p:nvSpPr>
          <p:spPr bwMode="auto">
            <a:xfrm>
              <a:off x="1901" y="3324"/>
              <a:ext cx="1609" cy="466"/>
            </a:xfrm>
            <a:prstGeom prst="rect">
              <a:avLst/>
            </a:prstGeom>
            <a:solidFill>
              <a:srgbClr val="00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8719" name="Text Box 12"/>
            <p:cNvSpPr txBox="1">
              <a:spLocks noChangeArrowheads="1"/>
            </p:cNvSpPr>
            <p:nvPr/>
          </p:nvSpPr>
          <p:spPr bwMode="auto">
            <a:xfrm>
              <a:off x="1963" y="3283"/>
              <a:ext cx="1518" cy="518"/>
            </a:xfrm>
            <a:prstGeom prst="rect">
              <a:avLst/>
            </a:prstGeom>
            <a:noFill/>
            <a:ln w="9525">
              <a:noFill/>
              <a:miter lim="800000"/>
              <a:headEnd/>
              <a:tailEnd/>
            </a:ln>
          </p:spPr>
          <p:txBody>
            <a:bodyPr>
              <a:spAutoFit/>
            </a:bodyPr>
            <a:lstStyle/>
            <a:p>
              <a:pPr algn="ctr" fontAlgn="base">
                <a:spcBef>
                  <a:spcPct val="50000"/>
                </a:spcBef>
                <a:spcAft>
                  <a:spcPct val="0"/>
                </a:spcAft>
              </a:pPr>
              <a:r>
                <a:rPr lang="en-AU" sz="2400">
                  <a:solidFill>
                    <a:srgbClr val="FFFFFF"/>
                  </a:solidFill>
                </a:rPr>
                <a:t>Judgement on Papal Rome</a:t>
              </a:r>
            </a:p>
          </p:txBody>
        </p:sp>
      </p:grpSp>
      <p:sp>
        <p:nvSpPr>
          <p:cNvPr id="28715" name="Text Box 9"/>
          <p:cNvSpPr txBox="1">
            <a:spLocks noChangeArrowheads="1"/>
          </p:cNvSpPr>
          <p:nvPr/>
        </p:nvSpPr>
        <p:spPr bwMode="auto">
          <a:xfrm>
            <a:off x="2938463" y="4608513"/>
            <a:ext cx="3003550" cy="762000"/>
          </a:xfrm>
          <a:prstGeom prst="rect">
            <a:avLst/>
          </a:prstGeom>
          <a:noFill/>
          <a:ln w="9525">
            <a:noFill/>
            <a:miter lim="800000"/>
            <a:headEnd/>
            <a:tailEnd/>
          </a:ln>
        </p:spPr>
        <p:txBody>
          <a:bodyPr>
            <a:spAutoFit/>
          </a:bodyPr>
          <a:lstStyle/>
          <a:p>
            <a:pPr fontAlgn="base">
              <a:spcBef>
                <a:spcPct val="50000"/>
              </a:spcBef>
              <a:spcAft>
                <a:spcPct val="0"/>
              </a:spcAft>
            </a:pPr>
            <a:r>
              <a:rPr lang="en-AU" sz="4000">
                <a:solidFill>
                  <a:srgbClr val="000000"/>
                </a:solidFill>
              </a:rPr>
              <a:t>1 2 3 4 5 6</a:t>
            </a:r>
            <a:r>
              <a:rPr lang="en-AU" sz="4400">
                <a:solidFill>
                  <a:srgbClr val="FFFFFF"/>
                </a:solidFill>
              </a:rPr>
              <a:t> </a:t>
            </a:r>
          </a:p>
        </p:txBody>
      </p:sp>
      <p:sp>
        <p:nvSpPr>
          <p:cNvPr id="197642" name="Text Box 10"/>
          <p:cNvSpPr txBox="1">
            <a:spLocks noChangeArrowheads="1"/>
          </p:cNvSpPr>
          <p:nvPr/>
        </p:nvSpPr>
        <p:spPr bwMode="auto">
          <a:xfrm>
            <a:off x="3101975" y="3763963"/>
            <a:ext cx="2554288" cy="701675"/>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4000">
                <a:solidFill>
                  <a:srgbClr val="E5FFFF"/>
                </a:solidFill>
                <a:effectLst>
                  <a:outerShdw blurRad="38100" dist="38100" dir="2700000" algn="tl">
                    <a:srgbClr val="000000"/>
                  </a:outerShdw>
                </a:effectLst>
              </a:rPr>
              <a:t>Trumpets</a:t>
            </a:r>
          </a:p>
        </p:txBody>
      </p:sp>
      <p:sp>
        <p:nvSpPr>
          <p:cNvPr id="197645" name="Text Box 13"/>
          <p:cNvSpPr txBox="1">
            <a:spLocks noChangeArrowheads="1"/>
          </p:cNvSpPr>
          <p:nvPr/>
        </p:nvSpPr>
        <p:spPr bwMode="auto">
          <a:xfrm>
            <a:off x="3563938" y="4357688"/>
            <a:ext cx="1582737" cy="396875"/>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a:solidFill>
                  <a:srgbClr val="33CC33"/>
                </a:solidFill>
                <a:effectLst>
                  <a:outerShdw blurRad="38100" dist="38100" dir="2700000" algn="tl">
                    <a:srgbClr val="000000"/>
                  </a:outerShdw>
                </a:effectLst>
              </a:rPr>
              <a:t>Rev.8 &amp; 9</a:t>
            </a:r>
          </a:p>
        </p:txBody>
      </p:sp>
      <p:sp>
        <p:nvSpPr>
          <p:cNvPr id="59" name="Rectangle 58"/>
          <p:cNvSpPr/>
          <p:nvPr/>
        </p:nvSpPr>
        <p:spPr>
          <a:xfrm>
            <a:off x="0" y="0"/>
            <a:ext cx="9144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97659" name="Text Box 27"/>
          <p:cNvSpPr txBox="1">
            <a:spLocks noChangeArrowheads="1"/>
          </p:cNvSpPr>
          <p:nvPr/>
        </p:nvSpPr>
        <p:spPr bwMode="auto">
          <a:xfrm>
            <a:off x="2871447" y="3046413"/>
            <a:ext cx="3996000" cy="10156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Burning mountain cast into sea</a:t>
            </a:r>
            <a:r>
              <a:rPr lang="en-US" sz="2000" b="1" i="1" dirty="0">
                <a:solidFill>
                  <a:srgbClr val="FFFFFF"/>
                </a:solidFill>
                <a:effectLst>
                  <a:outerShdw blurRad="38100" dist="38100" dir="2700000" algn="tl">
                    <a:srgbClr val="000000"/>
                  </a:outerShdw>
                </a:effectLst>
                <a:latin typeface="Arial" pitchFamily="34" charset="0"/>
              </a:rPr>
              <a:t> Genseric (Vandals)</a:t>
            </a:r>
          </a:p>
        </p:txBody>
      </p:sp>
      <p:sp>
        <p:nvSpPr>
          <p:cNvPr id="60" name="Text Box 18"/>
          <p:cNvSpPr txBox="1">
            <a:spLocks noChangeArrowheads="1"/>
          </p:cNvSpPr>
          <p:nvPr/>
        </p:nvSpPr>
        <p:spPr bwMode="auto">
          <a:xfrm>
            <a:off x="-47297" y="15759"/>
            <a:ext cx="2774738" cy="1569660"/>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AU" sz="3200" b="1" i="1" dirty="0">
                <a:solidFill>
                  <a:srgbClr val="00FF00"/>
                </a:solidFill>
                <a:effectLst>
                  <a:outerShdw blurRad="38100" dist="38100" dir="2700000" algn="tl">
                    <a:srgbClr val="000000"/>
                  </a:outerShdw>
                </a:effectLst>
                <a:latin typeface="Times New Roman" pitchFamily="18" charset="0"/>
              </a:rPr>
              <a:t>‘And the fourth angel sounded’</a:t>
            </a:r>
          </a:p>
        </p:txBody>
      </p:sp>
      <p:sp>
        <p:nvSpPr>
          <p:cNvPr id="61" name="Rectangle 6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62" name="Line 58"/>
          <p:cNvSpPr>
            <a:spLocks noChangeShapeType="1"/>
          </p:cNvSpPr>
          <p:nvPr/>
        </p:nvSpPr>
        <p:spPr bwMode="auto">
          <a:xfrm>
            <a:off x="7591425" y="2887663"/>
            <a:ext cx="0" cy="2395537"/>
          </a:xfrm>
          <a:prstGeom prst="line">
            <a:avLst/>
          </a:prstGeom>
          <a:noFill/>
          <a:ln w="76200">
            <a:solidFill>
              <a:srgbClr val="FFFF00"/>
            </a:solidFill>
            <a:round/>
            <a:headEnd/>
            <a:tailEnd type="triangle" w="med" len="med"/>
          </a:ln>
        </p:spPr>
        <p:txBody>
          <a:bodyPr/>
          <a:lstStyle/>
          <a:p>
            <a:pPr fontAlgn="base">
              <a:spcBef>
                <a:spcPct val="0"/>
              </a:spcBef>
              <a:spcAft>
                <a:spcPct val="0"/>
              </a:spcAft>
            </a:pPr>
            <a:endParaRPr lang="en-AU">
              <a:solidFill>
                <a:srgbClr val="FFFFFF"/>
              </a:solidFill>
              <a:latin typeface="Arial" charset="0"/>
            </a:endParaRPr>
          </a:p>
        </p:txBody>
      </p:sp>
      <p:sp>
        <p:nvSpPr>
          <p:cNvPr id="63" name="Text Box 59"/>
          <p:cNvSpPr txBox="1">
            <a:spLocks noChangeArrowheads="1"/>
          </p:cNvSpPr>
          <p:nvPr/>
        </p:nvSpPr>
        <p:spPr bwMode="auto">
          <a:xfrm>
            <a:off x="6324080" y="5316724"/>
            <a:ext cx="2700000" cy="1631216"/>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Theodoric (</a:t>
            </a:r>
            <a:r>
              <a:rPr lang="en-US" sz="2000" b="1" i="1" dirty="0" err="1">
                <a:solidFill>
                  <a:srgbClr val="FFCC00"/>
                </a:solidFill>
                <a:effectLst>
                  <a:outerShdw blurRad="38100" dist="38100" dir="2700000" algn="tl">
                    <a:srgbClr val="000000"/>
                  </a:outerShdw>
                </a:effectLst>
                <a:latin typeface="Arial" pitchFamily="34" charset="0"/>
              </a:rPr>
              <a:t>Ostrogoth</a:t>
            </a:r>
            <a:r>
              <a:rPr lang="en-US" sz="2000" b="1" i="1" dirty="0">
                <a:solidFill>
                  <a:srgbClr val="FFCC00"/>
                </a:solidFill>
                <a:effectLst>
                  <a:outerShdw blurRad="38100" dist="38100" dir="2700000" algn="tl">
                    <a:srgbClr val="000000"/>
                  </a:outerShdw>
                </a:effectLst>
                <a:latin typeface="Arial" pitchFamily="34" charset="0"/>
              </a:rPr>
              <a:t>) having unseated Odoacer in Italy reigns as king</a:t>
            </a:r>
            <a:r>
              <a:rPr lang="en-US" sz="2000" b="1" i="1" dirty="0">
                <a:solidFill>
                  <a:srgbClr val="FFFFFF"/>
                </a:solidFill>
                <a:effectLst>
                  <a:outerShdw blurRad="38100" dist="38100" dir="2700000" algn="tl">
                    <a:srgbClr val="000000"/>
                  </a:outerShdw>
                </a:effectLst>
                <a:latin typeface="Arial" pitchFamily="34" charset="0"/>
              </a:rPr>
              <a:t>                   </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197693"/>
                                        </p:tgtEl>
                                      </p:cBhvr>
                                    </p:animEffect>
                                    <p:set>
                                      <p:cBhvr>
                                        <p:cTn id="7" dur="1" fill="hold">
                                          <p:stCondLst>
                                            <p:cond delay="1999"/>
                                          </p:stCondLst>
                                        </p:cTn>
                                        <p:tgtEl>
                                          <p:spTgt spid="197693"/>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97695"/>
                                        </p:tgtEl>
                                        <p:attrNameLst>
                                          <p:attrName>style.visibility</p:attrName>
                                        </p:attrNameLst>
                                      </p:cBhvr>
                                      <p:to>
                                        <p:strVal val="visible"/>
                                      </p:to>
                                    </p:set>
                                    <p:animEffect transition="in" filter="fade">
                                      <p:cBhvr>
                                        <p:cTn id="10" dur="2000"/>
                                        <p:tgtEl>
                                          <p:spTgt spid="197695"/>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197671"/>
                                        </p:tgtEl>
                                        <p:attrNameLst>
                                          <p:attrName>style.visibility</p:attrName>
                                        </p:attrNameLst>
                                      </p:cBhvr>
                                      <p:to>
                                        <p:strVal val="visible"/>
                                      </p:to>
                                    </p:set>
                                    <p:anim calcmode="lin" valueType="num">
                                      <p:cBhvr>
                                        <p:cTn id="14" dur="1000" fill="hold"/>
                                        <p:tgtEl>
                                          <p:spTgt spid="197671"/>
                                        </p:tgtEl>
                                        <p:attrNameLst>
                                          <p:attrName>ppt_w</p:attrName>
                                        </p:attrNameLst>
                                      </p:cBhvr>
                                      <p:tavLst>
                                        <p:tav tm="0">
                                          <p:val>
                                            <p:strVal val="#ppt_w*0.70"/>
                                          </p:val>
                                        </p:tav>
                                        <p:tav tm="100000">
                                          <p:val>
                                            <p:strVal val="#ppt_w"/>
                                          </p:val>
                                        </p:tav>
                                      </p:tavLst>
                                    </p:anim>
                                    <p:anim calcmode="lin" valueType="num">
                                      <p:cBhvr>
                                        <p:cTn id="15" dur="1000" fill="hold"/>
                                        <p:tgtEl>
                                          <p:spTgt spid="197671"/>
                                        </p:tgtEl>
                                        <p:attrNameLst>
                                          <p:attrName>ppt_h</p:attrName>
                                        </p:attrNameLst>
                                      </p:cBhvr>
                                      <p:tavLst>
                                        <p:tav tm="0">
                                          <p:val>
                                            <p:strVal val="#ppt_h"/>
                                          </p:val>
                                        </p:tav>
                                        <p:tav tm="100000">
                                          <p:val>
                                            <p:strVal val="#ppt_h"/>
                                          </p:val>
                                        </p:tav>
                                      </p:tavLst>
                                    </p:anim>
                                    <p:animEffect transition="in" filter="fade">
                                      <p:cBhvr>
                                        <p:cTn id="16" dur="1000"/>
                                        <p:tgtEl>
                                          <p:spTgt spid="197671"/>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97683"/>
                                        </p:tgtEl>
                                        <p:attrNameLst>
                                          <p:attrName>style.visibility</p:attrName>
                                        </p:attrNameLst>
                                      </p:cBhvr>
                                      <p:to>
                                        <p:strVal val="visible"/>
                                      </p:to>
                                    </p:set>
                                    <p:anim calcmode="lin" valueType="num">
                                      <p:cBhvr>
                                        <p:cTn id="19" dur="1000" fill="hold"/>
                                        <p:tgtEl>
                                          <p:spTgt spid="197683"/>
                                        </p:tgtEl>
                                        <p:attrNameLst>
                                          <p:attrName>ppt_w</p:attrName>
                                        </p:attrNameLst>
                                      </p:cBhvr>
                                      <p:tavLst>
                                        <p:tav tm="0">
                                          <p:val>
                                            <p:strVal val="#ppt_w*0.70"/>
                                          </p:val>
                                        </p:tav>
                                        <p:tav tm="100000">
                                          <p:val>
                                            <p:strVal val="#ppt_w"/>
                                          </p:val>
                                        </p:tav>
                                      </p:tavLst>
                                    </p:anim>
                                    <p:anim calcmode="lin" valueType="num">
                                      <p:cBhvr>
                                        <p:cTn id="20" dur="1000" fill="hold"/>
                                        <p:tgtEl>
                                          <p:spTgt spid="197683"/>
                                        </p:tgtEl>
                                        <p:attrNameLst>
                                          <p:attrName>ppt_h</p:attrName>
                                        </p:attrNameLst>
                                      </p:cBhvr>
                                      <p:tavLst>
                                        <p:tav tm="0">
                                          <p:val>
                                            <p:strVal val="#ppt_h"/>
                                          </p:val>
                                        </p:tav>
                                        <p:tav tm="100000">
                                          <p:val>
                                            <p:strVal val="#ppt_h"/>
                                          </p:val>
                                        </p:tav>
                                      </p:tavLst>
                                    </p:anim>
                                    <p:animEffect transition="in" filter="fade">
                                      <p:cBhvr>
                                        <p:cTn id="21" dur="1000"/>
                                        <p:tgtEl>
                                          <p:spTgt spid="197683"/>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197684"/>
                                        </p:tgtEl>
                                        <p:attrNameLst>
                                          <p:attrName>style.visibility</p:attrName>
                                        </p:attrNameLst>
                                      </p:cBhvr>
                                      <p:to>
                                        <p:strVal val="visible"/>
                                      </p:to>
                                    </p:set>
                                    <p:anim calcmode="lin" valueType="num">
                                      <p:cBhvr>
                                        <p:cTn id="24" dur="1000" fill="hold"/>
                                        <p:tgtEl>
                                          <p:spTgt spid="197684"/>
                                        </p:tgtEl>
                                        <p:attrNameLst>
                                          <p:attrName>ppt_w</p:attrName>
                                        </p:attrNameLst>
                                      </p:cBhvr>
                                      <p:tavLst>
                                        <p:tav tm="0">
                                          <p:val>
                                            <p:strVal val="#ppt_w*0.70"/>
                                          </p:val>
                                        </p:tav>
                                        <p:tav tm="100000">
                                          <p:val>
                                            <p:strVal val="#ppt_w"/>
                                          </p:val>
                                        </p:tav>
                                      </p:tavLst>
                                    </p:anim>
                                    <p:anim calcmode="lin" valueType="num">
                                      <p:cBhvr>
                                        <p:cTn id="25" dur="1000" fill="hold"/>
                                        <p:tgtEl>
                                          <p:spTgt spid="197684"/>
                                        </p:tgtEl>
                                        <p:attrNameLst>
                                          <p:attrName>ppt_h</p:attrName>
                                        </p:attrNameLst>
                                      </p:cBhvr>
                                      <p:tavLst>
                                        <p:tav tm="0">
                                          <p:val>
                                            <p:strVal val="#ppt_h"/>
                                          </p:val>
                                        </p:tav>
                                        <p:tav tm="100000">
                                          <p:val>
                                            <p:strVal val="#ppt_h"/>
                                          </p:val>
                                        </p:tav>
                                      </p:tavLst>
                                    </p:anim>
                                    <p:animEffect transition="in" filter="fade">
                                      <p:cBhvr>
                                        <p:cTn id="26" dur="1000"/>
                                        <p:tgtEl>
                                          <p:spTgt spid="197684"/>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197682"/>
                                        </p:tgtEl>
                                        <p:attrNameLst>
                                          <p:attrName>style.visibility</p:attrName>
                                        </p:attrNameLst>
                                      </p:cBhvr>
                                      <p:to>
                                        <p:strVal val="visible"/>
                                      </p:to>
                                    </p:set>
                                    <p:anim calcmode="lin" valueType="num">
                                      <p:cBhvr>
                                        <p:cTn id="29" dur="1000" fill="hold"/>
                                        <p:tgtEl>
                                          <p:spTgt spid="197682"/>
                                        </p:tgtEl>
                                        <p:attrNameLst>
                                          <p:attrName>ppt_w</p:attrName>
                                        </p:attrNameLst>
                                      </p:cBhvr>
                                      <p:tavLst>
                                        <p:tav tm="0">
                                          <p:val>
                                            <p:strVal val="#ppt_w*0.70"/>
                                          </p:val>
                                        </p:tav>
                                        <p:tav tm="100000">
                                          <p:val>
                                            <p:strVal val="#ppt_w"/>
                                          </p:val>
                                        </p:tav>
                                      </p:tavLst>
                                    </p:anim>
                                    <p:anim calcmode="lin" valueType="num">
                                      <p:cBhvr>
                                        <p:cTn id="30" dur="1000" fill="hold"/>
                                        <p:tgtEl>
                                          <p:spTgt spid="197682"/>
                                        </p:tgtEl>
                                        <p:attrNameLst>
                                          <p:attrName>ppt_h</p:attrName>
                                        </p:attrNameLst>
                                      </p:cBhvr>
                                      <p:tavLst>
                                        <p:tav tm="0">
                                          <p:val>
                                            <p:strVal val="#ppt_h"/>
                                          </p:val>
                                        </p:tav>
                                        <p:tav tm="100000">
                                          <p:val>
                                            <p:strVal val="#ppt_h"/>
                                          </p:val>
                                        </p:tav>
                                      </p:tavLst>
                                    </p:anim>
                                    <p:animEffect transition="in" filter="fade">
                                      <p:cBhvr>
                                        <p:cTn id="31" dur="1000"/>
                                        <p:tgtEl>
                                          <p:spTgt spid="197682"/>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97656"/>
                                        </p:tgtEl>
                                        <p:attrNameLst>
                                          <p:attrName>style.visibility</p:attrName>
                                        </p:attrNameLst>
                                      </p:cBhvr>
                                      <p:to>
                                        <p:strVal val="visible"/>
                                      </p:to>
                                    </p:set>
                                    <p:anim calcmode="lin" valueType="num">
                                      <p:cBhvr>
                                        <p:cTn id="34" dur="1000" fill="hold"/>
                                        <p:tgtEl>
                                          <p:spTgt spid="197656"/>
                                        </p:tgtEl>
                                        <p:attrNameLst>
                                          <p:attrName>ppt_w</p:attrName>
                                        </p:attrNameLst>
                                      </p:cBhvr>
                                      <p:tavLst>
                                        <p:tav tm="0">
                                          <p:val>
                                            <p:strVal val="#ppt_w*0.70"/>
                                          </p:val>
                                        </p:tav>
                                        <p:tav tm="100000">
                                          <p:val>
                                            <p:strVal val="#ppt_w"/>
                                          </p:val>
                                        </p:tav>
                                      </p:tavLst>
                                    </p:anim>
                                    <p:anim calcmode="lin" valueType="num">
                                      <p:cBhvr>
                                        <p:cTn id="35" dur="1000" fill="hold"/>
                                        <p:tgtEl>
                                          <p:spTgt spid="197656"/>
                                        </p:tgtEl>
                                        <p:attrNameLst>
                                          <p:attrName>ppt_h</p:attrName>
                                        </p:attrNameLst>
                                      </p:cBhvr>
                                      <p:tavLst>
                                        <p:tav tm="0">
                                          <p:val>
                                            <p:strVal val="#ppt_h"/>
                                          </p:val>
                                        </p:tav>
                                        <p:tav tm="100000">
                                          <p:val>
                                            <p:strVal val="#ppt_h"/>
                                          </p:val>
                                        </p:tav>
                                      </p:tavLst>
                                    </p:anim>
                                    <p:animEffect transition="in" filter="fade">
                                      <p:cBhvr>
                                        <p:cTn id="36" dur="1000"/>
                                        <p:tgtEl>
                                          <p:spTgt spid="197656"/>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197657"/>
                                        </p:tgtEl>
                                        <p:attrNameLst>
                                          <p:attrName>style.visibility</p:attrName>
                                        </p:attrNameLst>
                                      </p:cBhvr>
                                      <p:to>
                                        <p:strVal val="visible"/>
                                      </p:to>
                                    </p:set>
                                    <p:anim calcmode="lin" valueType="num">
                                      <p:cBhvr>
                                        <p:cTn id="39" dur="1000" fill="hold"/>
                                        <p:tgtEl>
                                          <p:spTgt spid="197657"/>
                                        </p:tgtEl>
                                        <p:attrNameLst>
                                          <p:attrName>ppt_w</p:attrName>
                                        </p:attrNameLst>
                                      </p:cBhvr>
                                      <p:tavLst>
                                        <p:tav tm="0">
                                          <p:val>
                                            <p:strVal val="#ppt_w*0.70"/>
                                          </p:val>
                                        </p:tav>
                                        <p:tav tm="100000">
                                          <p:val>
                                            <p:strVal val="#ppt_w"/>
                                          </p:val>
                                        </p:tav>
                                      </p:tavLst>
                                    </p:anim>
                                    <p:anim calcmode="lin" valueType="num">
                                      <p:cBhvr>
                                        <p:cTn id="40" dur="1000" fill="hold"/>
                                        <p:tgtEl>
                                          <p:spTgt spid="197657"/>
                                        </p:tgtEl>
                                        <p:attrNameLst>
                                          <p:attrName>ppt_h</p:attrName>
                                        </p:attrNameLst>
                                      </p:cBhvr>
                                      <p:tavLst>
                                        <p:tav tm="0">
                                          <p:val>
                                            <p:strVal val="#ppt_h"/>
                                          </p:val>
                                        </p:tav>
                                        <p:tav tm="100000">
                                          <p:val>
                                            <p:strVal val="#ppt_h"/>
                                          </p:val>
                                        </p:tav>
                                      </p:tavLst>
                                    </p:anim>
                                    <p:animEffect transition="in" filter="fade">
                                      <p:cBhvr>
                                        <p:cTn id="41" dur="1000"/>
                                        <p:tgtEl>
                                          <p:spTgt spid="197657"/>
                                        </p:tgtEl>
                                      </p:cBhvr>
                                    </p:animEffect>
                                  </p:childTnLst>
                                </p:cTn>
                              </p:par>
                              <p:par>
                                <p:cTn id="42" presetID="10"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2000"/>
                                        <p:tgtEl>
                                          <p:spTgt spid="3"/>
                                        </p:tgtEl>
                                      </p:cBhvr>
                                    </p:animEffect>
                                  </p:childTnLst>
                                </p:cTn>
                              </p:par>
                            </p:childTnLst>
                          </p:cTn>
                        </p:par>
                        <p:par>
                          <p:cTn id="45" fill="hold">
                            <p:stCondLst>
                              <p:cond delay="4000"/>
                            </p:stCondLst>
                            <p:childTnLst>
                              <p:par>
                                <p:cTn id="46" presetID="55" presetClass="entr" presetSubtype="0" fill="hold" grpId="0" nodeType="afterEffect">
                                  <p:stCondLst>
                                    <p:cond delay="0"/>
                                  </p:stCondLst>
                                  <p:childTnLst>
                                    <p:set>
                                      <p:cBhvr>
                                        <p:cTn id="47" dur="1" fill="hold">
                                          <p:stCondLst>
                                            <p:cond delay="0"/>
                                          </p:stCondLst>
                                        </p:cTn>
                                        <p:tgtEl>
                                          <p:spTgt spid="197685"/>
                                        </p:tgtEl>
                                        <p:attrNameLst>
                                          <p:attrName>style.visibility</p:attrName>
                                        </p:attrNameLst>
                                      </p:cBhvr>
                                      <p:to>
                                        <p:strVal val="visible"/>
                                      </p:to>
                                    </p:set>
                                    <p:anim calcmode="lin" valueType="num">
                                      <p:cBhvr>
                                        <p:cTn id="48" dur="1000" fill="hold"/>
                                        <p:tgtEl>
                                          <p:spTgt spid="197685"/>
                                        </p:tgtEl>
                                        <p:attrNameLst>
                                          <p:attrName>ppt_w</p:attrName>
                                        </p:attrNameLst>
                                      </p:cBhvr>
                                      <p:tavLst>
                                        <p:tav tm="0">
                                          <p:val>
                                            <p:strVal val="#ppt_w*0.70"/>
                                          </p:val>
                                        </p:tav>
                                        <p:tav tm="100000">
                                          <p:val>
                                            <p:strVal val="#ppt_w"/>
                                          </p:val>
                                        </p:tav>
                                      </p:tavLst>
                                    </p:anim>
                                    <p:anim calcmode="lin" valueType="num">
                                      <p:cBhvr>
                                        <p:cTn id="49" dur="1000" fill="hold"/>
                                        <p:tgtEl>
                                          <p:spTgt spid="197685"/>
                                        </p:tgtEl>
                                        <p:attrNameLst>
                                          <p:attrName>ppt_h</p:attrName>
                                        </p:attrNameLst>
                                      </p:cBhvr>
                                      <p:tavLst>
                                        <p:tav tm="0">
                                          <p:val>
                                            <p:strVal val="#ppt_h"/>
                                          </p:val>
                                        </p:tav>
                                        <p:tav tm="100000">
                                          <p:val>
                                            <p:strVal val="#ppt_h"/>
                                          </p:val>
                                        </p:tav>
                                      </p:tavLst>
                                    </p:anim>
                                    <p:animEffect transition="in" filter="fade">
                                      <p:cBhvr>
                                        <p:cTn id="50" dur="1000"/>
                                        <p:tgtEl>
                                          <p:spTgt spid="197685"/>
                                        </p:tgtEl>
                                      </p:cBhvr>
                                    </p:animEffect>
                                  </p:childTnLst>
                                </p:cTn>
                              </p:par>
                            </p:childTnLst>
                          </p:cTn>
                        </p:par>
                        <p:par>
                          <p:cTn id="51" fill="hold">
                            <p:stCondLst>
                              <p:cond delay="5000"/>
                            </p:stCondLst>
                            <p:childTnLst>
                              <p:par>
                                <p:cTn id="52" presetID="55" presetClass="entr" presetSubtype="0" fill="hold" grpId="0" nodeType="afterEffect">
                                  <p:stCondLst>
                                    <p:cond delay="0"/>
                                  </p:stCondLst>
                                  <p:childTnLst>
                                    <p:set>
                                      <p:cBhvr>
                                        <p:cTn id="53" dur="1" fill="hold">
                                          <p:stCondLst>
                                            <p:cond delay="0"/>
                                          </p:stCondLst>
                                        </p:cTn>
                                        <p:tgtEl>
                                          <p:spTgt spid="197686"/>
                                        </p:tgtEl>
                                        <p:attrNameLst>
                                          <p:attrName>style.visibility</p:attrName>
                                        </p:attrNameLst>
                                      </p:cBhvr>
                                      <p:to>
                                        <p:strVal val="visible"/>
                                      </p:to>
                                    </p:set>
                                    <p:anim calcmode="lin" valueType="num">
                                      <p:cBhvr>
                                        <p:cTn id="54" dur="1000" fill="hold"/>
                                        <p:tgtEl>
                                          <p:spTgt spid="197686"/>
                                        </p:tgtEl>
                                        <p:attrNameLst>
                                          <p:attrName>ppt_w</p:attrName>
                                        </p:attrNameLst>
                                      </p:cBhvr>
                                      <p:tavLst>
                                        <p:tav tm="0">
                                          <p:val>
                                            <p:strVal val="#ppt_w*0.70"/>
                                          </p:val>
                                        </p:tav>
                                        <p:tav tm="100000">
                                          <p:val>
                                            <p:strVal val="#ppt_w"/>
                                          </p:val>
                                        </p:tav>
                                      </p:tavLst>
                                    </p:anim>
                                    <p:anim calcmode="lin" valueType="num">
                                      <p:cBhvr>
                                        <p:cTn id="55" dur="1000" fill="hold"/>
                                        <p:tgtEl>
                                          <p:spTgt spid="197686"/>
                                        </p:tgtEl>
                                        <p:attrNameLst>
                                          <p:attrName>ppt_h</p:attrName>
                                        </p:attrNameLst>
                                      </p:cBhvr>
                                      <p:tavLst>
                                        <p:tav tm="0">
                                          <p:val>
                                            <p:strVal val="#ppt_h"/>
                                          </p:val>
                                        </p:tav>
                                        <p:tav tm="100000">
                                          <p:val>
                                            <p:strVal val="#ppt_h"/>
                                          </p:val>
                                        </p:tav>
                                      </p:tavLst>
                                    </p:anim>
                                    <p:animEffect transition="in" filter="fade">
                                      <p:cBhvr>
                                        <p:cTn id="56" dur="1000"/>
                                        <p:tgtEl>
                                          <p:spTgt spid="197686"/>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197689"/>
                                        </p:tgtEl>
                                        <p:attrNameLst>
                                          <p:attrName>style.visibility</p:attrName>
                                        </p:attrNameLst>
                                      </p:cBhvr>
                                      <p:to>
                                        <p:strVal val="visible"/>
                                      </p:to>
                                    </p:set>
                                    <p:animEffect transition="in" filter="dissolve">
                                      <p:cBhvr>
                                        <p:cTn id="59" dur="1000"/>
                                        <p:tgtEl>
                                          <p:spTgt spid="197689"/>
                                        </p:tgtEl>
                                      </p:cBhvr>
                                    </p:animEffect>
                                  </p:childTnLst>
                                </p:cTn>
                              </p:par>
                            </p:childTnLst>
                          </p:cTn>
                        </p:par>
                        <p:par>
                          <p:cTn id="60" fill="hold">
                            <p:stCondLst>
                              <p:cond delay="6000"/>
                            </p:stCondLst>
                            <p:childTnLst>
                              <p:par>
                                <p:cTn id="61" presetID="55" presetClass="entr" presetSubtype="0" fill="hold" grpId="0" nodeType="afterEffect">
                                  <p:stCondLst>
                                    <p:cond delay="0"/>
                                  </p:stCondLst>
                                  <p:childTnLst>
                                    <p:set>
                                      <p:cBhvr>
                                        <p:cTn id="62" dur="1" fill="hold">
                                          <p:stCondLst>
                                            <p:cond delay="0"/>
                                          </p:stCondLst>
                                        </p:cTn>
                                        <p:tgtEl>
                                          <p:spTgt spid="197692"/>
                                        </p:tgtEl>
                                        <p:attrNameLst>
                                          <p:attrName>style.visibility</p:attrName>
                                        </p:attrNameLst>
                                      </p:cBhvr>
                                      <p:to>
                                        <p:strVal val="visible"/>
                                      </p:to>
                                    </p:set>
                                    <p:anim calcmode="lin" valueType="num">
                                      <p:cBhvr>
                                        <p:cTn id="63" dur="1000" fill="hold"/>
                                        <p:tgtEl>
                                          <p:spTgt spid="197692"/>
                                        </p:tgtEl>
                                        <p:attrNameLst>
                                          <p:attrName>ppt_w</p:attrName>
                                        </p:attrNameLst>
                                      </p:cBhvr>
                                      <p:tavLst>
                                        <p:tav tm="0">
                                          <p:val>
                                            <p:strVal val="#ppt_w*0.70"/>
                                          </p:val>
                                        </p:tav>
                                        <p:tav tm="100000">
                                          <p:val>
                                            <p:strVal val="#ppt_w"/>
                                          </p:val>
                                        </p:tav>
                                      </p:tavLst>
                                    </p:anim>
                                    <p:anim calcmode="lin" valueType="num">
                                      <p:cBhvr>
                                        <p:cTn id="64" dur="1000" fill="hold"/>
                                        <p:tgtEl>
                                          <p:spTgt spid="197692"/>
                                        </p:tgtEl>
                                        <p:attrNameLst>
                                          <p:attrName>ppt_h</p:attrName>
                                        </p:attrNameLst>
                                      </p:cBhvr>
                                      <p:tavLst>
                                        <p:tav tm="0">
                                          <p:val>
                                            <p:strVal val="#ppt_h"/>
                                          </p:val>
                                        </p:tav>
                                        <p:tav tm="100000">
                                          <p:val>
                                            <p:strVal val="#ppt_h"/>
                                          </p:val>
                                        </p:tav>
                                      </p:tavLst>
                                    </p:anim>
                                    <p:animEffect transition="in" filter="fade">
                                      <p:cBhvr>
                                        <p:cTn id="65" dur="1000"/>
                                        <p:tgtEl>
                                          <p:spTgt spid="197692"/>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62"/>
                                        </p:tgtEl>
                                        <p:attrNameLst>
                                          <p:attrName>style.visibility</p:attrName>
                                        </p:attrNameLst>
                                      </p:cBhvr>
                                      <p:to>
                                        <p:strVal val="visible"/>
                                      </p:to>
                                    </p:set>
                                    <p:anim calcmode="lin" valueType="num">
                                      <p:cBhvr>
                                        <p:cTn id="70" dur="1000" fill="hold"/>
                                        <p:tgtEl>
                                          <p:spTgt spid="62"/>
                                        </p:tgtEl>
                                        <p:attrNameLst>
                                          <p:attrName>ppt_w</p:attrName>
                                        </p:attrNameLst>
                                      </p:cBhvr>
                                      <p:tavLst>
                                        <p:tav tm="0">
                                          <p:val>
                                            <p:strVal val="#ppt_w*0.70"/>
                                          </p:val>
                                        </p:tav>
                                        <p:tav tm="100000">
                                          <p:val>
                                            <p:strVal val="#ppt_w"/>
                                          </p:val>
                                        </p:tav>
                                      </p:tavLst>
                                    </p:anim>
                                    <p:anim calcmode="lin" valueType="num">
                                      <p:cBhvr>
                                        <p:cTn id="71" dur="1000" fill="hold"/>
                                        <p:tgtEl>
                                          <p:spTgt spid="62"/>
                                        </p:tgtEl>
                                        <p:attrNameLst>
                                          <p:attrName>ppt_h</p:attrName>
                                        </p:attrNameLst>
                                      </p:cBhvr>
                                      <p:tavLst>
                                        <p:tav tm="0">
                                          <p:val>
                                            <p:strVal val="#ppt_h"/>
                                          </p:val>
                                        </p:tav>
                                        <p:tav tm="100000">
                                          <p:val>
                                            <p:strVal val="#ppt_h"/>
                                          </p:val>
                                        </p:tav>
                                      </p:tavLst>
                                    </p:anim>
                                    <p:animEffect transition="in" filter="fade">
                                      <p:cBhvr>
                                        <p:cTn id="72" dur="1000"/>
                                        <p:tgtEl>
                                          <p:spTgt spid="62"/>
                                        </p:tgtEl>
                                      </p:cBhvr>
                                    </p:animEffect>
                                  </p:childTnLst>
                                </p:cTn>
                              </p:par>
                              <p:par>
                                <p:cTn id="73" presetID="55" presetClass="entr" presetSubtype="0" fill="hold" grpId="0" nodeType="withEffect">
                                  <p:stCondLst>
                                    <p:cond delay="0"/>
                                  </p:stCondLst>
                                  <p:childTnLst>
                                    <p:set>
                                      <p:cBhvr>
                                        <p:cTn id="74" dur="1" fill="hold">
                                          <p:stCondLst>
                                            <p:cond delay="0"/>
                                          </p:stCondLst>
                                        </p:cTn>
                                        <p:tgtEl>
                                          <p:spTgt spid="63"/>
                                        </p:tgtEl>
                                        <p:attrNameLst>
                                          <p:attrName>style.visibility</p:attrName>
                                        </p:attrNameLst>
                                      </p:cBhvr>
                                      <p:to>
                                        <p:strVal val="visible"/>
                                      </p:to>
                                    </p:set>
                                    <p:anim calcmode="lin" valueType="num">
                                      <p:cBhvr>
                                        <p:cTn id="75" dur="1000" fill="hold"/>
                                        <p:tgtEl>
                                          <p:spTgt spid="63"/>
                                        </p:tgtEl>
                                        <p:attrNameLst>
                                          <p:attrName>ppt_w</p:attrName>
                                        </p:attrNameLst>
                                      </p:cBhvr>
                                      <p:tavLst>
                                        <p:tav tm="0">
                                          <p:val>
                                            <p:strVal val="#ppt_w*0.70"/>
                                          </p:val>
                                        </p:tav>
                                        <p:tav tm="100000">
                                          <p:val>
                                            <p:strVal val="#ppt_w"/>
                                          </p:val>
                                        </p:tav>
                                      </p:tavLst>
                                    </p:anim>
                                    <p:anim calcmode="lin" valueType="num">
                                      <p:cBhvr>
                                        <p:cTn id="76" dur="1000" fill="hold"/>
                                        <p:tgtEl>
                                          <p:spTgt spid="63"/>
                                        </p:tgtEl>
                                        <p:attrNameLst>
                                          <p:attrName>ppt_h</p:attrName>
                                        </p:attrNameLst>
                                      </p:cBhvr>
                                      <p:tavLst>
                                        <p:tav tm="0">
                                          <p:val>
                                            <p:strVal val="#ppt_h"/>
                                          </p:val>
                                        </p:tav>
                                        <p:tav tm="100000">
                                          <p:val>
                                            <p:strVal val="#ppt_h"/>
                                          </p:val>
                                        </p:tav>
                                      </p:tavLst>
                                    </p:anim>
                                    <p:animEffect transition="in" filter="fade">
                                      <p:cBhvr>
                                        <p:cTn id="77"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56" grpId="0"/>
      <p:bldP spid="197657" grpId="0"/>
      <p:bldP spid="197671" grpId="0" animBg="1"/>
      <p:bldP spid="197682" grpId="0" animBg="1"/>
      <p:bldP spid="197683" grpId="0" animBg="1"/>
      <p:bldP spid="197684" grpId="0" animBg="1"/>
      <p:bldP spid="197685" grpId="0"/>
      <p:bldP spid="197686" grpId="0" animBg="1"/>
      <p:bldP spid="197689" grpId="0"/>
      <p:bldP spid="197692" grpId="0"/>
      <p:bldP spid="197693" grpId="0" animBg="1"/>
      <p:bldP spid="197695" grpId="0" animBg="1"/>
      <p:bldP spid="62" grpId="0" animBg="1"/>
      <p:bldP spid="6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4th Trumpet"/>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43011" name="Text Box 3"/>
          <p:cNvSpPr txBox="1">
            <a:spLocks noChangeArrowheads="1"/>
          </p:cNvSpPr>
          <p:nvPr/>
        </p:nvSpPr>
        <p:spPr bwMode="auto">
          <a:xfrm>
            <a:off x="2957513" y="4525963"/>
            <a:ext cx="3514725" cy="396875"/>
          </a:xfrm>
          <a:prstGeom prst="rect">
            <a:avLst/>
          </a:prstGeom>
          <a:noFill/>
          <a:ln w="9525">
            <a:noFill/>
            <a:miter lim="800000"/>
            <a:headEnd/>
            <a:tailEnd/>
          </a:ln>
        </p:spPr>
        <p:txBody>
          <a:bodyPr>
            <a:spAutoFit/>
          </a:bodyPr>
          <a:lstStyle/>
          <a:p>
            <a:pPr fontAlgn="base">
              <a:spcBef>
                <a:spcPct val="50000"/>
              </a:spcBef>
              <a:spcAft>
                <a:spcPct val="0"/>
              </a:spcAft>
            </a:pPr>
            <a:r>
              <a:rPr lang="en-US" sz="2000">
                <a:solidFill>
                  <a:srgbClr val="FFFF00"/>
                </a:solidFill>
                <a:latin typeface="Arial" charset="0"/>
              </a:rPr>
              <a:t>The land had been hailed on</a:t>
            </a:r>
          </a:p>
        </p:txBody>
      </p:sp>
      <p:sp>
        <p:nvSpPr>
          <p:cNvPr id="43012" name="Text Box 4"/>
          <p:cNvSpPr txBox="1">
            <a:spLocks noChangeArrowheads="1"/>
          </p:cNvSpPr>
          <p:nvPr/>
        </p:nvSpPr>
        <p:spPr bwMode="auto">
          <a:xfrm>
            <a:off x="3406775" y="4946650"/>
            <a:ext cx="4151313" cy="396875"/>
          </a:xfrm>
          <a:prstGeom prst="rect">
            <a:avLst/>
          </a:prstGeom>
          <a:noFill/>
          <a:ln w="9525">
            <a:noFill/>
            <a:miter lim="800000"/>
            <a:headEnd/>
            <a:tailEnd/>
          </a:ln>
        </p:spPr>
        <p:txBody>
          <a:bodyPr>
            <a:spAutoFit/>
          </a:bodyPr>
          <a:lstStyle/>
          <a:p>
            <a:pPr fontAlgn="base">
              <a:spcBef>
                <a:spcPct val="50000"/>
              </a:spcBef>
              <a:spcAft>
                <a:spcPct val="0"/>
              </a:spcAft>
            </a:pPr>
            <a:r>
              <a:rPr lang="en-US" sz="2000">
                <a:solidFill>
                  <a:srgbClr val="FFFF00"/>
                </a:solidFill>
                <a:latin typeface="Arial" charset="0"/>
              </a:rPr>
              <a:t>The seas had been turned to blood</a:t>
            </a:r>
          </a:p>
        </p:txBody>
      </p:sp>
      <p:sp>
        <p:nvSpPr>
          <p:cNvPr id="43013" name="Text Box 5"/>
          <p:cNvSpPr txBox="1">
            <a:spLocks noChangeArrowheads="1"/>
          </p:cNvSpPr>
          <p:nvPr/>
        </p:nvSpPr>
        <p:spPr bwMode="auto">
          <a:xfrm>
            <a:off x="3851275" y="5365750"/>
            <a:ext cx="5384800" cy="396875"/>
          </a:xfrm>
          <a:prstGeom prst="rect">
            <a:avLst/>
          </a:prstGeom>
          <a:noFill/>
          <a:ln w="9525">
            <a:noFill/>
            <a:miter lim="800000"/>
            <a:headEnd/>
            <a:tailEnd/>
          </a:ln>
        </p:spPr>
        <p:txBody>
          <a:bodyPr>
            <a:spAutoFit/>
          </a:bodyPr>
          <a:lstStyle/>
          <a:p>
            <a:pPr fontAlgn="base">
              <a:spcBef>
                <a:spcPct val="50000"/>
              </a:spcBef>
              <a:spcAft>
                <a:spcPct val="0"/>
              </a:spcAft>
            </a:pPr>
            <a:r>
              <a:rPr lang="en-US" sz="2000">
                <a:solidFill>
                  <a:srgbClr val="FFFF00"/>
                </a:solidFill>
                <a:latin typeface="Arial" charset="0"/>
              </a:rPr>
              <a:t>The rivers and fountains of waters desolated</a:t>
            </a:r>
          </a:p>
        </p:txBody>
      </p:sp>
      <p:sp>
        <p:nvSpPr>
          <p:cNvPr id="29702" name="Rectangle 6"/>
          <p:cNvSpPr>
            <a:spLocks noChangeArrowheads="1"/>
          </p:cNvSpPr>
          <p:nvPr/>
        </p:nvSpPr>
        <p:spPr bwMode="auto">
          <a:xfrm>
            <a:off x="333375" y="2339975"/>
            <a:ext cx="8286750" cy="1698625"/>
          </a:xfrm>
          <a:prstGeom prst="rect">
            <a:avLst/>
          </a:prstGeom>
          <a:solidFill>
            <a:schemeClr val="tx2"/>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43025" name="Text Box 17"/>
          <p:cNvSpPr txBox="1">
            <a:spLocks noChangeArrowheads="1"/>
          </p:cNvSpPr>
          <p:nvPr/>
        </p:nvSpPr>
        <p:spPr bwMode="auto">
          <a:xfrm>
            <a:off x="7023100" y="4033838"/>
            <a:ext cx="1771650" cy="304800"/>
          </a:xfrm>
          <a:prstGeom prst="rect">
            <a:avLst/>
          </a:prstGeom>
          <a:noFill/>
          <a:ln w="9525">
            <a:noFill/>
            <a:miter lim="800000"/>
            <a:headEnd/>
            <a:tailEnd/>
          </a:ln>
        </p:spPr>
        <p:txBody>
          <a:bodyPr>
            <a:spAutoFit/>
          </a:bodyPr>
          <a:lstStyle/>
          <a:p>
            <a:pPr fontAlgn="base">
              <a:spcBef>
                <a:spcPct val="50000"/>
              </a:spcBef>
              <a:spcAft>
                <a:spcPct val="0"/>
              </a:spcAft>
            </a:pPr>
            <a:r>
              <a:rPr lang="en-US" sz="1400" b="1" i="1">
                <a:solidFill>
                  <a:srgbClr val="FFFF00"/>
                </a:solidFill>
                <a:latin typeface="Arial" charset="0"/>
              </a:rPr>
              <a:t>Eureka vol.3 p.59</a:t>
            </a:r>
          </a:p>
        </p:txBody>
      </p:sp>
      <p:sp>
        <p:nvSpPr>
          <p:cNvPr id="29704" name="Rectangle 19"/>
          <p:cNvSpPr>
            <a:spLocks noChangeArrowheads="1"/>
          </p:cNvSpPr>
          <p:nvPr/>
        </p:nvSpPr>
        <p:spPr bwMode="auto">
          <a:xfrm>
            <a:off x="5326063" y="3076575"/>
            <a:ext cx="682625" cy="203200"/>
          </a:xfrm>
          <a:prstGeom prst="rect">
            <a:avLst/>
          </a:prstGeom>
          <a:solidFill>
            <a:srgbClr val="00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9705" name="Rectangle 20"/>
          <p:cNvSpPr>
            <a:spLocks noChangeArrowheads="1"/>
          </p:cNvSpPr>
          <p:nvPr/>
        </p:nvSpPr>
        <p:spPr bwMode="auto">
          <a:xfrm>
            <a:off x="200523" y="2278063"/>
            <a:ext cx="8712000" cy="1800000"/>
          </a:xfrm>
          <a:prstGeom prst="rect">
            <a:avLst/>
          </a:prstGeom>
          <a:solidFill>
            <a:srgbClr val="00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43029" name="Text Box 21"/>
          <p:cNvSpPr txBox="1">
            <a:spLocks noChangeArrowheads="1"/>
          </p:cNvSpPr>
          <p:nvPr/>
        </p:nvSpPr>
        <p:spPr bwMode="auto">
          <a:xfrm>
            <a:off x="376238" y="1979613"/>
            <a:ext cx="8432800" cy="2400657"/>
          </a:xfrm>
          <a:prstGeom prst="rect">
            <a:avLst/>
          </a:prstGeom>
          <a:noFill/>
          <a:ln w="9525">
            <a:noFill/>
            <a:miter lim="800000"/>
            <a:headEnd/>
            <a:tailEnd/>
          </a:ln>
        </p:spPr>
        <p:txBody>
          <a:bodyPr>
            <a:spAutoFit/>
          </a:bodyPr>
          <a:lstStyle/>
          <a:p>
            <a:pPr fontAlgn="base">
              <a:spcBef>
                <a:spcPct val="50000"/>
              </a:spcBef>
              <a:spcAft>
                <a:spcPct val="0"/>
              </a:spcAft>
            </a:pPr>
            <a:r>
              <a:rPr lang="en-US" sz="2400" dirty="0">
                <a:solidFill>
                  <a:srgbClr val="FFFFFF"/>
                </a:solidFill>
                <a:latin typeface="Cooper Black" pitchFamily="18" charset="0"/>
              </a:rPr>
              <a:t>‘And the fourth angel sounded, and the </a:t>
            </a:r>
            <a:r>
              <a:rPr lang="en-US" sz="2400" dirty="0">
                <a:solidFill>
                  <a:srgbClr val="00FF00"/>
                </a:solidFill>
                <a:latin typeface="Cooper Black" pitchFamily="18" charset="0"/>
              </a:rPr>
              <a:t>third part</a:t>
            </a:r>
            <a:r>
              <a:rPr lang="en-US" sz="2400" dirty="0">
                <a:solidFill>
                  <a:srgbClr val="FFFFFF"/>
                </a:solidFill>
                <a:latin typeface="Cooper Black" pitchFamily="18" charset="0"/>
              </a:rPr>
              <a:t> of the  sun was smitten, and the </a:t>
            </a:r>
            <a:r>
              <a:rPr lang="en-US" sz="2400" dirty="0">
                <a:solidFill>
                  <a:srgbClr val="00FF00"/>
                </a:solidFill>
                <a:latin typeface="Cooper Black" pitchFamily="18" charset="0"/>
              </a:rPr>
              <a:t>third part</a:t>
            </a:r>
            <a:r>
              <a:rPr lang="en-US" sz="2400" dirty="0">
                <a:solidFill>
                  <a:srgbClr val="FFFFFF"/>
                </a:solidFill>
                <a:latin typeface="Cooper Black" pitchFamily="18" charset="0"/>
              </a:rPr>
              <a:t> of the moon, and the </a:t>
            </a:r>
            <a:r>
              <a:rPr lang="en-US" sz="2400" dirty="0">
                <a:solidFill>
                  <a:srgbClr val="00FF00"/>
                </a:solidFill>
                <a:latin typeface="Cooper Black" pitchFamily="18" charset="0"/>
              </a:rPr>
              <a:t>third part</a:t>
            </a:r>
            <a:r>
              <a:rPr lang="en-US" sz="2400" dirty="0">
                <a:solidFill>
                  <a:srgbClr val="FFFFFF"/>
                </a:solidFill>
                <a:latin typeface="Cooper Black" pitchFamily="18" charset="0"/>
              </a:rPr>
              <a:t> of the stars; so as the </a:t>
            </a:r>
            <a:r>
              <a:rPr lang="en-US" sz="2400" dirty="0">
                <a:solidFill>
                  <a:srgbClr val="00FF00"/>
                </a:solidFill>
                <a:latin typeface="Cooper Black" pitchFamily="18" charset="0"/>
              </a:rPr>
              <a:t>third part</a:t>
            </a:r>
            <a:r>
              <a:rPr lang="en-US" sz="2400" dirty="0">
                <a:solidFill>
                  <a:srgbClr val="FFFFFF"/>
                </a:solidFill>
                <a:latin typeface="Cooper Black" pitchFamily="18" charset="0"/>
              </a:rPr>
              <a:t> of them was darkened, and the day shone not for a third part of it, and the night likewise.’ </a:t>
            </a:r>
          </a:p>
          <a:p>
            <a:pPr fontAlgn="base">
              <a:spcBef>
                <a:spcPct val="50000"/>
              </a:spcBef>
              <a:spcAft>
                <a:spcPct val="0"/>
              </a:spcAft>
            </a:pPr>
            <a:r>
              <a:rPr lang="en-US" sz="2000" dirty="0">
                <a:solidFill>
                  <a:srgbClr val="FFFFFF"/>
                </a:solidFill>
                <a:latin typeface="Cooper Black" pitchFamily="18" charset="0"/>
              </a:rPr>
              <a:t>						</a:t>
            </a:r>
            <a:r>
              <a:rPr lang="en-US" sz="2000" b="1" i="1" dirty="0">
                <a:solidFill>
                  <a:srgbClr val="FFFF00"/>
                </a:solidFill>
              </a:rPr>
              <a:t>Revelation 8:12</a:t>
            </a:r>
          </a:p>
        </p:txBody>
      </p:sp>
      <p:sp>
        <p:nvSpPr>
          <p:cNvPr id="43015" name="Text Box 7"/>
          <p:cNvSpPr txBox="1">
            <a:spLocks noChangeArrowheads="1"/>
          </p:cNvSpPr>
          <p:nvPr/>
        </p:nvSpPr>
        <p:spPr bwMode="auto">
          <a:xfrm>
            <a:off x="493713" y="600075"/>
            <a:ext cx="8199437" cy="3749675"/>
          </a:xfrm>
          <a:prstGeom prst="rect">
            <a:avLst/>
          </a:prstGeom>
          <a:noFill/>
          <a:ln w="9525">
            <a:noFill/>
            <a:miter lim="800000"/>
            <a:headEnd/>
            <a:tailEnd/>
          </a:ln>
        </p:spPr>
        <p:txBody>
          <a:bodyPr>
            <a:spAutoFit/>
          </a:bodyPr>
          <a:lstStyle/>
          <a:p>
            <a:pPr fontAlgn="base">
              <a:spcBef>
                <a:spcPct val="50000"/>
              </a:spcBef>
              <a:spcAft>
                <a:spcPct val="0"/>
              </a:spcAft>
            </a:pPr>
            <a:r>
              <a:rPr lang="en-US" sz="2000" dirty="0">
                <a:solidFill>
                  <a:srgbClr val="FFFFFF"/>
                </a:solidFill>
                <a:latin typeface="Arial" charset="0"/>
              </a:rPr>
              <a:t>Thus, by the </a:t>
            </a:r>
            <a:r>
              <a:rPr lang="en-US" sz="2000" dirty="0" err="1">
                <a:solidFill>
                  <a:srgbClr val="FFFFFF"/>
                </a:solidFill>
                <a:latin typeface="Arial" charset="0"/>
              </a:rPr>
              <a:t>judgements</a:t>
            </a:r>
            <a:r>
              <a:rPr lang="en-US" sz="2000" dirty="0">
                <a:solidFill>
                  <a:srgbClr val="FFFFFF"/>
                </a:solidFill>
                <a:latin typeface="Arial" charset="0"/>
              </a:rPr>
              <a:t> of the </a:t>
            </a:r>
            <a:r>
              <a:rPr lang="en-US" sz="2000" dirty="0">
                <a:solidFill>
                  <a:srgbClr val="FFFF00"/>
                </a:solidFill>
                <a:latin typeface="Arial" charset="0"/>
              </a:rPr>
              <a:t>first, second,</a:t>
            </a:r>
            <a:r>
              <a:rPr lang="en-US" sz="2000" dirty="0">
                <a:solidFill>
                  <a:srgbClr val="FFFFFF"/>
                </a:solidFill>
                <a:latin typeface="Arial" charset="0"/>
              </a:rPr>
              <a:t> and </a:t>
            </a:r>
            <a:r>
              <a:rPr lang="en-US" sz="2000" dirty="0">
                <a:solidFill>
                  <a:srgbClr val="FFFF00"/>
                </a:solidFill>
                <a:latin typeface="Arial" charset="0"/>
              </a:rPr>
              <a:t>third,</a:t>
            </a:r>
            <a:r>
              <a:rPr lang="en-US" sz="2000" dirty="0">
                <a:solidFill>
                  <a:srgbClr val="FFFFFF"/>
                </a:solidFill>
                <a:latin typeface="Arial" charset="0"/>
              </a:rPr>
              <a:t> trumpets, the final catastrophe was preparing by which the emperors of the west and their dominions were to be extinguished. Rome’s glory had long departed; its provinces severally and successively separated from it; the territory still remaining to it had become like a desert; and its maritime dependencies, and its fleets and commerce, been annihilated. Little remained to it but the vain titles and insignia of sovereignty; and now the time was come that, by smiting of the fourth trumpet, these too were to be withdrawn; and that the imperial, or Sixth Head of the Roman Dragon should be </a:t>
            </a:r>
            <a:r>
              <a:rPr lang="en-US" sz="2000" dirty="0">
                <a:solidFill>
                  <a:srgbClr val="00FF00"/>
                </a:solidFill>
                <a:latin typeface="Arial" charset="0"/>
              </a:rPr>
              <a:t>“as it were slain to death,”</a:t>
            </a:r>
            <a:r>
              <a:rPr lang="en-US" sz="2000" dirty="0">
                <a:solidFill>
                  <a:srgbClr val="FFFFFF"/>
                </a:solidFill>
                <a:latin typeface="Arial" charset="0"/>
              </a:rPr>
              <a:t> and give place to the Seventh Head, which had not yet come, and which, </a:t>
            </a:r>
            <a:r>
              <a:rPr lang="en-US" sz="2000" dirty="0">
                <a:solidFill>
                  <a:srgbClr val="00FF00"/>
                </a:solidFill>
                <a:latin typeface="Arial" charset="0"/>
              </a:rPr>
              <a:t>“when he cometh, must continue a short space”     </a:t>
            </a:r>
            <a:r>
              <a:rPr lang="en-US" sz="2000" b="1" i="1" dirty="0">
                <a:solidFill>
                  <a:schemeClr val="tx1">
                    <a:lumMod val="60000"/>
                    <a:lumOff val="40000"/>
                  </a:schemeClr>
                </a:solidFill>
                <a:latin typeface="Arial" charset="0"/>
              </a:rPr>
              <a:t>Rev13:3, 17:10</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3011"/>
                                        </p:tgtEl>
                                        <p:attrNameLst>
                                          <p:attrName>style.visibility</p:attrName>
                                        </p:attrNameLst>
                                      </p:cBhvr>
                                      <p:to>
                                        <p:strVal val="visible"/>
                                      </p:to>
                                    </p:set>
                                    <p:anim calcmode="lin" valueType="num">
                                      <p:cBhvr>
                                        <p:cTn id="7" dur="1000" fill="hold"/>
                                        <p:tgtEl>
                                          <p:spTgt spid="43011"/>
                                        </p:tgtEl>
                                        <p:attrNameLst>
                                          <p:attrName>ppt_w</p:attrName>
                                        </p:attrNameLst>
                                      </p:cBhvr>
                                      <p:tavLst>
                                        <p:tav tm="0">
                                          <p:val>
                                            <p:strVal val="#ppt_w*0.70"/>
                                          </p:val>
                                        </p:tav>
                                        <p:tav tm="100000">
                                          <p:val>
                                            <p:strVal val="#ppt_w"/>
                                          </p:val>
                                        </p:tav>
                                      </p:tavLst>
                                    </p:anim>
                                    <p:anim calcmode="lin" valueType="num">
                                      <p:cBhvr>
                                        <p:cTn id="8" dur="1000" fill="hold"/>
                                        <p:tgtEl>
                                          <p:spTgt spid="43011"/>
                                        </p:tgtEl>
                                        <p:attrNameLst>
                                          <p:attrName>ppt_h</p:attrName>
                                        </p:attrNameLst>
                                      </p:cBhvr>
                                      <p:tavLst>
                                        <p:tav tm="0">
                                          <p:val>
                                            <p:strVal val="#ppt_h"/>
                                          </p:val>
                                        </p:tav>
                                        <p:tav tm="100000">
                                          <p:val>
                                            <p:strVal val="#ppt_h"/>
                                          </p:val>
                                        </p:tav>
                                      </p:tavLst>
                                    </p:anim>
                                    <p:animEffect transition="in" filter="fade">
                                      <p:cBhvr>
                                        <p:cTn id="9" dur="1000"/>
                                        <p:tgtEl>
                                          <p:spTgt spid="43011"/>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3012"/>
                                        </p:tgtEl>
                                        <p:attrNameLst>
                                          <p:attrName>style.visibility</p:attrName>
                                        </p:attrNameLst>
                                      </p:cBhvr>
                                      <p:to>
                                        <p:strVal val="visible"/>
                                      </p:to>
                                    </p:set>
                                    <p:anim calcmode="lin" valueType="num">
                                      <p:cBhvr>
                                        <p:cTn id="14" dur="1000" fill="hold"/>
                                        <p:tgtEl>
                                          <p:spTgt spid="43012"/>
                                        </p:tgtEl>
                                        <p:attrNameLst>
                                          <p:attrName>ppt_w</p:attrName>
                                        </p:attrNameLst>
                                      </p:cBhvr>
                                      <p:tavLst>
                                        <p:tav tm="0">
                                          <p:val>
                                            <p:strVal val="#ppt_w*0.70"/>
                                          </p:val>
                                        </p:tav>
                                        <p:tav tm="100000">
                                          <p:val>
                                            <p:strVal val="#ppt_w"/>
                                          </p:val>
                                        </p:tav>
                                      </p:tavLst>
                                    </p:anim>
                                    <p:anim calcmode="lin" valueType="num">
                                      <p:cBhvr>
                                        <p:cTn id="15" dur="1000" fill="hold"/>
                                        <p:tgtEl>
                                          <p:spTgt spid="43012"/>
                                        </p:tgtEl>
                                        <p:attrNameLst>
                                          <p:attrName>ppt_h</p:attrName>
                                        </p:attrNameLst>
                                      </p:cBhvr>
                                      <p:tavLst>
                                        <p:tav tm="0">
                                          <p:val>
                                            <p:strVal val="#ppt_h"/>
                                          </p:val>
                                        </p:tav>
                                        <p:tav tm="100000">
                                          <p:val>
                                            <p:strVal val="#ppt_h"/>
                                          </p:val>
                                        </p:tav>
                                      </p:tavLst>
                                    </p:anim>
                                    <p:animEffect transition="in" filter="fade">
                                      <p:cBhvr>
                                        <p:cTn id="16" dur="1000"/>
                                        <p:tgtEl>
                                          <p:spTgt spid="4301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3013"/>
                                        </p:tgtEl>
                                        <p:attrNameLst>
                                          <p:attrName>style.visibility</p:attrName>
                                        </p:attrNameLst>
                                      </p:cBhvr>
                                      <p:to>
                                        <p:strVal val="visible"/>
                                      </p:to>
                                    </p:set>
                                    <p:anim calcmode="lin" valueType="num">
                                      <p:cBhvr>
                                        <p:cTn id="21" dur="1000" fill="hold"/>
                                        <p:tgtEl>
                                          <p:spTgt spid="43013"/>
                                        </p:tgtEl>
                                        <p:attrNameLst>
                                          <p:attrName>ppt_w</p:attrName>
                                        </p:attrNameLst>
                                      </p:cBhvr>
                                      <p:tavLst>
                                        <p:tav tm="0">
                                          <p:val>
                                            <p:strVal val="#ppt_w*0.70"/>
                                          </p:val>
                                        </p:tav>
                                        <p:tav tm="100000">
                                          <p:val>
                                            <p:strVal val="#ppt_w"/>
                                          </p:val>
                                        </p:tav>
                                      </p:tavLst>
                                    </p:anim>
                                    <p:anim calcmode="lin" valueType="num">
                                      <p:cBhvr>
                                        <p:cTn id="22" dur="1000" fill="hold"/>
                                        <p:tgtEl>
                                          <p:spTgt spid="43013"/>
                                        </p:tgtEl>
                                        <p:attrNameLst>
                                          <p:attrName>ppt_h</p:attrName>
                                        </p:attrNameLst>
                                      </p:cBhvr>
                                      <p:tavLst>
                                        <p:tav tm="0">
                                          <p:val>
                                            <p:strVal val="#ppt_h"/>
                                          </p:val>
                                        </p:tav>
                                        <p:tav tm="100000">
                                          <p:val>
                                            <p:strVal val="#ppt_h"/>
                                          </p:val>
                                        </p:tav>
                                      </p:tavLst>
                                    </p:anim>
                                    <p:animEffect transition="in" filter="fade">
                                      <p:cBhvr>
                                        <p:cTn id="23" dur="1000"/>
                                        <p:tgtEl>
                                          <p:spTgt spid="430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2000"/>
                                        <p:tgtEl>
                                          <p:spTgt spid="43029"/>
                                        </p:tgtEl>
                                      </p:cBhvr>
                                    </p:animEffect>
                                    <p:set>
                                      <p:cBhvr>
                                        <p:cTn id="28" dur="1" fill="hold">
                                          <p:stCondLst>
                                            <p:cond delay="1999"/>
                                          </p:stCondLst>
                                        </p:cTn>
                                        <p:tgtEl>
                                          <p:spTgt spid="43029"/>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43015"/>
                                        </p:tgtEl>
                                        <p:attrNameLst>
                                          <p:attrName>style.visibility</p:attrName>
                                        </p:attrNameLst>
                                      </p:cBhvr>
                                      <p:to>
                                        <p:strVal val="visible"/>
                                      </p:to>
                                    </p:set>
                                    <p:animEffect transition="in" filter="fade">
                                      <p:cBhvr>
                                        <p:cTn id="31" dur="2000"/>
                                        <p:tgtEl>
                                          <p:spTgt spid="4301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025"/>
                                        </p:tgtEl>
                                        <p:attrNameLst>
                                          <p:attrName>style.visibility</p:attrName>
                                        </p:attrNameLst>
                                      </p:cBhvr>
                                      <p:to>
                                        <p:strVal val="visible"/>
                                      </p:to>
                                    </p:set>
                                    <p:animEffect transition="in" filter="fade">
                                      <p:cBhvr>
                                        <p:cTn id="34" dur="2000"/>
                                        <p:tgtEl>
                                          <p:spTgt spid="43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p:bldP spid="43012" grpId="0"/>
      <p:bldP spid="43013" grpId="0"/>
      <p:bldP spid="43025" grpId="0"/>
      <p:bldP spid="43029" grpId="0"/>
      <p:bldP spid="4301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749925" y="2542717"/>
            <a:ext cx="3276600" cy="2257425"/>
            <a:chOff x="3622" y="1009"/>
            <a:chExt cx="2064" cy="1422"/>
          </a:xfrm>
          <a:scene3d>
            <a:camera prst="orthographicFront">
              <a:rot lat="0" lon="0" rev="0"/>
            </a:camera>
            <a:lightRig rig="contrasting" dir="t">
              <a:rot lat="0" lon="0" rev="1500000"/>
            </a:lightRig>
          </a:scene3d>
        </p:grpSpPr>
        <p:grpSp>
          <p:nvGrpSpPr>
            <p:cNvPr id="3" name="Group 3"/>
            <p:cNvGrpSpPr>
              <a:grpSpLocks/>
            </p:cNvGrpSpPr>
            <p:nvPr/>
          </p:nvGrpSpPr>
          <p:grpSpPr bwMode="auto">
            <a:xfrm>
              <a:off x="3622" y="1164"/>
              <a:ext cx="2009" cy="1267"/>
              <a:chOff x="3622" y="1164"/>
              <a:chExt cx="2009" cy="1267"/>
            </a:xfrm>
          </p:grpSpPr>
          <p:sp>
            <p:nvSpPr>
              <p:cNvPr id="8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8"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9" name="Text Box 10"/>
              <p:cNvSpPr txBox="1">
                <a:spLocks noChangeArrowheads="1"/>
              </p:cNvSpPr>
              <p:nvPr/>
            </p:nvSpPr>
            <p:spPr bwMode="auto">
              <a:xfrm>
                <a:off x="3622" y="1532"/>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F2F3CD"/>
                    </a:solidFill>
                    <a:latin typeface="Arial" charset="0"/>
                  </a:rPr>
                  <a:t>1 2 3 4 5 6</a:t>
                </a:r>
                <a:r>
                  <a:rPr lang="en-AU" sz="4400" dirty="0">
                    <a:solidFill>
                      <a:srgbClr val="F2F3CD"/>
                    </a:solidFill>
                    <a:latin typeface="Arial" charset="0"/>
                  </a:rPr>
                  <a:t> </a:t>
                </a:r>
              </a:p>
            </p:txBody>
          </p:sp>
          <p:sp>
            <p:nvSpPr>
              <p:cNvPr id="9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91" name="Text Box 12"/>
              <p:cNvSpPr txBox="1">
                <a:spLocks noChangeArrowheads="1"/>
              </p:cNvSpPr>
              <p:nvPr/>
            </p:nvSpPr>
            <p:spPr bwMode="auto">
              <a:xfrm>
                <a:off x="4045" y="1166"/>
                <a:ext cx="88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a:solidFill>
                      <a:srgbClr val="E5FFFF"/>
                    </a:solidFill>
                    <a:effectLst>
                      <a:outerShdw blurRad="38100" dist="38100" dir="2700000" algn="tl">
                        <a:srgbClr val="000000"/>
                      </a:outerShdw>
                    </a:effectLst>
                    <a:latin typeface="Arial" charset="0"/>
                  </a:rPr>
                  <a:t>Vials</a:t>
                </a:r>
              </a:p>
            </p:txBody>
          </p:sp>
        </p:grpSp>
        <p:sp>
          <p:nvSpPr>
            <p:cNvPr id="82" name="Text Box 13"/>
            <p:cNvSpPr txBox="1">
              <a:spLocks noChangeArrowheads="1"/>
            </p:cNvSpPr>
            <p:nvPr/>
          </p:nvSpPr>
          <p:spPr bwMode="auto">
            <a:xfrm>
              <a:off x="5321" y="1009"/>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3600" dirty="0">
                  <a:solidFill>
                    <a:srgbClr val="F2F3CD"/>
                  </a:solidFill>
                  <a:latin typeface="Arial" charset="0"/>
                </a:rPr>
                <a:t>7 </a:t>
              </a:r>
              <a:r>
                <a:rPr lang="en-AU" sz="4400" dirty="0">
                  <a:solidFill>
                    <a:srgbClr val="FFFFFF"/>
                  </a:solidFill>
                  <a:latin typeface="Arial" charset="0"/>
                </a:rPr>
                <a:t> </a:t>
              </a:r>
            </a:p>
          </p:txBody>
        </p:sp>
      </p:grpSp>
      <p:grpSp>
        <p:nvGrpSpPr>
          <p:cNvPr id="4" name="Group 14"/>
          <p:cNvGrpSpPr>
            <a:grpSpLocks/>
          </p:cNvGrpSpPr>
          <p:nvPr/>
        </p:nvGrpSpPr>
        <p:grpSpPr bwMode="auto">
          <a:xfrm>
            <a:off x="5361030" y="4019016"/>
            <a:ext cx="2916239" cy="792163"/>
            <a:chOff x="3386" y="1968"/>
            <a:chExt cx="1837" cy="499"/>
          </a:xfrm>
          <a:scene3d>
            <a:camera prst="orthographicFront">
              <a:rot lat="0" lon="0" rev="0"/>
            </a:camera>
            <a:lightRig rig="contrasting" dir="t">
              <a:rot lat="0" lon="0" rev="1500000"/>
            </a:lightRig>
          </a:scene3d>
        </p:grpSpPr>
        <p:sp>
          <p:nvSpPr>
            <p:cNvPr id="93" name="Rectangle 15"/>
            <p:cNvSpPr>
              <a:spLocks noChangeArrowheads="1"/>
            </p:cNvSpPr>
            <p:nvPr/>
          </p:nvSpPr>
          <p:spPr bwMode="auto">
            <a:xfrm>
              <a:off x="3639" y="2001"/>
              <a:ext cx="1326"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94" name="Text Box 16"/>
            <p:cNvSpPr txBox="1">
              <a:spLocks noChangeArrowheads="1"/>
            </p:cNvSpPr>
            <p:nvPr/>
          </p:nvSpPr>
          <p:spPr bwMode="auto">
            <a:xfrm>
              <a:off x="3386"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fontAlgn="base">
                <a:spcBef>
                  <a:spcPct val="50000"/>
                </a:spcBef>
                <a:spcAft>
                  <a:spcPct val="0"/>
                </a:spcAft>
                <a:defRPr/>
              </a:pPr>
              <a:r>
                <a:rPr lang="en-AU" sz="2200" dirty="0">
                  <a:solidFill>
                    <a:srgbClr val="FFFFFF"/>
                  </a:solidFill>
                  <a:latin typeface="Arial" charset="0"/>
                </a:rPr>
                <a:t>Judgement - Holy Roman Empire</a:t>
              </a:r>
            </a:p>
          </p:txBody>
        </p:sp>
      </p:grpSp>
      <p:grpSp>
        <p:nvGrpSpPr>
          <p:cNvPr id="5" name="Group 17"/>
          <p:cNvGrpSpPr>
            <a:grpSpLocks/>
          </p:cNvGrpSpPr>
          <p:nvPr/>
        </p:nvGrpSpPr>
        <p:grpSpPr bwMode="auto">
          <a:xfrm>
            <a:off x="2990892" y="2125205"/>
            <a:ext cx="5951539" cy="2251075"/>
            <a:chOff x="1884" y="746"/>
            <a:chExt cx="3749" cy="1418"/>
          </a:xfrm>
          <a:scene3d>
            <a:camera prst="orthographicFront">
              <a:rot lat="0" lon="0" rev="0"/>
            </a:camera>
            <a:lightRig rig="contrasting" dir="t">
              <a:rot lat="0" lon="0" rev="1500000"/>
            </a:lightRig>
          </a:scene3d>
        </p:grpSpPr>
        <p:grpSp>
          <p:nvGrpSpPr>
            <p:cNvPr id="6" name="Group 18"/>
            <p:cNvGrpSpPr>
              <a:grpSpLocks/>
            </p:cNvGrpSpPr>
            <p:nvPr/>
          </p:nvGrpSpPr>
          <p:grpSpPr bwMode="auto">
            <a:xfrm>
              <a:off x="1884" y="868"/>
              <a:ext cx="3749" cy="1296"/>
              <a:chOff x="1874" y="2255"/>
              <a:chExt cx="3749" cy="1296"/>
            </a:xfrm>
          </p:grpSpPr>
          <p:sp>
            <p:nvSpPr>
              <p:cNvPr id="98" name="Rectangle 19"/>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99" name="Rectangle 20"/>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0" name="Rectangle 21"/>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1" name="Rectangle 22"/>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2" name="Rectangle 23"/>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3" name="Rectangle 24"/>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4" name="Text Box 25"/>
              <p:cNvSpPr txBox="1">
                <a:spLocks noChangeArrowheads="1"/>
              </p:cNvSpPr>
              <p:nvPr/>
            </p:nvSpPr>
            <p:spPr bwMode="auto">
              <a:xfrm>
                <a:off x="1874" y="261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F2F3CD"/>
                    </a:solidFill>
                    <a:effectLst>
                      <a:outerShdw blurRad="38100" dist="38100" dir="2700000" algn="tl">
                        <a:srgbClr val="000000">
                          <a:alpha val="43137"/>
                        </a:srgbClr>
                      </a:outerShdw>
                    </a:effectLst>
                    <a:latin typeface="Arial" charset="0"/>
                  </a:rPr>
                  <a:t>1 2 3 4 5 6</a:t>
                </a:r>
                <a:r>
                  <a:rPr lang="en-AU" sz="4400" dirty="0">
                    <a:solidFill>
                      <a:srgbClr val="F2F3CD"/>
                    </a:solidFill>
                    <a:effectLst>
                      <a:outerShdw blurRad="38100" dist="38100" dir="2700000" algn="tl">
                        <a:srgbClr val="000000">
                          <a:alpha val="43137"/>
                        </a:srgbClr>
                      </a:outerShdw>
                    </a:effectLst>
                    <a:latin typeface="Arial" charset="0"/>
                  </a:rPr>
                  <a:t> </a:t>
                </a:r>
              </a:p>
            </p:txBody>
          </p:sp>
          <p:sp>
            <p:nvSpPr>
              <p:cNvPr id="105" name="Rectangle 26"/>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6" name="Text Box 27"/>
              <p:cNvSpPr txBox="1">
                <a:spLocks noChangeArrowheads="1"/>
              </p:cNvSpPr>
              <p:nvPr/>
            </p:nvSpPr>
            <p:spPr bwMode="auto">
              <a:xfrm>
                <a:off x="1944" y="2255"/>
                <a:ext cx="1609"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E5FFFF"/>
                    </a:solidFill>
                    <a:effectLst>
                      <a:outerShdw blurRad="38100" dist="38100" dir="2700000" algn="tl">
                        <a:srgbClr val="000000"/>
                      </a:outerShdw>
                    </a:effectLst>
                    <a:latin typeface="Arial" charset="0"/>
                  </a:rPr>
                  <a:t>Trumpets</a:t>
                </a:r>
              </a:p>
            </p:txBody>
          </p:sp>
        </p:grpSp>
        <p:sp>
          <p:nvSpPr>
            <p:cNvPr id="97" name="Text Box 28"/>
            <p:cNvSpPr txBox="1">
              <a:spLocks noChangeArrowheads="1"/>
            </p:cNvSpPr>
            <p:nvPr/>
          </p:nvSpPr>
          <p:spPr bwMode="auto">
            <a:xfrm>
              <a:off x="4312" y="746"/>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3600" dirty="0">
                  <a:solidFill>
                    <a:srgbClr val="F2F3CD"/>
                  </a:solidFill>
                  <a:latin typeface="Arial" charset="0"/>
                </a:rPr>
                <a:t>7 </a:t>
              </a:r>
              <a:r>
                <a:rPr lang="en-AU" sz="4400" dirty="0">
                  <a:solidFill>
                    <a:srgbClr val="FFFFFF"/>
                  </a:solidFill>
                  <a:latin typeface="Arial" charset="0"/>
                </a:rPr>
                <a:t> </a:t>
              </a:r>
            </a:p>
          </p:txBody>
        </p:sp>
      </p:grpSp>
      <p:grpSp>
        <p:nvGrpSpPr>
          <p:cNvPr id="7" name="Group 29"/>
          <p:cNvGrpSpPr>
            <a:grpSpLocks/>
          </p:cNvGrpSpPr>
          <p:nvPr/>
        </p:nvGrpSpPr>
        <p:grpSpPr bwMode="auto">
          <a:xfrm>
            <a:off x="195272" y="1690143"/>
            <a:ext cx="8750300" cy="2238375"/>
            <a:chOff x="123" y="472"/>
            <a:chExt cx="5512" cy="1410"/>
          </a:xfrm>
          <a:scene3d>
            <a:camera prst="orthographicFront">
              <a:rot lat="0" lon="0" rev="0"/>
            </a:camera>
            <a:lightRig rig="contrasting" dir="t">
              <a:rot lat="0" lon="0" rev="1500000"/>
            </a:lightRig>
          </a:scene3d>
        </p:grpSpPr>
        <p:sp>
          <p:nvSpPr>
            <p:cNvPr id="108" name="Rectangle 30"/>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9" name="Rectangle 31"/>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0" name="Rectangle 32"/>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1" name="Rectangle 33"/>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2" name="Rectangle 34"/>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3" name="Rectangle 35"/>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4" name="Rectangle 36"/>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5" name="Text Box 37"/>
            <p:cNvSpPr txBox="1">
              <a:spLocks noChangeArrowheads="1"/>
            </p:cNvSpPr>
            <p:nvPr/>
          </p:nvSpPr>
          <p:spPr bwMode="auto">
            <a:xfrm>
              <a:off x="514" y="637"/>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E5FFFF"/>
                  </a:solidFill>
                  <a:effectLst>
                    <a:outerShdw blurRad="38100" dist="38100" dir="2700000" algn="tl">
                      <a:srgbClr val="000000"/>
                    </a:outerShdw>
                  </a:effectLst>
                  <a:latin typeface="Arial" charset="0"/>
                </a:rPr>
                <a:t>Seals</a:t>
              </a:r>
            </a:p>
          </p:txBody>
        </p:sp>
        <p:sp>
          <p:nvSpPr>
            <p:cNvPr id="116" name="Text Box 38"/>
            <p:cNvSpPr txBox="1">
              <a:spLocks noChangeArrowheads="1"/>
            </p:cNvSpPr>
            <p:nvPr/>
          </p:nvSpPr>
          <p:spPr bwMode="auto">
            <a:xfrm>
              <a:off x="123" y="94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000000"/>
                  </a:solidFill>
                  <a:latin typeface="Arial" charset="0"/>
                </a:rPr>
                <a:t>1 2 3 4 5 6</a:t>
              </a:r>
              <a:r>
                <a:rPr lang="en-AU" sz="4400" dirty="0">
                  <a:solidFill>
                    <a:srgbClr val="FFFFFF"/>
                  </a:solidFill>
                  <a:latin typeface="Arial" charset="0"/>
                </a:rPr>
                <a:t> </a:t>
              </a:r>
            </a:p>
          </p:txBody>
        </p:sp>
        <p:sp>
          <p:nvSpPr>
            <p:cNvPr id="117" name="Text Box 39"/>
            <p:cNvSpPr txBox="1">
              <a:spLocks noChangeArrowheads="1"/>
            </p:cNvSpPr>
            <p:nvPr/>
          </p:nvSpPr>
          <p:spPr bwMode="auto">
            <a:xfrm>
              <a:off x="3003" y="472"/>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3600">
                  <a:solidFill>
                    <a:srgbClr val="000000"/>
                  </a:solidFill>
                  <a:latin typeface="Arial" charset="0"/>
                </a:rPr>
                <a:t>7 </a:t>
              </a:r>
              <a:r>
                <a:rPr lang="en-AU" sz="4400">
                  <a:solidFill>
                    <a:srgbClr val="FFFFFF"/>
                  </a:solidFill>
                  <a:latin typeface="Arial" charset="0"/>
                </a:rPr>
                <a:t> </a:t>
              </a:r>
            </a:p>
          </p:txBody>
        </p:sp>
      </p:grpSp>
      <p:grpSp>
        <p:nvGrpSpPr>
          <p:cNvPr id="8" name="Group 40"/>
          <p:cNvGrpSpPr>
            <a:grpSpLocks/>
          </p:cNvGrpSpPr>
          <p:nvPr/>
        </p:nvGrpSpPr>
        <p:grpSpPr bwMode="auto">
          <a:xfrm>
            <a:off x="201535" y="3177703"/>
            <a:ext cx="2525723" cy="769939"/>
            <a:chOff x="137" y="1409"/>
            <a:chExt cx="1582" cy="485"/>
          </a:xfrm>
          <a:scene3d>
            <a:camera prst="orthographicFront">
              <a:rot lat="0" lon="0" rev="0"/>
            </a:camera>
            <a:lightRig rig="contrasting" dir="t">
              <a:rot lat="0" lon="0" rev="1500000"/>
            </a:lightRig>
          </a:scene3d>
        </p:grpSpPr>
        <p:sp>
          <p:nvSpPr>
            <p:cNvPr id="119" name="Rectangle 41"/>
            <p:cNvSpPr>
              <a:spLocks noChangeArrowheads="1"/>
            </p:cNvSpPr>
            <p:nvPr/>
          </p:nvSpPr>
          <p:spPr bwMode="auto">
            <a:xfrm>
              <a:off x="13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20" name="Text Box 42"/>
            <p:cNvSpPr txBox="1">
              <a:spLocks noChangeArrowheads="1"/>
            </p:cNvSpPr>
            <p:nvPr/>
          </p:nvSpPr>
          <p:spPr bwMode="auto">
            <a:xfrm>
              <a:off x="201" y="1409"/>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fontAlgn="base">
                <a:spcBef>
                  <a:spcPct val="50000"/>
                </a:spcBef>
                <a:spcAft>
                  <a:spcPct val="0"/>
                </a:spcAft>
                <a:defRPr/>
              </a:pPr>
              <a:r>
                <a:rPr lang="en-AU" sz="2200" dirty="0">
                  <a:solidFill>
                    <a:srgbClr val="FFFFFF"/>
                  </a:solidFill>
                  <a:latin typeface="Arial" charset="0"/>
                </a:rPr>
                <a:t>Judgement -  Pagan Rome</a:t>
              </a:r>
            </a:p>
          </p:txBody>
        </p:sp>
      </p:grpSp>
      <p:sp>
        <p:nvSpPr>
          <p:cNvPr id="121" name="Text Box 43"/>
          <p:cNvSpPr txBox="1">
            <a:spLocks noChangeArrowheads="1"/>
          </p:cNvSpPr>
          <p:nvPr/>
        </p:nvSpPr>
        <p:spPr bwMode="auto">
          <a:xfrm>
            <a:off x="1011238" y="4035548"/>
            <a:ext cx="1017587" cy="4000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dirty="0">
                <a:solidFill>
                  <a:srgbClr val="FF9900"/>
                </a:solidFill>
                <a:effectLst>
                  <a:outerShdw blurRad="38100" dist="38100" dir="2700000" algn="tl">
                    <a:srgbClr val="000000">
                      <a:alpha val="43137"/>
                    </a:srgbClr>
                  </a:outerShdw>
                </a:effectLst>
                <a:latin typeface="Arial" charset="0"/>
              </a:rPr>
              <a:t>Rev.6</a:t>
            </a:r>
          </a:p>
        </p:txBody>
      </p:sp>
      <p:sp>
        <p:nvSpPr>
          <p:cNvPr id="122" name="Text Box 49"/>
          <p:cNvSpPr txBox="1">
            <a:spLocks noChangeArrowheads="1"/>
          </p:cNvSpPr>
          <p:nvPr/>
        </p:nvSpPr>
        <p:spPr bwMode="auto">
          <a:xfrm>
            <a:off x="3619500" y="4426073"/>
            <a:ext cx="1582738" cy="4000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dirty="0">
                <a:solidFill>
                  <a:srgbClr val="FF9900"/>
                </a:solidFill>
                <a:effectLst>
                  <a:outerShdw blurRad="38100" dist="38100" dir="2700000" algn="tl">
                    <a:srgbClr val="000000"/>
                  </a:outerShdw>
                </a:effectLst>
                <a:latin typeface="Arial" charset="0"/>
              </a:rPr>
              <a:t>Rev.8 &amp; 9</a:t>
            </a:r>
          </a:p>
        </p:txBody>
      </p:sp>
      <p:sp>
        <p:nvSpPr>
          <p:cNvPr id="123" name="Text Box 55"/>
          <p:cNvSpPr txBox="1">
            <a:spLocks noChangeArrowheads="1"/>
          </p:cNvSpPr>
          <p:nvPr/>
        </p:nvSpPr>
        <p:spPr bwMode="auto">
          <a:xfrm>
            <a:off x="6326188" y="4864223"/>
            <a:ext cx="1133475" cy="4000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dirty="0">
                <a:solidFill>
                  <a:srgbClr val="FF9900"/>
                </a:solidFill>
                <a:effectLst>
                  <a:outerShdw blurRad="38100" dist="38100" dir="2700000" algn="tl">
                    <a:srgbClr val="000000"/>
                  </a:outerShdw>
                </a:effectLst>
                <a:latin typeface="Arial" charset="0"/>
              </a:rPr>
              <a:t>Rev.16</a:t>
            </a:r>
          </a:p>
        </p:txBody>
      </p:sp>
      <p:grpSp>
        <p:nvGrpSpPr>
          <p:cNvPr id="9" name="Group 69"/>
          <p:cNvGrpSpPr>
            <a:grpSpLocks/>
          </p:cNvGrpSpPr>
          <p:nvPr/>
        </p:nvGrpSpPr>
        <p:grpSpPr bwMode="auto">
          <a:xfrm>
            <a:off x="3001974" y="3585637"/>
            <a:ext cx="2554287" cy="804864"/>
            <a:chOff x="1874" y="1666"/>
            <a:chExt cx="1609" cy="507"/>
          </a:xfrm>
          <a:scene3d>
            <a:camera prst="orthographicFront">
              <a:rot lat="0" lon="0" rev="0"/>
            </a:camera>
            <a:lightRig rig="contrasting" dir="t">
              <a:rot lat="0" lon="0" rev="1500000"/>
            </a:lightRig>
          </a:scene3d>
        </p:grpSpPr>
        <p:sp>
          <p:nvSpPr>
            <p:cNvPr id="125" name="Rectangle 70"/>
            <p:cNvSpPr>
              <a:spLocks noChangeArrowheads="1"/>
            </p:cNvSpPr>
            <p:nvPr/>
          </p:nvSpPr>
          <p:spPr bwMode="auto">
            <a:xfrm>
              <a:off x="187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26" name="Text Box 71"/>
            <p:cNvSpPr txBox="1">
              <a:spLocks noChangeArrowheads="1"/>
            </p:cNvSpPr>
            <p:nvPr/>
          </p:nvSpPr>
          <p:spPr bwMode="auto">
            <a:xfrm>
              <a:off x="1946" y="1666"/>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fontAlgn="base">
                <a:spcBef>
                  <a:spcPct val="50000"/>
                </a:spcBef>
                <a:spcAft>
                  <a:spcPct val="0"/>
                </a:spcAft>
                <a:defRPr/>
              </a:pPr>
              <a:r>
                <a:rPr lang="en-AU" sz="2200" dirty="0">
                  <a:solidFill>
                    <a:srgbClr val="FFFFFF"/>
                  </a:solidFill>
                  <a:latin typeface="Arial" charset="0"/>
                </a:rPr>
                <a:t>Judgement -  Christian Rome</a:t>
              </a:r>
            </a:p>
          </p:txBody>
        </p:sp>
      </p:grpSp>
      <p:grpSp>
        <p:nvGrpSpPr>
          <p:cNvPr id="10" name="Group 44"/>
          <p:cNvGrpSpPr>
            <a:grpSpLocks/>
          </p:cNvGrpSpPr>
          <p:nvPr/>
        </p:nvGrpSpPr>
        <p:grpSpPr bwMode="auto">
          <a:xfrm>
            <a:off x="203200" y="3975223"/>
            <a:ext cx="2540000" cy="1182688"/>
            <a:chOff x="128" y="2226"/>
            <a:chExt cx="1600" cy="745"/>
          </a:xfrm>
        </p:grpSpPr>
        <p:sp>
          <p:nvSpPr>
            <p:cNvPr id="131" name="Line 45"/>
            <p:cNvSpPr>
              <a:spLocks noChangeShapeType="1"/>
            </p:cNvSpPr>
            <p:nvPr/>
          </p:nvSpPr>
          <p:spPr bwMode="auto">
            <a:xfrm>
              <a:off x="1728" y="2226"/>
              <a:ext cx="0" cy="612"/>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ln>
                  <a:solidFill>
                    <a:sysClr val="windowText" lastClr="000000"/>
                  </a:solidFill>
                </a:ln>
                <a:solidFill>
                  <a:srgbClr val="FFFFFF"/>
                </a:solidFill>
                <a:latin typeface="Arial" charset="0"/>
              </a:endParaRPr>
            </a:p>
          </p:txBody>
        </p:sp>
        <p:sp>
          <p:nvSpPr>
            <p:cNvPr id="132" name="Line 46"/>
            <p:cNvSpPr>
              <a:spLocks noChangeShapeType="1"/>
            </p:cNvSpPr>
            <p:nvPr/>
          </p:nvSpPr>
          <p:spPr bwMode="auto">
            <a:xfrm>
              <a:off x="137" y="2236"/>
              <a:ext cx="0" cy="576"/>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33" name="Line 47"/>
            <p:cNvSpPr>
              <a:spLocks noChangeShapeType="1"/>
            </p:cNvSpPr>
            <p:nvPr/>
          </p:nvSpPr>
          <p:spPr bwMode="auto">
            <a:xfrm>
              <a:off x="128" y="2717"/>
              <a:ext cx="1600" cy="0"/>
            </a:xfrm>
            <a:prstGeom prst="line">
              <a:avLst/>
            </a:prstGeom>
            <a:noFill/>
            <a:ln w="19050">
              <a:solidFill>
                <a:srgbClr val="808080">
                  <a:lumMod val="50000"/>
                </a:srgbClr>
              </a:solidFill>
              <a:round/>
              <a:headEnd type="triangle" w="med" len="med"/>
              <a:tailEnd type="triangle" w="med" len="med"/>
            </a:ln>
          </p:spPr>
          <p:txBody>
            <a:bodyPr/>
            <a:lstStyle/>
            <a:p>
              <a:pPr fontAlgn="base">
                <a:spcBef>
                  <a:spcPct val="0"/>
                </a:spcBef>
                <a:spcAft>
                  <a:spcPct val="0"/>
                </a:spcAft>
                <a:defRPr/>
              </a:pPr>
              <a:endParaRPr lang="en-AU" kern="0">
                <a:solidFill>
                  <a:srgbClr val="FFFFFF"/>
                </a:solidFill>
                <a:latin typeface="Arial" charset="0"/>
              </a:endParaRPr>
            </a:p>
          </p:txBody>
        </p:sp>
        <p:sp>
          <p:nvSpPr>
            <p:cNvPr id="134" name="Text Box 48"/>
            <p:cNvSpPr txBox="1">
              <a:spLocks noChangeArrowheads="1"/>
            </p:cNvSpPr>
            <p:nvPr/>
          </p:nvSpPr>
          <p:spPr bwMode="auto">
            <a:xfrm>
              <a:off x="292" y="2738"/>
              <a:ext cx="1326" cy="23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kern="0">
                  <a:solidFill>
                    <a:srgbClr val="FFFF00"/>
                  </a:solidFill>
                  <a:effectLst>
                    <a:outerShdw blurRad="38100" dist="38100" dir="2700000" algn="tl">
                      <a:srgbClr val="000000"/>
                    </a:outerShdw>
                  </a:effectLst>
                  <a:latin typeface="Arial" charset="0"/>
                </a:rPr>
                <a:t>AD 96 – AD 324</a:t>
              </a:r>
            </a:p>
          </p:txBody>
        </p:sp>
      </p:grpSp>
      <p:grpSp>
        <p:nvGrpSpPr>
          <p:cNvPr id="11" name="Group 50"/>
          <p:cNvGrpSpPr>
            <a:grpSpLocks/>
          </p:cNvGrpSpPr>
          <p:nvPr/>
        </p:nvGrpSpPr>
        <p:grpSpPr bwMode="auto">
          <a:xfrm>
            <a:off x="3005138" y="4426073"/>
            <a:ext cx="2659062" cy="1182688"/>
            <a:chOff x="1893" y="2195"/>
            <a:chExt cx="1675" cy="745"/>
          </a:xfrm>
        </p:grpSpPr>
        <p:sp>
          <p:nvSpPr>
            <p:cNvPr id="136" name="Line 51"/>
            <p:cNvSpPr>
              <a:spLocks noChangeShapeType="1"/>
            </p:cNvSpPr>
            <p:nvPr/>
          </p:nvSpPr>
          <p:spPr bwMode="auto">
            <a:xfrm>
              <a:off x="3502" y="2195"/>
              <a:ext cx="0" cy="612"/>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37" name="Line 52"/>
            <p:cNvSpPr>
              <a:spLocks noChangeShapeType="1"/>
            </p:cNvSpPr>
            <p:nvPr/>
          </p:nvSpPr>
          <p:spPr bwMode="auto">
            <a:xfrm>
              <a:off x="1893" y="2205"/>
              <a:ext cx="0" cy="576"/>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38" name="Line 53"/>
            <p:cNvSpPr>
              <a:spLocks noChangeShapeType="1"/>
            </p:cNvSpPr>
            <p:nvPr/>
          </p:nvSpPr>
          <p:spPr bwMode="auto">
            <a:xfrm>
              <a:off x="1893" y="2686"/>
              <a:ext cx="1600" cy="0"/>
            </a:xfrm>
            <a:prstGeom prst="line">
              <a:avLst/>
            </a:prstGeom>
            <a:noFill/>
            <a:ln w="19050">
              <a:solidFill>
                <a:srgbClr val="808080">
                  <a:lumMod val="50000"/>
                </a:srgbClr>
              </a:solidFill>
              <a:round/>
              <a:headEnd type="triangle" w="med" len="med"/>
              <a:tailEnd type="triangle" w="med" len="med"/>
            </a:ln>
          </p:spPr>
          <p:txBody>
            <a:bodyPr/>
            <a:lstStyle/>
            <a:p>
              <a:pPr fontAlgn="base">
                <a:spcBef>
                  <a:spcPct val="0"/>
                </a:spcBef>
                <a:spcAft>
                  <a:spcPct val="0"/>
                </a:spcAft>
                <a:defRPr/>
              </a:pPr>
              <a:endParaRPr lang="en-AU" kern="0">
                <a:solidFill>
                  <a:srgbClr val="FFFFFF"/>
                </a:solidFill>
                <a:latin typeface="Arial" charset="0"/>
              </a:endParaRPr>
            </a:p>
          </p:txBody>
        </p:sp>
        <p:sp>
          <p:nvSpPr>
            <p:cNvPr id="139" name="Text Box 54"/>
            <p:cNvSpPr txBox="1">
              <a:spLocks noChangeArrowheads="1"/>
            </p:cNvSpPr>
            <p:nvPr/>
          </p:nvSpPr>
          <p:spPr bwMode="auto">
            <a:xfrm>
              <a:off x="1995" y="2707"/>
              <a:ext cx="1573" cy="23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kern="0" dirty="0">
                  <a:solidFill>
                    <a:srgbClr val="FFFF00"/>
                  </a:solidFill>
                  <a:effectLst>
                    <a:outerShdw blurRad="38100" dist="38100" dir="2700000" algn="tl">
                      <a:srgbClr val="000000"/>
                    </a:outerShdw>
                  </a:effectLst>
                  <a:latin typeface="Arial" charset="0"/>
                </a:rPr>
                <a:t>AD 395 – AD 1685</a:t>
              </a:r>
            </a:p>
          </p:txBody>
        </p:sp>
      </p:grpSp>
      <p:grpSp>
        <p:nvGrpSpPr>
          <p:cNvPr id="12" name="Group 56"/>
          <p:cNvGrpSpPr>
            <a:grpSpLocks/>
          </p:cNvGrpSpPr>
          <p:nvPr/>
        </p:nvGrpSpPr>
        <p:grpSpPr bwMode="auto">
          <a:xfrm>
            <a:off x="5715000" y="4846761"/>
            <a:ext cx="2497138" cy="1225550"/>
            <a:chOff x="3600" y="2460"/>
            <a:chExt cx="1573" cy="772"/>
          </a:xfrm>
        </p:grpSpPr>
        <p:grpSp>
          <p:nvGrpSpPr>
            <p:cNvPr id="13" name="Group 57"/>
            <p:cNvGrpSpPr>
              <a:grpSpLocks/>
            </p:cNvGrpSpPr>
            <p:nvPr/>
          </p:nvGrpSpPr>
          <p:grpSpPr bwMode="auto">
            <a:xfrm>
              <a:off x="3621" y="2460"/>
              <a:ext cx="1384" cy="612"/>
              <a:chOff x="3621" y="2460"/>
              <a:chExt cx="1384" cy="612"/>
            </a:xfrm>
          </p:grpSpPr>
          <p:sp>
            <p:nvSpPr>
              <p:cNvPr id="143" name="Line 58"/>
              <p:cNvSpPr>
                <a:spLocks noChangeShapeType="1"/>
              </p:cNvSpPr>
              <p:nvPr/>
            </p:nvSpPr>
            <p:spPr bwMode="auto">
              <a:xfrm>
                <a:off x="5005" y="2460"/>
                <a:ext cx="0" cy="612"/>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44" name="Line 59"/>
              <p:cNvSpPr>
                <a:spLocks noChangeShapeType="1"/>
              </p:cNvSpPr>
              <p:nvPr/>
            </p:nvSpPr>
            <p:spPr bwMode="auto">
              <a:xfrm>
                <a:off x="3621" y="2470"/>
                <a:ext cx="0" cy="576"/>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45" name="Line 60"/>
              <p:cNvSpPr>
                <a:spLocks noChangeShapeType="1"/>
              </p:cNvSpPr>
              <p:nvPr/>
            </p:nvSpPr>
            <p:spPr bwMode="auto">
              <a:xfrm>
                <a:off x="3621" y="2951"/>
                <a:ext cx="1344" cy="0"/>
              </a:xfrm>
              <a:prstGeom prst="line">
                <a:avLst/>
              </a:prstGeom>
              <a:noFill/>
              <a:ln w="19050">
                <a:solidFill>
                  <a:srgbClr val="808080">
                    <a:lumMod val="50000"/>
                  </a:srgbClr>
                </a:solidFill>
                <a:round/>
                <a:headEnd type="triangle" w="med" len="med"/>
                <a:tailEnd type="triangle" w="med" len="med"/>
              </a:ln>
            </p:spPr>
            <p:txBody>
              <a:bodyPr/>
              <a:lstStyle/>
              <a:p>
                <a:pPr fontAlgn="base">
                  <a:spcBef>
                    <a:spcPct val="0"/>
                  </a:spcBef>
                  <a:spcAft>
                    <a:spcPct val="0"/>
                  </a:spcAft>
                  <a:defRPr/>
                </a:pPr>
                <a:endParaRPr lang="en-AU" kern="0">
                  <a:solidFill>
                    <a:srgbClr val="FFFFFF"/>
                  </a:solidFill>
                  <a:latin typeface="Arial" charset="0"/>
                </a:endParaRPr>
              </a:p>
            </p:txBody>
          </p:sp>
        </p:grpSp>
        <p:sp>
          <p:nvSpPr>
            <p:cNvPr id="142" name="Text Box 61"/>
            <p:cNvSpPr txBox="1">
              <a:spLocks noChangeArrowheads="1"/>
            </p:cNvSpPr>
            <p:nvPr/>
          </p:nvSpPr>
          <p:spPr bwMode="auto">
            <a:xfrm>
              <a:off x="3600" y="2999"/>
              <a:ext cx="1573" cy="23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kern="0" dirty="0">
                  <a:solidFill>
                    <a:srgbClr val="FFFF00"/>
                  </a:solidFill>
                  <a:effectLst>
                    <a:outerShdw blurRad="38100" dist="38100" dir="2700000" algn="tl">
                      <a:srgbClr val="000000"/>
                    </a:outerShdw>
                  </a:effectLst>
                  <a:latin typeface="Arial" charset="0"/>
                </a:rPr>
                <a:t>AD 1789 – AD 1820</a:t>
              </a:r>
            </a:p>
          </p:txBody>
        </p:sp>
      </p:grpSp>
      <p:sp>
        <p:nvSpPr>
          <p:cNvPr id="122897" name="Rectangle 68"/>
          <p:cNvSpPr>
            <a:spLocks noChangeArrowheads="1"/>
          </p:cNvSpPr>
          <p:nvPr/>
        </p:nvSpPr>
        <p:spPr bwMode="auto">
          <a:xfrm>
            <a:off x="0" y="0"/>
            <a:ext cx="9144000" cy="6858000"/>
          </a:xfrm>
          <a:prstGeom prst="rect">
            <a:avLst/>
          </a:prstGeom>
          <a:noFill/>
          <a:ln w="76200" algn="ctr">
            <a:solidFill>
              <a:schemeClr val="tx1"/>
            </a:solidFill>
            <a:round/>
            <a:headEnd/>
            <a:tailEnd/>
          </a:ln>
        </p:spPr>
        <p:txBody>
          <a:bodyPr/>
          <a:lstStyle/>
          <a:p>
            <a:pPr fontAlgn="base">
              <a:spcBef>
                <a:spcPct val="0"/>
              </a:spcBef>
              <a:spcAft>
                <a:spcPct val="0"/>
              </a:spcAft>
            </a:pPr>
            <a:endParaRPr lang="en-AU" i="1">
              <a:solidFill>
                <a:srgbClr val="FFFFFF"/>
              </a:solidFill>
              <a:latin typeface="Arial" charset="0"/>
            </a:endParaRPr>
          </a:p>
        </p:txBody>
      </p:sp>
      <p:sp>
        <p:nvSpPr>
          <p:cNvPr id="71" name="Text Box 78"/>
          <p:cNvSpPr txBox="1">
            <a:spLocks noChangeArrowheads="1"/>
          </p:cNvSpPr>
          <p:nvPr/>
        </p:nvSpPr>
        <p:spPr bwMode="auto">
          <a:xfrm>
            <a:off x="2469168" y="706608"/>
            <a:ext cx="6465282" cy="707886"/>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AU" sz="4000" b="1" i="1" dirty="0">
                <a:solidFill>
                  <a:srgbClr val="FFFFFF"/>
                </a:solidFill>
                <a:effectLst>
                  <a:outerShdw blurRad="38100" dist="38100" dir="2700000" algn="tl">
                    <a:srgbClr val="000000"/>
                  </a:outerShdw>
                </a:effectLst>
                <a:latin typeface="Times New Roman" pitchFamily="18" charset="0"/>
              </a:rPr>
              <a:t>Unsealed - “Come and See!”</a:t>
            </a:r>
          </a:p>
        </p:txBody>
      </p:sp>
      <p:pic>
        <p:nvPicPr>
          <p:cNvPr id="67" name="Picture 66" descr="scroll.png"/>
          <p:cNvPicPr>
            <a:picLocks noChangeAspect="1"/>
          </p:cNvPicPr>
          <p:nvPr/>
        </p:nvPicPr>
        <p:blipFill>
          <a:blip r:embed="rId4" cstate="print"/>
          <a:srcRect l="23667" t="14490" r="12559" b="17754"/>
          <a:stretch>
            <a:fillRect/>
          </a:stretch>
        </p:blipFill>
        <p:spPr>
          <a:xfrm rot="21172116">
            <a:off x="245890" y="203750"/>
            <a:ext cx="2261669" cy="1590464"/>
          </a:xfrm>
          <a:prstGeom prst="rect">
            <a:avLst/>
          </a:prstGeom>
        </p:spPr>
      </p:pic>
      <p:sp>
        <p:nvSpPr>
          <p:cNvPr id="70" name="Line 66"/>
          <p:cNvSpPr>
            <a:spLocks noChangeShapeType="1"/>
          </p:cNvSpPr>
          <p:nvPr/>
        </p:nvSpPr>
        <p:spPr bwMode="auto">
          <a:xfrm>
            <a:off x="8290544" y="4526456"/>
            <a:ext cx="0" cy="1800225"/>
          </a:xfrm>
          <a:prstGeom prst="line">
            <a:avLst/>
          </a:prstGeom>
          <a:noFill/>
          <a:ln w="57150">
            <a:solidFill>
              <a:srgbClr val="FF0000"/>
            </a:solidFill>
            <a:round/>
            <a:headEnd/>
            <a:tailEnd type="triangle" w="med" len="med"/>
          </a:ln>
        </p:spPr>
        <p:txBody>
          <a:bodyPr/>
          <a:lstStyle/>
          <a:p>
            <a:pPr fontAlgn="base">
              <a:spcBef>
                <a:spcPct val="0"/>
              </a:spcBef>
              <a:spcAft>
                <a:spcPct val="0"/>
              </a:spcAft>
            </a:pPr>
            <a:endParaRPr lang="en-AU" i="1">
              <a:solidFill>
                <a:srgbClr val="FFFFFF"/>
              </a:solidFill>
              <a:latin typeface="Arial" charset="0"/>
            </a:endParaRPr>
          </a:p>
        </p:txBody>
      </p:sp>
      <p:sp>
        <p:nvSpPr>
          <p:cNvPr id="75" name="Text Box 67"/>
          <p:cNvSpPr txBox="1">
            <a:spLocks noChangeArrowheads="1"/>
          </p:cNvSpPr>
          <p:nvPr/>
        </p:nvSpPr>
        <p:spPr bwMode="auto">
          <a:xfrm>
            <a:off x="7256607" y="6218844"/>
            <a:ext cx="1944859" cy="4572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400" dirty="0">
                <a:solidFill>
                  <a:srgbClr val="FFFFFF"/>
                </a:solidFill>
                <a:effectLst>
                  <a:outerShdw blurRad="38100" dist="38100" dir="2700000" algn="tl">
                    <a:srgbClr val="000000"/>
                  </a:outerShdw>
                </a:effectLst>
              </a:rPr>
              <a:t>Armageddon</a:t>
            </a:r>
          </a:p>
        </p:txBody>
      </p:sp>
      <p:sp>
        <p:nvSpPr>
          <p:cNvPr id="72" name="Rectangle 71"/>
          <p:cNvSpPr/>
          <p:nvPr/>
        </p:nvSpPr>
        <p:spPr>
          <a:xfrm>
            <a:off x="7936278" y="1860344"/>
            <a:ext cx="1044000" cy="3024000"/>
          </a:xfrm>
          <a:prstGeom prst="rect">
            <a:avLst/>
          </a:prstGeom>
          <a:solidFill>
            <a:srgbClr val="FFFFFF">
              <a:alpha val="50196"/>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73" name="Rectangle 7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p:cTn id="7" dur="1000" fill="hold"/>
                                        <p:tgtEl>
                                          <p:spTgt spid="72"/>
                                        </p:tgtEl>
                                        <p:attrNameLst>
                                          <p:attrName>ppt_w</p:attrName>
                                        </p:attrNameLst>
                                      </p:cBhvr>
                                      <p:tavLst>
                                        <p:tav tm="0">
                                          <p:val>
                                            <p:strVal val="#ppt_w*0.70"/>
                                          </p:val>
                                        </p:tav>
                                        <p:tav tm="100000">
                                          <p:val>
                                            <p:strVal val="#ppt_w"/>
                                          </p:val>
                                        </p:tav>
                                      </p:tavLst>
                                    </p:anim>
                                    <p:anim calcmode="lin" valueType="num">
                                      <p:cBhvr>
                                        <p:cTn id="8" dur="1000" fill="hold"/>
                                        <p:tgtEl>
                                          <p:spTgt spid="72"/>
                                        </p:tgtEl>
                                        <p:attrNameLst>
                                          <p:attrName>ppt_h</p:attrName>
                                        </p:attrNameLst>
                                      </p:cBhvr>
                                      <p:tavLst>
                                        <p:tav tm="0">
                                          <p:val>
                                            <p:strVal val="#ppt_h"/>
                                          </p:val>
                                        </p:tav>
                                        <p:tav tm="100000">
                                          <p:val>
                                            <p:strVal val="#ppt_h"/>
                                          </p:val>
                                        </p:tav>
                                      </p:tavLst>
                                    </p:anim>
                                    <p:animEffect transition="in" filter="fade">
                                      <p:cBhvr>
                                        <p:cTn id="9" dur="1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324791" y="1199405"/>
            <a:ext cx="2884596"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dirty="0">
                <a:solidFill>
                  <a:srgbClr val="A50021"/>
                </a:solidFill>
                <a:latin typeface="Cooper Black" pitchFamily="18" charset="0"/>
              </a:rPr>
              <a:t>Revelation </a:t>
            </a:r>
            <a:r>
              <a:rPr lang="en-US" sz="2400" dirty="0" smtClean="0">
                <a:solidFill>
                  <a:srgbClr val="A50021"/>
                </a:solidFill>
                <a:latin typeface="Cooper Black" pitchFamily="18" charset="0"/>
              </a:rPr>
              <a:t>14:1-5</a:t>
            </a:r>
            <a:endParaRPr lang="en-US" sz="2400" dirty="0">
              <a:solidFill>
                <a:srgbClr val="A50021"/>
              </a:solidFill>
              <a:latin typeface="Cooper Black" pitchFamily="18" charset="0"/>
            </a:endParaRPr>
          </a:p>
        </p:txBody>
      </p:sp>
      <p:grpSp>
        <p:nvGrpSpPr>
          <p:cNvPr id="3" name="Group 13"/>
          <p:cNvGrpSpPr/>
          <p:nvPr/>
        </p:nvGrpSpPr>
        <p:grpSpPr>
          <a:xfrm>
            <a:off x="0" y="0"/>
            <a:ext cx="9145588" cy="6889531"/>
            <a:chOff x="0" y="0"/>
            <a:chExt cx="9145588" cy="6889531"/>
          </a:xfrm>
        </p:grpSpPr>
        <p:sp>
          <p:nvSpPr>
            <p:cNvPr id="2" name="Rectangle 1"/>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 name="Rectangle 5"/>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fontAlgn="base">
                <a:spcBef>
                  <a:spcPct val="0"/>
                </a:spcBef>
                <a:spcAft>
                  <a:spcPct val="0"/>
                </a:spcAft>
              </a:pPr>
              <a:endParaRPr lang="en-AU">
                <a:solidFill>
                  <a:srgbClr val="000000"/>
                </a:solidFill>
                <a:latin typeface="Arial" charset="0"/>
              </a:endParaRPr>
            </a:p>
          </p:txBody>
        </p:sp>
      </p:grpSp>
      <p:sp>
        <p:nvSpPr>
          <p:cNvPr id="7" name="WordArt 6"/>
          <p:cNvSpPr>
            <a:spLocks noChangeArrowheads="1" noChangeShapeType="1" noTextEdit="1"/>
          </p:cNvSpPr>
          <p:nvPr/>
        </p:nvSpPr>
        <p:spPr bwMode="auto">
          <a:xfrm>
            <a:off x="32861" y="6290600"/>
            <a:ext cx="5652000" cy="3960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a:t>
            </a:r>
            <a:r>
              <a:rPr lang="en-AU" sz="3600" kern="10" dirty="0" smtClean="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Seventh </a:t>
            </a: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Vial</a:t>
            </a:r>
          </a:p>
        </p:txBody>
      </p:sp>
      <p:sp>
        <p:nvSpPr>
          <p:cNvPr id="8" name="Text Box 7"/>
          <p:cNvSpPr txBox="1">
            <a:spLocks noChangeArrowheads="1"/>
          </p:cNvSpPr>
          <p:nvPr/>
        </p:nvSpPr>
        <p:spPr bwMode="auto">
          <a:xfrm>
            <a:off x="5940000" y="6331766"/>
            <a:ext cx="3204000"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smtClean="0">
                <a:solidFill>
                  <a:srgbClr val="FFFF00"/>
                </a:solidFill>
                <a:latin typeface="Arial" charset="0"/>
              </a:rPr>
              <a:t>40yrs prior to Millennium</a:t>
            </a:r>
            <a:endParaRPr lang="en-US" sz="2000" b="1" dirty="0">
              <a:solidFill>
                <a:srgbClr val="FFFF00"/>
              </a:solidFill>
              <a:latin typeface="Arial" charset="0"/>
            </a:endParaRPr>
          </a:p>
        </p:txBody>
      </p:sp>
      <p:sp>
        <p:nvSpPr>
          <p:cNvPr id="9" name="WordArt 8"/>
          <p:cNvSpPr>
            <a:spLocks noChangeArrowheads="1" noChangeShapeType="1" noTextEdit="1"/>
          </p:cNvSpPr>
          <p:nvPr/>
        </p:nvSpPr>
        <p:spPr bwMode="auto">
          <a:xfrm>
            <a:off x="344068" y="545909"/>
            <a:ext cx="4087505" cy="162547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2400" kern="10" dirty="0" smtClean="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 Character of the  </a:t>
            </a:r>
          </a:p>
          <a:p>
            <a:pPr algn="ctr" fontAlgn="base">
              <a:spcBef>
                <a:spcPct val="0"/>
              </a:spcBef>
              <a:spcAft>
                <a:spcPct val="0"/>
              </a:spcAft>
            </a:pPr>
            <a:r>
              <a:rPr lang="en-AU" sz="2400" kern="10" dirty="0" smtClean="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Redeemed </a:t>
            </a:r>
            <a:endPar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endParaRPr>
          </a:p>
        </p:txBody>
      </p:sp>
      <p:sp>
        <p:nvSpPr>
          <p:cNvPr id="10" name="Text Box 2"/>
          <p:cNvSpPr txBox="1">
            <a:spLocks noChangeArrowheads="1"/>
          </p:cNvSpPr>
          <p:nvPr/>
        </p:nvSpPr>
        <p:spPr bwMode="auto">
          <a:xfrm>
            <a:off x="335556" y="3210681"/>
            <a:ext cx="8426307" cy="2015936"/>
          </a:xfrm>
          <a:prstGeom prst="rect">
            <a:avLst/>
          </a:prstGeom>
          <a:noFill/>
          <a:ln w="9525">
            <a:noFill/>
            <a:miter lim="800000"/>
            <a:headEnd/>
            <a:tailEnd/>
          </a:ln>
        </p:spPr>
        <p:txBody>
          <a:bodyPr wrap="square">
            <a:spAutoFit/>
          </a:bodyPr>
          <a:lstStyle/>
          <a:p>
            <a:pPr fontAlgn="base">
              <a:spcBef>
                <a:spcPct val="50000"/>
              </a:spcBef>
              <a:spcAft>
                <a:spcPct val="0"/>
              </a:spcAft>
            </a:pPr>
            <a:r>
              <a:rPr lang="en-US" sz="2500" dirty="0" smtClean="0">
                <a:solidFill>
                  <a:srgbClr val="000000"/>
                </a:solidFill>
                <a:latin typeface="Cooper Black" pitchFamily="18" charset="0"/>
              </a:rPr>
              <a:t>These are they which were not defiled with women; for they are virgins. These are they which follow the lamb </a:t>
            </a:r>
            <a:r>
              <a:rPr lang="en-US" sz="2500" dirty="0" err="1" smtClean="0">
                <a:solidFill>
                  <a:srgbClr val="000000"/>
                </a:solidFill>
                <a:latin typeface="Cooper Black" pitchFamily="18" charset="0"/>
              </a:rPr>
              <a:t>withersoever</a:t>
            </a:r>
            <a:r>
              <a:rPr lang="en-US" sz="2500" dirty="0" smtClean="0">
                <a:solidFill>
                  <a:srgbClr val="000000"/>
                </a:solidFill>
                <a:latin typeface="Cooper Black" pitchFamily="18" charset="0"/>
              </a:rPr>
              <a:t> he </a:t>
            </a:r>
            <a:r>
              <a:rPr lang="en-US" sz="2500" dirty="0" err="1" smtClean="0">
                <a:solidFill>
                  <a:srgbClr val="000000"/>
                </a:solidFill>
                <a:latin typeface="Cooper Black" pitchFamily="18" charset="0"/>
              </a:rPr>
              <a:t>goeth</a:t>
            </a:r>
            <a:r>
              <a:rPr lang="en-US" sz="2500" dirty="0" smtClean="0">
                <a:solidFill>
                  <a:srgbClr val="000000"/>
                </a:solidFill>
                <a:latin typeface="Cooper Black" pitchFamily="18" charset="0"/>
              </a:rPr>
              <a:t>. These were redeemed from among men, being the </a:t>
            </a:r>
            <a:r>
              <a:rPr lang="en-US" sz="2500" dirty="0" err="1" smtClean="0">
                <a:solidFill>
                  <a:srgbClr val="000000"/>
                </a:solidFill>
                <a:latin typeface="Cooper Black" pitchFamily="18" charset="0"/>
              </a:rPr>
              <a:t>firstfruits</a:t>
            </a:r>
            <a:r>
              <a:rPr lang="en-US" sz="2500" dirty="0" smtClean="0">
                <a:solidFill>
                  <a:srgbClr val="000000"/>
                </a:solidFill>
                <a:latin typeface="Cooper Black" pitchFamily="18" charset="0"/>
              </a:rPr>
              <a:t> unto God and to the lamb. </a:t>
            </a:r>
            <a:endParaRPr lang="en-US" sz="2500" dirty="0">
              <a:solidFill>
                <a:srgbClr val="3333CC"/>
              </a:solidFill>
              <a:latin typeface="Cooper Black" pitchFamily="18" charset="0"/>
            </a:endParaRPr>
          </a:p>
        </p:txBody>
      </p:sp>
      <p:sp>
        <p:nvSpPr>
          <p:cNvPr id="29" name="Rectangle 28"/>
          <p:cNvSpPr/>
          <p:nvPr/>
        </p:nvSpPr>
        <p:spPr>
          <a:xfrm>
            <a:off x="247997" y="2388901"/>
            <a:ext cx="2808000" cy="461665"/>
          </a:xfrm>
          <a:prstGeom prst="rect">
            <a:avLst/>
          </a:prstGeom>
        </p:spPr>
        <p:txBody>
          <a:bodyPr wrap="square">
            <a:spAutoFit/>
          </a:bodyPr>
          <a:lstStyle/>
          <a:p>
            <a:pPr algn="ctr" fontAlgn="base">
              <a:spcBef>
                <a:spcPct val="50000"/>
              </a:spcBef>
              <a:spcAft>
                <a:spcPct val="0"/>
              </a:spcAft>
              <a:buClr>
                <a:srgbClr val="FFFFCC"/>
              </a:buClr>
              <a:buSzPct val="75000"/>
            </a:pPr>
            <a:r>
              <a:rPr lang="en-AU" sz="2000" b="1" dirty="0" smtClean="0">
                <a:solidFill>
                  <a:srgbClr val="000099"/>
                </a:solidFill>
                <a:latin typeface="Arial"/>
              </a:rPr>
              <a:t>Who are the women?</a:t>
            </a:r>
            <a:r>
              <a:rPr lang="en-AU" sz="2400" b="1" dirty="0" smtClean="0">
                <a:solidFill>
                  <a:srgbClr val="000099"/>
                </a:solidFill>
                <a:latin typeface="Arial"/>
              </a:rPr>
              <a:t> </a:t>
            </a:r>
            <a:r>
              <a:rPr lang="en-AU" sz="2000" b="1" dirty="0" smtClean="0">
                <a:solidFill>
                  <a:srgbClr val="C00000"/>
                </a:solidFill>
                <a:latin typeface="Arial"/>
              </a:rPr>
              <a:t> </a:t>
            </a:r>
          </a:p>
        </p:txBody>
      </p:sp>
      <p:cxnSp>
        <p:nvCxnSpPr>
          <p:cNvPr id="21" name="Straight Connector 20"/>
          <p:cNvCxnSpPr/>
          <p:nvPr/>
        </p:nvCxnSpPr>
        <p:spPr>
          <a:xfrm>
            <a:off x="4790364" y="3662785"/>
            <a:ext cx="2592000" cy="0"/>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pic>
        <p:nvPicPr>
          <p:cNvPr id="28" name="Picture 21" descr="Rev5v7"/>
          <p:cNvPicPr>
            <a:picLocks noChangeAspect="1" noChangeArrowheads="1"/>
          </p:cNvPicPr>
          <p:nvPr/>
        </p:nvPicPr>
        <p:blipFill>
          <a:blip r:embed="rId3" cstate="print"/>
          <a:srcRect b="-2411"/>
          <a:stretch>
            <a:fillRect/>
          </a:stretch>
        </p:blipFill>
        <p:spPr>
          <a:xfrm>
            <a:off x="4285397" y="-171445"/>
            <a:ext cx="4575097" cy="3600445"/>
          </a:xfrm>
          <a:prstGeom prst="rect">
            <a:avLst/>
          </a:prstGeom>
          <a:ln>
            <a:noFill/>
          </a:ln>
          <a:effectLst>
            <a:softEdge rad="635000"/>
          </a:effectLst>
        </p:spPr>
      </p:pic>
      <p:grpSp>
        <p:nvGrpSpPr>
          <p:cNvPr id="5" name="Group 29"/>
          <p:cNvGrpSpPr/>
          <p:nvPr/>
        </p:nvGrpSpPr>
        <p:grpSpPr>
          <a:xfrm>
            <a:off x="7249003" y="-103205"/>
            <a:ext cx="2195255" cy="3475668"/>
            <a:chOff x="2131083" y="-63742"/>
            <a:chExt cx="2195255" cy="3475668"/>
          </a:xfrm>
        </p:grpSpPr>
        <p:pic>
          <p:nvPicPr>
            <p:cNvPr id="32" name="Picture 31" descr="Stock Photo titled: Rocky Mt. Bighorn Sheep, Ovis Canadensis, Lamb, Yellowstone NP., Wyoming, USE OF THIS IMAGE WITHOUT PERMISSION IS PROHIBITED"/>
            <p:cNvPicPr/>
            <p:nvPr/>
          </p:nvPicPr>
          <p:blipFill>
            <a:blip r:embed="rId4" cstate="print"/>
            <a:srcRect/>
            <a:stretch>
              <a:fillRect/>
            </a:stretch>
          </p:blipFill>
          <p:spPr bwMode="auto">
            <a:xfrm>
              <a:off x="2131083" y="-63742"/>
              <a:ext cx="2195255" cy="3475668"/>
            </a:xfrm>
            <a:prstGeom prst="rect">
              <a:avLst/>
            </a:prstGeom>
            <a:ln>
              <a:noFill/>
            </a:ln>
            <a:effectLst>
              <a:softEdge rad="635000"/>
            </a:effectLst>
          </p:spPr>
        </p:pic>
        <p:sp>
          <p:nvSpPr>
            <p:cNvPr id="33" name="Rectangle 32"/>
            <p:cNvSpPr/>
            <p:nvPr/>
          </p:nvSpPr>
          <p:spPr>
            <a:xfrm>
              <a:off x="2347415" y="1187353"/>
              <a:ext cx="1332000"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cxnSp>
        <p:nvCxnSpPr>
          <p:cNvPr id="34" name="Straight Connector 33"/>
          <p:cNvCxnSpPr/>
          <p:nvPr/>
        </p:nvCxnSpPr>
        <p:spPr>
          <a:xfrm>
            <a:off x="436728" y="4025295"/>
            <a:ext cx="1188000" cy="0"/>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flipH="1" flipV="1">
            <a:off x="1074940" y="3289112"/>
            <a:ext cx="655095" cy="327546"/>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639678" y="2736813"/>
            <a:ext cx="1817772" cy="400110"/>
          </a:xfrm>
          <a:prstGeom prst="rect">
            <a:avLst/>
          </a:prstGeom>
        </p:spPr>
        <p:txBody>
          <a:bodyPr wrap="square">
            <a:spAutoFit/>
          </a:bodyPr>
          <a:lstStyle/>
          <a:p>
            <a:pPr algn="ctr" fontAlgn="base">
              <a:spcBef>
                <a:spcPct val="50000"/>
              </a:spcBef>
              <a:spcAft>
                <a:spcPct val="0"/>
              </a:spcAft>
              <a:buClr>
                <a:srgbClr val="FFFFCC"/>
              </a:buClr>
              <a:buSzPct val="75000"/>
            </a:pPr>
            <a:r>
              <a:rPr lang="en-AU" sz="2000" b="1" dirty="0" smtClean="0">
                <a:solidFill>
                  <a:srgbClr val="C00000"/>
                </a:solidFill>
                <a:latin typeface="Arial"/>
              </a:rPr>
              <a:t> Rev.17:1-2, 5    </a:t>
            </a:r>
          </a:p>
        </p:txBody>
      </p:sp>
      <p:sp>
        <p:nvSpPr>
          <p:cNvPr id="27" name="Text Box 4"/>
          <p:cNvSpPr txBox="1">
            <a:spLocks noChangeArrowheads="1"/>
          </p:cNvSpPr>
          <p:nvPr/>
        </p:nvSpPr>
        <p:spPr bwMode="auto">
          <a:xfrm>
            <a:off x="225195" y="3082327"/>
            <a:ext cx="444500" cy="336550"/>
          </a:xfrm>
          <a:prstGeom prst="rect">
            <a:avLst/>
          </a:prstGeom>
          <a:noFill/>
          <a:ln w="9525">
            <a:noFill/>
            <a:miter lim="800000"/>
            <a:headEnd/>
            <a:tailEnd/>
          </a:ln>
        </p:spPr>
        <p:txBody>
          <a:bodyPr>
            <a:spAutoFit/>
          </a:bodyPr>
          <a:lstStyle/>
          <a:p>
            <a:pPr fontAlgn="base">
              <a:spcBef>
                <a:spcPct val="50000"/>
              </a:spcBef>
              <a:spcAft>
                <a:spcPct val="0"/>
              </a:spcAft>
            </a:pPr>
            <a:r>
              <a:rPr lang="en-US" sz="1600" dirty="0" smtClean="0">
                <a:solidFill>
                  <a:srgbClr val="000000"/>
                </a:solidFill>
                <a:latin typeface="Cooper Black" pitchFamily="18" charset="0"/>
              </a:rPr>
              <a:t>4</a:t>
            </a:r>
            <a:endParaRPr lang="en-US" sz="1600" dirty="0">
              <a:solidFill>
                <a:srgbClr val="000000"/>
              </a:solidFill>
              <a:latin typeface="Cooper Black" pitchFamily="18" charset="0"/>
            </a:endParaRPr>
          </a:p>
        </p:txBody>
      </p:sp>
      <p:sp>
        <p:nvSpPr>
          <p:cNvPr id="43" name="TextBox 42"/>
          <p:cNvSpPr txBox="1"/>
          <p:nvPr/>
        </p:nvSpPr>
        <p:spPr>
          <a:xfrm>
            <a:off x="8798838" y="6592265"/>
            <a:ext cx="396000" cy="307777"/>
          </a:xfrm>
          <a:prstGeom prst="rect">
            <a:avLst/>
          </a:prstGeom>
          <a:noFill/>
        </p:spPr>
        <p:txBody>
          <a:bodyPr wrap="square" rtlCol="0">
            <a:spAutoFit/>
          </a:bodyPr>
          <a:lstStyle/>
          <a:p>
            <a:pPr>
              <a:defRPr/>
            </a:pPr>
            <a:r>
              <a:rPr lang="en-AU" sz="1400" kern="0" dirty="0" smtClean="0">
                <a:solidFill>
                  <a:srgbClr val="000000"/>
                </a:solidFill>
                <a:latin typeface="Arial" pitchFamily="34" charset="0"/>
              </a:rPr>
              <a:t>17</a:t>
            </a:r>
          </a:p>
        </p:txBody>
      </p:sp>
      <p:grpSp>
        <p:nvGrpSpPr>
          <p:cNvPr id="11" name="Group 48"/>
          <p:cNvGrpSpPr/>
          <p:nvPr/>
        </p:nvGrpSpPr>
        <p:grpSpPr>
          <a:xfrm>
            <a:off x="4572000" y="130646"/>
            <a:ext cx="4667250" cy="5962650"/>
            <a:chOff x="9506953" y="586539"/>
            <a:chExt cx="4667250" cy="5962650"/>
          </a:xfrm>
        </p:grpSpPr>
        <p:sp>
          <p:nvSpPr>
            <p:cNvPr id="46" name="Rectangle 45"/>
            <p:cNvSpPr/>
            <p:nvPr/>
          </p:nvSpPr>
          <p:spPr>
            <a:xfrm>
              <a:off x="9506953" y="586539"/>
              <a:ext cx="4667250" cy="5962650"/>
            </a:xfrm>
            <a:prstGeom prst="rect">
              <a:avLst/>
            </a:prstGeom>
            <a:solidFill>
              <a:srgbClr val="FFE389"/>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fontAlgn="base">
                <a:spcBef>
                  <a:spcPct val="0"/>
                </a:spcBef>
                <a:spcAft>
                  <a:spcPct val="0"/>
                </a:spcAft>
                <a:defRPr/>
              </a:pPr>
              <a:endParaRPr lang="en-US" sz="6000" b="1" kern="0" dirty="0">
                <a:solidFill>
                  <a:prstClr val="black"/>
                </a:solidFill>
                <a:latin typeface="Tahoma"/>
              </a:endParaRPr>
            </a:p>
          </p:txBody>
        </p:sp>
        <p:sp>
          <p:nvSpPr>
            <p:cNvPr id="47" name="TextBox 46"/>
            <p:cNvSpPr txBox="1"/>
            <p:nvPr/>
          </p:nvSpPr>
          <p:spPr>
            <a:xfrm>
              <a:off x="9626266" y="638676"/>
              <a:ext cx="4381500" cy="3370153"/>
            </a:xfrm>
            <a:prstGeom prst="rect">
              <a:avLst/>
            </a:prstGeom>
            <a:noFill/>
          </p:spPr>
          <p:txBody>
            <a:bodyPr wrap="square" rtlCol="0">
              <a:spAutoFit/>
            </a:bodyPr>
            <a:lstStyle/>
            <a:p>
              <a:pPr algn="ctr"/>
              <a:r>
                <a:rPr lang="en-AU" sz="2400" b="1" dirty="0" smtClean="0">
                  <a:solidFill>
                    <a:srgbClr val="000000"/>
                  </a:solidFill>
                  <a:latin typeface="Arial" pitchFamily="34" charset="0"/>
                </a:rPr>
                <a:t>Humanism in the Churches</a:t>
              </a:r>
            </a:p>
            <a:p>
              <a:pPr algn="ctr"/>
              <a:endParaRPr lang="en-AU" sz="900" b="1" dirty="0" smtClean="0">
                <a:solidFill>
                  <a:srgbClr val="000000"/>
                </a:solidFill>
                <a:latin typeface="Arial" pitchFamily="34" charset="0"/>
              </a:endParaRPr>
            </a:p>
            <a:p>
              <a:pPr algn="ctr"/>
              <a:r>
                <a:rPr lang="en-AU" sz="2000" dirty="0" smtClean="0">
                  <a:solidFill>
                    <a:srgbClr val="000000"/>
                  </a:solidFill>
                  <a:latin typeface="Arial" pitchFamily="34" charset="0"/>
                </a:rPr>
                <a:t>“ Among the many types of humanism that I have met in human history, I have found that of Jesus of Nazareth particularly attractive, although remote in time </a:t>
              </a:r>
              <a:r>
                <a:rPr lang="en-AU" sz="2000" dirty="0" smtClean="0">
                  <a:solidFill>
                    <a:srgbClr val="C00000"/>
                  </a:solidFill>
                  <a:latin typeface="Arial" pitchFamily="34" charset="0"/>
                </a:rPr>
                <a:t>and open to completion by many more recent cultural elements. </a:t>
              </a:r>
              <a:r>
                <a:rPr lang="en-AU" sz="2000" dirty="0" smtClean="0">
                  <a:solidFill>
                    <a:srgbClr val="000000"/>
                  </a:solidFill>
                  <a:latin typeface="Arial" pitchFamily="34" charset="0"/>
                </a:rPr>
                <a:t>It is a humanism of universal, unselfish, brotherly love.”</a:t>
              </a:r>
            </a:p>
            <a:p>
              <a:pPr algn="ctr"/>
              <a:r>
                <a:rPr lang="en-AU" sz="1600" dirty="0" smtClean="0">
                  <a:solidFill>
                    <a:srgbClr val="000000"/>
                  </a:solidFill>
                  <a:latin typeface="Arial" pitchFamily="34" charset="0"/>
                </a:rPr>
                <a:t>J. Gomez  </a:t>
              </a:r>
              <a:r>
                <a:rPr lang="en-AU" sz="1600" dirty="0" err="1" smtClean="0">
                  <a:solidFill>
                    <a:srgbClr val="000000"/>
                  </a:solidFill>
                  <a:latin typeface="Arial" pitchFamily="34" charset="0"/>
                </a:rPr>
                <a:t>Caffarena</a:t>
              </a:r>
              <a:r>
                <a:rPr lang="en-AU" sz="1600" dirty="0" smtClean="0">
                  <a:solidFill>
                    <a:srgbClr val="000000"/>
                  </a:solidFill>
                  <a:latin typeface="Arial" pitchFamily="34" charset="0"/>
                </a:rPr>
                <a:t>  - Jesuit Priest</a:t>
              </a:r>
              <a:r>
                <a:rPr lang="en-AU" sz="2000" dirty="0" smtClean="0">
                  <a:solidFill>
                    <a:srgbClr val="000000"/>
                  </a:solidFill>
                  <a:latin typeface="Arial" pitchFamily="34" charset="0"/>
                </a:rPr>
                <a:t>.</a:t>
              </a:r>
              <a:endParaRPr lang="en-AU" sz="2000" dirty="0">
                <a:solidFill>
                  <a:srgbClr val="000000"/>
                </a:solidFill>
                <a:latin typeface="Arial" pitchFamily="34" charset="0"/>
              </a:endParaRPr>
            </a:p>
          </p:txBody>
        </p:sp>
        <p:sp>
          <p:nvSpPr>
            <p:cNvPr id="48" name="TextBox 47"/>
            <p:cNvSpPr txBox="1"/>
            <p:nvPr/>
          </p:nvSpPr>
          <p:spPr>
            <a:xfrm>
              <a:off x="9688038" y="4098028"/>
              <a:ext cx="4381500" cy="2308324"/>
            </a:xfrm>
            <a:prstGeom prst="rect">
              <a:avLst/>
            </a:prstGeom>
            <a:noFill/>
          </p:spPr>
          <p:txBody>
            <a:bodyPr wrap="square" rtlCol="0">
              <a:spAutoFit/>
            </a:bodyPr>
            <a:lstStyle/>
            <a:p>
              <a:pPr algn="ctr"/>
              <a:r>
                <a:rPr lang="en-AU" sz="2000" dirty="0" smtClean="0">
                  <a:solidFill>
                    <a:srgbClr val="000000"/>
                  </a:solidFill>
                  <a:latin typeface="Arial" pitchFamily="34" charset="0"/>
                </a:rPr>
                <a:t>“ Humanism  has come to mean a </a:t>
              </a:r>
              <a:r>
                <a:rPr lang="en-AU" sz="2000" dirty="0" smtClean="0">
                  <a:solidFill>
                    <a:srgbClr val="C00000"/>
                  </a:solidFill>
                  <a:latin typeface="Arial" pitchFamily="34" charset="0"/>
                </a:rPr>
                <a:t>reverence for man </a:t>
              </a:r>
              <a:r>
                <a:rPr lang="en-AU" sz="2000" dirty="0" smtClean="0">
                  <a:solidFill>
                    <a:srgbClr val="000000"/>
                  </a:solidFill>
                  <a:latin typeface="Arial" pitchFamily="34" charset="0"/>
                </a:rPr>
                <a:t>and a concern for his dignity, morality and happiness, linked with a belief that these ends are </a:t>
              </a:r>
              <a:r>
                <a:rPr lang="en-AU" sz="2000" dirty="0" smtClean="0">
                  <a:solidFill>
                    <a:srgbClr val="C00000"/>
                  </a:solidFill>
                  <a:latin typeface="Arial" pitchFamily="34" charset="0"/>
                </a:rPr>
                <a:t>best served by the advance of scientific outlook”</a:t>
              </a:r>
            </a:p>
            <a:p>
              <a:pPr algn="ctr"/>
              <a:endParaRPr lang="en-AU" sz="800" dirty="0" smtClean="0">
                <a:solidFill>
                  <a:srgbClr val="000000"/>
                </a:solidFill>
                <a:latin typeface="Arial" pitchFamily="34" charset="0"/>
              </a:endParaRPr>
            </a:p>
            <a:p>
              <a:pPr algn="ctr"/>
              <a:r>
                <a:rPr lang="en-AU" sz="1600" dirty="0" smtClean="0">
                  <a:solidFill>
                    <a:srgbClr val="000000"/>
                  </a:solidFill>
                  <a:latin typeface="Arial" pitchFamily="34" charset="0"/>
                </a:rPr>
                <a:t>Archbishop of Canterbury</a:t>
              </a:r>
              <a:endParaRPr lang="en-AU" sz="2000" dirty="0">
                <a:solidFill>
                  <a:srgbClr val="000000"/>
                </a:solidFill>
                <a:latin typeface="Arial" pitchFamily="34" charset="0"/>
              </a:endParaRPr>
            </a:p>
          </p:txBody>
        </p:sp>
      </p:grpSp>
      <p:sp>
        <p:nvSpPr>
          <p:cNvPr id="51" name="Rectangle 50"/>
          <p:cNvSpPr/>
          <p:nvPr/>
        </p:nvSpPr>
        <p:spPr>
          <a:xfrm>
            <a:off x="4572000" y="125633"/>
            <a:ext cx="4667250" cy="5967663"/>
          </a:xfrm>
          <a:prstGeom prst="rect">
            <a:avLst/>
          </a:prstGeom>
          <a:solidFill>
            <a:srgbClr val="FFE389"/>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fontAlgn="base">
              <a:spcBef>
                <a:spcPct val="0"/>
              </a:spcBef>
              <a:spcAft>
                <a:spcPct val="0"/>
              </a:spcAft>
              <a:defRPr/>
            </a:pPr>
            <a:endParaRPr lang="en-US" sz="6000" b="1" kern="0" dirty="0">
              <a:solidFill>
                <a:prstClr val="black"/>
              </a:solidFill>
              <a:latin typeface="Tahoma"/>
            </a:endParaRPr>
          </a:p>
        </p:txBody>
      </p:sp>
      <p:sp>
        <p:nvSpPr>
          <p:cNvPr id="52" name="TextBox 51"/>
          <p:cNvSpPr txBox="1"/>
          <p:nvPr/>
        </p:nvSpPr>
        <p:spPr>
          <a:xfrm>
            <a:off x="4511034" y="220578"/>
            <a:ext cx="4381500" cy="1831271"/>
          </a:xfrm>
          <a:prstGeom prst="rect">
            <a:avLst/>
          </a:prstGeom>
          <a:noFill/>
        </p:spPr>
        <p:txBody>
          <a:bodyPr wrap="square" rtlCol="0">
            <a:spAutoFit/>
          </a:bodyPr>
          <a:lstStyle/>
          <a:p>
            <a:pPr algn="ctr"/>
            <a:r>
              <a:rPr lang="en-AU" sz="2400" b="1" dirty="0" smtClean="0">
                <a:solidFill>
                  <a:srgbClr val="000000"/>
                </a:solidFill>
                <a:latin typeface="Arial" pitchFamily="34" charset="0"/>
              </a:rPr>
              <a:t>Humanism in the Churches</a:t>
            </a:r>
          </a:p>
          <a:p>
            <a:pPr algn="ctr"/>
            <a:endParaRPr lang="en-AU" sz="900" b="1" dirty="0" smtClean="0">
              <a:solidFill>
                <a:srgbClr val="000000"/>
              </a:solidFill>
              <a:latin typeface="Arial" pitchFamily="34" charset="0"/>
            </a:endParaRPr>
          </a:p>
          <a:p>
            <a:pPr algn="ctr"/>
            <a:r>
              <a:rPr lang="en-AU" sz="2000" dirty="0" smtClean="0">
                <a:solidFill>
                  <a:srgbClr val="000000"/>
                </a:solidFill>
                <a:latin typeface="Arial" pitchFamily="34" charset="0"/>
              </a:rPr>
              <a:t>Increasing  tolerance  of feminism, political activism and homosexuality have made the Anglican Church a spearhead in humanism.</a:t>
            </a:r>
            <a:endParaRPr lang="en-AU" sz="2000" dirty="0">
              <a:solidFill>
                <a:srgbClr val="000000"/>
              </a:solidFill>
              <a:latin typeface="Arial" pitchFamily="34" charset="0"/>
            </a:endParaRPr>
          </a:p>
        </p:txBody>
      </p:sp>
      <p:sp>
        <p:nvSpPr>
          <p:cNvPr id="54" name="TextBox 53"/>
          <p:cNvSpPr txBox="1"/>
          <p:nvPr/>
        </p:nvSpPr>
        <p:spPr>
          <a:xfrm>
            <a:off x="4572000" y="2422336"/>
            <a:ext cx="4381500" cy="2446824"/>
          </a:xfrm>
          <a:prstGeom prst="rect">
            <a:avLst/>
          </a:prstGeom>
          <a:noFill/>
        </p:spPr>
        <p:txBody>
          <a:bodyPr wrap="square" rtlCol="0">
            <a:spAutoFit/>
          </a:bodyPr>
          <a:lstStyle/>
          <a:p>
            <a:pPr algn="ctr"/>
            <a:r>
              <a:rPr lang="en-AU" sz="2400" b="1" dirty="0" smtClean="0">
                <a:solidFill>
                  <a:srgbClr val="000000"/>
                </a:solidFill>
                <a:latin typeface="Arial" pitchFamily="34" charset="0"/>
              </a:rPr>
              <a:t>The Argument!</a:t>
            </a:r>
          </a:p>
          <a:p>
            <a:pPr algn="ctr"/>
            <a:endParaRPr lang="en-AU" sz="900" b="1" dirty="0" smtClean="0">
              <a:solidFill>
                <a:srgbClr val="000000"/>
              </a:solidFill>
              <a:latin typeface="Arial" pitchFamily="34" charset="0"/>
            </a:endParaRPr>
          </a:p>
          <a:p>
            <a:pPr algn="ctr"/>
            <a:r>
              <a:rPr lang="en-AU" sz="2000" dirty="0" smtClean="0">
                <a:solidFill>
                  <a:srgbClr val="000000"/>
                </a:solidFill>
                <a:latin typeface="Arial" pitchFamily="34" charset="0"/>
              </a:rPr>
              <a:t>The values of the 1</a:t>
            </a:r>
            <a:r>
              <a:rPr lang="en-AU" sz="2000" baseline="30000" dirty="0" smtClean="0">
                <a:solidFill>
                  <a:srgbClr val="000000"/>
                </a:solidFill>
                <a:latin typeface="Arial" pitchFamily="34" charset="0"/>
              </a:rPr>
              <a:t>st</a:t>
            </a:r>
            <a:r>
              <a:rPr lang="en-AU" sz="2000" dirty="0" smtClean="0">
                <a:solidFill>
                  <a:srgbClr val="000000"/>
                </a:solidFill>
                <a:latin typeface="Arial" pitchFamily="34" charset="0"/>
              </a:rPr>
              <a:t> Century Christians , and of the Israelites before them, were relative values.</a:t>
            </a:r>
          </a:p>
          <a:p>
            <a:pPr algn="ctr"/>
            <a:r>
              <a:rPr lang="en-AU" sz="2000" dirty="0" smtClean="0">
                <a:solidFill>
                  <a:srgbClr val="000000"/>
                </a:solidFill>
                <a:latin typeface="Arial" pitchFamily="34" charset="0"/>
              </a:rPr>
              <a:t>It is argued that if something becomes culturally acceptable, it becomes morally acceptable.</a:t>
            </a:r>
            <a:endParaRPr lang="en-AU" sz="2000" dirty="0">
              <a:solidFill>
                <a:srgbClr val="000000"/>
              </a:solidFill>
              <a:latin typeface="Arial" pitchFamily="34" charset="0"/>
            </a:endParaRPr>
          </a:p>
        </p:txBody>
      </p:sp>
      <p:sp>
        <p:nvSpPr>
          <p:cNvPr id="55" name="TextBox 54"/>
          <p:cNvSpPr txBox="1"/>
          <p:nvPr/>
        </p:nvSpPr>
        <p:spPr>
          <a:xfrm>
            <a:off x="4572000" y="4718754"/>
            <a:ext cx="4381500" cy="1446550"/>
          </a:xfrm>
          <a:prstGeom prst="rect">
            <a:avLst/>
          </a:prstGeom>
          <a:noFill/>
        </p:spPr>
        <p:txBody>
          <a:bodyPr wrap="square" rtlCol="0">
            <a:spAutoFit/>
          </a:bodyPr>
          <a:lstStyle/>
          <a:p>
            <a:pPr algn="ctr"/>
            <a:endParaRPr lang="en-AU" sz="2000" dirty="0" smtClean="0">
              <a:solidFill>
                <a:srgbClr val="000000"/>
              </a:solidFill>
              <a:latin typeface="Arial" pitchFamily="34" charset="0"/>
            </a:endParaRPr>
          </a:p>
          <a:p>
            <a:pPr algn="ctr"/>
            <a:r>
              <a:rPr lang="en-AU" sz="2400" b="1" dirty="0" smtClean="0">
                <a:solidFill>
                  <a:srgbClr val="000000"/>
                </a:solidFill>
                <a:latin typeface="Arial" pitchFamily="34" charset="0"/>
              </a:rPr>
              <a:t>Humanism affects Moral Behaviour!</a:t>
            </a:r>
          </a:p>
          <a:p>
            <a:pPr algn="ctr"/>
            <a:endParaRPr lang="en-AU" sz="2000" dirty="0">
              <a:solidFill>
                <a:srgbClr val="000000"/>
              </a:solidFill>
              <a:latin typeface="Arial" pitchFamily="34" charset="0"/>
            </a:endParaRPr>
          </a:p>
        </p:txBody>
      </p:sp>
      <p:sp>
        <p:nvSpPr>
          <p:cNvPr id="40" name="Rectangle 3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strVal val="#ppt_w*0.70"/>
                                          </p:val>
                                        </p:tav>
                                        <p:tav tm="100000">
                                          <p:val>
                                            <p:strVal val="#ppt_w"/>
                                          </p:val>
                                        </p:tav>
                                      </p:tavLst>
                                    </p:anim>
                                    <p:anim calcmode="lin" valueType="num">
                                      <p:cBhvr>
                                        <p:cTn id="8" dur="1000" fill="hold"/>
                                        <p:tgtEl>
                                          <p:spTgt spid="34"/>
                                        </p:tgtEl>
                                        <p:attrNameLst>
                                          <p:attrName>ppt_h</p:attrName>
                                        </p:attrNameLst>
                                      </p:cBhvr>
                                      <p:tavLst>
                                        <p:tav tm="0">
                                          <p:val>
                                            <p:strVal val="#ppt_h"/>
                                          </p:val>
                                        </p:tav>
                                        <p:tav tm="100000">
                                          <p:val>
                                            <p:strVal val="#ppt_h"/>
                                          </p:val>
                                        </p:tav>
                                      </p:tavLst>
                                    </p:anim>
                                    <p:animEffect transition="in" filter="fade">
                                      <p:cBhvr>
                                        <p:cTn id="9" dur="1000"/>
                                        <p:tgtEl>
                                          <p:spTgt spid="34"/>
                                        </p:tgtEl>
                                      </p:cBhvr>
                                    </p:animEffect>
                                  </p:childTnLst>
                                </p:cTn>
                              </p:par>
                              <p:par>
                                <p:cTn id="10" presetID="55"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1000" fill="hold"/>
                                        <p:tgtEl>
                                          <p:spTgt spid="36"/>
                                        </p:tgtEl>
                                        <p:attrNameLst>
                                          <p:attrName>ppt_w</p:attrName>
                                        </p:attrNameLst>
                                      </p:cBhvr>
                                      <p:tavLst>
                                        <p:tav tm="0">
                                          <p:val>
                                            <p:strVal val="#ppt_w*0.70"/>
                                          </p:val>
                                        </p:tav>
                                        <p:tav tm="100000">
                                          <p:val>
                                            <p:strVal val="#ppt_w"/>
                                          </p:val>
                                        </p:tav>
                                      </p:tavLst>
                                    </p:anim>
                                    <p:anim calcmode="lin" valueType="num">
                                      <p:cBhvr>
                                        <p:cTn id="13" dur="1000" fill="hold"/>
                                        <p:tgtEl>
                                          <p:spTgt spid="36"/>
                                        </p:tgtEl>
                                        <p:attrNameLst>
                                          <p:attrName>ppt_h</p:attrName>
                                        </p:attrNameLst>
                                      </p:cBhvr>
                                      <p:tavLst>
                                        <p:tav tm="0">
                                          <p:val>
                                            <p:strVal val="#ppt_h"/>
                                          </p:val>
                                        </p:tav>
                                        <p:tav tm="100000">
                                          <p:val>
                                            <p:strVal val="#ppt_h"/>
                                          </p:val>
                                        </p:tav>
                                      </p:tavLst>
                                    </p:anim>
                                    <p:animEffect transition="in" filter="fade">
                                      <p:cBhvr>
                                        <p:cTn id="14" dur="1000"/>
                                        <p:tgtEl>
                                          <p:spTgt spid="36"/>
                                        </p:tgtEl>
                                      </p:cBhvr>
                                    </p:animEffect>
                                  </p:childTnLst>
                                </p:cTn>
                              </p:par>
                              <p:par>
                                <p:cTn id="15" presetID="55"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1000" fill="hold"/>
                                        <p:tgtEl>
                                          <p:spTgt spid="21"/>
                                        </p:tgtEl>
                                        <p:attrNameLst>
                                          <p:attrName>ppt_w</p:attrName>
                                        </p:attrNameLst>
                                      </p:cBhvr>
                                      <p:tavLst>
                                        <p:tav tm="0">
                                          <p:val>
                                            <p:strVal val="#ppt_w*0.70"/>
                                          </p:val>
                                        </p:tav>
                                        <p:tav tm="100000">
                                          <p:val>
                                            <p:strVal val="#ppt_w"/>
                                          </p:val>
                                        </p:tav>
                                      </p:tavLst>
                                    </p:anim>
                                    <p:anim calcmode="lin" valueType="num">
                                      <p:cBhvr>
                                        <p:cTn id="18" dur="1000" fill="hold"/>
                                        <p:tgtEl>
                                          <p:spTgt spid="21"/>
                                        </p:tgtEl>
                                        <p:attrNameLst>
                                          <p:attrName>ppt_h</p:attrName>
                                        </p:attrNameLst>
                                      </p:cBhvr>
                                      <p:tavLst>
                                        <p:tav tm="0">
                                          <p:val>
                                            <p:strVal val="#ppt_h"/>
                                          </p:val>
                                        </p:tav>
                                        <p:tav tm="100000">
                                          <p:val>
                                            <p:strVal val="#ppt_h"/>
                                          </p:val>
                                        </p:tav>
                                      </p:tavLst>
                                    </p:anim>
                                    <p:animEffect transition="in" filter="fade">
                                      <p:cBhvr>
                                        <p:cTn id="19" dur="1000"/>
                                        <p:tgtEl>
                                          <p:spTgt spid="21"/>
                                        </p:tgtEl>
                                      </p:cBhvr>
                                    </p:animEffect>
                                  </p:childTnLst>
                                </p:cTn>
                              </p:par>
                            </p:childTnLst>
                          </p:cTn>
                        </p:par>
                        <p:par>
                          <p:cTn id="20" fill="hold">
                            <p:stCondLst>
                              <p:cond delay="1000"/>
                            </p:stCondLst>
                            <p:childTnLst>
                              <p:par>
                                <p:cTn id="21" presetID="55"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1000" fill="hold"/>
                                        <p:tgtEl>
                                          <p:spTgt spid="29"/>
                                        </p:tgtEl>
                                        <p:attrNameLst>
                                          <p:attrName>ppt_w</p:attrName>
                                        </p:attrNameLst>
                                      </p:cBhvr>
                                      <p:tavLst>
                                        <p:tav tm="0">
                                          <p:val>
                                            <p:strVal val="#ppt_w*0.70"/>
                                          </p:val>
                                        </p:tav>
                                        <p:tav tm="100000">
                                          <p:val>
                                            <p:strVal val="#ppt_w"/>
                                          </p:val>
                                        </p:tav>
                                      </p:tavLst>
                                    </p:anim>
                                    <p:anim calcmode="lin" valueType="num">
                                      <p:cBhvr>
                                        <p:cTn id="24" dur="1000" fill="hold"/>
                                        <p:tgtEl>
                                          <p:spTgt spid="29"/>
                                        </p:tgtEl>
                                        <p:attrNameLst>
                                          <p:attrName>ppt_h</p:attrName>
                                        </p:attrNameLst>
                                      </p:cBhvr>
                                      <p:tavLst>
                                        <p:tav tm="0">
                                          <p:val>
                                            <p:strVal val="#ppt_h"/>
                                          </p:val>
                                        </p:tav>
                                        <p:tav tm="100000">
                                          <p:val>
                                            <p:strVal val="#ppt_h"/>
                                          </p:val>
                                        </p:tav>
                                      </p:tavLst>
                                    </p:anim>
                                    <p:animEffect transition="in" filter="fade">
                                      <p:cBhvr>
                                        <p:cTn id="25" dur="10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1000" fill="hold"/>
                                        <p:tgtEl>
                                          <p:spTgt spid="26"/>
                                        </p:tgtEl>
                                        <p:attrNameLst>
                                          <p:attrName>ppt_w</p:attrName>
                                        </p:attrNameLst>
                                      </p:cBhvr>
                                      <p:tavLst>
                                        <p:tav tm="0">
                                          <p:val>
                                            <p:strVal val="#ppt_w*0.70"/>
                                          </p:val>
                                        </p:tav>
                                        <p:tav tm="100000">
                                          <p:val>
                                            <p:strVal val="#ppt_w"/>
                                          </p:val>
                                        </p:tav>
                                      </p:tavLst>
                                    </p:anim>
                                    <p:anim calcmode="lin" valueType="num">
                                      <p:cBhvr>
                                        <p:cTn id="31" dur="1000" fill="hold"/>
                                        <p:tgtEl>
                                          <p:spTgt spid="26"/>
                                        </p:tgtEl>
                                        <p:attrNameLst>
                                          <p:attrName>ppt_h</p:attrName>
                                        </p:attrNameLst>
                                      </p:cBhvr>
                                      <p:tavLst>
                                        <p:tav tm="0">
                                          <p:val>
                                            <p:strVal val="#ppt_h"/>
                                          </p:val>
                                        </p:tav>
                                        <p:tav tm="100000">
                                          <p:val>
                                            <p:strVal val="#ppt_h"/>
                                          </p:val>
                                        </p:tav>
                                      </p:tavLst>
                                    </p:anim>
                                    <p:animEffect transition="in" filter="fade">
                                      <p:cBhvr>
                                        <p:cTn id="32" dur="10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strVal val="#ppt_w*0.70"/>
                                          </p:val>
                                        </p:tav>
                                        <p:tav tm="100000">
                                          <p:val>
                                            <p:strVal val="#ppt_w"/>
                                          </p:val>
                                        </p:tav>
                                      </p:tavLst>
                                    </p:anim>
                                    <p:anim calcmode="lin" valueType="num">
                                      <p:cBhvr>
                                        <p:cTn id="38" dur="1000" fill="hold"/>
                                        <p:tgtEl>
                                          <p:spTgt spid="11"/>
                                        </p:tgtEl>
                                        <p:attrNameLst>
                                          <p:attrName>ppt_h</p:attrName>
                                        </p:attrNameLst>
                                      </p:cBhvr>
                                      <p:tavLst>
                                        <p:tav tm="0">
                                          <p:val>
                                            <p:strVal val="#ppt_h"/>
                                          </p:val>
                                        </p:tav>
                                        <p:tav tm="100000">
                                          <p:val>
                                            <p:strVal val="#ppt_h"/>
                                          </p:val>
                                        </p:tav>
                                      </p:tavLst>
                                    </p:anim>
                                    <p:animEffect transition="in" filter="fade">
                                      <p:cBhvr>
                                        <p:cTn id="39" dur="10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grpId="0" nodeType="clickEffect">
                                  <p:stCondLst>
                                    <p:cond delay="0"/>
                                  </p:stCondLst>
                                  <p:childTnLst>
                                    <p:set>
                                      <p:cBhvr>
                                        <p:cTn id="43" dur="1" fill="hold">
                                          <p:stCondLst>
                                            <p:cond delay="0"/>
                                          </p:stCondLst>
                                        </p:cTn>
                                        <p:tgtEl>
                                          <p:spTgt spid="51"/>
                                        </p:tgtEl>
                                        <p:attrNameLst>
                                          <p:attrName>style.visibility</p:attrName>
                                        </p:attrNameLst>
                                      </p:cBhvr>
                                      <p:to>
                                        <p:strVal val="visible"/>
                                      </p:to>
                                    </p:set>
                                    <p:anim calcmode="lin" valueType="num">
                                      <p:cBhvr>
                                        <p:cTn id="44" dur="1000" fill="hold"/>
                                        <p:tgtEl>
                                          <p:spTgt spid="51"/>
                                        </p:tgtEl>
                                        <p:attrNameLst>
                                          <p:attrName>ppt_w</p:attrName>
                                        </p:attrNameLst>
                                      </p:cBhvr>
                                      <p:tavLst>
                                        <p:tav tm="0">
                                          <p:val>
                                            <p:strVal val="#ppt_w*0.70"/>
                                          </p:val>
                                        </p:tav>
                                        <p:tav tm="100000">
                                          <p:val>
                                            <p:strVal val="#ppt_w"/>
                                          </p:val>
                                        </p:tav>
                                      </p:tavLst>
                                    </p:anim>
                                    <p:anim calcmode="lin" valueType="num">
                                      <p:cBhvr>
                                        <p:cTn id="45" dur="1000" fill="hold"/>
                                        <p:tgtEl>
                                          <p:spTgt spid="51"/>
                                        </p:tgtEl>
                                        <p:attrNameLst>
                                          <p:attrName>ppt_h</p:attrName>
                                        </p:attrNameLst>
                                      </p:cBhvr>
                                      <p:tavLst>
                                        <p:tav tm="0">
                                          <p:val>
                                            <p:strVal val="#ppt_h"/>
                                          </p:val>
                                        </p:tav>
                                        <p:tav tm="100000">
                                          <p:val>
                                            <p:strVal val="#ppt_h"/>
                                          </p:val>
                                        </p:tav>
                                      </p:tavLst>
                                    </p:anim>
                                    <p:animEffect transition="in" filter="fade">
                                      <p:cBhvr>
                                        <p:cTn id="46" dur="1000"/>
                                        <p:tgtEl>
                                          <p:spTgt spid="51"/>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anim calcmode="lin" valueType="num">
                                      <p:cBhvr>
                                        <p:cTn id="49" dur="1000" fill="hold"/>
                                        <p:tgtEl>
                                          <p:spTgt spid="52"/>
                                        </p:tgtEl>
                                        <p:attrNameLst>
                                          <p:attrName>ppt_w</p:attrName>
                                        </p:attrNameLst>
                                      </p:cBhvr>
                                      <p:tavLst>
                                        <p:tav tm="0">
                                          <p:val>
                                            <p:strVal val="#ppt_w*0.70"/>
                                          </p:val>
                                        </p:tav>
                                        <p:tav tm="100000">
                                          <p:val>
                                            <p:strVal val="#ppt_w"/>
                                          </p:val>
                                        </p:tav>
                                      </p:tavLst>
                                    </p:anim>
                                    <p:anim calcmode="lin" valueType="num">
                                      <p:cBhvr>
                                        <p:cTn id="50" dur="1000" fill="hold"/>
                                        <p:tgtEl>
                                          <p:spTgt spid="52"/>
                                        </p:tgtEl>
                                        <p:attrNameLst>
                                          <p:attrName>ppt_h</p:attrName>
                                        </p:attrNameLst>
                                      </p:cBhvr>
                                      <p:tavLst>
                                        <p:tav tm="0">
                                          <p:val>
                                            <p:strVal val="#ppt_h"/>
                                          </p:val>
                                        </p:tav>
                                        <p:tav tm="100000">
                                          <p:val>
                                            <p:strVal val="#ppt_h"/>
                                          </p:val>
                                        </p:tav>
                                      </p:tavLst>
                                    </p:anim>
                                    <p:animEffect transition="in" filter="fade">
                                      <p:cBhvr>
                                        <p:cTn id="51" dur="1000"/>
                                        <p:tgtEl>
                                          <p:spTgt spid="52"/>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54"/>
                                        </p:tgtEl>
                                        <p:attrNameLst>
                                          <p:attrName>style.visibility</p:attrName>
                                        </p:attrNameLst>
                                      </p:cBhvr>
                                      <p:to>
                                        <p:strVal val="visible"/>
                                      </p:to>
                                    </p:set>
                                    <p:anim calcmode="lin" valueType="num">
                                      <p:cBhvr>
                                        <p:cTn id="56" dur="1000" fill="hold"/>
                                        <p:tgtEl>
                                          <p:spTgt spid="54"/>
                                        </p:tgtEl>
                                        <p:attrNameLst>
                                          <p:attrName>ppt_w</p:attrName>
                                        </p:attrNameLst>
                                      </p:cBhvr>
                                      <p:tavLst>
                                        <p:tav tm="0">
                                          <p:val>
                                            <p:strVal val="#ppt_w*0.70"/>
                                          </p:val>
                                        </p:tav>
                                        <p:tav tm="100000">
                                          <p:val>
                                            <p:strVal val="#ppt_w"/>
                                          </p:val>
                                        </p:tav>
                                      </p:tavLst>
                                    </p:anim>
                                    <p:anim calcmode="lin" valueType="num">
                                      <p:cBhvr>
                                        <p:cTn id="57" dur="1000" fill="hold"/>
                                        <p:tgtEl>
                                          <p:spTgt spid="54"/>
                                        </p:tgtEl>
                                        <p:attrNameLst>
                                          <p:attrName>ppt_h</p:attrName>
                                        </p:attrNameLst>
                                      </p:cBhvr>
                                      <p:tavLst>
                                        <p:tav tm="0">
                                          <p:val>
                                            <p:strVal val="#ppt_h"/>
                                          </p:val>
                                        </p:tav>
                                        <p:tav tm="100000">
                                          <p:val>
                                            <p:strVal val="#ppt_h"/>
                                          </p:val>
                                        </p:tav>
                                      </p:tavLst>
                                    </p:anim>
                                    <p:animEffect transition="in" filter="fade">
                                      <p:cBhvr>
                                        <p:cTn id="58" dur="1000"/>
                                        <p:tgtEl>
                                          <p:spTgt spid="54"/>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55"/>
                                        </p:tgtEl>
                                        <p:attrNameLst>
                                          <p:attrName>style.visibility</p:attrName>
                                        </p:attrNameLst>
                                      </p:cBhvr>
                                      <p:to>
                                        <p:strVal val="visible"/>
                                      </p:to>
                                    </p:set>
                                    <p:anim calcmode="lin" valueType="num">
                                      <p:cBhvr>
                                        <p:cTn id="63" dur="1000" fill="hold"/>
                                        <p:tgtEl>
                                          <p:spTgt spid="55"/>
                                        </p:tgtEl>
                                        <p:attrNameLst>
                                          <p:attrName>ppt_w</p:attrName>
                                        </p:attrNameLst>
                                      </p:cBhvr>
                                      <p:tavLst>
                                        <p:tav tm="0">
                                          <p:val>
                                            <p:strVal val="#ppt_w*0.70"/>
                                          </p:val>
                                        </p:tav>
                                        <p:tav tm="100000">
                                          <p:val>
                                            <p:strVal val="#ppt_w"/>
                                          </p:val>
                                        </p:tav>
                                      </p:tavLst>
                                    </p:anim>
                                    <p:anim calcmode="lin" valueType="num">
                                      <p:cBhvr>
                                        <p:cTn id="64" dur="1000" fill="hold"/>
                                        <p:tgtEl>
                                          <p:spTgt spid="55"/>
                                        </p:tgtEl>
                                        <p:attrNameLst>
                                          <p:attrName>ppt_h</p:attrName>
                                        </p:attrNameLst>
                                      </p:cBhvr>
                                      <p:tavLst>
                                        <p:tav tm="0">
                                          <p:val>
                                            <p:strVal val="#ppt_h"/>
                                          </p:val>
                                        </p:tav>
                                        <p:tav tm="100000">
                                          <p:val>
                                            <p:strVal val="#ppt_h"/>
                                          </p:val>
                                        </p:tav>
                                      </p:tavLst>
                                    </p:anim>
                                    <p:animEffect transition="in" filter="fade">
                                      <p:cBhvr>
                                        <p:cTn id="65"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6" grpId="0"/>
      <p:bldP spid="51" grpId="0" animBg="1"/>
      <p:bldP spid="52" grpId="0"/>
      <p:bldP spid="54" grpId="0"/>
      <p:bldP spid="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Rectangle 2"/>
          <p:cNvSpPr>
            <a:spLocks noGrp="1" noChangeArrowheads="1"/>
          </p:cNvSpPr>
          <p:nvPr>
            <p:ph type="title"/>
          </p:nvPr>
        </p:nvSpPr>
        <p:spPr/>
        <p:txBody>
          <a:bodyPr/>
          <a:lstStyle/>
          <a:p>
            <a:pPr eaLnBrk="1" hangingPunct="1">
              <a:defRPr/>
            </a:pPr>
            <a:endParaRPr lang="en-AU" smtClean="0"/>
          </a:p>
        </p:txBody>
      </p:sp>
      <p:sp>
        <p:nvSpPr>
          <p:cNvPr id="6" name="Rectangle 5"/>
          <p:cNvSpPr/>
          <p:nvPr/>
        </p:nvSpPr>
        <p:spPr>
          <a:xfrm>
            <a:off x="0" y="0"/>
            <a:ext cx="9144000"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pic>
        <p:nvPicPr>
          <p:cNvPr id="546819" name="Picture 3" descr="Bible34567"/>
          <p:cNvPicPr>
            <a:picLocks noGrp="1" noChangeAspect="1" noChangeArrowheads="1"/>
          </p:cNvPicPr>
          <p:nvPr>
            <p:ph idx="1"/>
          </p:nvPr>
        </p:nvPicPr>
        <p:blipFill>
          <a:blip r:embed="rId3" cstate="print"/>
          <a:srcRect/>
          <a:stretch>
            <a:fillRect/>
          </a:stretch>
        </p:blipFill>
        <p:spPr>
          <a:xfrm>
            <a:off x="627798" y="491321"/>
            <a:ext cx="7806519" cy="5867087"/>
          </a:xfrm>
          <a:solidFill>
            <a:srgbClr val="FFFFFF">
              <a:shade val="85000"/>
            </a:srgbClr>
          </a:solidFill>
          <a:ln w="190500" cap="sq">
            <a:solidFill>
              <a:srgbClr val="FFFFFF"/>
            </a:solidFill>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0485" name="Text Box 4"/>
          <p:cNvSpPr txBox="1">
            <a:spLocks noChangeArrowheads="1"/>
          </p:cNvSpPr>
          <p:nvPr/>
        </p:nvSpPr>
        <p:spPr bwMode="auto">
          <a:xfrm rot="-361515">
            <a:off x="2816225" y="946150"/>
            <a:ext cx="5549900" cy="1800225"/>
          </a:xfrm>
          <a:prstGeom prst="rect">
            <a:avLst/>
          </a:prstGeom>
          <a:noFill/>
          <a:ln w="9525">
            <a:noFill/>
            <a:miter lim="800000"/>
            <a:headEnd/>
            <a:tailEnd/>
          </a:ln>
        </p:spPr>
        <p:txBody>
          <a:bodyPr>
            <a:spAutoFit/>
          </a:bodyPr>
          <a:lstStyle/>
          <a:p>
            <a:pPr>
              <a:spcBef>
                <a:spcPct val="50000"/>
              </a:spcBef>
            </a:pPr>
            <a:r>
              <a:rPr lang="en-AU" sz="2800" b="1">
                <a:solidFill>
                  <a:srgbClr val="FFFF00"/>
                </a:solidFill>
                <a:latin typeface="Times New Roman" pitchFamily="18" charset="0"/>
              </a:rPr>
              <a:t>..The kingdoms of this world are become </a:t>
            </a:r>
            <a:r>
              <a:rPr lang="en-AU" sz="2800" b="1" i="1">
                <a:solidFill>
                  <a:srgbClr val="FFFF00"/>
                </a:solidFill>
                <a:latin typeface="Times New Roman" pitchFamily="18" charset="0"/>
              </a:rPr>
              <a:t>the kingdoms</a:t>
            </a:r>
            <a:r>
              <a:rPr lang="en-AU" sz="2800" b="1">
                <a:solidFill>
                  <a:srgbClr val="FFFF00"/>
                </a:solidFill>
                <a:latin typeface="Times New Roman" pitchFamily="18" charset="0"/>
              </a:rPr>
              <a:t> of our Lord and of his Christ: and he shall reign for ever and ever.”</a:t>
            </a:r>
          </a:p>
        </p:txBody>
      </p:sp>
      <p:sp>
        <p:nvSpPr>
          <p:cNvPr id="20486" name="Text Box 5"/>
          <p:cNvSpPr txBox="1">
            <a:spLocks noChangeArrowheads="1"/>
          </p:cNvSpPr>
          <p:nvPr/>
        </p:nvSpPr>
        <p:spPr bwMode="auto">
          <a:xfrm rot="-344768">
            <a:off x="4768850" y="2740025"/>
            <a:ext cx="2889250" cy="396875"/>
          </a:xfrm>
          <a:prstGeom prst="rect">
            <a:avLst/>
          </a:prstGeom>
          <a:noFill/>
          <a:ln w="9525">
            <a:noFill/>
            <a:miter lim="800000"/>
            <a:headEnd/>
            <a:tailEnd/>
          </a:ln>
        </p:spPr>
        <p:txBody>
          <a:bodyPr>
            <a:spAutoFit/>
          </a:bodyPr>
          <a:lstStyle/>
          <a:p>
            <a:pPr>
              <a:spcBef>
                <a:spcPct val="50000"/>
              </a:spcBef>
            </a:pPr>
            <a:r>
              <a:rPr lang="en-AU" sz="2000" b="1" i="1">
                <a:solidFill>
                  <a:srgbClr val="FF0000"/>
                </a:solidFill>
              </a:rPr>
              <a:t>Revelation11:14-15</a:t>
            </a:r>
          </a:p>
        </p:txBody>
      </p:sp>
      <p:sp>
        <p:nvSpPr>
          <p:cNvPr id="7" name="Rectangle 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p:txBody>
          <a:bodyPr/>
          <a:lstStyle/>
          <a:p>
            <a:endParaRPr lang="en-A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2"/>
          </p:nvPr>
        </p:nvSpPr>
        <p:spPr>
          <a:xfrm>
            <a:off x="6269412" y="6052095"/>
            <a:ext cx="2133600" cy="476250"/>
          </a:xfrm>
        </p:spPr>
        <p:txBody>
          <a:bodyPr/>
          <a:lstStyle/>
          <a:p>
            <a:pPr>
              <a:defRPr/>
            </a:pPr>
            <a:fld id="{D25E27F5-06CD-4BA0-99AB-F7ACCBE79E5D}" type="slidenum">
              <a:rPr lang="en-AU">
                <a:solidFill>
                  <a:srgbClr val="000000"/>
                </a:solidFill>
              </a:rPr>
              <a:pPr>
                <a:defRPr/>
              </a:pPr>
              <a:t>16</a:t>
            </a:fld>
            <a:endParaRPr lang="en-AU">
              <a:solidFill>
                <a:srgbClr val="000000"/>
              </a:solidFill>
            </a:endParaRPr>
          </a:p>
        </p:txBody>
      </p:sp>
      <p:sp>
        <p:nvSpPr>
          <p:cNvPr id="3" name="Rectangle 2"/>
          <p:cNvSpPr>
            <a:spLocks noChangeArrowheads="1"/>
          </p:cNvSpPr>
          <p:nvPr/>
        </p:nvSpPr>
        <p:spPr bwMode="auto">
          <a:xfrm>
            <a:off x="14288" y="0"/>
            <a:ext cx="9144000" cy="6858000"/>
          </a:xfrm>
          <a:prstGeom prst="rect">
            <a:avLst/>
          </a:prstGeom>
          <a:solidFill>
            <a:srgbClr val="000000"/>
          </a:solidFill>
          <a:ln w="9525">
            <a:solidFill>
              <a:schemeClr val="tx1"/>
            </a:solidFill>
            <a:miter lim="800000"/>
            <a:headEnd/>
            <a:tailEnd/>
          </a:ln>
          <a:effectLst>
            <a:softEdge rad="317500"/>
          </a:effectLst>
        </p:spPr>
        <p:txBody>
          <a:bodyPr wrap="none" anchor="ctr"/>
          <a:lstStyle/>
          <a:p>
            <a:pPr algn="ctr" fontAlgn="base">
              <a:spcBef>
                <a:spcPct val="0"/>
              </a:spcBef>
              <a:spcAft>
                <a:spcPct val="0"/>
              </a:spcAft>
            </a:pPr>
            <a:r>
              <a:rPr lang="en-AU">
                <a:solidFill>
                  <a:srgbClr val="FFFFFF"/>
                </a:solidFill>
                <a:cs typeface="Arial" charset="0"/>
              </a:rPr>
              <a:t> </a:t>
            </a:r>
          </a:p>
        </p:txBody>
      </p:sp>
      <p:sp>
        <p:nvSpPr>
          <p:cNvPr id="4" name="Text Box 3"/>
          <p:cNvSpPr txBox="1">
            <a:spLocks noChangeArrowheads="1"/>
          </p:cNvSpPr>
          <p:nvPr/>
        </p:nvSpPr>
        <p:spPr bwMode="auto">
          <a:xfrm>
            <a:off x="885574" y="396548"/>
            <a:ext cx="3852000" cy="76944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4400" b="1" i="1" dirty="0">
                <a:solidFill>
                  <a:srgbClr val="66FF33"/>
                </a:solidFill>
                <a:effectLst>
                  <a:outerShdw blurRad="38100" dist="38100" dir="2700000" algn="tl">
                    <a:srgbClr val="000000"/>
                  </a:outerShdw>
                </a:effectLst>
                <a:latin typeface="Arial" pitchFamily="34" charset="0"/>
                <a:cs typeface="Arial" pitchFamily="34" charset="0"/>
              </a:rPr>
              <a:t>Revelation 17</a:t>
            </a:r>
            <a:r>
              <a:rPr lang="en-AU" sz="4400" b="1" dirty="0">
                <a:solidFill>
                  <a:srgbClr val="66FF33"/>
                </a:solidFill>
                <a:effectLst>
                  <a:outerShdw blurRad="38100" dist="38100" dir="2700000" algn="tl">
                    <a:srgbClr val="000000"/>
                  </a:outerShdw>
                </a:effectLst>
                <a:latin typeface="Arial" pitchFamily="34" charset="0"/>
                <a:cs typeface="Arial" pitchFamily="34" charset="0"/>
              </a:rPr>
              <a:t> </a:t>
            </a:r>
          </a:p>
        </p:txBody>
      </p:sp>
      <p:sp>
        <p:nvSpPr>
          <p:cNvPr id="6" name="Text Box 6"/>
          <p:cNvSpPr txBox="1">
            <a:spLocks noChangeArrowheads="1"/>
          </p:cNvSpPr>
          <p:nvPr/>
        </p:nvSpPr>
        <p:spPr bwMode="auto">
          <a:xfrm>
            <a:off x="204958" y="1145460"/>
            <a:ext cx="5178425" cy="830997"/>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AU" sz="2400" b="1" dirty="0">
                <a:solidFill>
                  <a:srgbClr val="66FF33"/>
                </a:solidFill>
                <a:effectLst>
                  <a:outerShdw blurRad="38100" dist="38100" dir="2700000" algn="tl">
                    <a:srgbClr val="000000"/>
                  </a:outerShdw>
                </a:effectLst>
                <a:latin typeface="Arial" pitchFamily="34" charset="0"/>
                <a:cs typeface="Arial" pitchFamily="34" charset="0"/>
              </a:rPr>
              <a:t>v10</a:t>
            </a:r>
            <a:r>
              <a:rPr lang="en-AU" sz="2400" b="1" dirty="0">
                <a:solidFill>
                  <a:srgbClr val="FFFF00"/>
                </a:solidFill>
                <a:effectLst>
                  <a:outerShdw blurRad="38100" dist="38100" dir="2700000" algn="tl">
                    <a:srgbClr val="000000"/>
                  </a:outerShdw>
                </a:effectLst>
                <a:latin typeface="Arial" pitchFamily="34" charset="0"/>
                <a:cs typeface="Arial" pitchFamily="34" charset="0"/>
              </a:rPr>
              <a:t> </a:t>
            </a:r>
            <a:r>
              <a:rPr lang="en-AU" sz="2400" b="1" i="1" dirty="0">
                <a:solidFill>
                  <a:srgbClr val="FFFFFF"/>
                </a:solidFill>
                <a:effectLst>
                  <a:outerShdw blurRad="38100" dist="38100" dir="2700000" algn="tl">
                    <a:srgbClr val="000000"/>
                  </a:outerShdw>
                </a:effectLst>
                <a:latin typeface="Arial" pitchFamily="34" charset="0"/>
                <a:cs typeface="Arial" pitchFamily="34" charset="0"/>
              </a:rPr>
              <a:t>“and there are seven kings:”</a:t>
            </a:r>
            <a:r>
              <a:rPr lang="en-AU" sz="2400" b="1" dirty="0">
                <a:solidFill>
                  <a:srgbClr val="FFFF00"/>
                </a:solidFill>
                <a:effectLst>
                  <a:outerShdw blurRad="38100" dist="38100" dir="2700000" algn="tl">
                    <a:srgbClr val="000000"/>
                  </a:outerShdw>
                </a:effectLst>
                <a:latin typeface="Arial" pitchFamily="34" charset="0"/>
                <a:cs typeface="Arial" pitchFamily="34" charset="0"/>
              </a:rPr>
              <a:t> =  7 forms of Government      </a:t>
            </a:r>
            <a:endParaRPr lang="en-AU" sz="2400" b="1" dirty="0">
              <a:solidFill>
                <a:srgbClr val="00CC00"/>
              </a:solidFill>
              <a:effectLst>
                <a:outerShdw blurRad="38100" dist="38100" dir="2700000" algn="tl">
                  <a:srgbClr val="000000"/>
                </a:outerShdw>
              </a:effectLst>
              <a:latin typeface="Arial" pitchFamily="34" charset="0"/>
              <a:cs typeface="Arial" pitchFamily="34" charset="0"/>
            </a:endParaRPr>
          </a:p>
        </p:txBody>
      </p:sp>
      <p:grpSp>
        <p:nvGrpSpPr>
          <p:cNvPr id="5" name="Group 31"/>
          <p:cNvGrpSpPr/>
          <p:nvPr/>
        </p:nvGrpSpPr>
        <p:grpSpPr>
          <a:xfrm>
            <a:off x="5742670" y="454317"/>
            <a:ext cx="2829560" cy="1554421"/>
            <a:chOff x="3831022" y="1704442"/>
            <a:chExt cx="2430789" cy="1324051"/>
          </a:xfrm>
        </p:grpSpPr>
        <p:pic>
          <p:nvPicPr>
            <p:cNvPr id="25" name="Picture 5" descr="stars cast down"/>
            <p:cNvPicPr>
              <a:picLocks noChangeAspect="1" noChangeArrowheads="1"/>
            </p:cNvPicPr>
            <p:nvPr/>
          </p:nvPicPr>
          <p:blipFill>
            <a:blip r:embed="rId3" cstate="print"/>
            <a:srcRect l="20186" t="48761" r="19599" b="10542"/>
            <a:stretch>
              <a:fillRect/>
            </a:stretch>
          </p:blipFill>
          <p:spPr bwMode="auto">
            <a:xfrm>
              <a:off x="3831022" y="1781505"/>
              <a:ext cx="2428728" cy="1232358"/>
            </a:xfrm>
            <a:prstGeom prst="rect">
              <a:avLst/>
            </a:prstGeom>
            <a:ln>
              <a:noFill/>
            </a:ln>
            <a:effectLst>
              <a:softEdge rad="127000"/>
            </a:effectLst>
          </p:spPr>
        </p:pic>
        <p:sp>
          <p:nvSpPr>
            <p:cNvPr id="26" name="Freeform 25"/>
            <p:cNvSpPr/>
            <p:nvPr/>
          </p:nvSpPr>
          <p:spPr>
            <a:xfrm>
              <a:off x="3833165" y="1704442"/>
              <a:ext cx="534009" cy="863193"/>
            </a:xfrm>
            <a:custGeom>
              <a:avLst/>
              <a:gdLst>
                <a:gd name="connsiteX0" fmla="*/ 534009 w 534009"/>
                <a:gd name="connsiteY0" fmla="*/ 160934 h 863193"/>
                <a:gd name="connsiteX1" fmla="*/ 526694 w 534009"/>
                <a:gd name="connsiteY1" fmla="*/ 182880 h 863193"/>
                <a:gd name="connsiteX2" fmla="*/ 512064 w 534009"/>
                <a:gd name="connsiteY2" fmla="*/ 204825 h 863193"/>
                <a:gd name="connsiteX3" fmla="*/ 468173 w 534009"/>
                <a:gd name="connsiteY3" fmla="*/ 226771 h 863193"/>
                <a:gd name="connsiteX4" fmla="*/ 402336 w 534009"/>
                <a:gd name="connsiteY4" fmla="*/ 212140 h 863193"/>
                <a:gd name="connsiteX5" fmla="*/ 358445 w 534009"/>
                <a:gd name="connsiteY5" fmla="*/ 197510 h 863193"/>
                <a:gd name="connsiteX6" fmla="*/ 241401 w 534009"/>
                <a:gd name="connsiteY6" fmla="*/ 204825 h 863193"/>
                <a:gd name="connsiteX7" fmla="*/ 219456 w 534009"/>
                <a:gd name="connsiteY7" fmla="*/ 212140 h 863193"/>
                <a:gd name="connsiteX8" fmla="*/ 182880 w 534009"/>
                <a:gd name="connsiteY8" fmla="*/ 248716 h 863193"/>
                <a:gd name="connsiteX9" fmla="*/ 168249 w 534009"/>
                <a:gd name="connsiteY9" fmla="*/ 270662 h 863193"/>
                <a:gd name="connsiteX10" fmla="*/ 153619 w 534009"/>
                <a:gd name="connsiteY10" fmla="*/ 314553 h 863193"/>
                <a:gd name="connsiteX11" fmla="*/ 168249 w 534009"/>
                <a:gd name="connsiteY11" fmla="*/ 387705 h 863193"/>
                <a:gd name="connsiteX12" fmla="*/ 182880 w 534009"/>
                <a:gd name="connsiteY12" fmla="*/ 402336 h 863193"/>
                <a:gd name="connsiteX13" fmla="*/ 182880 w 534009"/>
                <a:gd name="connsiteY13" fmla="*/ 468172 h 863193"/>
                <a:gd name="connsiteX14" fmla="*/ 160934 w 534009"/>
                <a:gd name="connsiteY14" fmla="*/ 475488 h 863193"/>
                <a:gd name="connsiteX15" fmla="*/ 138989 w 534009"/>
                <a:gd name="connsiteY15" fmla="*/ 490118 h 863193"/>
                <a:gd name="connsiteX16" fmla="*/ 109728 w 534009"/>
                <a:gd name="connsiteY16" fmla="*/ 526694 h 863193"/>
                <a:gd name="connsiteX17" fmla="*/ 102413 w 534009"/>
                <a:gd name="connsiteY17" fmla="*/ 548640 h 863193"/>
                <a:gd name="connsiteX18" fmla="*/ 109728 w 534009"/>
                <a:gd name="connsiteY18" fmla="*/ 607161 h 863193"/>
                <a:gd name="connsiteX19" fmla="*/ 131673 w 534009"/>
                <a:gd name="connsiteY19" fmla="*/ 621792 h 863193"/>
                <a:gd name="connsiteX20" fmla="*/ 138989 w 534009"/>
                <a:gd name="connsiteY20" fmla="*/ 643737 h 863193"/>
                <a:gd name="connsiteX21" fmla="*/ 138989 w 534009"/>
                <a:gd name="connsiteY21" fmla="*/ 841248 h 863193"/>
                <a:gd name="connsiteX22" fmla="*/ 95097 w 534009"/>
                <a:gd name="connsiteY22" fmla="*/ 855878 h 863193"/>
                <a:gd name="connsiteX23" fmla="*/ 73152 w 534009"/>
                <a:gd name="connsiteY23" fmla="*/ 863193 h 863193"/>
                <a:gd name="connsiteX24" fmla="*/ 29261 w 534009"/>
                <a:gd name="connsiteY24" fmla="*/ 855878 h 863193"/>
                <a:gd name="connsiteX25" fmla="*/ 7315 w 534009"/>
                <a:gd name="connsiteY25" fmla="*/ 848563 h 863193"/>
                <a:gd name="connsiteX26" fmla="*/ 0 w 534009"/>
                <a:gd name="connsiteY26" fmla="*/ 826617 h 863193"/>
                <a:gd name="connsiteX27" fmla="*/ 7315 w 534009"/>
                <a:gd name="connsiteY27" fmla="*/ 731520 h 863193"/>
                <a:gd name="connsiteX28" fmla="*/ 14630 w 534009"/>
                <a:gd name="connsiteY28" fmla="*/ 709574 h 863193"/>
                <a:gd name="connsiteX29" fmla="*/ 21945 w 534009"/>
                <a:gd name="connsiteY29" fmla="*/ 672998 h 863193"/>
                <a:gd name="connsiteX30" fmla="*/ 43891 w 534009"/>
                <a:gd name="connsiteY30" fmla="*/ 490118 h 863193"/>
                <a:gd name="connsiteX31" fmla="*/ 36576 w 534009"/>
                <a:gd name="connsiteY31" fmla="*/ 409651 h 863193"/>
                <a:gd name="connsiteX32" fmla="*/ 29261 w 534009"/>
                <a:gd name="connsiteY32" fmla="*/ 387705 h 863193"/>
                <a:gd name="connsiteX33" fmla="*/ 21945 w 534009"/>
                <a:gd name="connsiteY33" fmla="*/ 358444 h 863193"/>
                <a:gd name="connsiteX34" fmla="*/ 14630 w 534009"/>
                <a:gd name="connsiteY34" fmla="*/ 270662 h 863193"/>
                <a:gd name="connsiteX35" fmla="*/ 29261 w 534009"/>
                <a:gd name="connsiteY35" fmla="*/ 160934 h 863193"/>
                <a:gd name="connsiteX36" fmla="*/ 58521 w 534009"/>
                <a:gd name="connsiteY36" fmla="*/ 102412 h 863193"/>
                <a:gd name="connsiteX37" fmla="*/ 80467 w 534009"/>
                <a:gd name="connsiteY37" fmla="*/ 29260 h 863193"/>
                <a:gd name="connsiteX38" fmla="*/ 87782 w 534009"/>
                <a:gd name="connsiteY38" fmla="*/ 7315 h 863193"/>
                <a:gd name="connsiteX39" fmla="*/ 117043 w 534009"/>
                <a:gd name="connsiteY39" fmla="*/ 0 h 863193"/>
                <a:gd name="connsiteX40" fmla="*/ 160934 w 534009"/>
                <a:gd name="connsiteY40" fmla="*/ 14630 h 863193"/>
                <a:gd name="connsiteX41" fmla="*/ 197510 w 534009"/>
                <a:gd name="connsiteY41" fmla="*/ 36576 h 863193"/>
                <a:gd name="connsiteX42" fmla="*/ 234086 w 534009"/>
                <a:gd name="connsiteY42" fmla="*/ 58521 h 863193"/>
                <a:gd name="connsiteX43" fmla="*/ 270662 w 534009"/>
                <a:gd name="connsiteY43" fmla="*/ 80467 h 863193"/>
                <a:gd name="connsiteX44" fmla="*/ 285293 w 534009"/>
                <a:gd name="connsiteY44" fmla="*/ 95097 h 863193"/>
                <a:gd name="connsiteX45" fmla="*/ 307238 w 534009"/>
                <a:gd name="connsiteY45" fmla="*/ 102412 h 863193"/>
                <a:gd name="connsiteX46" fmla="*/ 314553 w 534009"/>
                <a:gd name="connsiteY46" fmla="*/ 124358 h 863193"/>
                <a:gd name="connsiteX47" fmla="*/ 329184 w 534009"/>
                <a:gd name="connsiteY47" fmla="*/ 138988 h 863193"/>
                <a:gd name="connsiteX48" fmla="*/ 343814 w 534009"/>
                <a:gd name="connsiteY48" fmla="*/ 212140 h 863193"/>
                <a:gd name="connsiteX49" fmla="*/ 351129 w 534009"/>
                <a:gd name="connsiteY49" fmla="*/ 241401 h 863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34009" h="863193">
                  <a:moveTo>
                    <a:pt x="534009" y="160934"/>
                  </a:moveTo>
                  <a:cubicBezTo>
                    <a:pt x="531571" y="168249"/>
                    <a:pt x="530142" y="175983"/>
                    <a:pt x="526694" y="182880"/>
                  </a:cubicBezTo>
                  <a:cubicBezTo>
                    <a:pt x="522762" y="190743"/>
                    <a:pt x="518281" y="198608"/>
                    <a:pt x="512064" y="204825"/>
                  </a:cubicBezTo>
                  <a:cubicBezTo>
                    <a:pt x="497883" y="219006"/>
                    <a:pt x="486023" y="220821"/>
                    <a:pt x="468173" y="226771"/>
                  </a:cubicBezTo>
                  <a:cubicBezTo>
                    <a:pt x="447277" y="222592"/>
                    <a:pt x="423008" y="218342"/>
                    <a:pt x="402336" y="212140"/>
                  </a:cubicBezTo>
                  <a:cubicBezTo>
                    <a:pt x="387565" y="207709"/>
                    <a:pt x="358445" y="197510"/>
                    <a:pt x="358445" y="197510"/>
                  </a:cubicBezTo>
                  <a:cubicBezTo>
                    <a:pt x="319430" y="199948"/>
                    <a:pt x="280277" y="200733"/>
                    <a:pt x="241401" y="204825"/>
                  </a:cubicBezTo>
                  <a:cubicBezTo>
                    <a:pt x="233733" y="205632"/>
                    <a:pt x="225625" y="207514"/>
                    <a:pt x="219456" y="212140"/>
                  </a:cubicBezTo>
                  <a:cubicBezTo>
                    <a:pt x="205662" y="222485"/>
                    <a:pt x="192444" y="234370"/>
                    <a:pt x="182880" y="248716"/>
                  </a:cubicBezTo>
                  <a:lnTo>
                    <a:pt x="168249" y="270662"/>
                  </a:lnTo>
                  <a:cubicBezTo>
                    <a:pt x="163372" y="285292"/>
                    <a:pt x="151438" y="299286"/>
                    <a:pt x="153619" y="314553"/>
                  </a:cubicBezTo>
                  <a:cubicBezTo>
                    <a:pt x="154887" y="323430"/>
                    <a:pt x="158673" y="371746"/>
                    <a:pt x="168249" y="387705"/>
                  </a:cubicBezTo>
                  <a:cubicBezTo>
                    <a:pt x="171798" y="393619"/>
                    <a:pt x="178003" y="397459"/>
                    <a:pt x="182880" y="402336"/>
                  </a:cubicBezTo>
                  <a:cubicBezTo>
                    <a:pt x="190893" y="426375"/>
                    <a:pt x="199142" y="439713"/>
                    <a:pt x="182880" y="468172"/>
                  </a:cubicBezTo>
                  <a:cubicBezTo>
                    <a:pt x="179054" y="474867"/>
                    <a:pt x="167831" y="472039"/>
                    <a:pt x="160934" y="475488"/>
                  </a:cubicBezTo>
                  <a:cubicBezTo>
                    <a:pt x="153071" y="479420"/>
                    <a:pt x="145854" y="484626"/>
                    <a:pt x="138989" y="490118"/>
                  </a:cubicBezTo>
                  <a:cubicBezTo>
                    <a:pt x="127647" y="499192"/>
                    <a:pt x="116066" y="514017"/>
                    <a:pt x="109728" y="526694"/>
                  </a:cubicBezTo>
                  <a:cubicBezTo>
                    <a:pt x="106280" y="533591"/>
                    <a:pt x="104851" y="541325"/>
                    <a:pt x="102413" y="548640"/>
                  </a:cubicBezTo>
                  <a:cubicBezTo>
                    <a:pt x="104851" y="568147"/>
                    <a:pt x="102427" y="588908"/>
                    <a:pt x="109728" y="607161"/>
                  </a:cubicBezTo>
                  <a:cubicBezTo>
                    <a:pt x="112993" y="615324"/>
                    <a:pt x="126181" y="614927"/>
                    <a:pt x="131673" y="621792"/>
                  </a:cubicBezTo>
                  <a:cubicBezTo>
                    <a:pt x="136490" y="627813"/>
                    <a:pt x="136550" y="636422"/>
                    <a:pt x="138989" y="643737"/>
                  </a:cubicBezTo>
                  <a:cubicBezTo>
                    <a:pt x="150305" y="711633"/>
                    <a:pt x="162311" y="764621"/>
                    <a:pt x="138989" y="841248"/>
                  </a:cubicBezTo>
                  <a:cubicBezTo>
                    <a:pt x="134499" y="856002"/>
                    <a:pt x="109728" y="851001"/>
                    <a:pt x="95097" y="855878"/>
                  </a:cubicBezTo>
                  <a:lnTo>
                    <a:pt x="73152" y="863193"/>
                  </a:lnTo>
                  <a:cubicBezTo>
                    <a:pt x="58522" y="860755"/>
                    <a:pt x="43740" y="859095"/>
                    <a:pt x="29261" y="855878"/>
                  </a:cubicBezTo>
                  <a:cubicBezTo>
                    <a:pt x="21734" y="854205"/>
                    <a:pt x="12768" y="854016"/>
                    <a:pt x="7315" y="848563"/>
                  </a:cubicBezTo>
                  <a:cubicBezTo>
                    <a:pt x="1862" y="843110"/>
                    <a:pt x="2438" y="833932"/>
                    <a:pt x="0" y="826617"/>
                  </a:cubicBezTo>
                  <a:cubicBezTo>
                    <a:pt x="2438" y="794918"/>
                    <a:pt x="3372" y="763067"/>
                    <a:pt x="7315" y="731520"/>
                  </a:cubicBezTo>
                  <a:cubicBezTo>
                    <a:pt x="8271" y="723869"/>
                    <a:pt x="12760" y="717055"/>
                    <a:pt x="14630" y="709574"/>
                  </a:cubicBezTo>
                  <a:cubicBezTo>
                    <a:pt x="17645" y="697512"/>
                    <a:pt x="20101" y="685294"/>
                    <a:pt x="21945" y="672998"/>
                  </a:cubicBezTo>
                  <a:cubicBezTo>
                    <a:pt x="35349" y="583640"/>
                    <a:pt x="35870" y="570327"/>
                    <a:pt x="43891" y="490118"/>
                  </a:cubicBezTo>
                  <a:cubicBezTo>
                    <a:pt x="41453" y="463296"/>
                    <a:pt x="40385" y="436313"/>
                    <a:pt x="36576" y="409651"/>
                  </a:cubicBezTo>
                  <a:cubicBezTo>
                    <a:pt x="35486" y="402017"/>
                    <a:pt x="31379" y="395119"/>
                    <a:pt x="29261" y="387705"/>
                  </a:cubicBezTo>
                  <a:cubicBezTo>
                    <a:pt x="26499" y="378038"/>
                    <a:pt x="24384" y="368198"/>
                    <a:pt x="21945" y="358444"/>
                  </a:cubicBezTo>
                  <a:cubicBezTo>
                    <a:pt x="19507" y="329183"/>
                    <a:pt x="14630" y="300024"/>
                    <a:pt x="14630" y="270662"/>
                  </a:cubicBezTo>
                  <a:cubicBezTo>
                    <a:pt x="14630" y="243252"/>
                    <a:pt x="14748" y="192862"/>
                    <a:pt x="29261" y="160934"/>
                  </a:cubicBezTo>
                  <a:cubicBezTo>
                    <a:pt x="38286" y="141079"/>
                    <a:pt x="53231" y="123570"/>
                    <a:pt x="58521" y="102412"/>
                  </a:cubicBezTo>
                  <a:cubicBezTo>
                    <a:pt x="69577" y="58193"/>
                    <a:pt x="62659" y="82686"/>
                    <a:pt x="80467" y="29260"/>
                  </a:cubicBezTo>
                  <a:cubicBezTo>
                    <a:pt x="82905" y="21945"/>
                    <a:pt x="80302" y="9185"/>
                    <a:pt x="87782" y="7315"/>
                  </a:cubicBezTo>
                  <a:lnTo>
                    <a:pt x="117043" y="0"/>
                  </a:lnTo>
                  <a:cubicBezTo>
                    <a:pt x="131673" y="4877"/>
                    <a:pt x="150029" y="3726"/>
                    <a:pt x="160934" y="14630"/>
                  </a:cubicBezTo>
                  <a:cubicBezTo>
                    <a:pt x="181018" y="34712"/>
                    <a:pt x="169022" y="27079"/>
                    <a:pt x="197510" y="36576"/>
                  </a:cubicBezTo>
                  <a:cubicBezTo>
                    <a:pt x="234585" y="73649"/>
                    <a:pt x="186602" y="30030"/>
                    <a:pt x="234086" y="58521"/>
                  </a:cubicBezTo>
                  <a:cubicBezTo>
                    <a:pt x="284292" y="88645"/>
                    <a:pt x="208498" y="59746"/>
                    <a:pt x="270662" y="80467"/>
                  </a:cubicBezTo>
                  <a:cubicBezTo>
                    <a:pt x="275539" y="85344"/>
                    <a:pt x="279379" y="91549"/>
                    <a:pt x="285293" y="95097"/>
                  </a:cubicBezTo>
                  <a:cubicBezTo>
                    <a:pt x="291905" y="99064"/>
                    <a:pt x="301786" y="96960"/>
                    <a:pt x="307238" y="102412"/>
                  </a:cubicBezTo>
                  <a:cubicBezTo>
                    <a:pt x="312690" y="107865"/>
                    <a:pt x="310586" y="117746"/>
                    <a:pt x="314553" y="124358"/>
                  </a:cubicBezTo>
                  <a:cubicBezTo>
                    <a:pt x="318101" y="130272"/>
                    <a:pt x="324307" y="134111"/>
                    <a:pt x="329184" y="138988"/>
                  </a:cubicBezTo>
                  <a:cubicBezTo>
                    <a:pt x="345710" y="188569"/>
                    <a:pt x="327003" y="128083"/>
                    <a:pt x="343814" y="212140"/>
                  </a:cubicBezTo>
                  <a:cubicBezTo>
                    <a:pt x="351900" y="252571"/>
                    <a:pt x="351129" y="221261"/>
                    <a:pt x="351129" y="241401"/>
                  </a:cubicBezTo>
                </a:path>
              </a:pathLst>
            </a:custGeom>
            <a:solidFill>
              <a:srgbClr val="000000"/>
            </a:solidFill>
            <a:ln w="9525" cap="flat" cmpd="sng" algn="ctr">
              <a:noFill/>
              <a:prstDash val="solid"/>
            </a:ln>
            <a:effectLst/>
          </p:spPr>
          <p:txBody>
            <a:bodyPr rtlCol="0" anchor="ctr"/>
            <a:lstStyle/>
            <a:p>
              <a:pPr algn="ctr">
                <a:defRPr/>
              </a:pPr>
              <a:endParaRPr lang="en-AU" kern="0">
                <a:solidFill>
                  <a:srgbClr val="FFFFFF"/>
                </a:solidFill>
                <a:latin typeface="Arial"/>
                <a:cs typeface="Arial" charset="0"/>
              </a:endParaRPr>
            </a:p>
          </p:txBody>
        </p:sp>
        <p:sp>
          <p:nvSpPr>
            <p:cNvPr id="27" name="Freeform 26"/>
            <p:cNvSpPr/>
            <p:nvPr/>
          </p:nvSpPr>
          <p:spPr>
            <a:xfrm>
              <a:off x="5217883" y="2574950"/>
              <a:ext cx="1043928" cy="453543"/>
            </a:xfrm>
            <a:custGeom>
              <a:avLst/>
              <a:gdLst>
                <a:gd name="connsiteX0" fmla="*/ 1043928 w 1043928"/>
                <a:gd name="connsiteY0" fmla="*/ 0 h 453543"/>
                <a:gd name="connsiteX1" fmla="*/ 992722 w 1043928"/>
                <a:gd name="connsiteY1" fmla="*/ 43892 h 453543"/>
                <a:gd name="connsiteX2" fmla="*/ 978091 w 1043928"/>
                <a:gd name="connsiteY2" fmla="*/ 58522 h 453543"/>
                <a:gd name="connsiteX3" fmla="*/ 890309 w 1043928"/>
                <a:gd name="connsiteY3" fmla="*/ 87783 h 453543"/>
                <a:gd name="connsiteX4" fmla="*/ 868363 w 1043928"/>
                <a:gd name="connsiteY4" fmla="*/ 95098 h 453543"/>
                <a:gd name="connsiteX5" fmla="*/ 780581 w 1043928"/>
                <a:gd name="connsiteY5" fmla="*/ 102413 h 453543"/>
                <a:gd name="connsiteX6" fmla="*/ 722059 w 1043928"/>
                <a:gd name="connsiteY6" fmla="*/ 117044 h 453543"/>
                <a:gd name="connsiteX7" fmla="*/ 685483 w 1043928"/>
                <a:gd name="connsiteY7" fmla="*/ 146304 h 453543"/>
                <a:gd name="connsiteX8" fmla="*/ 663538 w 1043928"/>
                <a:gd name="connsiteY8" fmla="*/ 153620 h 453543"/>
                <a:gd name="connsiteX9" fmla="*/ 641592 w 1043928"/>
                <a:gd name="connsiteY9" fmla="*/ 168250 h 453543"/>
                <a:gd name="connsiteX10" fmla="*/ 531864 w 1043928"/>
                <a:gd name="connsiteY10" fmla="*/ 175565 h 453543"/>
                <a:gd name="connsiteX11" fmla="*/ 400191 w 1043928"/>
                <a:gd name="connsiteY11" fmla="*/ 168250 h 453543"/>
                <a:gd name="connsiteX12" fmla="*/ 378245 w 1043928"/>
                <a:gd name="connsiteY12" fmla="*/ 160935 h 453543"/>
                <a:gd name="connsiteX13" fmla="*/ 348984 w 1043928"/>
                <a:gd name="connsiteY13" fmla="*/ 153620 h 453543"/>
                <a:gd name="connsiteX14" fmla="*/ 253887 w 1043928"/>
                <a:gd name="connsiteY14" fmla="*/ 168250 h 453543"/>
                <a:gd name="connsiteX15" fmla="*/ 209995 w 1043928"/>
                <a:gd name="connsiteY15" fmla="*/ 182880 h 453543"/>
                <a:gd name="connsiteX16" fmla="*/ 49061 w 1043928"/>
                <a:gd name="connsiteY16" fmla="*/ 190196 h 453543"/>
                <a:gd name="connsiteX17" fmla="*/ 27115 w 1043928"/>
                <a:gd name="connsiteY17" fmla="*/ 234087 h 453543"/>
                <a:gd name="connsiteX18" fmla="*/ 5170 w 1043928"/>
                <a:gd name="connsiteY18" fmla="*/ 285293 h 453543"/>
                <a:gd name="connsiteX19" fmla="*/ 12485 w 1043928"/>
                <a:gd name="connsiteY19" fmla="*/ 314554 h 453543"/>
                <a:gd name="connsiteX20" fmla="*/ 34431 w 1043928"/>
                <a:gd name="connsiteY20" fmla="*/ 321869 h 453543"/>
                <a:gd name="connsiteX21" fmla="*/ 63691 w 1043928"/>
                <a:gd name="connsiteY21" fmla="*/ 329184 h 453543"/>
                <a:gd name="connsiteX22" fmla="*/ 129528 w 1043928"/>
                <a:gd name="connsiteY22" fmla="*/ 365760 h 453543"/>
                <a:gd name="connsiteX23" fmla="*/ 136843 w 1043928"/>
                <a:gd name="connsiteY23" fmla="*/ 387706 h 453543"/>
                <a:gd name="connsiteX24" fmla="*/ 188050 w 1043928"/>
                <a:gd name="connsiteY24" fmla="*/ 409652 h 453543"/>
                <a:gd name="connsiteX25" fmla="*/ 239256 w 1043928"/>
                <a:gd name="connsiteY25" fmla="*/ 424282 h 453543"/>
                <a:gd name="connsiteX26" fmla="*/ 444082 w 1043928"/>
                <a:gd name="connsiteY26" fmla="*/ 424282 h 453543"/>
                <a:gd name="connsiteX27" fmla="*/ 509919 w 1043928"/>
                <a:gd name="connsiteY27" fmla="*/ 446228 h 453543"/>
                <a:gd name="connsiteX28" fmla="*/ 531864 w 1043928"/>
                <a:gd name="connsiteY28" fmla="*/ 453543 h 453543"/>
                <a:gd name="connsiteX29" fmla="*/ 575755 w 1043928"/>
                <a:gd name="connsiteY29" fmla="*/ 446228 h 453543"/>
                <a:gd name="connsiteX30" fmla="*/ 619647 w 1043928"/>
                <a:gd name="connsiteY30" fmla="*/ 431597 h 453543"/>
                <a:gd name="connsiteX31" fmla="*/ 641592 w 1043928"/>
                <a:gd name="connsiteY31" fmla="*/ 416967 h 453543"/>
                <a:gd name="connsiteX32" fmla="*/ 780581 w 1043928"/>
                <a:gd name="connsiteY32" fmla="*/ 416967 h 453543"/>
                <a:gd name="connsiteX33" fmla="*/ 809842 w 1043928"/>
                <a:gd name="connsiteY33" fmla="*/ 424282 h 453543"/>
                <a:gd name="connsiteX34" fmla="*/ 882994 w 1043928"/>
                <a:gd name="connsiteY34" fmla="*/ 416967 h 453543"/>
                <a:gd name="connsiteX35" fmla="*/ 904939 w 1043928"/>
                <a:gd name="connsiteY35" fmla="*/ 409652 h 453543"/>
                <a:gd name="connsiteX36" fmla="*/ 934200 w 1043928"/>
                <a:gd name="connsiteY36" fmla="*/ 402336 h 453543"/>
                <a:gd name="connsiteX37" fmla="*/ 956146 w 1043928"/>
                <a:gd name="connsiteY37" fmla="*/ 380391 h 453543"/>
                <a:gd name="connsiteX38" fmla="*/ 978091 w 1043928"/>
                <a:gd name="connsiteY38" fmla="*/ 373076 h 453543"/>
                <a:gd name="connsiteX39" fmla="*/ 992722 w 1043928"/>
                <a:gd name="connsiteY39" fmla="*/ 329184 h 453543"/>
                <a:gd name="connsiteX40" fmla="*/ 1007352 w 1043928"/>
                <a:gd name="connsiteY40" fmla="*/ 307239 h 453543"/>
                <a:gd name="connsiteX41" fmla="*/ 1000037 w 1043928"/>
                <a:gd name="connsiteY41" fmla="*/ 219456 h 453543"/>
                <a:gd name="connsiteX42" fmla="*/ 985407 w 1043928"/>
                <a:gd name="connsiteY42" fmla="*/ 197511 h 453543"/>
                <a:gd name="connsiteX43" fmla="*/ 978091 w 1043928"/>
                <a:gd name="connsiteY43" fmla="*/ 175565 h 453543"/>
                <a:gd name="connsiteX44" fmla="*/ 978091 w 1043928"/>
                <a:gd name="connsiteY44" fmla="*/ 87783 h 453543"/>
                <a:gd name="connsiteX45" fmla="*/ 963461 w 1043928"/>
                <a:gd name="connsiteY45" fmla="*/ 65837 h 453543"/>
                <a:gd name="connsiteX46" fmla="*/ 919570 w 1043928"/>
                <a:gd name="connsiteY46" fmla="*/ 51207 h 453543"/>
                <a:gd name="connsiteX47" fmla="*/ 897624 w 1043928"/>
                <a:gd name="connsiteY47" fmla="*/ 43892 h 453543"/>
                <a:gd name="connsiteX48" fmla="*/ 882994 w 1043928"/>
                <a:gd name="connsiteY48" fmla="*/ 65837 h 453543"/>
                <a:gd name="connsiteX49" fmla="*/ 839103 w 1043928"/>
                <a:gd name="connsiteY49" fmla="*/ 80468 h 453543"/>
                <a:gd name="connsiteX50" fmla="*/ 795211 w 1043928"/>
                <a:gd name="connsiteY50" fmla="*/ 102413 h 453543"/>
                <a:gd name="connsiteX51" fmla="*/ 773266 w 1043928"/>
                <a:gd name="connsiteY51" fmla="*/ 87783 h 45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43928" h="453543">
                  <a:moveTo>
                    <a:pt x="1043928" y="0"/>
                  </a:moveTo>
                  <a:cubicBezTo>
                    <a:pt x="1010505" y="22284"/>
                    <a:pt x="1028202" y="8413"/>
                    <a:pt x="992722" y="43892"/>
                  </a:cubicBezTo>
                  <a:cubicBezTo>
                    <a:pt x="987845" y="48769"/>
                    <a:pt x="984634" y="56341"/>
                    <a:pt x="978091" y="58522"/>
                  </a:cubicBezTo>
                  <a:lnTo>
                    <a:pt x="890309" y="87783"/>
                  </a:lnTo>
                  <a:cubicBezTo>
                    <a:pt x="882994" y="90221"/>
                    <a:pt x="876047" y="94458"/>
                    <a:pt x="868363" y="95098"/>
                  </a:cubicBezTo>
                  <a:lnTo>
                    <a:pt x="780581" y="102413"/>
                  </a:lnTo>
                  <a:cubicBezTo>
                    <a:pt x="766663" y="105196"/>
                    <a:pt x="737058" y="109544"/>
                    <a:pt x="722059" y="117044"/>
                  </a:cubicBezTo>
                  <a:cubicBezTo>
                    <a:pt x="634233" y="160958"/>
                    <a:pt x="753512" y="105486"/>
                    <a:pt x="685483" y="146304"/>
                  </a:cubicBezTo>
                  <a:cubicBezTo>
                    <a:pt x="678871" y="150271"/>
                    <a:pt x="670435" y="150172"/>
                    <a:pt x="663538" y="153620"/>
                  </a:cubicBezTo>
                  <a:cubicBezTo>
                    <a:pt x="655674" y="157552"/>
                    <a:pt x="650264" y="166805"/>
                    <a:pt x="641592" y="168250"/>
                  </a:cubicBezTo>
                  <a:cubicBezTo>
                    <a:pt x="605434" y="174276"/>
                    <a:pt x="568440" y="173127"/>
                    <a:pt x="531864" y="175565"/>
                  </a:cubicBezTo>
                  <a:cubicBezTo>
                    <a:pt x="487973" y="173127"/>
                    <a:pt x="443952" y="172418"/>
                    <a:pt x="400191" y="168250"/>
                  </a:cubicBezTo>
                  <a:cubicBezTo>
                    <a:pt x="392515" y="167519"/>
                    <a:pt x="385659" y="163053"/>
                    <a:pt x="378245" y="160935"/>
                  </a:cubicBezTo>
                  <a:cubicBezTo>
                    <a:pt x="368578" y="158173"/>
                    <a:pt x="358738" y="156058"/>
                    <a:pt x="348984" y="153620"/>
                  </a:cubicBezTo>
                  <a:cubicBezTo>
                    <a:pt x="302616" y="158772"/>
                    <a:pt x="291155" y="157070"/>
                    <a:pt x="253887" y="168250"/>
                  </a:cubicBezTo>
                  <a:cubicBezTo>
                    <a:pt x="239115" y="172681"/>
                    <a:pt x="225401" y="182180"/>
                    <a:pt x="209995" y="182880"/>
                  </a:cubicBezTo>
                  <a:lnTo>
                    <a:pt x="49061" y="190196"/>
                  </a:lnTo>
                  <a:cubicBezTo>
                    <a:pt x="20948" y="232365"/>
                    <a:pt x="45285" y="191690"/>
                    <a:pt x="27115" y="234087"/>
                  </a:cubicBezTo>
                  <a:cubicBezTo>
                    <a:pt x="0" y="297355"/>
                    <a:pt x="22323" y="233834"/>
                    <a:pt x="5170" y="285293"/>
                  </a:cubicBezTo>
                  <a:cubicBezTo>
                    <a:pt x="7608" y="295047"/>
                    <a:pt x="6204" y="306703"/>
                    <a:pt x="12485" y="314554"/>
                  </a:cubicBezTo>
                  <a:cubicBezTo>
                    <a:pt x="17302" y="320575"/>
                    <a:pt x="27017" y="319751"/>
                    <a:pt x="34431" y="321869"/>
                  </a:cubicBezTo>
                  <a:cubicBezTo>
                    <a:pt x="44098" y="324631"/>
                    <a:pt x="53938" y="326746"/>
                    <a:pt x="63691" y="329184"/>
                  </a:cubicBezTo>
                  <a:cubicBezTo>
                    <a:pt x="113999" y="362722"/>
                    <a:pt x="90902" y="352885"/>
                    <a:pt x="129528" y="365760"/>
                  </a:cubicBezTo>
                  <a:cubicBezTo>
                    <a:pt x="131966" y="373075"/>
                    <a:pt x="132026" y="381685"/>
                    <a:pt x="136843" y="387706"/>
                  </a:cubicBezTo>
                  <a:cubicBezTo>
                    <a:pt x="150040" y="404203"/>
                    <a:pt x="169831" y="404446"/>
                    <a:pt x="188050" y="409652"/>
                  </a:cubicBezTo>
                  <a:cubicBezTo>
                    <a:pt x="261471" y="430631"/>
                    <a:pt x="147832" y="401427"/>
                    <a:pt x="239256" y="424282"/>
                  </a:cubicBezTo>
                  <a:cubicBezTo>
                    <a:pt x="316096" y="420789"/>
                    <a:pt x="374541" y="406897"/>
                    <a:pt x="444082" y="424282"/>
                  </a:cubicBezTo>
                  <a:cubicBezTo>
                    <a:pt x="444109" y="424289"/>
                    <a:pt x="498933" y="442566"/>
                    <a:pt x="509919" y="446228"/>
                  </a:cubicBezTo>
                  <a:lnTo>
                    <a:pt x="531864" y="453543"/>
                  </a:lnTo>
                  <a:cubicBezTo>
                    <a:pt x="546494" y="451105"/>
                    <a:pt x="561366" y="449825"/>
                    <a:pt x="575755" y="446228"/>
                  </a:cubicBezTo>
                  <a:cubicBezTo>
                    <a:pt x="590717" y="442488"/>
                    <a:pt x="619647" y="431597"/>
                    <a:pt x="619647" y="431597"/>
                  </a:cubicBezTo>
                  <a:cubicBezTo>
                    <a:pt x="626962" y="426720"/>
                    <a:pt x="633729" y="420899"/>
                    <a:pt x="641592" y="416967"/>
                  </a:cubicBezTo>
                  <a:cubicBezTo>
                    <a:pt x="683131" y="396198"/>
                    <a:pt x="744513" y="414713"/>
                    <a:pt x="780581" y="416967"/>
                  </a:cubicBezTo>
                  <a:cubicBezTo>
                    <a:pt x="790335" y="419405"/>
                    <a:pt x="799788" y="424282"/>
                    <a:pt x="809842" y="424282"/>
                  </a:cubicBezTo>
                  <a:cubicBezTo>
                    <a:pt x="834348" y="424282"/>
                    <a:pt x="858773" y="420693"/>
                    <a:pt x="882994" y="416967"/>
                  </a:cubicBezTo>
                  <a:cubicBezTo>
                    <a:pt x="890615" y="415795"/>
                    <a:pt x="897525" y="411770"/>
                    <a:pt x="904939" y="409652"/>
                  </a:cubicBezTo>
                  <a:cubicBezTo>
                    <a:pt x="914606" y="406890"/>
                    <a:pt x="924446" y="404775"/>
                    <a:pt x="934200" y="402336"/>
                  </a:cubicBezTo>
                  <a:cubicBezTo>
                    <a:pt x="941515" y="395021"/>
                    <a:pt x="947538" y="386129"/>
                    <a:pt x="956146" y="380391"/>
                  </a:cubicBezTo>
                  <a:cubicBezTo>
                    <a:pt x="962562" y="376114"/>
                    <a:pt x="973609" y="379350"/>
                    <a:pt x="978091" y="373076"/>
                  </a:cubicBezTo>
                  <a:cubicBezTo>
                    <a:pt x="987055" y="360526"/>
                    <a:pt x="984167" y="342016"/>
                    <a:pt x="992722" y="329184"/>
                  </a:cubicBezTo>
                  <a:lnTo>
                    <a:pt x="1007352" y="307239"/>
                  </a:lnTo>
                  <a:cubicBezTo>
                    <a:pt x="1004914" y="277978"/>
                    <a:pt x="1005795" y="248248"/>
                    <a:pt x="1000037" y="219456"/>
                  </a:cubicBezTo>
                  <a:cubicBezTo>
                    <a:pt x="998313" y="210835"/>
                    <a:pt x="989339" y="205374"/>
                    <a:pt x="985407" y="197511"/>
                  </a:cubicBezTo>
                  <a:cubicBezTo>
                    <a:pt x="981958" y="190614"/>
                    <a:pt x="980530" y="182880"/>
                    <a:pt x="978091" y="175565"/>
                  </a:cubicBezTo>
                  <a:cubicBezTo>
                    <a:pt x="990353" y="138783"/>
                    <a:pt x="992092" y="143786"/>
                    <a:pt x="978091" y="87783"/>
                  </a:cubicBezTo>
                  <a:cubicBezTo>
                    <a:pt x="975959" y="79254"/>
                    <a:pt x="970916" y="70497"/>
                    <a:pt x="963461" y="65837"/>
                  </a:cubicBezTo>
                  <a:cubicBezTo>
                    <a:pt x="950383" y="57663"/>
                    <a:pt x="934200" y="56084"/>
                    <a:pt x="919570" y="51207"/>
                  </a:cubicBezTo>
                  <a:lnTo>
                    <a:pt x="897624" y="43892"/>
                  </a:lnTo>
                  <a:cubicBezTo>
                    <a:pt x="892747" y="51207"/>
                    <a:pt x="890449" y="61177"/>
                    <a:pt x="882994" y="65837"/>
                  </a:cubicBezTo>
                  <a:cubicBezTo>
                    <a:pt x="869916" y="74011"/>
                    <a:pt x="851935" y="71914"/>
                    <a:pt x="839103" y="80468"/>
                  </a:cubicBezTo>
                  <a:cubicBezTo>
                    <a:pt x="810741" y="99375"/>
                    <a:pt x="825498" y="92318"/>
                    <a:pt x="795211" y="102413"/>
                  </a:cubicBezTo>
                  <a:lnTo>
                    <a:pt x="773266" y="87783"/>
                  </a:lnTo>
                </a:path>
              </a:pathLst>
            </a:custGeom>
            <a:solidFill>
              <a:srgbClr val="000000"/>
            </a:solidFill>
            <a:ln w="9525" cap="flat" cmpd="sng" algn="ctr">
              <a:noFill/>
              <a:prstDash val="solid"/>
            </a:ln>
            <a:effectLst/>
          </p:spPr>
          <p:txBody>
            <a:bodyPr rtlCol="0" anchor="ctr"/>
            <a:lstStyle/>
            <a:p>
              <a:pPr algn="ctr">
                <a:defRPr/>
              </a:pPr>
              <a:endParaRPr lang="en-AU" kern="0">
                <a:solidFill>
                  <a:srgbClr val="FFFFFF"/>
                </a:solidFill>
                <a:latin typeface="Arial"/>
                <a:cs typeface="Arial" charset="0"/>
              </a:endParaRPr>
            </a:p>
          </p:txBody>
        </p:sp>
      </p:grpSp>
      <p:grpSp>
        <p:nvGrpSpPr>
          <p:cNvPr id="7" name="Group 35"/>
          <p:cNvGrpSpPr/>
          <p:nvPr/>
        </p:nvGrpSpPr>
        <p:grpSpPr>
          <a:xfrm>
            <a:off x="1620548" y="3612720"/>
            <a:ext cx="814558" cy="1129872"/>
            <a:chOff x="1245476" y="3494670"/>
            <a:chExt cx="814558" cy="1129872"/>
          </a:xfrm>
        </p:grpSpPr>
        <p:cxnSp>
          <p:nvCxnSpPr>
            <p:cNvPr id="23" name="Straight Connector 22"/>
            <p:cNvCxnSpPr/>
            <p:nvPr/>
          </p:nvCxnSpPr>
          <p:spPr>
            <a:xfrm rot="5400000">
              <a:off x="685800" y="4059620"/>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885498" y="4054360"/>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100962" y="406486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1300660" y="405960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500358" y="405434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p:cNvCxnSpPr/>
          <p:nvPr/>
        </p:nvCxnSpPr>
        <p:spPr>
          <a:xfrm rot="5400000">
            <a:off x="3435144" y="416713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5116846" y="416187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6793204" y="416713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0800000" flipV="1">
            <a:off x="1305238" y="3507636"/>
            <a:ext cx="1434662" cy="130853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45" name="Text Box 7"/>
          <p:cNvSpPr txBox="1">
            <a:spLocks noChangeArrowheads="1"/>
          </p:cNvSpPr>
          <p:nvPr/>
        </p:nvSpPr>
        <p:spPr bwMode="auto">
          <a:xfrm>
            <a:off x="772322" y="2971332"/>
            <a:ext cx="2448000" cy="468000"/>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FF"/>
                </a:solidFill>
                <a:latin typeface="Arial" pitchFamily="34" charset="0"/>
                <a:cs typeface="Arial" pitchFamily="34" charset="0"/>
              </a:rPr>
              <a:t>“five are fallen”</a:t>
            </a:r>
          </a:p>
        </p:txBody>
      </p:sp>
      <p:sp>
        <p:nvSpPr>
          <p:cNvPr id="46" name="Text Box 9"/>
          <p:cNvSpPr txBox="1">
            <a:spLocks noChangeArrowheads="1"/>
          </p:cNvSpPr>
          <p:nvPr/>
        </p:nvSpPr>
        <p:spPr bwMode="auto">
          <a:xfrm>
            <a:off x="3316787" y="4818965"/>
            <a:ext cx="1368000" cy="468000"/>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FF"/>
                </a:solidFill>
                <a:latin typeface="Arial" pitchFamily="34" charset="0"/>
                <a:cs typeface="Arial" pitchFamily="34" charset="0"/>
              </a:rPr>
              <a:t>“one is”</a:t>
            </a:r>
          </a:p>
        </p:txBody>
      </p:sp>
      <p:sp>
        <p:nvSpPr>
          <p:cNvPr id="48" name="Text Box 11"/>
          <p:cNvSpPr txBox="1">
            <a:spLocks noChangeArrowheads="1"/>
          </p:cNvSpPr>
          <p:nvPr/>
        </p:nvSpPr>
        <p:spPr bwMode="auto">
          <a:xfrm>
            <a:off x="4206881" y="1940405"/>
            <a:ext cx="2903361" cy="1569660"/>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AU" sz="2400" b="1" i="1" dirty="0" smtClean="0">
                <a:solidFill>
                  <a:srgbClr val="FFFFFF"/>
                </a:solidFill>
                <a:latin typeface="Arial" pitchFamily="34" charset="0"/>
                <a:cs typeface="Arial" pitchFamily="34" charset="0"/>
              </a:rPr>
              <a:t>“.. </a:t>
            </a:r>
            <a:r>
              <a:rPr lang="en-AU" sz="2400" b="1" i="1" dirty="0">
                <a:solidFill>
                  <a:srgbClr val="FFFFFF"/>
                </a:solidFill>
                <a:latin typeface="Arial" pitchFamily="34" charset="0"/>
                <a:cs typeface="Arial" pitchFamily="34" charset="0"/>
              </a:rPr>
              <a:t>not yet </a:t>
            </a:r>
            <a:r>
              <a:rPr lang="en-AU" sz="2400" b="1" i="1" dirty="0" smtClean="0">
                <a:solidFill>
                  <a:srgbClr val="FFFFFF"/>
                </a:solidFill>
                <a:latin typeface="Arial" pitchFamily="34" charset="0"/>
                <a:cs typeface="Arial" pitchFamily="34" charset="0"/>
              </a:rPr>
              <a:t>come, when he comes he must continue a short space”</a:t>
            </a:r>
            <a:endParaRPr lang="en-AU" sz="2400" b="1" i="1" dirty="0">
              <a:solidFill>
                <a:srgbClr val="FFFFFF"/>
              </a:solidFill>
              <a:latin typeface="Arial" pitchFamily="34" charset="0"/>
              <a:cs typeface="Arial" pitchFamily="34" charset="0"/>
            </a:endParaRPr>
          </a:p>
        </p:txBody>
      </p:sp>
      <p:sp>
        <p:nvSpPr>
          <p:cNvPr id="57" name="Curved Down Arrow 56"/>
          <p:cNvSpPr/>
          <p:nvPr/>
        </p:nvSpPr>
        <p:spPr>
          <a:xfrm flipV="1">
            <a:off x="4090737" y="5612726"/>
            <a:ext cx="3368842" cy="1130973"/>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000000"/>
              </a:solidFill>
            </a:endParaRPr>
          </a:p>
        </p:txBody>
      </p:sp>
      <p:sp>
        <p:nvSpPr>
          <p:cNvPr id="60" name="TextBox 59"/>
          <p:cNvSpPr txBox="1"/>
          <p:nvPr/>
        </p:nvSpPr>
        <p:spPr>
          <a:xfrm>
            <a:off x="6472990" y="4818649"/>
            <a:ext cx="1780673" cy="461665"/>
          </a:xfrm>
          <a:prstGeom prst="rect">
            <a:avLst/>
          </a:prstGeom>
          <a:noFill/>
        </p:spPr>
        <p:txBody>
          <a:bodyPr wrap="square" rtlCol="0">
            <a:spAutoFit/>
          </a:bodyPr>
          <a:lstStyle/>
          <a:p>
            <a:pPr algn="ctr" fontAlgn="base">
              <a:spcBef>
                <a:spcPct val="0"/>
              </a:spcBef>
              <a:spcAft>
                <a:spcPct val="0"/>
              </a:spcAft>
            </a:pPr>
            <a:r>
              <a:rPr lang="en-AU" sz="2400" b="1" i="1" dirty="0" smtClean="0">
                <a:solidFill>
                  <a:srgbClr val="FFFFFF"/>
                </a:solidFill>
                <a:latin typeface="Arial" charset="0"/>
                <a:cs typeface="Arial" charset="0"/>
              </a:rPr>
              <a:t>8</a:t>
            </a:r>
            <a:r>
              <a:rPr lang="en-AU" sz="2400" b="1" i="1" baseline="30000" dirty="0" smtClean="0">
                <a:solidFill>
                  <a:srgbClr val="FFFFFF"/>
                </a:solidFill>
                <a:latin typeface="Arial" charset="0"/>
                <a:cs typeface="Arial" charset="0"/>
              </a:rPr>
              <a:t>th</a:t>
            </a:r>
            <a:r>
              <a:rPr lang="en-AU" sz="2400" b="1" i="1" dirty="0" smtClean="0">
                <a:solidFill>
                  <a:srgbClr val="FFFFFF"/>
                </a:solidFill>
                <a:latin typeface="Arial" charset="0"/>
                <a:cs typeface="Arial" charset="0"/>
              </a:rPr>
              <a:t>  Head</a:t>
            </a:r>
            <a:endParaRPr lang="en-AU" sz="2400" b="1" i="1" dirty="0">
              <a:solidFill>
                <a:srgbClr val="FFFFFF"/>
              </a:solidFill>
              <a:latin typeface="Arial" charset="0"/>
              <a:cs typeface="Arial" charset="0"/>
            </a:endParaRPr>
          </a:p>
        </p:txBody>
      </p:sp>
      <p:sp>
        <p:nvSpPr>
          <p:cNvPr id="63" name="Text Box 9"/>
          <p:cNvSpPr txBox="1">
            <a:spLocks noChangeArrowheads="1"/>
          </p:cNvSpPr>
          <p:nvPr/>
        </p:nvSpPr>
        <p:spPr bwMode="auto">
          <a:xfrm>
            <a:off x="2382255" y="4829861"/>
            <a:ext cx="3200399" cy="830997"/>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AU" sz="2400" b="1" i="1" dirty="0" smtClean="0">
                <a:solidFill>
                  <a:srgbClr val="FFFFFF"/>
                </a:solidFill>
                <a:latin typeface="Arial" pitchFamily="34" charset="0"/>
                <a:cs typeface="Arial" pitchFamily="34" charset="0"/>
              </a:rPr>
              <a:t>“The one that was and is not”</a:t>
            </a:r>
            <a:endParaRPr lang="en-AU" sz="2400" b="1" i="1" dirty="0">
              <a:solidFill>
                <a:srgbClr val="FFFFFF"/>
              </a:solidFill>
              <a:latin typeface="Arial" pitchFamily="34" charset="0"/>
              <a:cs typeface="Arial" pitchFamily="34" charset="0"/>
            </a:endParaRPr>
          </a:p>
        </p:txBody>
      </p:sp>
      <p:sp>
        <p:nvSpPr>
          <p:cNvPr id="64" name="TextBox 63"/>
          <p:cNvSpPr txBox="1"/>
          <p:nvPr/>
        </p:nvSpPr>
        <p:spPr>
          <a:xfrm>
            <a:off x="6448928" y="5179596"/>
            <a:ext cx="1780673" cy="461665"/>
          </a:xfrm>
          <a:prstGeom prst="rect">
            <a:avLst/>
          </a:prstGeom>
          <a:noFill/>
        </p:spPr>
        <p:txBody>
          <a:bodyPr wrap="square" rtlCol="0">
            <a:spAutoFit/>
          </a:bodyPr>
          <a:lstStyle/>
          <a:p>
            <a:pPr algn="ctr" fontAlgn="base">
              <a:spcBef>
                <a:spcPct val="0"/>
              </a:spcBef>
              <a:spcAft>
                <a:spcPct val="0"/>
              </a:spcAft>
            </a:pPr>
            <a:r>
              <a:rPr lang="en-AU" sz="2400" b="1" i="1" dirty="0" smtClean="0">
                <a:solidFill>
                  <a:srgbClr val="66FF33"/>
                </a:solidFill>
                <a:latin typeface="Arial" charset="0"/>
                <a:cs typeface="Arial" charset="0"/>
              </a:rPr>
              <a:t>Rev. 13:3</a:t>
            </a:r>
            <a:endParaRPr lang="en-AU" sz="2400" b="1" i="1" dirty="0">
              <a:solidFill>
                <a:srgbClr val="66FF33"/>
              </a:solidFill>
              <a:latin typeface="Arial" charset="0"/>
              <a:cs typeface="Arial" charset="0"/>
            </a:endParaRPr>
          </a:p>
        </p:txBody>
      </p:sp>
      <p:pic>
        <p:nvPicPr>
          <p:cNvPr id="31" name="Picture 6"/>
          <p:cNvPicPr>
            <a:picLocks noChangeAspect="1" noChangeArrowheads="1"/>
          </p:cNvPicPr>
          <p:nvPr/>
        </p:nvPicPr>
        <p:blipFill>
          <a:blip r:embed="rId4" cstate="print">
            <a:lum bright="6000"/>
          </a:blip>
          <a:srcRect t="-7661" r="56650" b="33338"/>
          <a:stretch>
            <a:fillRect/>
          </a:stretch>
        </p:blipFill>
        <p:spPr bwMode="auto">
          <a:xfrm>
            <a:off x="2923172" y="4598563"/>
            <a:ext cx="2010778" cy="2581321"/>
          </a:xfrm>
          <a:prstGeom prst="rect">
            <a:avLst/>
          </a:prstGeom>
          <a:noFill/>
          <a:ln w="9525">
            <a:noFill/>
            <a:miter lim="800000"/>
            <a:headEnd/>
            <a:tailEnd/>
          </a:ln>
          <a:effectLst>
            <a:softEdge rad="635000"/>
          </a:effectLst>
        </p:spPr>
      </p:pic>
      <p:pic>
        <p:nvPicPr>
          <p:cNvPr id="32" name="Picture 6"/>
          <p:cNvPicPr>
            <a:picLocks noChangeAspect="1" noChangeArrowheads="1"/>
          </p:cNvPicPr>
          <p:nvPr/>
        </p:nvPicPr>
        <p:blipFill>
          <a:blip r:embed="rId4" cstate="print">
            <a:lum bright="6000"/>
          </a:blip>
          <a:srcRect t="-7661" r="56650" b="33338"/>
          <a:stretch>
            <a:fillRect/>
          </a:stretch>
        </p:blipFill>
        <p:spPr bwMode="auto">
          <a:xfrm flipH="1">
            <a:off x="4639678" y="4581479"/>
            <a:ext cx="1875422" cy="2581321"/>
          </a:xfrm>
          <a:prstGeom prst="rect">
            <a:avLst/>
          </a:prstGeom>
          <a:noFill/>
          <a:ln w="9525">
            <a:noFill/>
            <a:miter lim="800000"/>
            <a:headEnd/>
            <a:tailEnd/>
          </a:ln>
          <a:effectLst>
            <a:softEdge rad="635000"/>
          </a:effectLst>
        </p:spPr>
      </p:pic>
      <p:pic>
        <p:nvPicPr>
          <p:cNvPr id="36" name="Picture 6"/>
          <p:cNvPicPr>
            <a:picLocks noChangeAspect="1" noChangeArrowheads="1"/>
          </p:cNvPicPr>
          <p:nvPr/>
        </p:nvPicPr>
        <p:blipFill>
          <a:blip r:embed="rId4" cstate="print">
            <a:lum bright="6000"/>
          </a:blip>
          <a:srcRect t="-7661" r="56650" b="33338"/>
          <a:stretch>
            <a:fillRect/>
          </a:stretch>
        </p:blipFill>
        <p:spPr bwMode="auto">
          <a:xfrm>
            <a:off x="5018672" y="4427113"/>
            <a:ext cx="2010778" cy="2581321"/>
          </a:xfrm>
          <a:prstGeom prst="rect">
            <a:avLst/>
          </a:prstGeom>
          <a:noFill/>
          <a:ln w="9525">
            <a:noFill/>
            <a:miter lim="800000"/>
            <a:headEnd/>
            <a:tailEnd/>
          </a:ln>
          <a:effectLst>
            <a:softEdge rad="635000"/>
          </a:effec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88889E-6 -2.96296E-6 L 0.20625 -2.96296E-6 " pathEditMode="relative" rAng="0" ptsTypes="AA">
                                      <p:cBhvr>
                                        <p:cTn id="6" dur="3000" fill="hold"/>
                                        <p:tgtEl>
                                          <p:spTgt spid="31"/>
                                        </p:tgtEl>
                                        <p:attrNameLst>
                                          <p:attrName>ppt_x</p:attrName>
                                          <p:attrName>ppt_y</p:attrName>
                                        </p:attrNameLst>
                                      </p:cBhvr>
                                      <p:rCtr x="103" y="0"/>
                                    </p:animMotion>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p:cTn id="11" dur="1000" fill="hold"/>
                                        <p:tgtEl>
                                          <p:spTgt spid="63"/>
                                        </p:tgtEl>
                                        <p:attrNameLst>
                                          <p:attrName>ppt_w</p:attrName>
                                        </p:attrNameLst>
                                      </p:cBhvr>
                                      <p:tavLst>
                                        <p:tav tm="0">
                                          <p:val>
                                            <p:strVal val="#ppt_w*0.70"/>
                                          </p:val>
                                        </p:tav>
                                        <p:tav tm="100000">
                                          <p:val>
                                            <p:strVal val="#ppt_w"/>
                                          </p:val>
                                        </p:tav>
                                      </p:tavLst>
                                    </p:anim>
                                    <p:anim calcmode="lin" valueType="num">
                                      <p:cBhvr>
                                        <p:cTn id="12" dur="1000" fill="hold"/>
                                        <p:tgtEl>
                                          <p:spTgt spid="63"/>
                                        </p:tgtEl>
                                        <p:attrNameLst>
                                          <p:attrName>ppt_h</p:attrName>
                                        </p:attrNameLst>
                                      </p:cBhvr>
                                      <p:tavLst>
                                        <p:tav tm="0">
                                          <p:val>
                                            <p:strVal val="#ppt_h"/>
                                          </p:val>
                                        </p:tav>
                                        <p:tav tm="100000">
                                          <p:val>
                                            <p:strVal val="#ppt_h"/>
                                          </p:val>
                                        </p:tav>
                                      </p:tavLst>
                                    </p:anim>
                                    <p:animEffect transition="in" filter="fade">
                                      <p:cBhvr>
                                        <p:cTn id="13" dur="1000"/>
                                        <p:tgtEl>
                                          <p:spTgt spid="63"/>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2000"/>
                                        <p:tgtEl>
                                          <p:spTgt spid="32"/>
                                        </p:tgtEl>
                                      </p:cBhvr>
                                    </p:animEffect>
                                  </p:childTnLst>
                                </p:cTn>
                              </p:par>
                              <p:par>
                                <p:cTn id="18" presetID="10" presetClass="exit" presetSubtype="0" fill="hold" nodeType="withEffect">
                                  <p:stCondLst>
                                    <p:cond delay="0"/>
                                  </p:stCondLst>
                                  <p:childTnLst>
                                    <p:animEffect transition="out" filter="fade">
                                      <p:cBhvr>
                                        <p:cTn id="19" dur="2000"/>
                                        <p:tgtEl>
                                          <p:spTgt spid="31"/>
                                        </p:tgtEl>
                                      </p:cBhvr>
                                    </p:animEffect>
                                    <p:set>
                                      <p:cBhvr>
                                        <p:cTn id="20" dur="1" fill="hold">
                                          <p:stCondLst>
                                            <p:cond delay="1999"/>
                                          </p:stCondLst>
                                        </p:cTn>
                                        <p:tgtEl>
                                          <p:spTgt spid="31"/>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2000"/>
                                        <p:tgtEl>
                                          <p:spTgt spid="46"/>
                                        </p:tgtEl>
                                      </p:cBhvr>
                                    </p:animEffect>
                                    <p:set>
                                      <p:cBhvr>
                                        <p:cTn id="23" dur="1" fill="hold">
                                          <p:stCondLst>
                                            <p:cond delay="1999"/>
                                          </p:stCondLst>
                                        </p:cTn>
                                        <p:tgtEl>
                                          <p:spTgt spid="4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wipe(left)">
                                      <p:cBhvr>
                                        <p:cTn id="28" dur="2000"/>
                                        <p:tgtEl>
                                          <p:spTgt spid="57"/>
                                        </p:tgtEl>
                                      </p:cBhvr>
                                    </p:animEffect>
                                  </p:childTnLst>
                                </p:cTn>
                              </p:par>
                            </p:childTnLst>
                          </p:cTn>
                        </p:par>
                        <p:par>
                          <p:cTn id="29" fill="hold">
                            <p:stCondLst>
                              <p:cond delay="2000"/>
                            </p:stCondLst>
                            <p:childTnLst>
                              <p:par>
                                <p:cTn id="30" presetID="55" presetClass="entr" presetSubtype="0" fill="hold" nodeType="after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p:cTn id="32" dur="1000" fill="hold"/>
                                        <p:tgtEl>
                                          <p:spTgt spid="35"/>
                                        </p:tgtEl>
                                        <p:attrNameLst>
                                          <p:attrName>ppt_w</p:attrName>
                                        </p:attrNameLst>
                                      </p:cBhvr>
                                      <p:tavLst>
                                        <p:tav tm="0">
                                          <p:val>
                                            <p:strVal val="#ppt_w*0.70"/>
                                          </p:val>
                                        </p:tav>
                                        <p:tav tm="100000">
                                          <p:val>
                                            <p:strVal val="#ppt_w"/>
                                          </p:val>
                                        </p:tav>
                                      </p:tavLst>
                                    </p:anim>
                                    <p:anim calcmode="lin" valueType="num">
                                      <p:cBhvr>
                                        <p:cTn id="33" dur="1000" fill="hold"/>
                                        <p:tgtEl>
                                          <p:spTgt spid="35"/>
                                        </p:tgtEl>
                                        <p:attrNameLst>
                                          <p:attrName>ppt_h</p:attrName>
                                        </p:attrNameLst>
                                      </p:cBhvr>
                                      <p:tavLst>
                                        <p:tav tm="0">
                                          <p:val>
                                            <p:strVal val="#ppt_h"/>
                                          </p:val>
                                        </p:tav>
                                        <p:tav tm="100000">
                                          <p:val>
                                            <p:strVal val="#ppt_h"/>
                                          </p:val>
                                        </p:tav>
                                      </p:tavLst>
                                    </p:anim>
                                    <p:animEffect transition="in" filter="fade">
                                      <p:cBhvr>
                                        <p:cTn id="34" dur="1000"/>
                                        <p:tgtEl>
                                          <p:spTgt spid="35"/>
                                        </p:tgtEl>
                                      </p:cBhvr>
                                    </p:animEffect>
                                  </p:childTnLst>
                                </p:cTn>
                              </p:par>
                            </p:childTnLst>
                          </p:cTn>
                        </p:par>
                        <p:par>
                          <p:cTn id="35" fill="hold">
                            <p:stCondLst>
                              <p:cond delay="3000"/>
                            </p:stCondLst>
                            <p:childTnLst>
                              <p:par>
                                <p:cTn id="36" presetID="55" presetClass="entr" presetSubtype="0" fill="hold" grpId="0" nodeType="afterEffect">
                                  <p:stCondLst>
                                    <p:cond delay="0"/>
                                  </p:stCondLst>
                                  <p:childTnLst>
                                    <p:set>
                                      <p:cBhvr>
                                        <p:cTn id="37" dur="1" fill="hold">
                                          <p:stCondLst>
                                            <p:cond delay="0"/>
                                          </p:stCondLst>
                                        </p:cTn>
                                        <p:tgtEl>
                                          <p:spTgt spid="60"/>
                                        </p:tgtEl>
                                        <p:attrNameLst>
                                          <p:attrName>style.visibility</p:attrName>
                                        </p:attrNameLst>
                                      </p:cBhvr>
                                      <p:to>
                                        <p:strVal val="visible"/>
                                      </p:to>
                                    </p:set>
                                    <p:anim calcmode="lin" valueType="num">
                                      <p:cBhvr>
                                        <p:cTn id="38" dur="1000" fill="hold"/>
                                        <p:tgtEl>
                                          <p:spTgt spid="60"/>
                                        </p:tgtEl>
                                        <p:attrNameLst>
                                          <p:attrName>ppt_w</p:attrName>
                                        </p:attrNameLst>
                                      </p:cBhvr>
                                      <p:tavLst>
                                        <p:tav tm="0">
                                          <p:val>
                                            <p:strVal val="#ppt_w*0.70"/>
                                          </p:val>
                                        </p:tav>
                                        <p:tav tm="100000">
                                          <p:val>
                                            <p:strVal val="#ppt_w"/>
                                          </p:val>
                                        </p:tav>
                                      </p:tavLst>
                                    </p:anim>
                                    <p:anim calcmode="lin" valueType="num">
                                      <p:cBhvr>
                                        <p:cTn id="39" dur="1000" fill="hold"/>
                                        <p:tgtEl>
                                          <p:spTgt spid="60"/>
                                        </p:tgtEl>
                                        <p:attrNameLst>
                                          <p:attrName>ppt_h</p:attrName>
                                        </p:attrNameLst>
                                      </p:cBhvr>
                                      <p:tavLst>
                                        <p:tav tm="0">
                                          <p:val>
                                            <p:strVal val="#ppt_h"/>
                                          </p:val>
                                        </p:tav>
                                        <p:tav tm="100000">
                                          <p:val>
                                            <p:strVal val="#ppt_h"/>
                                          </p:val>
                                        </p:tav>
                                      </p:tavLst>
                                    </p:anim>
                                    <p:animEffect transition="in" filter="fade">
                                      <p:cBhvr>
                                        <p:cTn id="40" dur="1000"/>
                                        <p:tgtEl>
                                          <p:spTgt spid="60"/>
                                        </p:tgtEl>
                                      </p:cBhvr>
                                    </p:animEffect>
                                  </p:childTnLst>
                                </p:cTn>
                              </p:par>
                            </p:childTnLst>
                          </p:cTn>
                        </p:par>
                        <p:par>
                          <p:cTn id="41" fill="hold">
                            <p:stCondLst>
                              <p:cond delay="4000"/>
                            </p:stCondLst>
                            <p:childTnLst>
                              <p:par>
                                <p:cTn id="42" presetID="10" presetClass="entr" presetSubtype="0" fill="hold" nodeType="after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2000"/>
                                        <p:tgtEl>
                                          <p:spTgt spid="36"/>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
                                        </p:tgtEl>
                                        <p:attrNameLst>
                                          <p:attrName>style.visibility</p:attrName>
                                        </p:attrNameLst>
                                      </p:cBhvr>
                                      <p:to>
                                        <p:strVal val="visible"/>
                                      </p:to>
                                    </p:set>
                                    <p:anim calcmode="lin" valueType="num">
                                      <p:cBhvr>
                                        <p:cTn id="49" dur="1000" fill="hold"/>
                                        <p:tgtEl>
                                          <p:spTgt spid="64"/>
                                        </p:tgtEl>
                                        <p:attrNameLst>
                                          <p:attrName>ppt_w</p:attrName>
                                        </p:attrNameLst>
                                      </p:cBhvr>
                                      <p:tavLst>
                                        <p:tav tm="0">
                                          <p:val>
                                            <p:strVal val="#ppt_w*0.70"/>
                                          </p:val>
                                        </p:tav>
                                        <p:tav tm="100000">
                                          <p:val>
                                            <p:strVal val="#ppt_w"/>
                                          </p:val>
                                        </p:tav>
                                      </p:tavLst>
                                    </p:anim>
                                    <p:anim calcmode="lin" valueType="num">
                                      <p:cBhvr>
                                        <p:cTn id="50" dur="1000" fill="hold"/>
                                        <p:tgtEl>
                                          <p:spTgt spid="64"/>
                                        </p:tgtEl>
                                        <p:attrNameLst>
                                          <p:attrName>ppt_h</p:attrName>
                                        </p:attrNameLst>
                                      </p:cBhvr>
                                      <p:tavLst>
                                        <p:tav tm="0">
                                          <p:val>
                                            <p:strVal val="#ppt_h"/>
                                          </p:val>
                                        </p:tav>
                                        <p:tav tm="100000">
                                          <p:val>
                                            <p:strVal val="#ppt_h"/>
                                          </p:val>
                                        </p:tav>
                                      </p:tavLst>
                                    </p:anim>
                                    <p:animEffect transition="in" filter="fade">
                                      <p:cBhvr>
                                        <p:cTn id="51"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7" grpId="0" animBg="1"/>
      <p:bldP spid="60" grpId="0"/>
      <p:bldP spid="63" grpId="0"/>
      <p:bldP spid="6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Western Empire Eclipsed"/>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0723" name="Picture 4" descr="Effect of Wind trumpets"/>
          <p:cNvPicPr>
            <a:picLocks noChangeAspect="1" noChangeArrowheads="1"/>
          </p:cNvPicPr>
          <p:nvPr/>
        </p:nvPicPr>
        <p:blipFill>
          <a:blip r:embed="rId4" cstate="print"/>
          <a:srcRect t="11569"/>
          <a:stretch>
            <a:fillRect/>
          </a:stretch>
        </p:blipFill>
        <p:spPr bwMode="auto">
          <a:xfrm>
            <a:off x="0" y="1335088"/>
            <a:ext cx="9144000" cy="5522912"/>
          </a:xfrm>
          <a:prstGeom prst="rect">
            <a:avLst/>
          </a:prstGeom>
          <a:noFill/>
          <a:ln w="9525">
            <a:noFill/>
            <a:miter lim="800000"/>
            <a:headEnd/>
            <a:tailEnd/>
          </a:ln>
        </p:spPr>
      </p:pic>
      <p:sp>
        <p:nvSpPr>
          <p:cNvPr id="30724" name="Oval 5"/>
          <p:cNvSpPr>
            <a:spLocks noChangeArrowheads="1"/>
          </p:cNvSpPr>
          <p:nvPr/>
        </p:nvSpPr>
        <p:spPr bwMode="auto">
          <a:xfrm>
            <a:off x="5210175" y="3937000"/>
            <a:ext cx="144463" cy="144463"/>
          </a:xfrm>
          <a:prstGeom prst="ellipse">
            <a:avLst/>
          </a:prstGeom>
          <a:solidFill>
            <a:srgbClr val="FF0000"/>
          </a:solidFill>
          <a:ln w="9525">
            <a:solidFill>
              <a:schemeClr val="tx2"/>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30725" name="Oval 6"/>
          <p:cNvSpPr>
            <a:spLocks noChangeArrowheads="1"/>
          </p:cNvSpPr>
          <p:nvPr/>
        </p:nvSpPr>
        <p:spPr bwMode="auto">
          <a:xfrm>
            <a:off x="8999538" y="3675063"/>
            <a:ext cx="144462" cy="144462"/>
          </a:xfrm>
          <a:prstGeom prst="ellipse">
            <a:avLst/>
          </a:prstGeom>
          <a:solidFill>
            <a:srgbClr val="FF0000"/>
          </a:solidFill>
          <a:ln w="9525">
            <a:solidFill>
              <a:schemeClr val="tx2"/>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30729" name="Rectangle 10"/>
          <p:cNvSpPr>
            <a:spLocks noChangeArrowheads="1"/>
          </p:cNvSpPr>
          <p:nvPr/>
        </p:nvSpPr>
        <p:spPr bwMode="auto">
          <a:xfrm>
            <a:off x="14288" y="0"/>
            <a:ext cx="142875" cy="1814513"/>
          </a:xfrm>
          <a:prstGeom prst="rect">
            <a:avLst/>
          </a:prstGeom>
          <a:solidFill>
            <a:srgbClr val="8ADDFA"/>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30730" name="Line 11"/>
          <p:cNvSpPr>
            <a:spLocks noChangeShapeType="1"/>
          </p:cNvSpPr>
          <p:nvPr/>
        </p:nvSpPr>
        <p:spPr bwMode="auto">
          <a:xfrm>
            <a:off x="14288" y="0"/>
            <a:ext cx="0" cy="6858000"/>
          </a:xfrm>
          <a:prstGeom prst="line">
            <a:avLst/>
          </a:prstGeom>
          <a:noFill/>
          <a:ln w="28575">
            <a:solidFill>
              <a:schemeClr val="tx2"/>
            </a:solid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30731" name="Rectangle 14"/>
          <p:cNvSpPr>
            <a:spLocks noChangeArrowheads="1"/>
          </p:cNvSpPr>
          <p:nvPr/>
        </p:nvSpPr>
        <p:spPr bwMode="auto">
          <a:xfrm rot="5400000">
            <a:off x="8372475" y="581025"/>
            <a:ext cx="1352550" cy="190500"/>
          </a:xfrm>
          <a:prstGeom prst="rect">
            <a:avLst/>
          </a:prstGeom>
          <a:solidFill>
            <a:srgbClr val="CBCBA4">
              <a:alpha val="87057"/>
            </a:srgbClr>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pic>
        <p:nvPicPr>
          <p:cNvPr id="30732" name="Picture 15" descr="Western Empire Eclipsed"/>
          <p:cNvPicPr>
            <a:picLocks noChangeAspect="1" noChangeArrowheads="1"/>
          </p:cNvPicPr>
          <p:nvPr/>
        </p:nvPicPr>
        <p:blipFill>
          <a:blip r:embed="rId3" cstate="print"/>
          <a:srcRect l="1930" t="1987" r="2090" b="74614"/>
          <a:stretch>
            <a:fillRect/>
          </a:stretch>
        </p:blipFill>
        <p:spPr bwMode="auto">
          <a:xfrm>
            <a:off x="128588" y="0"/>
            <a:ext cx="8940800" cy="1346200"/>
          </a:xfrm>
          <a:prstGeom prst="rect">
            <a:avLst/>
          </a:prstGeom>
          <a:solidFill>
            <a:srgbClr val="000000"/>
          </a:solidFill>
          <a:ln w="9525">
            <a:noFill/>
            <a:miter lim="800000"/>
            <a:headEnd/>
            <a:tailEnd/>
          </a:ln>
        </p:spPr>
      </p:pic>
      <p:sp>
        <p:nvSpPr>
          <p:cNvPr id="45075" name="WordArt 19"/>
          <p:cNvSpPr>
            <a:spLocks noChangeArrowheads="1" noChangeShapeType="1" noTextEdit="1"/>
          </p:cNvSpPr>
          <p:nvPr/>
        </p:nvSpPr>
        <p:spPr bwMode="auto">
          <a:xfrm>
            <a:off x="7110413" y="3348038"/>
            <a:ext cx="1592262" cy="30162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400" kern="10" dirty="0">
                <a:ln w="9525">
                  <a:solidFill>
                    <a:srgbClr val="000000"/>
                  </a:solidFill>
                  <a:round/>
                  <a:headEnd/>
                  <a:tailEnd/>
                </a:ln>
                <a:solidFill>
                  <a:srgbClr val="FFFF00"/>
                </a:solidFill>
                <a:latin typeface="Cooper Black"/>
              </a:rPr>
              <a:t>Theodoric</a:t>
            </a:r>
          </a:p>
        </p:txBody>
      </p:sp>
      <p:grpSp>
        <p:nvGrpSpPr>
          <p:cNvPr id="2" name="Group 15"/>
          <p:cNvGrpSpPr/>
          <p:nvPr/>
        </p:nvGrpSpPr>
        <p:grpSpPr>
          <a:xfrm>
            <a:off x="409904" y="4672800"/>
            <a:ext cx="7848000" cy="1728000"/>
            <a:chOff x="1166647" y="-2617076"/>
            <a:chExt cx="7283398" cy="1728000"/>
          </a:xfrm>
        </p:grpSpPr>
        <p:sp>
          <p:nvSpPr>
            <p:cNvPr id="17" name="Rectangle 16"/>
            <p:cNvSpPr/>
            <p:nvPr/>
          </p:nvSpPr>
          <p:spPr>
            <a:xfrm>
              <a:off x="1166647" y="-2617076"/>
              <a:ext cx="7283398" cy="1728000"/>
            </a:xfrm>
            <a:prstGeom prst="rect">
              <a:avLst/>
            </a:prstGeom>
            <a:solidFill>
              <a:schemeClr val="bg1"/>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8" name="Rectangle 17"/>
            <p:cNvSpPr/>
            <p:nvPr/>
          </p:nvSpPr>
          <p:spPr>
            <a:xfrm>
              <a:off x="1412090" y="-2112579"/>
              <a:ext cx="6648607" cy="1046440"/>
            </a:xfrm>
            <a:prstGeom prst="rect">
              <a:avLst/>
            </a:prstGeom>
          </p:spPr>
          <p:txBody>
            <a:bodyPr wrap="square">
              <a:spAutoFit/>
            </a:bodyPr>
            <a:lstStyle/>
            <a:p>
              <a:pPr algn="ctr" eaLnBrk="0" fontAlgn="base" hangingPunct="0">
                <a:spcBef>
                  <a:spcPct val="0"/>
                </a:spcBef>
                <a:spcAft>
                  <a:spcPct val="0"/>
                </a:spcAft>
              </a:pPr>
              <a:r>
                <a:rPr lang="en-US" sz="2400" dirty="0">
                  <a:solidFill>
                    <a:srgbClr val="000000"/>
                  </a:solidFill>
                  <a:latin typeface="Arial" pitchFamily="34" charset="0"/>
                </a:rPr>
                <a:t>“Our royalty is an imitation of yours, a copy of the only Empire on earth.”</a:t>
              </a:r>
            </a:p>
            <a:p>
              <a:pPr eaLnBrk="0" fontAlgn="base" hangingPunct="0">
                <a:spcBef>
                  <a:spcPct val="0"/>
                </a:spcBef>
                <a:spcAft>
                  <a:spcPct val="0"/>
                </a:spcAft>
                <a:buFontTx/>
                <a:buChar char="•"/>
              </a:pPr>
              <a:endParaRPr lang="en-US" sz="1400" dirty="0">
                <a:solidFill>
                  <a:srgbClr val="000000"/>
                </a:solidFill>
              </a:endParaRPr>
            </a:p>
          </p:txBody>
        </p:sp>
      </p:grpSp>
      <p:grpSp>
        <p:nvGrpSpPr>
          <p:cNvPr id="3" name="Group 19"/>
          <p:cNvGrpSpPr/>
          <p:nvPr/>
        </p:nvGrpSpPr>
        <p:grpSpPr>
          <a:xfrm>
            <a:off x="2979672" y="2979695"/>
            <a:ext cx="3294992" cy="1166648"/>
            <a:chOff x="3373822" y="2585545"/>
            <a:chExt cx="3294992" cy="1166648"/>
          </a:xfrm>
        </p:grpSpPr>
        <p:sp>
          <p:nvSpPr>
            <p:cNvPr id="19" name="Rectangle 18"/>
            <p:cNvSpPr/>
            <p:nvPr/>
          </p:nvSpPr>
          <p:spPr>
            <a:xfrm>
              <a:off x="3373822" y="2585545"/>
              <a:ext cx="3294992" cy="1166648"/>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45065" name="WordArt 9"/>
            <p:cNvSpPr>
              <a:spLocks noChangeArrowheads="1" noChangeShapeType="1" noTextEdit="1"/>
            </p:cNvSpPr>
            <p:nvPr/>
          </p:nvSpPr>
          <p:spPr bwMode="auto">
            <a:xfrm>
              <a:off x="3756190" y="2994901"/>
              <a:ext cx="2636837" cy="38735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400" kern="10" dirty="0">
                  <a:ln w="9525">
                    <a:solidFill>
                      <a:srgbClr val="000000"/>
                    </a:solidFill>
                    <a:round/>
                    <a:headEnd/>
                    <a:tailEnd/>
                  </a:ln>
                  <a:solidFill>
                    <a:srgbClr val="FFFF00"/>
                  </a:solidFill>
                  <a:latin typeface="Cooper Black"/>
                </a:rPr>
                <a:t>Romulus Augustus</a:t>
              </a:r>
            </a:p>
          </p:txBody>
        </p:sp>
      </p:grpSp>
      <p:grpSp>
        <p:nvGrpSpPr>
          <p:cNvPr id="4" name="Group 23"/>
          <p:cNvGrpSpPr/>
          <p:nvPr/>
        </p:nvGrpSpPr>
        <p:grpSpPr>
          <a:xfrm>
            <a:off x="7425550" y="3468421"/>
            <a:ext cx="1907628" cy="1166648"/>
            <a:chOff x="6432331" y="1718453"/>
            <a:chExt cx="1907628" cy="1166648"/>
          </a:xfrm>
        </p:grpSpPr>
        <p:sp>
          <p:nvSpPr>
            <p:cNvPr id="22" name="Rectangle 21"/>
            <p:cNvSpPr/>
            <p:nvPr/>
          </p:nvSpPr>
          <p:spPr>
            <a:xfrm>
              <a:off x="6432331" y="1718453"/>
              <a:ext cx="1907628" cy="1166648"/>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45064" name="WordArt 8"/>
            <p:cNvSpPr>
              <a:spLocks noChangeArrowheads="1" noChangeShapeType="1" noTextEdit="1"/>
            </p:cNvSpPr>
            <p:nvPr/>
          </p:nvSpPr>
          <p:spPr bwMode="auto">
            <a:xfrm>
              <a:off x="7017132" y="2143398"/>
              <a:ext cx="808037" cy="28733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400" kern="10" dirty="0">
                  <a:ln w="9525">
                    <a:solidFill>
                      <a:srgbClr val="000000"/>
                    </a:solidFill>
                    <a:round/>
                    <a:headEnd/>
                    <a:tailEnd/>
                  </a:ln>
                  <a:solidFill>
                    <a:srgbClr val="FFFF00"/>
                  </a:solidFill>
                  <a:latin typeface="Cooper Black"/>
                </a:rPr>
                <a:t>Zeno</a:t>
              </a:r>
            </a:p>
          </p:txBody>
        </p:sp>
      </p:grpSp>
      <p:sp>
        <p:nvSpPr>
          <p:cNvPr id="25" name="Rectangle 24"/>
          <p:cNvSpPr/>
          <p:nvPr/>
        </p:nvSpPr>
        <p:spPr>
          <a:xfrm>
            <a:off x="4162093" y="3783722"/>
            <a:ext cx="2364828" cy="1450427"/>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45063" name="WordArt 7"/>
          <p:cNvSpPr>
            <a:spLocks noChangeArrowheads="1" noChangeShapeType="1" noTextEdit="1"/>
          </p:cNvSpPr>
          <p:nvPr/>
        </p:nvSpPr>
        <p:spPr bwMode="auto">
          <a:xfrm>
            <a:off x="4748213" y="4164013"/>
            <a:ext cx="1201737" cy="31591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400" kern="10" dirty="0">
                <a:ln w="9525">
                  <a:solidFill>
                    <a:srgbClr val="000000"/>
                  </a:solidFill>
                  <a:round/>
                  <a:headEnd/>
                  <a:tailEnd/>
                </a:ln>
                <a:solidFill>
                  <a:srgbClr val="FFFF00"/>
                </a:solidFill>
                <a:latin typeface="Cooper Black"/>
              </a:rPr>
              <a:t>Odoacer</a:t>
            </a:r>
          </a:p>
        </p:txBody>
      </p:sp>
      <p:sp>
        <p:nvSpPr>
          <p:cNvPr id="45074" name="Text Box 18"/>
          <p:cNvSpPr txBox="1">
            <a:spLocks noChangeArrowheads="1"/>
          </p:cNvSpPr>
          <p:nvPr/>
        </p:nvSpPr>
        <p:spPr bwMode="auto">
          <a:xfrm>
            <a:off x="4786313" y="4464050"/>
            <a:ext cx="1188000" cy="461665"/>
          </a:xfrm>
          <a:prstGeom prst="rect">
            <a:avLst/>
          </a:prstGeom>
          <a:noFill/>
          <a:ln w="9525">
            <a:noFill/>
            <a:miter lim="800000"/>
            <a:headEnd/>
            <a:tailEnd/>
          </a:ln>
        </p:spPr>
        <p:txBody>
          <a:bodyPr>
            <a:spAutoFit/>
          </a:bodyPr>
          <a:lstStyle/>
          <a:p>
            <a:pPr fontAlgn="base">
              <a:spcBef>
                <a:spcPct val="50000"/>
              </a:spcBef>
              <a:spcAft>
                <a:spcPct val="0"/>
              </a:spcAft>
            </a:pPr>
            <a:r>
              <a:rPr lang="en-US" sz="2400" b="1" i="1" dirty="0">
                <a:solidFill>
                  <a:srgbClr val="CC3300"/>
                </a:solidFill>
                <a:latin typeface="Arial" charset="0"/>
              </a:rPr>
              <a:t>AD476</a:t>
            </a:r>
          </a:p>
        </p:txBody>
      </p:sp>
      <p:sp>
        <p:nvSpPr>
          <p:cNvPr id="45076" name="WordArt 20"/>
          <p:cNvSpPr>
            <a:spLocks noChangeArrowheads="1" noChangeShapeType="1" noTextEdit="1"/>
          </p:cNvSpPr>
          <p:nvPr/>
        </p:nvSpPr>
        <p:spPr bwMode="auto">
          <a:xfrm>
            <a:off x="4603147" y="4289809"/>
            <a:ext cx="1592262" cy="30162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400" kern="10" dirty="0">
                <a:ln w="9525">
                  <a:solidFill>
                    <a:srgbClr val="000000"/>
                  </a:solidFill>
                  <a:round/>
                  <a:headEnd/>
                  <a:tailEnd/>
                </a:ln>
                <a:solidFill>
                  <a:srgbClr val="FFFF00"/>
                </a:solidFill>
                <a:latin typeface="Cooper Black"/>
              </a:rPr>
              <a:t>Theodoric</a:t>
            </a:r>
          </a:p>
        </p:txBody>
      </p:sp>
      <p:sp>
        <p:nvSpPr>
          <p:cNvPr id="24" name="Rectangle 23"/>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45063"/>
                                        </p:tgtEl>
                                        <p:attrNameLst>
                                          <p:attrName>style.visibility</p:attrName>
                                        </p:attrNameLst>
                                      </p:cBhvr>
                                      <p:to>
                                        <p:strVal val="visible"/>
                                      </p:to>
                                    </p:set>
                                    <p:anim calcmode="lin" valueType="num">
                                      <p:cBhvr>
                                        <p:cTn id="20" dur="2000" fill="hold"/>
                                        <p:tgtEl>
                                          <p:spTgt spid="45063"/>
                                        </p:tgtEl>
                                        <p:attrNameLst>
                                          <p:attrName>ppt_w</p:attrName>
                                        </p:attrNameLst>
                                      </p:cBhvr>
                                      <p:tavLst>
                                        <p:tav tm="0">
                                          <p:val>
                                            <p:fltVal val="0"/>
                                          </p:val>
                                        </p:tav>
                                        <p:tav tm="100000">
                                          <p:val>
                                            <p:strVal val="#ppt_w"/>
                                          </p:val>
                                        </p:tav>
                                      </p:tavLst>
                                    </p:anim>
                                    <p:anim calcmode="lin" valueType="num">
                                      <p:cBhvr>
                                        <p:cTn id="21" dur="2000" fill="hold"/>
                                        <p:tgtEl>
                                          <p:spTgt spid="45063"/>
                                        </p:tgtEl>
                                        <p:attrNameLst>
                                          <p:attrName>ppt_h</p:attrName>
                                        </p:attrNameLst>
                                      </p:cBhvr>
                                      <p:tavLst>
                                        <p:tav tm="0">
                                          <p:val>
                                            <p:fltVal val="0"/>
                                          </p:val>
                                        </p:tav>
                                        <p:tav tm="100000">
                                          <p:val>
                                            <p:strVal val="#ppt_h"/>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45074"/>
                                        </p:tgtEl>
                                        <p:attrNameLst>
                                          <p:attrName>style.visibility</p:attrName>
                                        </p:attrNameLst>
                                      </p:cBhvr>
                                      <p:to>
                                        <p:strVal val="visible"/>
                                      </p:to>
                                    </p:set>
                                    <p:animEffect transition="in" filter="fade">
                                      <p:cBhvr>
                                        <p:cTn id="24" dur="2000"/>
                                        <p:tgtEl>
                                          <p:spTgt spid="4507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2000"/>
                                        <p:tgtEl>
                                          <p:spTgt spid="25"/>
                                        </p:tgtEl>
                                      </p:cBhvr>
                                    </p:animEffect>
                                  </p:childTnLst>
                                </p:cTn>
                              </p:par>
                              <p:par>
                                <p:cTn id="28" presetID="53" presetClass="exit" presetSubtype="0" fill="hold" nodeType="withEffect">
                                  <p:stCondLst>
                                    <p:cond delay="0"/>
                                  </p:stCondLst>
                                  <p:childTnLst>
                                    <p:anim calcmode="lin" valueType="num">
                                      <p:cBhvr>
                                        <p:cTn id="29" dur="2000"/>
                                        <p:tgtEl>
                                          <p:spTgt spid="3"/>
                                        </p:tgtEl>
                                        <p:attrNameLst>
                                          <p:attrName>ppt_w</p:attrName>
                                        </p:attrNameLst>
                                      </p:cBhvr>
                                      <p:tavLst>
                                        <p:tav tm="0">
                                          <p:val>
                                            <p:strVal val="ppt_w"/>
                                          </p:val>
                                        </p:tav>
                                        <p:tav tm="100000">
                                          <p:val>
                                            <p:fltVal val="0"/>
                                          </p:val>
                                        </p:tav>
                                      </p:tavLst>
                                    </p:anim>
                                    <p:anim calcmode="lin" valueType="num">
                                      <p:cBhvr>
                                        <p:cTn id="30" dur="2000"/>
                                        <p:tgtEl>
                                          <p:spTgt spid="3"/>
                                        </p:tgtEl>
                                        <p:attrNameLst>
                                          <p:attrName>ppt_h</p:attrName>
                                        </p:attrNameLst>
                                      </p:cBhvr>
                                      <p:tavLst>
                                        <p:tav tm="0">
                                          <p:val>
                                            <p:strVal val="ppt_h"/>
                                          </p:val>
                                        </p:tav>
                                        <p:tav tm="100000">
                                          <p:val>
                                            <p:fltVal val="0"/>
                                          </p:val>
                                        </p:tav>
                                      </p:tavLst>
                                    </p:anim>
                                    <p:animEffect transition="out" filter="fade">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45075"/>
                                        </p:tgtEl>
                                        <p:attrNameLst>
                                          <p:attrName>style.visibility</p:attrName>
                                        </p:attrNameLst>
                                      </p:cBhvr>
                                      <p:to>
                                        <p:strVal val="visible"/>
                                      </p:to>
                                    </p:set>
                                    <p:anim calcmode="lin" valueType="num">
                                      <p:cBhvr>
                                        <p:cTn id="37" dur="1000" fill="hold"/>
                                        <p:tgtEl>
                                          <p:spTgt spid="45075"/>
                                        </p:tgtEl>
                                        <p:attrNameLst>
                                          <p:attrName>ppt_w</p:attrName>
                                        </p:attrNameLst>
                                      </p:cBhvr>
                                      <p:tavLst>
                                        <p:tav tm="0">
                                          <p:val>
                                            <p:strVal val="#ppt_w*0.70"/>
                                          </p:val>
                                        </p:tav>
                                        <p:tav tm="100000">
                                          <p:val>
                                            <p:strVal val="#ppt_w"/>
                                          </p:val>
                                        </p:tav>
                                      </p:tavLst>
                                    </p:anim>
                                    <p:anim calcmode="lin" valueType="num">
                                      <p:cBhvr>
                                        <p:cTn id="38" dur="1000" fill="hold"/>
                                        <p:tgtEl>
                                          <p:spTgt spid="45075"/>
                                        </p:tgtEl>
                                        <p:attrNameLst>
                                          <p:attrName>ppt_h</p:attrName>
                                        </p:attrNameLst>
                                      </p:cBhvr>
                                      <p:tavLst>
                                        <p:tav tm="0">
                                          <p:val>
                                            <p:strVal val="#ppt_h"/>
                                          </p:val>
                                        </p:tav>
                                        <p:tav tm="100000">
                                          <p:val>
                                            <p:strVal val="#ppt_h"/>
                                          </p:val>
                                        </p:tav>
                                      </p:tavLst>
                                    </p:anim>
                                    <p:animEffect transition="in" filter="fade">
                                      <p:cBhvr>
                                        <p:cTn id="39" dur="1000"/>
                                        <p:tgtEl>
                                          <p:spTgt spid="4507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5076"/>
                                        </p:tgtEl>
                                        <p:attrNameLst>
                                          <p:attrName>style.visibility</p:attrName>
                                        </p:attrNameLst>
                                      </p:cBhvr>
                                      <p:to>
                                        <p:strVal val="visible"/>
                                      </p:to>
                                    </p:set>
                                    <p:animEffect transition="in" filter="fade">
                                      <p:cBhvr>
                                        <p:cTn id="44" dur="2000"/>
                                        <p:tgtEl>
                                          <p:spTgt spid="45076"/>
                                        </p:tgtEl>
                                      </p:cBhvr>
                                    </p:animEffect>
                                  </p:childTnLst>
                                </p:cTn>
                              </p:par>
                              <p:par>
                                <p:cTn id="45" presetID="10" presetClass="exit" presetSubtype="0" fill="hold" grpId="1" nodeType="withEffect">
                                  <p:stCondLst>
                                    <p:cond delay="0"/>
                                  </p:stCondLst>
                                  <p:childTnLst>
                                    <p:animEffect transition="out" filter="fade">
                                      <p:cBhvr>
                                        <p:cTn id="46" dur="2000"/>
                                        <p:tgtEl>
                                          <p:spTgt spid="45074"/>
                                        </p:tgtEl>
                                      </p:cBhvr>
                                    </p:animEffect>
                                    <p:set>
                                      <p:cBhvr>
                                        <p:cTn id="47" dur="1" fill="hold">
                                          <p:stCondLst>
                                            <p:cond delay="1999"/>
                                          </p:stCondLst>
                                        </p:cTn>
                                        <p:tgtEl>
                                          <p:spTgt spid="45074"/>
                                        </p:tgtEl>
                                        <p:attrNameLst>
                                          <p:attrName>style.visibility</p:attrName>
                                        </p:attrNameLst>
                                      </p:cBhvr>
                                      <p:to>
                                        <p:strVal val="hidden"/>
                                      </p:to>
                                    </p:set>
                                  </p:childTnLst>
                                </p:cTn>
                              </p:par>
                            </p:childTnLst>
                          </p:cTn>
                        </p:par>
                        <p:par>
                          <p:cTn id="48" fill="hold">
                            <p:stCondLst>
                              <p:cond delay="2000"/>
                            </p:stCondLst>
                            <p:childTnLst>
                              <p:par>
                                <p:cTn id="49" presetID="10" presetClass="exit" presetSubtype="0" fill="hold" grpId="1" nodeType="afterEffect">
                                  <p:stCondLst>
                                    <p:cond delay="0"/>
                                  </p:stCondLst>
                                  <p:childTnLst>
                                    <p:animEffect transition="out" filter="fade">
                                      <p:cBhvr>
                                        <p:cTn id="50" dur="2000"/>
                                        <p:tgtEl>
                                          <p:spTgt spid="45075"/>
                                        </p:tgtEl>
                                      </p:cBhvr>
                                    </p:animEffect>
                                    <p:set>
                                      <p:cBhvr>
                                        <p:cTn id="51" dur="1" fill="hold">
                                          <p:stCondLst>
                                            <p:cond delay="1999"/>
                                          </p:stCondLst>
                                        </p:cTn>
                                        <p:tgtEl>
                                          <p:spTgt spid="45075"/>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2000"/>
                                        <p:tgtEl>
                                          <p:spTgt spid="45063"/>
                                        </p:tgtEl>
                                      </p:cBhvr>
                                    </p:animEffect>
                                    <p:set>
                                      <p:cBhvr>
                                        <p:cTn id="54" dur="1" fill="hold">
                                          <p:stCondLst>
                                            <p:cond delay="1999"/>
                                          </p:stCondLst>
                                        </p:cTn>
                                        <p:tgtEl>
                                          <p:spTgt spid="4506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2"/>
                                        </p:tgtEl>
                                        <p:attrNameLst>
                                          <p:attrName>style.visibility</p:attrName>
                                        </p:attrNameLst>
                                      </p:cBhvr>
                                      <p:to>
                                        <p:strVal val="visible"/>
                                      </p:to>
                                    </p:set>
                                    <p:anim calcmode="lin" valueType="num">
                                      <p:cBhvr>
                                        <p:cTn id="59" dur="1000" fill="hold"/>
                                        <p:tgtEl>
                                          <p:spTgt spid="2"/>
                                        </p:tgtEl>
                                        <p:attrNameLst>
                                          <p:attrName>ppt_w</p:attrName>
                                        </p:attrNameLst>
                                      </p:cBhvr>
                                      <p:tavLst>
                                        <p:tav tm="0">
                                          <p:val>
                                            <p:strVal val="#ppt_w*0.70"/>
                                          </p:val>
                                        </p:tav>
                                        <p:tav tm="100000">
                                          <p:val>
                                            <p:strVal val="#ppt_w"/>
                                          </p:val>
                                        </p:tav>
                                      </p:tavLst>
                                    </p:anim>
                                    <p:anim calcmode="lin" valueType="num">
                                      <p:cBhvr>
                                        <p:cTn id="60" dur="1000" fill="hold"/>
                                        <p:tgtEl>
                                          <p:spTgt spid="2"/>
                                        </p:tgtEl>
                                        <p:attrNameLst>
                                          <p:attrName>ppt_h</p:attrName>
                                        </p:attrNameLst>
                                      </p:cBhvr>
                                      <p:tavLst>
                                        <p:tav tm="0">
                                          <p:val>
                                            <p:strVal val="#ppt_h"/>
                                          </p:val>
                                        </p:tav>
                                        <p:tav tm="100000">
                                          <p:val>
                                            <p:strVal val="#ppt_h"/>
                                          </p:val>
                                        </p:tav>
                                      </p:tavLst>
                                    </p:anim>
                                    <p:animEffect transition="in" filter="fade">
                                      <p:cBhvr>
                                        <p:cTn id="61" dur="1000"/>
                                        <p:tgtEl>
                                          <p:spTgt spid="2"/>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xit" presetSubtype="0" fill="hold" nodeType="clickEffect">
                                  <p:stCondLst>
                                    <p:cond delay="0"/>
                                  </p:stCondLst>
                                  <p:childTnLst>
                                    <p:anim calcmode="lin" valueType="num">
                                      <p:cBhvr>
                                        <p:cTn id="65" dur="2000"/>
                                        <p:tgtEl>
                                          <p:spTgt spid="2"/>
                                        </p:tgtEl>
                                        <p:attrNameLst>
                                          <p:attrName>ppt_w</p:attrName>
                                        </p:attrNameLst>
                                      </p:cBhvr>
                                      <p:tavLst>
                                        <p:tav tm="0">
                                          <p:val>
                                            <p:strVal val="ppt_w"/>
                                          </p:val>
                                        </p:tav>
                                        <p:tav tm="100000">
                                          <p:val>
                                            <p:fltVal val="0"/>
                                          </p:val>
                                        </p:tav>
                                      </p:tavLst>
                                    </p:anim>
                                    <p:anim calcmode="lin" valueType="num">
                                      <p:cBhvr>
                                        <p:cTn id="66" dur="2000"/>
                                        <p:tgtEl>
                                          <p:spTgt spid="2"/>
                                        </p:tgtEl>
                                        <p:attrNameLst>
                                          <p:attrName>ppt_h</p:attrName>
                                        </p:attrNameLst>
                                      </p:cBhvr>
                                      <p:tavLst>
                                        <p:tav tm="0">
                                          <p:val>
                                            <p:strVal val="ppt_h"/>
                                          </p:val>
                                        </p:tav>
                                        <p:tav tm="100000">
                                          <p:val>
                                            <p:fltVal val="0"/>
                                          </p:val>
                                        </p:tav>
                                      </p:tavLst>
                                    </p:anim>
                                    <p:animEffect transition="out" filter="fade">
                                      <p:cBhvr>
                                        <p:cTn id="67" dur="2000"/>
                                        <p:tgtEl>
                                          <p:spTgt spid="2"/>
                                        </p:tgtEl>
                                      </p:cBhvr>
                                    </p:animEffect>
                                    <p:set>
                                      <p:cBhvr>
                                        <p:cTn id="68"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75" grpId="0" animBg="1"/>
      <p:bldP spid="45075" grpId="1" animBg="1"/>
      <p:bldP spid="25" grpId="0" animBg="1"/>
      <p:bldP spid="45063" grpId="0" animBg="1"/>
      <p:bldP spid="45063" grpId="1" animBg="1"/>
      <p:bldP spid="45074" grpId="0"/>
      <p:bldP spid="45074" grpId="1"/>
      <p:bldP spid="4507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938463" y="3806825"/>
            <a:ext cx="3003550" cy="2751138"/>
            <a:chOff x="1851" y="2398"/>
            <a:chExt cx="1892" cy="1733"/>
          </a:xfrm>
        </p:grpSpPr>
        <p:sp>
          <p:nvSpPr>
            <p:cNvPr id="31790" name="Rectangle 3"/>
            <p:cNvSpPr>
              <a:spLocks noChangeArrowheads="1"/>
            </p:cNvSpPr>
            <p:nvPr/>
          </p:nvSpPr>
          <p:spPr bwMode="auto">
            <a:xfrm>
              <a:off x="1896" y="2452"/>
              <a:ext cx="229" cy="1336"/>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91" name="Rectangle 4"/>
            <p:cNvSpPr>
              <a:spLocks noChangeArrowheads="1"/>
            </p:cNvSpPr>
            <p:nvPr/>
          </p:nvSpPr>
          <p:spPr bwMode="auto">
            <a:xfrm>
              <a:off x="2176" y="2454"/>
              <a:ext cx="229" cy="1326"/>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92" name="Rectangle 5"/>
            <p:cNvSpPr>
              <a:spLocks noChangeArrowheads="1"/>
            </p:cNvSpPr>
            <p:nvPr/>
          </p:nvSpPr>
          <p:spPr bwMode="auto">
            <a:xfrm>
              <a:off x="2447" y="2456"/>
              <a:ext cx="229" cy="1262"/>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93" name="Rectangle 6"/>
            <p:cNvSpPr>
              <a:spLocks noChangeArrowheads="1"/>
            </p:cNvSpPr>
            <p:nvPr/>
          </p:nvSpPr>
          <p:spPr bwMode="auto">
            <a:xfrm>
              <a:off x="2718" y="2457"/>
              <a:ext cx="229" cy="1262"/>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94" name="Rectangle 7"/>
            <p:cNvSpPr>
              <a:spLocks noChangeArrowheads="1"/>
            </p:cNvSpPr>
            <p:nvPr/>
          </p:nvSpPr>
          <p:spPr bwMode="auto">
            <a:xfrm>
              <a:off x="3007" y="2458"/>
              <a:ext cx="229" cy="1262"/>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95" name="Rectangle 8"/>
            <p:cNvSpPr>
              <a:spLocks noChangeArrowheads="1"/>
            </p:cNvSpPr>
            <p:nvPr/>
          </p:nvSpPr>
          <p:spPr bwMode="auto">
            <a:xfrm>
              <a:off x="3278" y="2459"/>
              <a:ext cx="229" cy="1262"/>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96" name="Text Box 9"/>
            <p:cNvSpPr txBox="1">
              <a:spLocks noChangeArrowheads="1"/>
            </p:cNvSpPr>
            <p:nvPr/>
          </p:nvSpPr>
          <p:spPr bwMode="auto">
            <a:xfrm>
              <a:off x="1851" y="2858"/>
              <a:ext cx="1892" cy="480"/>
            </a:xfrm>
            <a:prstGeom prst="rect">
              <a:avLst/>
            </a:prstGeom>
            <a:noFill/>
            <a:ln w="9525">
              <a:noFill/>
              <a:miter lim="800000"/>
              <a:headEnd/>
              <a:tailEnd/>
            </a:ln>
          </p:spPr>
          <p:txBody>
            <a:bodyPr>
              <a:spAutoFit/>
            </a:bodyPr>
            <a:lstStyle/>
            <a:p>
              <a:pPr fontAlgn="base">
                <a:spcBef>
                  <a:spcPct val="50000"/>
                </a:spcBef>
                <a:spcAft>
                  <a:spcPct val="0"/>
                </a:spcAft>
              </a:pPr>
              <a:r>
                <a:rPr lang="en-AU" sz="4000">
                  <a:solidFill>
                    <a:srgbClr val="000000"/>
                  </a:solidFill>
                </a:rPr>
                <a:t>1 2 3 4 5 6</a:t>
              </a:r>
              <a:r>
                <a:rPr lang="en-AU" sz="4400">
                  <a:solidFill>
                    <a:srgbClr val="FFFFFF"/>
                  </a:solidFill>
                </a:rPr>
                <a:t> </a:t>
              </a:r>
            </a:p>
          </p:txBody>
        </p:sp>
        <p:sp>
          <p:nvSpPr>
            <p:cNvPr id="199690" name="Text Box 10"/>
            <p:cNvSpPr txBox="1">
              <a:spLocks noChangeArrowheads="1"/>
            </p:cNvSpPr>
            <p:nvPr/>
          </p:nvSpPr>
          <p:spPr bwMode="auto">
            <a:xfrm>
              <a:off x="1954" y="2398"/>
              <a:ext cx="1609" cy="442"/>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4000">
                  <a:solidFill>
                    <a:srgbClr val="E5FFFF"/>
                  </a:solidFill>
                  <a:effectLst>
                    <a:outerShdw blurRad="38100" dist="38100" dir="2700000" algn="tl">
                      <a:srgbClr val="000000"/>
                    </a:outerShdw>
                  </a:effectLst>
                </a:rPr>
                <a:t>Trumpets</a:t>
              </a:r>
            </a:p>
          </p:txBody>
        </p:sp>
        <p:sp>
          <p:nvSpPr>
            <p:cNvPr id="31798" name="Rectangle 11"/>
            <p:cNvSpPr>
              <a:spLocks noChangeArrowheads="1"/>
            </p:cNvSpPr>
            <p:nvPr/>
          </p:nvSpPr>
          <p:spPr bwMode="auto">
            <a:xfrm>
              <a:off x="1901" y="3324"/>
              <a:ext cx="1609" cy="466"/>
            </a:xfrm>
            <a:prstGeom prst="rect">
              <a:avLst/>
            </a:prstGeom>
            <a:solidFill>
              <a:srgbClr val="00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99" name="Text Box 12"/>
            <p:cNvSpPr txBox="1">
              <a:spLocks noChangeArrowheads="1"/>
            </p:cNvSpPr>
            <p:nvPr/>
          </p:nvSpPr>
          <p:spPr bwMode="auto">
            <a:xfrm>
              <a:off x="1963" y="3283"/>
              <a:ext cx="1518" cy="523"/>
            </a:xfrm>
            <a:prstGeom prst="rect">
              <a:avLst/>
            </a:prstGeom>
            <a:noFill/>
            <a:ln w="9525">
              <a:noFill/>
              <a:miter lim="800000"/>
              <a:headEnd/>
              <a:tailEnd/>
            </a:ln>
          </p:spPr>
          <p:txBody>
            <a:bodyPr>
              <a:spAutoFit/>
            </a:bodyPr>
            <a:lstStyle/>
            <a:p>
              <a:pPr algn="ctr" fontAlgn="base">
                <a:spcBef>
                  <a:spcPct val="50000"/>
                </a:spcBef>
                <a:spcAft>
                  <a:spcPct val="0"/>
                </a:spcAft>
              </a:pPr>
              <a:r>
                <a:rPr lang="en-AU" sz="2400" dirty="0">
                  <a:solidFill>
                    <a:srgbClr val="FFFFFF"/>
                  </a:solidFill>
                </a:rPr>
                <a:t>Judgement on </a:t>
              </a:r>
              <a:r>
                <a:rPr lang="en-AU" sz="2400" dirty="0" smtClean="0">
                  <a:solidFill>
                    <a:srgbClr val="FFFFFF"/>
                  </a:solidFill>
                </a:rPr>
                <a:t>Christian </a:t>
              </a:r>
              <a:r>
                <a:rPr lang="en-AU" sz="2400" dirty="0">
                  <a:solidFill>
                    <a:srgbClr val="FFFFFF"/>
                  </a:solidFill>
                </a:rPr>
                <a:t>Rome</a:t>
              </a:r>
            </a:p>
          </p:txBody>
        </p:sp>
        <p:sp>
          <p:nvSpPr>
            <p:cNvPr id="199693" name="Text Box 13"/>
            <p:cNvSpPr txBox="1">
              <a:spLocks noChangeArrowheads="1"/>
            </p:cNvSpPr>
            <p:nvPr/>
          </p:nvSpPr>
          <p:spPr bwMode="auto">
            <a:xfrm>
              <a:off x="2245" y="2745"/>
              <a:ext cx="997" cy="2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a:solidFill>
                    <a:srgbClr val="33CC33"/>
                  </a:solidFill>
                  <a:effectLst>
                    <a:outerShdw blurRad="38100" dist="38100" dir="2700000" algn="tl">
                      <a:srgbClr val="000000"/>
                    </a:outerShdw>
                  </a:effectLst>
                </a:rPr>
                <a:t>Rev.8 &amp; 9</a:t>
              </a:r>
            </a:p>
          </p:txBody>
        </p:sp>
        <p:sp>
          <p:nvSpPr>
            <p:cNvPr id="31801" name="Line 14"/>
            <p:cNvSpPr>
              <a:spLocks noChangeShapeType="1"/>
            </p:cNvSpPr>
            <p:nvPr/>
          </p:nvSpPr>
          <p:spPr bwMode="auto">
            <a:xfrm>
              <a:off x="3502" y="3824"/>
              <a:ext cx="0" cy="279"/>
            </a:xfrm>
            <a:prstGeom prst="line">
              <a:avLst/>
            </a:prstGeom>
            <a:noFill/>
            <a:ln w="9525">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1802" name="Line 15"/>
            <p:cNvSpPr>
              <a:spLocks noChangeShapeType="1"/>
            </p:cNvSpPr>
            <p:nvPr/>
          </p:nvSpPr>
          <p:spPr bwMode="auto">
            <a:xfrm>
              <a:off x="1893" y="3834"/>
              <a:ext cx="0" cy="297"/>
            </a:xfrm>
            <a:prstGeom prst="line">
              <a:avLst/>
            </a:prstGeom>
            <a:noFill/>
            <a:ln w="9525">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1803" name="Line 16"/>
            <p:cNvSpPr>
              <a:spLocks noChangeShapeType="1"/>
            </p:cNvSpPr>
            <p:nvPr/>
          </p:nvSpPr>
          <p:spPr bwMode="auto">
            <a:xfrm>
              <a:off x="1893" y="4081"/>
              <a:ext cx="1600" cy="0"/>
            </a:xfrm>
            <a:prstGeom prst="line">
              <a:avLst/>
            </a:prstGeom>
            <a:noFill/>
            <a:ln w="9525">
              <a:solidFill>
                <a:srgbClr val="FFFF00"/>
              </a:solidFill>
              <a:round/>
              <a:headEnd type="triangle" w="med" len="med"/>
              <a:tailEnd type="triangle" w="med" len="med"/>
            </a:ln>
          </p:spPr>
          <p:txBody>
            <a:bodyPr/>
            <a:lstStyle/>
            <a:p>
              <a:pPr fontAlgn="base">
                <a:spcBef>
                  <a:spcPct val="0"/>
                </a:spcBef>
                <a:spcAft>
                  <a:spcPct val="0"/>
                </a:spcAft>
              </a:pPr>
              <a:endParaRPr lang="en-AU">
                <a:solidFill>
                  <a:srgbClr val="FFFFFF"/>
                </a:solidFill>
                <a:latin typeface="Arial" charset="0"/>
              </a:endParaRPr>
            </a:p>
          </p:txBody>
        </p:sp>
        <p:sp>
          <p:nvSpPr>
            <p:cNvPr id="199697" name="Text Box 17"/>
            <p:cNvSpPr txBox="1">
              <a:spLocks noChangeArrowheads="1"/>
            </p:cNvSpPr>
            <p:nvPr/>
          </p:nvSpPr>
          <p:spPr bwMode="auto">
            <a:xfrm>
              <a:off x="1947" y="3805"/>
              <a:ext cx="1573" cy="23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a:solidFill>
                    <a:srgbClr val="FFFF00"/>
                  </a:solidFill>
                  <a:effectLst>
                    <a:outerShdw blurRad="38100" dist="38100" dir="2700000" algn="tl">
                      <a:srgbClr val="000000"/>
                    </a:outerShdw>
                  </a:effectLst>
                </a:rPr>
                <a:t>AD 395 – AD 1685</a:t>
              </a:r>
            </a:p>
          </p:txBody>
        </p:sp>
      </p:grpSp>
      <p:sp>
        <p:nvSpPr>
          <p:cNvPr id="31748" name="Line 19"/>
          <p:cNvSpPr>
            <a:spLocks noChangeShapeType="1"/>
          </p:cNvSpPr>
          <p:nvPr/>
        </p:nvSpPr>
        <p:spPr bwMode="auto">
          <a:xfrm>
            <a:off x="755650" y="2401888"/>
            <a:ext cx="6840538" cy="0"/>
          </a:xfrm>
          <a:prstGeom prst="line">
            <a:avLst/>
          </a:prstGeom>
          <a:noFill/>
          <a:ln w="38100">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1749" name="Line 20"/>
          <p:cNvSpPr>
            <a:spLocks noChangeShapeType="1"/>
          </p:cNvSpPr>
          <p:nvPr/>
        </p:nvSpPr>
        <p:spPr bwMode="auto">
          <a:xfrm>
            <a:off x="4932363" y="1598613"/>
            <a:ext cx="0" cy="784225"/>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1750" name="Line 21"/>
          <p:cNvSpPr>
            <a:spLocks noChangeShapeType="1"/>
          </p:cNvSpPr>
          <p:nvPr/>
        </p:nvSpPr>
        <p:spPr bwMode="auto">
          <a:xfrm>
            <a:off x="3203575" y="2089150"/>
            <a:ext cx="0" cy="63976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1751" name="Text Box 22"/>
          <p:cNvSpPr txBox="1">
            <a:spLocks noChangeArrowheads="1"/>
          </p:cNvSpPr>
          <p:nvPr/>
        </p:nvSpPr>
        <p:spPr bwMode="auto">
          <a:xfrm>
            <a:off x="2916238" y="1649413"/>
            <a:ext cx="609600"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429</a:t>
            </a:r>
          </a:p>
        </p:txBody>
      </p:sp>
      <p:sp>
        <p:nvSpPr>
          <p:cNvPr id="31752" name="Text Box 23"/>
          <p:cNvSpPr txBox="1">
            <a:spLocks noChangeArrowheads="1"/>
          </p:cNvSpPr>
          <p:nvPr/>
        </p:nvSpPr>
        <p:spPr bwMode="auto">
          <a:xfrm>
            <a:off x="3203575" y="1225550"/>
            <a:ext cx="639763"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433</a:t>
            </a:r>
          </a:p>
        </p:txBody>
      </p:sp>
      <p:sp>
        <p:nvSpPr>
          <p:cNvPr id="31753" name="Text Box 24"/>
          <p:cNvSpPr txBox="1">
            <a:spLocks noChangeArrowheads="1"/>
          </p:cNvSpPr>
          <p:nvPr/>
        </p:nvSpPr>
        <p:spPr bwMode="auto">
          <a:xfrm>
            <a:off x="6300788" y="1225550"/>
            <a:ext cx="639762"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476</a:t>
            </a:r>
          </a:p>
        </p:txBody>
      </p:sp>
      <p:sp>
        <p:nvSpPr>
          <p:cNvPr id="31754" name="Text Box 25"/>
          <p:cNvSpPr txBox="1">
            <a:spLocks noChangeArrowheads="1"/>
          </p:cNvSpPr>
          <p:nvPr/>
        </p:nvSpPr>
        <p:spPr bwMode="auto">
          <a:xfrm>
            <a:off x="7308850" y="1584325"/>
            <a:ext cx="639763" cy="36671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FFFFFF"/>
                </a:solidFill>
                <a:latin typeface="Arial" charset="0"/>
              </a:rPr>
              <a:t>493</a:t>
            </a:r>
          </a:p>
        </p:txBody>
      </p:sp>
      <p:sp>
        <p:nvSpPr>
          <p:cNvPr id="199706" name="Text Box 26"/>
          <p:cNvSpPr txBox="1">
            <a:spLocks noChangeArrowheads="1"/>
          </p:cNvSpPr>
          <p:nvPr/>
        </p:nvSpPr>
        <p:spPr bwMode="auto">
          <a:xfrm>
            <a:off x="214313" y="2857500"/>
            <a:ext cx="2219325" cy="1323439"/>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Hail and fire mingled with blood</a:t>
            </a:r>
            <a:r>
              <a:rPr lang="en-US" sz="2000" b="1" i="1" dirty="0">
                <a:solidFill>
                  <a:srgbClr val="FFFFFF"/>
                </a:solidFill>
                <a:effectLst>
                  <a:outerShdw blurRad="38100" dist="38100" dir="2700000" algn="tl">
                    <a:srgbClr val="000000"/>
                  </a:outerShdw>
                </a:effectLst>
                <a:latin typeface="Arial" pitchFamily="34" charset="0"/>
              </a:rPr>
              <a:t>                          Alaric (Goths)</a:t>
            </a:r>
          </a:p>
        </p:txBody>
      </p:sp>
      <p:sp>
        <p:nvSpPr>
          <p:cNvPr id="199708" name="Text Box 28"/>
          <p:cNvSpPr txBox="1">
            <a:spLocks noChangeArrowheads="1"/>
          </p:cNvSpPr>
          <p:nvPr/>
        </p:nvSpPr>
        <p:spPr bwMode="auto">
          <a:xfrm>
            <a:off x="2917655" y="416191"/>
            <a:ext cx="2736000" cy="10156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Star fell from heaven </a:t>
            </a:r>
            <a:r>
              <a:rPr lang="en-US" sz="2000" b="1" i="1" dirty="0">
                <a:solidFill>
                  <a:srgbClr val="FFFFFF"/>
                </a:solidFill>
                <a:effectLst>
                  <a:outerShdw blurRad="38100" dist="38100" dir="2700000" algn="tl">
                    <a:srgbClr val="000000"/>
                  </a:outerShdw>
                </a:effectLst>
                <a:latin typeface="Arial" pitchFamily="34" charset="0"/>
              </a:rPr>
              <a:t>Attila (Huns) </a:t>
            </a:r>
          </a:p>
        </p:txBody>
      </p:sp>
      <p:sp>
        <p:nvSpPr>
          <p:cNvPr id="31758" name="Oval 29"/>
          <p:cNvSpPr>
            <a:spLocks noChangeArrowheads="1"/>
          </p:cNvSpPr>
          <p:nvPr/>
        </p:nvSpPr>
        <p:spPr bwMode="auto">
          <a:xfrm>
            <a:off x="4719638" y="2687638"/>
            <a:ext cx="363537" cy="363537"/>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59" name="Text Box 30"/>
          <p:cNvSpPr txBox="1">
            <a:spLocks noChangeArrowheads="1"/>
          </p:cNvSpPr>
          <p:nvPr/>
        </p:nvSpPr>
        <p:spPr bwMode="auto">
          <a:xfrm>
            <a:off x="4721225" y="2643188"/>
            <a:ext cx="34925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2</a:t>
            </a:r>
          </a:p>
        </p:txBody>
      </p:sp>
      <p:grpSp>
        <p:nvGrpSpPr>
          <p:cNvPr id="3" name="Group 31"/>
          <p:cNvGrpSpPr>
            <a:grpSpLocks/>
          </p:cNvGrpSpPr>
          <p:nvPr/>
        </p:nvGrpSpPr>
        <p:grpSpPr bwMode="auto">
          <a:xfrm>
            <a:off x="4060825" y="1682750"/>
            <a:ext cx="363538" cy="457200"/>
            <a:chOff x="2558" y="1060"/>
            <a:chExt cx="229" cy="288"/>
          </a:xfrm>
        </p:grpSpPr>
        <p:sp>
          <p:nvSpPr>
            <p:cNvPr id="31788" name="Oval 32"/>
            <p:cNvSpPr>
              <a:spLocks noChangeArrowheads="1"/>
            </p:cNvSpPr>
            <p:nvPr/>
          </p:nvSpPr>
          <p:spPr bwMode="auto">
            <a:xfrm>
              <a:off x="2558" y="1088"/>
              <a:ext cx="229" cy="229"/>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89" name="Text Box 33"/>
            <p:cNvSpPr txBox="1">
              <a:spLocks noChangeArrowheads="1"/>
            </p:cNvSpPr>
            <p:nvPr/>
          </p:nvSpPr>
          <p:spPr bwMode="auto">
            <a:xfrm>
              <a:off x="2559" y="1060"/>
              <a:ext cx="220"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3</a:t>
              </a:r>
            </a:p>
          </p:txBody>
        </p:sp>
      </p:grpSp>
      <p:grpSp>
        <p:nvGrpSpPr>
          <p:cNvPr id="4" name="Group 34"/>
          <p:cNvGrpSpPr>
            <a:grpSpLocks/>
          </p:cNvGrpSpPr>
          <p:nvPr/>
        </p:nvGrpSpPr>
        <p:grpSpPr bwMode="auto">
          <a:xfrm>
            <a:off x="6905625" y="1693863"/>
            <a:ext cx="363538" cy="457200"/>
            <a:chOff x="4350" y="1067"/>
            <a:chExt cx="229" cy="288"/>
          </a:xfrm>
        </p:grpSpPr>
        <p:sp>
          <p:nvSpPr>
            <p:cNvPr id="31786" name="Oval 35"/>
            <p:cNvSpPr>
              <a:spLocks noChangeArrowheads="1"/>
            </p:cNvSpPr>
            <p:nvPr/>
          </p:nvSpPr>
          <p:spPr bwMode="auto">
            <a:xfrm>
              <a:off x="4350" y="1095"/>
              <a:ext cx="229" cy="229"/>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87" name="Text Box 36"/>
            <p:cNvSpPr txBox="1">
              <a:spLocks noChangeArrowheads="1"/>
            </p:cNvSpPr>
            <p:nvPr/>
          </p:nvSpPr>
          <p:spPr bwMode="auto">
            <a:xfrm>
              <a:off x="4351" y="1067"/>
              <a:ext cx="220"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4</a:t>
              </a:r>
            </a:p>
          </p:txBody>
        </p:sp>
      </p:grpSp>
      <p:sp>
        <p:nvSpPr>
          <p:cNvPr id="31762" name="Text Box 37"/>
          <p:cNvSpPr txBox="1">
            <a:spLocks noChangeArrowheads="1"/>
          </p:cNvSpPr>
          <p:nvPr/>
        </p:nvSpPr>
        <p:spPr bwMode="auto">
          <a:xfrm>
            <a:off x="4643438" y="1225550"/>
            <a:ext cx="639762"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453</a:t>
            </a:r>
          </a:p>
        </p:txBody>
      </p:sp>
      <p:sp>
        <p:nvSpPr>
          <p:cNvPr id="31763" name="Line 38"/>
          <p:cNvSpPr>
            <a:spLocks noChangeShapeType="1"/>
          </p:cNvSpPr>
          <p:nvPr/>
        </p:nvSpPr>
        <p:spPr bwMode="auto">
          <a:xfrm>
            <a:off x="3492500" y="1584325"/>
            <a:ext cx="0" cy="793750"/>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1764" name="Line 39"/>
          <p:cNvSpPr>
            <a:spLocks noChangeShapeType="1"/>
          </p:cNvSpPr>
          <p:nvPr/>
        </p:nvSpPr>
        <p:spPr bwMode="auto">
          <a:xfrm>
            <a:off x="6659563" y="2386013"/>
            <a:ext cx="0" cy="350837"/>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nvGrpSpPr>
          <p:cNvPr id="5" name="Group 40"/>
          <p:cNvGrpSpPr>
            <a:grpSpLocks/>
          </p:cNvGrpSpPr>
          <p:nvPr/>
        </p:nvGrpSpPr>
        <p:grpSpPr bwMode="auto">
          <a:xfrm>
            <a:off x="468313" y="1657350"/>
            <a:ext cx="1692276" cy="1225550"/>
            <a:chOff x="295" y="1044"/>
            <a:chExt cx="1066" cy="772"/>
          </a:xfrm>
        </p:grpSpPr>
        <p:sp>
          <p:nvSpPr>
            <p:cNvPr id="31779" name="Text Box 41"/>
            <p:cNvSpPr txBox="1">
              <a:spLocks noChangeArrowheads="1"/>
            </p:cNvSpPr>
            <p:nvPr/>
          </p:nvSpPr>
          <p:spPr bwMode="auto">
            <a:xfrm>
              <a:off x="295" y="1044"/>
              <a:ext cx="408" cy="446"/>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395</a:t>
              </a:r>
            </a:p>
          </p:txBody>
        </p:sp>
        <p:sp>
          <p:nvSpPr>
            <p:cNvPr id="31780" name="Oval 42"/>
            <p:cNvSpPr>
              <a:spLocks noChangeArrowheads="1"/>
            </p:cNvSpPr>
            <p:nvPr/>
          </p:nvSpPr>
          <p:spPr bwMode="auto">
            <a:xfrm>
              <a:off x="714" y="1556"/>
              <a:ext cx="229" cy="229"/>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81" name="Text Box 43"/>
            <p:cNvSpPr txBox="1">
              <a:spLocks noChangeArrowheads="1"/>
            </p:cNvSpPr>
            <p:nvPr/>
          </p:nvSpPr>
          <p:spPr bwMode="auto">
            <a:xfrm>
              <a:off x="706" y="1528"/>
              <a:ext cx="220"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1</a:t>
              </a:r>
            </a:p>
          </p:txBody>
        </p:sp>
        <p:sp>
          <p:nvSpPr>
            <p:cNvPr id="31782" name="Text Box 44"/>
            <p:cNvSpPr txBox="1">
              <a:spLocks noChangeArrowheads="1"/>
            </p:cNvSpPr>
            <p:nvPr/>
          </p:nvSpPr>
          <p:spPr bwMode="auto">
            <a:xfrm>
              <a:off x="975" y="1044"/>
              <a:ext cx="386" cy="446"/>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410</a:t>
              </a:r>
            </a:p>
          </p:txBody>
        </p:sp>
        <p:sp>
          <p:nvSpPr>
            <p:cNvPr id="199725" name="Rectangle 45"/>
            <p:cNvSpPr>
              <a:spLocks noChangeArrowheads="1"/>
            </p:cNvSpPr>
            <p:nvPr/>
          </p:nvSpPr>
          <p:spPr bwMode="auto">
            <a:xfrm>
              <a:off x="485" y="1334"/>
              <a:ext cx="663" cy="172"/>
            </a:xfrm>
            <a:prstGeom prst="rect">
              <a:avLst/>
            </a:prstGeom>
            <a:gradFill rotWithShape="1">
              <a:gsLst>
                <a:gs pos="0">
                  <a:schemeClr val="folHlink">
                    <a:gamma/>
                    <a:shade val="46275"/>
                    <a:invGamma/>
                  </a:schemeClr>
                </a:gs>
                <a:gs pos="50000">
                  <a:schemeClr val="folHlink"/>
                </a:gs>
                <a:gs pos="100000">
                  <a:schemeClr val="folHlink">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AU">
                <a:solidFill>
                  <a:srgbClr val="FFFFFF"/>
                </a:solidFill>
                <a:latin typeface="Arial" charset="0"/>
              </a:endParaRPr>
            </a:p>
          </p:txBody>
        </p:sp>
        <p:sp>
          <p:nvSpPr>
            <p:cNvPr id="31784" name="Line 46"/>
            <p:cNvSpPr>
              <a:spLocks noChangeShapeType="1"/>
            </p:cNvSpPr>
            <p:nvPr/>
          </p:nvSpPr>
          <p:spPr bwMode="auto">
            <a:xfrm>
              <a:off x="477" y="1321"/>
              <a:ext cx="0" cy="40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1785" name="Line 47"/>
            <p:cNvSpPr>
              <a:spLocks noChangeShapeType="1"/>
            </p:cNvSpPr>
            <p:nvPr/>
          </p:nvSpPr>
          <p:spPr bwMode="auto">
            <a:xfrm>
              <a:off x="1156" y="1305"/>
              <a:ext cx="0" cy="40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sp>
        <p:nvSpPr>
          <p:cNvPr id="31766" name="Rectangle 48"/>
          <p:cNvSpPr>
            <a:spLocks noChangeArrowheads="1"/>
          </p:cNvSpPr>
          <p:nvPr/>
        </p:nvSpPr>
        <p:spPr bwMode="auto">
          <a:xfrm>
            <a:off x="3224213" y="2422525"/>
            <a:ext cx="3417887" cy="258763"/>
          </a:xfrm>
          <a:prstGeom prst="rect">
            <a:avLst/>
          </a:prstGeom>
          <a:gradFill rotWithShape="1">
            <a:gsLst>
              <a:gs pos="0">
                <a:srgbClr val="004700"/>
              </a:gs>
              <a:gs pos="50000">
                <a:srgbClr val="009900"/>
              </a:gs>
              <a:gs pos="100000">
                <a:srgbClr val="004700"/>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67" name="Rectangle 49"/>
          <p:cNvSpPr>
            <a:spLocks noChangeArrowheads="1"/>
          </p:cNvSpPr>
          <p:nvPr/>
        </p:nvSpPr>
        <p:spPr bwMode="auto">
          <a:xfrm>
            <a:off x="3513138" y="2101850"/>
            <a:ext cx="1400175" cy="273050"/>
          </a:xfrm>
          <a:prstGeom prst="rect">
            <a:avLst/>
          </a:prstGeom>
          <a:gradFill rotWithShape="1">
            <a:gsLst>
              <a:gs pos="0">
                <a:srgbClr val="630044"/>
              </a:gs>
              <a:gs pos="50000">
                <a:srgbClr val="D60093"/>
              </a:gs>
              <a:gs pos="100000">
                <a:srgbClr val="630044"/>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68" name="Rectangle 50"/>
          <p:cNvSpPr>
            <a:spLocks noChangeArrowheads="1"/>
          </p:cNvSpPr>
          <p:nvPr/>
        </p:nvSpPr>
        <p:spPr bwMode="auto">
          <a:xfrm>
            <a:off x="6604000" y="2103438"/>
            <a:ext cx="979488" cy="273050"/>
          </a:xfrm>
          <a:prstGeom prst="rect">
            <a:avLst/>
          </a:prstGeom>
          <a:gradFill rotWithShape="1">
            <a:gsLst>
              <a:gs pos="0">
                <a:srgbClr val="2F7676"/>
              </a:gs>
              <a:gs pos="50000">
                <a:srgbClr val="66FFFF"/>
              </a:gs>
              <a:gs pos="100000">
                <a:srgbClr val="2F7676"/>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1769" name="Line 51"/>
          <p:cNvSpPr>
            <a:spLocks noChangeShapeType="1"/>
          </p:cNvSpPr>
          <p:nvPr/>
        </p:nvSpPr>
        <p:spPr bwMode="auto">
          <a:xfrm>
            <a:off x="6588125" y="1598613"/>
            <a:ext cx="0" cy="784225"/>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199732" name="Line 52"/>
          <p:cNvSpPr>
            <a:spLocks noChangeShapeType="1"/>
          </p:cNvSpPr>
          <p:nvPr/>
        </p:nvSpPr>
        <p:spPr bwMode="auto">
          <a:xfrm>
            <a:off x="7596188" y="2089150"/>
            <a:ext cx="0" cy="647700"/>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199733" name="Text Box 53"/>
          <p:cNvSpPr txBox="1">
            <a:spLocks noChangeArrowheads="1"/>
          </p:cNvSpPr>
          <p:nvPr/>
        </p:nvSpPr>
        <p:spPr bwMode="auto">
          <a:xfrm>
            <a:off x="5435102" y="619561"/>
            <a:ext cx="2340000" cy="10156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Heavens eclipsed</a:t>
            </a:r>
            <a:r>
              <a:rPr lang="en-US" sz="2000" b="1" i="1" dirty="0">
                <a:solidFill>
                  <a:srgbClr val="FFFFFF"/>
                </a:solidFill>
                <a:effectLst>
                  <a:outerShdw blurRad="38100" dist="38100" dir="2700000" algn="tl">
                    <a:srgbClr val="000000"/>
                  </a:outerShdw>
                </a:effectLst>
                <a:latin typeface="Arial" pitchFamily="34" charset="0"/>
              </a:rPr>
              <a:t>                          Odoacer </a:t>
            </a:r>
          </a:p>
        </p:txBody>
      </p:sp>
      <p:sp>
        <p:nvSpPr>
          <p:cNvPr id="31772" name="Line 54"/>
          <p:cNvSpPr>
            <a:spLocks noChangeShapeType="1"/>
          </p:cNvSpPr>
          <p:nvPr/>
        </p:nvSpPr>
        <p:spPr bwMode="auto">
          <a:xfrm>
            <a:off x="6543893" y="1555750"/>
            <a:ext cx="0" cy="2713038"/>
          </a:xfrm>
          <a:prstGeom prst="line">
            <a:avLst/>
          </a:prstGeom>
          <a:noFill/>
          <a:ln w="76200">
            <a:solidFill>
              <a:srgbClr val="FFFF00"/>
            </a:solidFill>
            <a:round/>
            <a:headEnd/>
            <a:tailEnd type="triangle" w="med" len="med"/>
          </a:ln>
        </p:spPr>
        <p:txBody>
          <a:bodyPr/>
          <a:lstStyle/>
          <a:p>
            <a:pPr fontAlgn="base">
              <a:spcBef>
                <a:spcPct val="0"/>
              </a:spcBef>
              <a:spcAft>
                <a:spcPct val="0"/>
              </a:spcAft>
            </a:pPr>
            <a:endParaRPr lang="en-AU">
              <a:solidFill>
                <a:srgbClr val="FFFFFF"/>
              </a:solidFill>
              <a:latin typeface="Arial" charset="0"/>
            </a:endParaRPr>
          </a:p>
        </p:txBody>
      </p:sp>
      <p:sp>
        <p:nvSpPr>
          <p:cNvPr id="31775" name="Text Box 57"/>
          <p:cNvSpPr txBox="1">
            <a:spLocks noChangeArrowheads="1"/>
          </p:cNvSpPr>
          <p:nvPr/>
        </p:nvSpPr>
        <p:spPr bwMode="auto">
          <a:xfrm>
            <a:off x="5632450" y="4311650"/>
            <a:ext cx="1931988" cy="1015663"/>
          </a:xfrm>
          <a:prstGeom prst="rect">
            <a:avLst/>
          </a:prstGeom>
          <a:noFill/>
          <a:ln w="9525">
            <a:noFill/>
            <a:miter lim="800000"/>
            <a:headEnd/>
            <a:tailEnd/>
          </a:ln>
        </p:spPr>
        <p:txBody>
          <a:bodyPr>
            <a:spAutoFit/>
          </a:bodyPr>
          <a:lstStyle/>
          <a:p>
            <a:pPr algn="ctr" fontAlgn="base">
              <a:spcBef>
                <a:spcPct val="50000"/>
              </a:spcBef>
              <a:spcAft>
                <a:spcPct val="0"/>
              </a:spcAft>
            </a:pPr>
            <a:r>
              <a:rPr lang="en-US" sz="2000" b="1" dirty="0">
                <a:solidFill>
                  <a:srgbClr val="FFFFFF"/>
                </a:solidFill>
                <a:latin typeface="Arial" charset="0"/>
              </a:rPr>
              <a:t>End of the Western Empire</a:t>
            </a:r>
          </a:p>
        </p:txBody>
      </p:sp>
      <p:sp>
        <p:nvSpPr>
          <p:cNvPr id="199738" name="Line 58"/>
          <p:cNvSpPr>
            <a:spLocks noChangeShapeType="1"/>
          </p:cNvSpPr>
          <p:nvPr/>
        </p:nvSpPr>
        <p:spPr bwMode="auto">
          <a:xfrm>
            <a:off x="7591425" y="2887663"/>
            <a:ext cx="0" cy="2395537"/>
          </a:xfrm>
          <a:prstGeom prst="line">
            <a:avLst/>
          </a:prstGeom>
          <a:noFill/>
          <a:ln w="76200">
            <a:solidFill>
              <a:srgbClr val="FFFF00"/>
            </a:solidFill>
            <a:round/>
            <a:headEnd/>
            <a:tailEnd type="triangle" w="med" len="med"/>
          </a:ln>
        </p:spPr>
        <p:txBody>
          <a:bodyPr/>
          <a:lstStyle/>
          <a:p>
            <a:pPr fontAlgn="base">
              <a:spcBef>
                <a:spcPct val="0"/>
              </a:spcBef>
              <a:spcAft>
                <a:spcPct val="0"/>
              </a:spcAft>
            </a:pPr>
            <a:endParaRPr lang="en-AU">
              <a:solidFill>
                <a:srgbClr val="FFFFFF"/>
              </a:solidFill>
              <a:latin typeface="Arial" charset="0"/>
            </a:endParaRPr>
          </a:p>
        </p:txBody>
      </p:sp>
      <p:sp>
        <p:nvSpPr>
          <p:cNvPr id="199739" name="Text Box 59"/>
          <p:cNvSpPr txBox="1">
            <a:spLocks noChangeArrowheads="1"/>
          </p:cNvSpPr>
          <p:nvPr/>
        </p:nvSpPr>
        <p:spPr bwMode="auto">
          <a:xfrm>
            <a:off x="6267061" y="5368925"/>
            <a:ext cx="2700000" cy="1631216"/>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Theodoric (</a:t>
            </a:r>
            <a:r>
              <a:rPr lang="en-US" sz="2000" b="1" i="1" dirty="0" err="1">
                <a:solidFill>
                  <a:srgbClr val="FFCC00"/>
                </a:solidFill>
                <a:effectLst>
                  <a:outerShdw blurRad="38100" dist="38100" dir="2700000" algn="tl">
                    <a:srgbClr val="000000"/>
                  </a:outerShdw>
                </a:effectLst>
                <a:latin typeface="Arial" pitchFamily="34" charset="0"/>
              </a:rPr>
              <a:t>Ostrogoth</a:t>
            </a:r>
            <a:r>
              <a:rPr lang="en-US" sz="2000" b="1" i="1" dirty="0">
                <a:solidFill>
                  <a:srgbClr val="FFCC00"/>
                </a:solidFill>
                <a:effectLst>
                  <a:outerShdw blurRad="38100" dist="38100" dir="2700000" algn="tl">
                    <a:srgbClr val="000000"/>
                  </a:outerShdw>
                </a:effectLst>
                <a:latin typeface="Arial" pitchFamily="34" charset="0"/>
              </a:rPr>
              <a:t>) having unseated Odoacer in Italy reigns as king</a:t>
            </a:r>
            <a:r>
              <a:rPr lang="en-US" sz="2000" b="1" i="1" dirty="0">
                <a:solidFill>
                  <a:srgbClr val="FFFFFF"/>
                </a:solidFill>
                <a:effectLst>
                  <a:outerShdw blurRad="38100" dist="38100" dir="2700000" algn="tl">
                    <a:srgbClr val="000000"/>
                  </a:outerShdw>
                </a:effectLst>
                <a:latin typeface="Arial" pitchFamily="34" charset="0"/>
              </a:rPr>
              <a:t>                   </a:t>
            </a:r>
          </a:p>
        </p:txBody>
      </p:sp>
      <p:sp>
        <p:nvSpPr>
          <p:cNvPr id="199740" name="Rectangle 60"/>
          <p:cNvSpPr>
            <a:spLocks noChangeArrowheads="1"/>
          </p:cNvSpPr>
          <p:nvPr/>
        </p:nvSpPr>
        <p:spPr bwMode="auto">
          <a:xfrm>
            <a:off x="7466993" y="1343025"/>
            <a:ext cx="1872000" cy="2700000"/>
          </a:xfrm>
          <a:prstGeom prst="rect">
            <a:avLst/>
          </a:prstGeom>
          <a:solidFill>
            <a:srgbClr val="FF9900">
              <a:alpha val="34901"/>
            </a:srgbClr>
          </a:solidFill>
          <a:ln w="9525">
            <a:noFill/>
            <a:miter lim="800000"/>
            <a:headEnd/>
            <a:tailEnd/>
          </a:ln>
          <a:effectLst>
            <a:softEdge rad="317500"/>
          </a:effectLst>
        </p:spPr>
        <p:txBody>
          <a:bodyPr wrap="none" anchor="ctr"/>
          <a:lstStyle/>
          <a:p>
            <a:pPr fontAlgn="base">
              <a:spcBef>
                <a:spcPct val="0"/>
              </a:spcBef>
              <a:spcAft>
                <a:spcPct val="0"/>
              </a:spcAft>
            </a:pPr>
            <a:endParaRPr lang="en-AU">
              <a:solidFill>
                <a:srgbClr val="FFFFFF"/>
              </a:solidFill>
              <a:latin typeface="Arial" charset="0"/>
            </a:endParaRPr>
          </a:p>
        </p:txBody>
      </p:sp>
      <p:sp>
        <p:nvSpPr>
          <p:cNvPr id="61" name="Rectangle 60"/>
          <p:cNvSpPr/>
          <p:nvPr/>
        </p:nvSpPr>
        <p:spPr>
          <a:xfrm>
            <a:off x="0" y="0"/>
            <a:ext cx="9144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99736" name="Text Box 56"/>
          <p:cNvSpPr txBox="1">
            <a:spLocks noChangeArrowheads="1"/>
          </p:cNvSpPr>
          <p:nvPr/>
        </p:nvSpPr>
        <p:spPr bwMode="auto">
          <a:xfrm>
            <a:off x="7534275" y="1701800"/>
            <a:ext cx="1595438" cy="2200602"/>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Goths continue to reign for next 60 yrs.</a:t>
            </a:r>
          </a:p>
          <a:p>
            <a:pPr algn="ctr" fontAlgn="base">
              <a:spcBef>
                <a:spcPct val="50000"/>
              </a:spcBef>
              <a:spcAft>
                <a:spcPct val="0"/>
              </a:spcAft>
              <a:defRPr/>
            </a:pPr>
            <a:endParaRPr lang="en-US" b="1" i="1" dirty="0">
              <a:solidFill>
                <a:srgbClr val="FFCC00"/>
              </a:solidFill>
              <a:effectLst>
                <a:outerShdw blurRad="38100" dist="38100" dir="2700000" algn="tl">
                  <a:srgbClr val="000000"/>
                </a:outerShdw>
              </a:effectLst>
              <a:latin typeface="Times New Roman" pitchFamily="18" charset="0"/>
            </a:endParaRPr>
          </a:p>
          <a:p>
            <a:pPr algn="ctr" fontAlgn="base">
              <a:spcBef>
                <a:spcPct val="50000"/>
              </a:spcBef>
              <a:spcAft>
                <a:spcPct val="0"/>
              </a:spcAft>
              <a:defRPr/>
            </a:pPr>
            <a:r>
              <a:rPr lang="en-US" sz="2000" b="1" i="1" dirty="0">
                <a:effectLst>
                  <a:outerShdw blurRad="38100" dist="38100" dir="2700000" algn="tl">
                    <a:srgbClr val="000000"/>
                  </a:outerShdw>
                </a:effectLst>
                <a:latin typeface="Arial" pitchFamily="34" charset="0"/>
              </a:rPr>
              <a:t>Rev.17:10 </a:t>
            </a:r>
            <a:r>
              <a:rPr lang="en-US" sz="2000" b="1" i="1" dirty="0">
                <a:solidFill>
                  <a:srgbClr val="FFFFFF"/>
                </a:solidFill>
                <a:effectLst>
                  <a:outerShdw blurRad="38100" dist="38100" dir="2700000" algn="tl">
                    <a:srgbClr val="000000"/>
                  </a:outerShdw>
                </a:effectLst>
                <a:latin typeface="Arial" pitchFamily="34" charset="0"/>
              </a:rPr>
              <a:t>   </a:t>
            </a:r>
            <a:r>
              <a:rPr lang="en-US" b="1" i="1" dirty="0">
                <a:solidFill>
                  <a:srgbClr val="FFFFFF"/>
                </a:solidFill>
                <a:effectLst>
                  <a:outerShdw blurRad="38100" dist="38100" dir="2700000" algn="tl">
                    <a:srgbClr val="000000"/>
                  </a:outerShdw>
                </a:effectLst>
                <a:latin typeface="Times New Roman" pitchFamily="18" charset="0"/>
              </a:rPr>
              <a:t>               </a:t>
            </a:r>
          </a:p>
        </p:txBody>
      </p:sp>
      <p:sp>
        <p:nvSpPr>
          <p:cNvPr id="199735" name="AutoShape 55"/>
          <p:cNvSpPr>
            <a:spLocks noChangeArrowheads="1"/>
          </p:cNvSpPr>
          <p:nvPr/>
        </p:nvSpPr>
        <p:spPr bwMode="auto">
          <a:xfrm>
            <a:off x="7929353" y="2992870"/>
            <a:ext cx="923119" cy="479077"/>
          </a:xfrm>
          <a:prstGeom prst="rightArrow">
            <a:avLst>
              <a:gd name="adj1" fmla="val 50000"/>
              <a:gd name="adj2" fmla="val 46564"/>
            </a:avLst>
          </a:prstGeom>
          <a:solidFill>
            <a:srgbClr val="CC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62" name="Text Box 25"/>
          <p:cNvSpPr txBox="1">
            <a:spLocks noChangeArrowheads="1"/>
          </p:cNvSpPr>
          <p:nvPr/>
        </p:nvSpPr>
        <p:spPr bwMode="auto">
          <a:xfrm>
            <a:off x="8067509" y="3063703"/>
            <a:ext cx="639763" cy="36671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FFFFFF"/>
                </a:solidFill>
                <a:latin typeface="Arial" charset="0"/>
              </a:rPr>
              <a:t>553</a:t>
            </a:r>
          </a:p>
        </p:txBody>
      </p:sp>
      <p:sp>
        <p:nvSpPr>
          <p:cNvPr id="199707" name="Text Box 27"/>
          <p:cNvSpPr txBox="1">
            <a:spLocks noChangeArrowheads="1"/>
          </p:cNvSpPr>
          <p:nvPr/>
        </p:nvSpPr>
        <p:spPr bwMode="auto">
          <a:xfrm>
            <a:off x="2918745" y="3046413"/>
            <a:ext cx="3996000" cy="10156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Burning mountain cast into sea</a:t>
            </a:r>
            <a:r>
              <a:rPr lang="en-US" sz="2000" b="1" i="1" dirty="0">
                <a:solidFill>
                  <a:srgbClr val="FFFFFF"/>
                </a:solidFill>
                <a:effectLst>
                  <a:outerShdw blurRad="38100" dist="38100" dir="2700000" algn="tl">
                    <a:srgbClr val="000000"/>
                  </a:outerShdw>
                </a:effectLst>
                <a:latin typeface="Arial" pitchFamily="34" charset="0"/>
              </a:rPr>
              <a:t> Genseric (Vandals)</a:t>
            </a:r>
          </a:p>
        </p:txBody>
      </p:sp>
      <p:sp>
        <p:nvSpPr>
          <p:cNvPr id="63" name="Rectangle 6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99732"/>
                                        </p:tgtEl>
                                        <p:attrNameLst>
                                          <p:attrName>style.visibility</p:attrName>
                                        </p:attrNameLst>
                                      </p:cBhvr>
                                      <p:to>
                                        <p:strVal val="visible"/>
                                      </p:to>
                                    </p:set>
                                    <p:anim calcmode="lin" valueType="num">
                                      <p:cBhvr>
                                        <p:cTn id="7" dur="1000" fill="hold"/>
                                        <p:tgtEl>
                                          <p:spTgt spid="199732"/>
                                        </p:tgtEl>
                                        <p:attrNameLst>
                                          <p:attrName>ppt_w</p:attrName>
                                        </p:attrNameLst>
                                      </p:cBhvr>
                                      <p:tavLst>
                                        <p:tav tm="0">
                                          <p:val>
                                            <p:strVal val="#ppt_w*0.70"/>
                                          </p:val>
                                        </p:tav>
                                        <p:tav tm="100000">
                                          <p:val>
                                            <p:strVal val="#ppt_w"/>
                                          </p:val>
                                        </p:tav>
                                      </p:tavLst>
                                    </p:anim>
                                    <p:anim calcmode="lin" valueType="num">
                                      <p:cBhvr>
                                        <p:cTn id="8" dur="1000" fill="hold"/>
                                        <p:tgtEl>
                                          <p:spTgt spid="199732"/>
                                        </p:tgtEl>
                                        <p:attrNameLst>
                                          <p:attrName>ppt_h</p:attrName>
                                        </p:attrNameLst>
                                      </p:cBhvr>
                                      <p:tavLst>
                                        <p:tav tm="0">
                                          <p:val>
                                            <p:strVal val="#ppt_h"/>
                                          </p:val>
                                        </p:tav>
                                        <p:tav tm="100000">
                                          <p:val>
                                            <p:strVal val="#ppt_h"/>
                                          </p:val>
                                        </p:tav>
                                      </p:tavLst>
                                    </p:anim>
                                    <p:animEffect transition="in" filter="fade">
                                      <p:cBhvr>
                                        <p:cTn id="9" dur="1000"/>
                                        <p:tgtEl>
                                          <p:spTgt spid="19973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99738"/>
                                        </p:tgtEl>
                                        <p:attrNameLst>
                                          <p:attrName>style.visibility</p:attrName>
                                        </p:attrNameLst>
                                      </p:cBhvr>
                                      <p:to>
                                        <p:strVal val="visible"/>
                                      </p:to>
                                    </p:set>
                                    <p:anim calcmode="lin" valueType="num">
                                      <p:cBhvr>
                                        <p:cTn id="14" dur="1000" fill="hold"/>
                                        <p:tgtEl>
                                          <p:spTgt spid="199738"/>
                                        </p:tgtEl>
                                        <p:attrNameLst>
                                          <p:attrName>ppt_w</p:attrName>
                                        </p:attrNameLst>
                                      </p:cBhvr>
                                      <p:tavLst>
                                        <p:tav tm="0">
                                          <p:val>
                                            <p:strVal val="#ppt_w*0.70"/>
                                          </p:val>
                                        </p:tav>
                                        <p:tav tm="100000">
                                          <p:val>
                                            <p:strVal val="#ppt_w"/>
                                          </p:val>
                                        </p:tav>
                                      </p:tavLst>
                                    </p:anim>
                                    <p:anim calcmode="lin" valueType="num">
                                      <p:cBhvr>
                                        <p:cTn id="15" dur="1000" fill="hold"/>
                                        <p:tgtEl>
                                          <p:spTgt spid="199738"/>
                                        </p:tgtEl>
                                        <p:attrNameLst>
                                          <p:attrName>ppt_h</p:attrName>
                                        </p:attrNameLst>
                                      </p:cBhvr>
                                      <p:tavLst>
                                        <p:tav tm="0">
                                          <p:val>
                                            <p:strVal val="#ppt_h"/>
                                          </p:val>
                                        </p:tav>
                                        <p:tav tm="100000">
                                          <p:val>
                                            <p:strVal val="#ppt_h"/>
                                          </p:val>
                                        </p:tav>
                                      </p:tavLst>
                                    </p:anim>
                                    <p:animEffect transition="in" filter="fade">
                                      <p:cBhvr>
                                        <p:cTn id="16" dur="1000"/>
                                        <p:tgtEl>
                                          <p:spTgt spid="199738"/>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99739"/>
                                        </p:tgtEl>
                                        <p:attrNameLst>
                                          <p:attrName>style.visibility</p:attrName>
                                        </p:attrNameLst>
                                      </p:cBhvr>
                                      <p:to>
                                        <p:strVal val="visible"/>
                                      </p:to>
                                    </p:set>
                                    <p:anim calcmode="lin" valueType="num">
                                      <p:cBhvr>
                                        <p:cTn id="19" dur="1000" fill="hold"/>
                                        <p:tgtEl>
                                          <p:spTgt spid="199739"/>
                                        </p:tgtEl>
                                        <p:attrNameLst>
                                          <p:attrName>ppt_w</p:attrName>
                                        </p:attrNameLst>
                                      </p:cBhvr>
                                      <p:tavLst>
                                        <p:tav tm="0">
                                          <p:val>
                                            <p:strVal val="#ppt_w*0.70"/>
                                          </p:val>
                                        </p:tav>
                                        <p:tav tm="100000">
                                          <p:val>
                                            <p:strVal val="#ppt_w"/>
                                          </p:val>
                                        </p:tav>
                                      </p:tavLst>
                                    </p:anim>
                                    <p:anim calcmode="lin" valueType="num">
                                      <p:cBhvr>
                                        <p:cTn id="20" dur="1000" fill="hold"/>
                                        <p:tgtEl>
                                          <p:spTgt spid="199739"/>
                                        </p:tgtEl>
                                        <p:attrNameLst>
                                          <p:attrName>ppt_h</p:attrName>
                                        </p:attrNameLst>
                                      </p:cBhvr>
                                      <p:tavLst>
                                        <p:tav tm="0">
                                          <p:val>
                                            <p:strVal val="#ppt_h"/>
                                          </p:val>
                                        </p:tav>
                                        <p:tav tm="100000">
                                          <p:val>
                                            <p:strVal val="#ppt_h"/>
                                          </p:val>
                                        </p:tav>
                                      </p:tavLst>
                                    </p:anim>
                                    <p:animEffect transition="in" filter="fade">
                                      <p:cBhvr>
                                        <p:cTn id="21" dur="1000"/>
                                        <p:tgtEl>
                                          <p:spTgt spid="199739"/>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99735"/>
                                        </p:tgtEl>
                                        <p:attrNameLst>
                                          <p:attrName>style.visibility</p:attrName>
                                        </p:attrNameLst>
                                      </p:cBhvr>
                                      <p:to>
                                        <p:strVal val="visible"/>
                                      </p:to>
                                    </p:set>
                                    <p:anim calcmode="lin" valueType="num">
                                      <p:cBhvr>
                                        <p:cTn id="26" dur="1000" fill="hold"/>
                                        <p:tgtEl>
                                          <p:spTgt spid="199735"/>
                                        </p:tgtEl>
                                        <p:attrNameLst>
                                          <p:attrName>ppt_w</p:attrName>
                                        </p:attrNameLst>
                                      </p:cBhvr>
                                      <p:tavLst>
                                        <p:tav tm="0">
                                          <p:val>
                                            <p:strVal val="#ppt_w*0.70"/>
                                          </p:val>
                                        </p:tav>
                                        <p:tav tm="100000">
                                          <p:val>
                                            <p:strVal val="#ppt_w"/>
                                          </p:val>
                                        </p:tav>
                                      </p:tavLst>
                                    </p:anim>
                                    <p:anim calcmode="lin" valueType="num">
                                      <p:cBhvr>
                                        <p:cTn id="27" dur="1000" fill="hold"/>
                                        <p:tgtEl>
                                          <p:spTgt spid="199735"/>
                                        </p:tgtEl>
                                        <p:attrNameLst>
                                          <p:attrName>ppt_h</p:attrName>
                                        </p:attrNameLst>
                                      </p:cBhvr>
                                      <p:tavLst>
                                        <p:tav tm="0">
                                          <p:val>
                                            <p:strVal val="#ppt_h"/>
                                          </p:val>
                                        </p:tav>
                                        <p:tav tm="100000">
                                          <p:val>
                                            <p:strVal val="#ppt_h"/>
                                          </p:val>
                                        </p:tav>
                                      </p:tavLst>
                                    </p:anim>
                                    <p:animEffect transition="in" filter="fade">
                                      <p:cBhvr>
                                        <p:cTn id="28" dur="1000"/>
                                        <p:tgtEl>
                                          <p:spTgt spid="19973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fade">
                                      <p:cBhvr>
                                        <p:cTn id="31" dur="2000"/>
                                        <p:tgtEl>
                                          <p:spTgt spid="6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9736"/>
                                        </p:tgtEl>
                                        <p:attrNameLst>
                                          <p:attrName>style.visibility</p:attrName>
                                        </p:attrNameLst>
                                      </p:cBhvr>
                                      <p:to>
                                        <p:strVal val="visible"/>
                                      </p:to>
                                    </p:set>
                                    <p:animEffect transition="in" filter="fade">
                                      <p:cBhvr>
                                        <p:cTn id="34" dur="2000"/>
                                        <p:tgtEl>
                                          <p:spTgt spid="199736"/>
                                        </p:tgtEl>
                                      </p:cBhvr>
                                    </p:animEffect>
                                  </p:childTnLst>
                                </p:cTn>
                              </p:par>
                            </p:childTnLst>
                          </p:cTn>
                        </p:par>
                        <p:par>
                          <p:cTn id="35" fill="hold">
                            <p:stCondLst>
                              <p:cond delay="2000"/>
                            </p:stCondLst>
                            <p:childTnLst>
                              <p:par>
                                <p:cTn id="36" presetID="21" presetClass="entr" presetSubtype="1" fill="hold" grpId="0" nodeType="afterEffect">
                                  <p:stCondLst>
                                    <p:cond delay="0"/>
                                  </p:stCondLst>
                                  <p:childTnLst>
                                    <p:set>
                                      <p:cBhvr>
                                        <p:cTn id="37" dur="1" fill="hold">
                                          <p:stCondLst>
                                            <p:cond delay="0"/>
                                          </p:stCondLst>
                                        </p:cTn>
                                        <p:tgtEl>
                                          <p:spTgt spid="199740"/>
                                        </p:tgtEl>
                                        <p:attrNameLst>
                                          <p:attrName>style.visibility</p:attrName>
                                        </p:attrNameLst>
                                      </p:cBhvr>
                                      <p:to>
                                        <p:strVal val="visible"/>
                                      </p:to>
                                    </p:set>
                                    <p:animEffect transition="in" filter="wheel(1)">
                                      <p:cBhvr>
                                        <p:cTn id="38" dur="2000"/>
                                        <p:tgtEl>
                                          <p:spTgt spid="199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732" grpId="0" animBg="1"/>
      <p:bldP spid="199738" grpId="0" animBg="1"/>
      <p:bldP spid="199739" grpId="0"/>
      <p:bldP spid="199740" grpId="0" animBg="1"/>
      <p:bldP spid="199736" grpId="0"/>
      <p:bldP spid="199735" grpId="0" animBg="1"/>
      <p:bldP spid="6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4th Trumpet"/>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29702" name="Rectangle 6"/>
          <p:cNvSpPr>
            <a:spLocks noChangeArrowheads="1"/>
          </p:cNvSpPr>
          <p:nvPr/>
        </p:nvSpPr>
        <p:spPr bwMode="auto">
          <a:xfrm>
            <a:off x="333375" y="2530475"/>
            <a:ext cx="8286750" cy="1698625"/>
          </a:xfrm>
          <a:prstGeom prst="rect">
            <a:avLst/>
          </a:prstGeom>
          <a:solidFill>
            <a:schemeClr val="tx2"/>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9704" name="Rectangle 19"/>
          <p:cNvSpPr>
            <a:spLocks noChangeArrowheads="1"/>
          </p:cNvSpPr>
          <p:nvPr/>
        </p:nvSpPr>
        <p:spPr bwMode="auto">
          <a:xfrm>
            <a:off x="5326063" y="3267075"/>
            <a:ext cx="682625" cy="203200"/>
          </a:xfrm>
          <a:prstGeom prst="rect">
            <a:avLst/>
          </a:prstGeom>
          <a:solidFill>
            <a:srgbClr val="00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9705" name="Rectangle 20"/>
          <p:cNvSpPr>
            <a:spLocks noChangeArrowheads="1"/>
          </p:cNvSpPr>
          <p:nvPr/>
        </p:nvSpPr>
        <p:spPr bwMode="auto">
          <a:xfrm>
            <a:off x="200523" y="2468563"/>
            <a:ext cx="8712000" cy="1800000"/>
          </a:xfrm>
          <a:prstGeom prst="rect">
            <a:avLst/>
          </a:prstGeom>
          <a:solidFill>
            <a:srgbClr val="00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43029" name="Text Box 21"/>
          <p:cNvSpPr txBox="1">
            <a:spLocks noChangeArrowheads="1"/>
          </p:cNvSpPr>
          <p:nvPr/>
        </p:nvSpPr>
        <p:spPr bwMode="auto">
          <a:xfrm>
            <a:off x="547688" y="2132012"/>
            <a:ext cx="8432800" cy="1512000"/>
          </a:xfrm>
          <a:prstGeom prst="rect">
            <a:avLst/>
          </a:prstGeom>
          <a:noFill/>
          <a:ln w="9525">
            <a:noFill/>
            <a:miter lim="800000"/>
            <a:headEnd/>
            <a:tailEnd/>
          </a:ln>
        </p:spPr>
        <p:txBody>
          <a:bodyPr>
            <a:spAutoFit/>
          </a:bodyPr>
          <a:lstStyle/>
          <a:p>
            <a:pPr fontAlgn="base">
              <a:spcBef>
                <a:spcPct val="50000"/>
              </a:spcBef>
              <a:spcAft>
                <a:spcPct val="0"/>
              </a:spcAft>
            </a:pPr>
            <a:r>
              <a:rPr lang="en-US" sz="2400" dirty="0">
                <a:solidFill>
                  <a:srgbClr val="FFFFFF"/>
                </a:solidFill>
                <a:latin typeface="Cooper Black" pitchFamily="18" charset="0"/>
              </a:rPr>
              <a:t>‘And the fourth angel sounded, and the </a:t>
            </a:r>
            <a:r>
              <a:rPr lang="en-US" sz="2400" dirty="0">
                <a:solidFill>
                  <a:srgbClr val="00FF00"/>
                </a:solidFill>
                <a:latin typeface="Cooper Black" pitchFamily="18" charset="0"/>
              </a:rPr>
              <a:t>third part</a:t>
            </a:r>
            <a:r>
              <a:rPr lang="en-US" sz="2400" dirty="0">
                <a:solidFill>
                  <a:srgbClr val="FFFFFF"/>
                </a:solidFill>
                <a:latin typeface="Cooper Black" pitchFamily="18" charset="0"/>
              </a:rPr>
              <a:t> of the  sun was smitten, and the </a:t>
            </a:r>
            <a:r>
              <a:rPr lang="en-US" sz="2400" dirty="0">
                <a:solidFill>
                  <a:srgbClr val="00FF00"/>
                </a:solidFill>
                <a:latin typeface="Cooper Black" pitchFamily="18" charset="0"/>
              </a:rPr>
              <a:t>third part</a:t>
            </a:r>
            <a:r>
              <a:rPr lang="en-US" sz="2400" dirty="0">
                <a:solidFill>
                  <a:srgbClr val="FFFFFF"/>
                </a:solidFill>
                <a:latin typeface="Cooper Black" pitchFamily="18" charset="0"/>
              </a:rPr>
              <a:t> of the moon, and the </a:t>
            </a:r>
            <a:r>
              <a:rPr lang="en-US" sz="2400" dirty="0">
                <a:solidFill>
                  <a:srgbClr val="00FF00"/>
                </a:solidFill>
                <a:latin typeface="Cooper Black" pitchFamily="18" charset="0"/>
              </a:rPr>
              <a:t>third part</a:t>
            </a:r>
            <a:r>
              <a:rPr lang="en-US" sz="2400" dirty="0">
                <a:solidFill>
                  <a:srgbClr val="FFFFFF"/>
                </a:solidFill>
                <a:latin typeface="Cooper Black" pitchFamily="18" charset="0"/>
              </a:rPr>
              <a:t> of the stars; so as the </a:t>
            </a:r>
            <a:r>
              <a:rPr lang="en-US" sz="2400" dirty="0">
                <a:solidFill>
                  <a:srgbClr val="00FF00"/>
                </a:solidFill>
                <a:latin typeface="Cooper Black" pitchFamily="18" charset="0"/>
              </a:rPr>
              <a:t>third part</a:t>
            </a:r>
            <a:r>
              <a:rPr lang="en-US" sz="2400" dirty="0">
                <a:solidFill>
                  <a:srgbClr val="FFFFFF"/>
                </a:solidFill>
                <a:latin typeface="Cooper Black" pitchFamily="18" charset="0"/>
              </a:rPr>
              <a:t> of them was darkened,  </a:t>
            </a:r>
          </a:p>
          <a:p>
            <a:pPr fontAlgn="base">
              <a:spcBef>
                <a:spcPct val="50000"/>
              </a:spcBef>
              <a:spcAft>
                <a:spcPct val="0"/>
              </a:spcAft>
            </a:pPr>
            <a:r>
              <a:rPr lang="en-US" sz="2000" dirty="0">
                <a:solidFill>
                  <a:srgbClr val="FFFFFF"/>
                </a:solidFill>
                <a:latin typeface="Cooper Black" pitchFamily="18" charset="0"/>
              </a:rPr>
              <a:t>						</a:t>
            </a:r>
            <a:endParaRPr lang="en-US" sz="2000" b="1" i="1" dirty="0">
              <a:solidFill>
                <a:srgbClr val="FFFF00"/>
              </a:solidFill>
            </a:endParaRPr>
          </a:p>
        </p:txBody>
      </p:sp>
      <p:sp>
        <p:nvSpPr>
          <p:cNvPr id="12" name="Text Box 21"/>
          <p:cNvSpPr txBox="1">
            <a:spLocks noChangeArrowheads="1"/>
          </p:cNvSpPr>
          <p:nvPr/>
        </p:nvSpPr>
        <p:spPr bwMode="auto">
          <a:xfrm>
            <a:off x="577850" y="3236913"/>
            <a:ext cx="8432800" cy="1138773"/>
          </a:xfrm>
          <a:prstGeom prst="rect">
            <a:avLst/>
          </a:prstGeom>
          <a:noFill/>
          <a:ln w="9525">
            <a:noFill/>
            <a:miter lim="800000"/>
            <a:headEnd/>
            <a:tailEnd/>
          </a:ln>
        </p:spPr>
        <p:txBody>
          <a:bodyPr>
            <a:spAutoFit/>
          </a:bodyPr>
          <a:lstStyle/>
          <a:p>
            <a:pPr fontAlgn="base">
              <a:spcBef>
                <a:spcPct val="50000"/>
              </a:spcBef>
              <a:spcAft>
                <a:spcPct val="0"/>
              </a:spcAft>
            </a:pPr>
            <a:r>
              <a:rPr lang="en-US" sz="2400" dirty="0">
                <a:solidFill>
                  <a:srgbClr val="FF0000"/>
                </a:solidFill>
                <a:latin typeface="Cooper Black" pitchFamily="18" charset="0"/>
              </a:rPr>
              <a:t>                                           </a:t>
            </a:r>
            <a:r>
              <a:rPr lang="en-US" sz="2400" dirty="0">
                <a:solidFill>
                  <a:schemeClr val="tx1">
                    <a:lumMod val="60000"/>
                    <a:lumOff val="40000"/>
                  </a:schemeClr>
                </a:solidFill>
                <a:latin typeface="Cooper Black" pitchFamily="18" charset="0"/>
              </a:rPr>
              <a:t>and the day shone not for a </a:t>
            </a:r>
            <a:r>
              <a:rPr lang="en-US" sz="2400" dirty="0">
                <a:solidFill>
                  <a:srgbClr val="FFFF00"/>
                </a:solidFill>
                <a:latin typeface="Cooper Black" pitchFamily="18" charset="0"/>
              </a:rPr>
              <a:t>third part </a:t>
            </a:r>
            <a:r>
              <a:rPr lang="en-US" sz="2400" dirty="0">
                <a:solidFill>
                  <a:schemeClr val="tx1">
                    <a:lumMod val="60000"/>
                    <a:lumOff val="40000"/>
                  </a:schemeClr>
                </a:solidFill>
                <a:latin typeface="Cooper Black" pitchFamily="18" charset="0"/>
              </a:rPr>
              <a:t>of it, and the </a:t>
            </a:r>
            <a:r>
              <a:rPr lang="en-US" sz="2400" dirty="0">
                <a:solidFill>
                  <a:srgbClr val="FFFF00"/>
                </a:solidFill>
                <a:latin typeface="Cooper Black" pitchFamily="18" charset="0"/>
              </a:rPr>
              <a:t>night likewise.’ </a:t>
            </a:r>
            <a:r>
              <a:rPr lang="en-US" sz="2000" dirty="0">
                <a:solidFill>
                  <a:srgbClr val="FFFFFF"/>
                </a:solidFill>
                <a:latin typeface="Cooper Black" pitchFamily="18" charset="0"/>
              </a:rPr>
              <a:t>						                                                        </a:t>
            </a:r>
            <a:r>
              <a:rPr lang="en-US" sz="2000" b="1" i="1" dirty="0">
                <a:solidFill>
                  <a:srgbClr val="FFFF00"/>
                </a:solidFill>
              </a:rPr>
              <a:t>Revelation 8:12</a:t>
            </a:r>
          </a:p>
        </p:txBody>
      </p:sp>
      <p:sp>
        <p:nvSpPr>
          <p:cNvPr id="8" name="TextBox 7"/>
          <p:cNvSpPr txBox="1"/>
          <p:nvPr/>
        </p:nvSpPr>
        <p:spPr>
          <a:xfrm>
            <a:off x="1737930" y="623762"/>
            <a:ext cx="2412000" cy="396000"/>
          </a:xfrm>
          <a:prstGeom prst="rect">
            <a:avLst/>
          </a:prstGeom>
          <a:noFill/>
        </p:spPr>
        <p:txBody>
          <a:bodyPr wrap="square" rtlCol="0">
            <a:spAutoFit/>
          </a:bodyPr>
          <a:lstStyle/>
          <a:p>
            <a:pPr fontAlgn="base">
              <a:spcBef>
                <a:spcPct val="0"/>
              </a:spcBef>
              <a:spcAft>
                <a:spcPct val="0"/>
              </a:spcAft>
            </a:pPr>
            <a:r>
              <a:rPr lang="en-AU" sz="2200" dirty="0">
                <a:solidFill>
                  <a:srgbClr val="FFFF00"/>
                </a:solidFill>
                <a:latin typeface="Comic Sans MS" pitchFamily="66" charset="0"/>
              </a:rPr>
              <a:t>1/3 of day =4hrs</a:t>
            </a:r>
          </a:p>
        </p:txBody>
      </p:sp>
      <p:sp>
        <p:nvSpPr>
          <p:cNvPr id="9" name="TextBox 8"/>
          <p:cNvSpPr txBox="1"/>
          <p:nvPr/>
        </p:nvSpPr>
        <p:spPr>
          <a:xfrm>
            <a:off x="1713867" y="1114150"/>
            <a:ext cx="2592000" cy="432000"/>
          </a:xfrm>
          <a:prstGeom prst="rect">
            <a:avLst/>
          </a:prstGeom>
          <a:noFill/>
        </p:spPr>
        <p:txBody>
          <a:bodyPr wrap="square" rtlCol="0">
            <a:spAutoFit/>
          </a:bodyPr>
          <a:lstStyle/>
          <a:p>
            <a:pPr fontAlgn="base">
              <a:spcBef>
                <a:spcPct val="0"/>
              </a:spcBef>
              <a:spcAft>
                <a:spcPct val="0"/>
              </a:spcAft>
            </a:pPr>
            <a:r>
              <a:rPr lang="en-AU" sz="2200" dirty="0">
                <a:solidFill>
                  <a:srgbClr val="FFFF00"/>
                </a:solidFill>
                <a:latin typeface="Comic Sans MS" pitchFamily="66" charset="0"/>
              </a:rPr>
              <a:t>1/3 of night =4hrs</a:t>
            </a:r>
          </a:p>
        </p:txBody>
      </p:sp>
      <p:sp>
        <p:nvSpPr>
          <p:cNvPr id="10" name="TextBox 9"/>
          <p:cNvSpPr txBox="1"/>
          <p:nvPr/>
        </p:nvSpPr>
        <p:spPr>
          <a:xfrm>
            <a:off x="2725477" y="205501"/>
            <a:ext cx="3780000" cy="396000"/>
          </a:xfrm>
          <a:prstGeom prst="rect">
            <a:avLst/>
          </a:prstGeom>
          <a:noFill/>
        </p:spPr>
        <p:txBody>
          <a:bodyPr wrap="square" rtlCol="0">
            <a:spAutoFit/>
          </a:bodyPr>
          <a:lstStyle/>
          <a:p>
            <a:pPr fontAlgn="base">
              <a:spcBef>
                <a:spcPct val="0"/>
              </a:spcBef>
              <a:spcAft>
                <a:spcPct val="0"/>
              </a:spcAft>
            </a:pPr>
            <a:r>
              <a:rPr lang="en-AU" sz="2400" dirty="0">
                <a:solidFill>
                  <a:srgbClr val="00FF00"/>
                </a:solidFill>
                <a:latin typeface="Comic Sans MS" pitchFamily="66" charset="0"/>
              </a:rPr>
              <a:t>1hour =1month or 30days</a:t>
            </a:r>
          </a:p>
        </p:txBody>
      </p:sp>
      <p:sp>
        <p:nvSpPr>
          <p:cNvPr id="11" name="TextBox 10"/>
          <p:cNvSpPr txBox="1"/>
          <p:nvPr/>
        </p:nvSpPr>
        <p:spPr>
          <a:xfrm>
            <a:off x="4246304" y="623762"/>
            <a:ext cx="3780000" cy="396000"/>
          </a:xfrm>
          <a:prstGeom prst="rect">
            <a:avLst/>
          </a:prstGeom>
          <a:noFill/>
        </p:spPr>
        <p:txBody>
          <a:bodyPr wrap="square" rtlCol="0">
            <a:spAutoFit/>
          </a:bodyPr>
          <a:lstStyle/>
          <a:p>
            <a:pPr fontAlgn="base">
              <a:spcBef>
                <a:spcPct val="0"/>
              </a:spcBef>
              <a:spcAft>
                <a:spcPct val="0"/>
              </a:spcAft>
            </a:pPr>
            <a:r>
              <a:rPr lang="en-AU" sz="2200" dirty="0">
                <a:solidFill>
                  <a:srgbClr val="FFFF00"/>
                </a:solidFill>
                <a:latin typeface="Comic Sans MS" pitchFamily="66" charset="0"/>
              </a:rPr>
              <a:t>4 X 30 =120days  or 120yrs</a:t>
            </a:r>
          </a:p>
        </p:txBody>
      </p:sp>
      <p:sp>
        <p:nvSpPr>
          <p:cNvPr id="13" name="TextBox 12"/>
          <p:cNvSpPr txBox="1"/>
          <p:nvPr/>
        </p:nvSpPr>
        <p:spPr>
          <a:xfrm>
            <a:off x="4238836" y="1114152"/>
            <a:ext cx="3816000" cy="396000"/>
          </a:xfrm>
          <a:prstGeom prst="rect">
            <a:avLst/>
          </a:prstGeom>
          <a:noFill/>
        </p:spPr>
        <p:txBody>
          <a:bodyPr wrap="square" rtlCol="0">
            <a:spAutoFit/>
          </a:bodyPr>
          <a:lstStyle/>
          <a:p>
            <a:pPr fontAlgn="base">
              <a:spcBef>
                <a:spcPct val="0"/>
              </a:spcBef>
              <a:spcAft>
                <a:spcPct val="0"/>
              </a:spcAft>
            </a:pPr>
            <a:r>
              <a:rPr lang="en-AU" sz="2200" dirty="0">
                <a:solidFill>
                  <a:srgbClr val="FFFF00"/>
                </a:solidFill>
                <a:latin typeface="Comic Sans MS" pitchFamily="66" charset="0"/>
              </a:rPr>
              <a:t>4 X 30 =120days  or 120yrs</a:t>
            </a:r>
          </a:p>
        </p:txBody>
      </p:sp>
      <p:sp>
        <p:nvSpPr>
          <p:cNvPr id="14" name="TextBox 13"/>
          <p:cNvSpPr txBox="1"/>
          <p:nvPr/>
        </p:nvSpPr>
        <p:spPr>
          <a:xfrm>
            <a:off x="3020333" y="1578534"/>
            <a:ext cx="3276000" cy="396000"/>
          </a:xfrm>
          <a:prstGeom prst="rect">
            <a:avLst/>
          </a:prstGeom>
          <a:noFill/>
        </p:spPr>
        <p:txBody>
          <a:bodyPr wrap="square" rtlCol="0">
            <a:spAutoFit/>
          </a:bodyPr>
          <a:lstStyle/>
          <a:p>
            <a:pPr fontAlgn="base">
              <a:spcBef>
                <a:spcPct val="0"/>
              </a:spcBef>
              <a:spcAft>
                <a:spcPct val="0"/>
              </a:spcAft>
            </a:pPr>
            <a:r>
              <a:rPr lang="en-AU" sz="2200" dirty="0">
                <a:solidFill>
                  <a:srgbClr val="FFFF00"/>
                </a:solidFill>
                <a:latin typeface="Comic Sans MS" pitchFamily="66" charset="0"/>
              </a:rPr>
              <a:t>240yrs  of total eclipse</a:t>
            </a:r>
          </a:p>
        </p:txBody>
      </p:sp>
      <p:sp>
        <p:nvSpPr>
          <p:cNvPr id="15" name="TextBox 14"/>
          <p:cNvSpPr txBox="1"/>
          <p:nvPr/>
        </p:nvSpPr>
        <p:spPr>
          <a:xfrm>
            <a:off x="3369456" y="2013390"/>
            <a:ext cx="2556000" cy="396000"/>
          </a:xfrm>
          <a:prstGeom prst="rect">
            <a:avLst/>
          </a:prstGeom>
          <a:noFill/>
        </p:spPr>
        <p:txBody>
          <a:bodyPr wrap="square" rtlCol="0">
            <a:spAutoFit/>
          </a:bodyPr>
          <a:lstStyle/>
          <a:p>
            <a:pPr fontAlgn="base">
              <a:spcBef>
                <a:spcPct val="0"/>
              </a:spcBef>
              <a:spcAft>
                <a:spcPct val="0"/>
              </a:spcAft>
            </a:pPr>
            <a:r>
              <a:rPr lang="en-AU" sz="2200" dirty="0">
                <a:solidFill>
                  <a:srgbClr val="00FF00"/>
                </a:solidFill>
                <a:latin typeface="Comic Sans MS" pitchFamily="66" charset="0"/>
              </a:rPr>
              <a:t>560 AD -  800 AD  </a:t>
            </a:r>
          </a:p>
        </p:txBody>
      </p:sp>
      <p:sp>
        <p:nvSpPr>
          <p:cNvPr id="16" name="TextBox 15"/>
          <p:cNvSpPr txBox="1"/>
          <p:nvPr/>
        </p:nvSpPr>
        <p:spPr>
          <a:xfrm>
            <a:off x="5063347" y="2438998"/>
            <a:ext cx="3039859" cy="861774"/>
          </a:xfrm>
          <a:prstGeom prst="rect">
            <a:avLst/>
          </a:prstGeom>
          <a:noFill/>
        </p:spPr>
        <p:txBody>
          <a:bodyPr wrap="square" rtlCol="0">
            <a:spAutoFit/>
          </a:bodyPr>
          <a:lstStyle/>
          <a:p>
            <a:pPr algn="ctr" fontAlgn="base">
              <a:spcBef>
                <a:spcPct val="0"/>
              </a:spcBef>
              <a:spcAft>
                <a:spcPct val="0"/>
              </a:spcAft>
            </a:pPr>
            <a:r>
              <a:rPr lang="en-AU" dirty="0">
                <a:solidFill>
                  <a:srgbClr val="FFFFFF"/>
                </a:solidFill>
                <a:latin typeface="Comic Sans MS" pitchFamily="66" charset="0"/>
              </a:rPr>
              <a:t>“Charlemagne – The restorer of the empire”</a:t>
            </a:r>
          </a:p>
          <a:p>
            <a:pPr algn="ctr" fontAlgn="base">
              <a:spcBef>
                <a:spcPct val="0"/>
              </a:spcBef>
              <a:spcAft>
                <a:spcPct val="0"/>
              </a:spcAft>
            </a:pPr>
            <a:r>
              <a:rPr lang="en-AU" sz="1400" dirty="0">
                <a:solidFill>
                  <a:srgbClr val="FFFFFF"/>
                </a:solidFill>
                <a:latin typeface="Comic Sans MS" pitchFamily="66" charset="0"/>
              </a:rPr>
              <a:t>Gibbon</a:t>
            </a:r>
          </a:p>
        </p:txBody>
      </p:sp>
      <p:sp>
        <p:nvSpPr>
          <p:cNvPr id="17" name="TextBox 16"/>
          <p:cNvSpPr txBox="1"/>
          <p:nvPr/>
        </p:nvSpPr>
        <p:spPr>
          <a:xfrm>
            <a:off x="204717" y="2357110"/>
            <a:ext cx="3626724" cy="1200329"/>
          </a:xfrm>
          <a:prstGeom prst="rect">
            <a:avLst/>
          </a:prstGeom>
          <a:noFill/>
        </p:spPr>
        <p:txBody>
          <a:bodyPr wrap="square" rtlCol="0">
            <a:spAutoFit/>
          </a:bodyPr>
          <a:lstStyle/>
          <a:p>
            <a:pPr algn="ctr" fontAlgn="base">
              <a:spcBef>
                <a:spcPct val="0"/>
              </a:spcBef>
              <a:spcAft>
                <a:spcPct val="0"/>
              </a:spcAft>
            </a:pPr>
            <a:r>
              <a:rPr lang="en-AU" dirty="0">
                <a:solidFill>
                  <a:srgbClr val="FFFFFF"/>
                </a:solidFill>
                <a:latin typeface="Comic Sans MS" pitchFamily="66" charset="0"/>
              </a:rPr>
              <a:t>Justinian's  ‘Pragmatic Sanction’ – Rome degraded to second rate city. – Italy becomes province of Byzantium Empire.</a:t>
            </a:r>
            <a:endParaRPr lang="en-AU" sz="1400" dirty="0">
              <a:solidFill>
                <a:srgbClr val="FFFFFF"/>
              </a:solidFill>
              <a:latin typeface="Comic Sans MS" pitchFamily="66"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43029"/>
                                        </p:tgtEl>
                                      </p:cBhvr>
                                    </p:animEffect>
                                    <p:set>
                                      <p:cBhvr>
                                        <p:cTn id="7" dur="1" fill="hold">
                                          <p:stCondLst>
                                            <p:cond delay="1999"/>
                                          </p:stCondLst>
                                        </p:cTn>
                                        <p:tgtEl>
                                          <p:spTgt spid="4302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strVal val="#ppt_w*0.70"/>
                                          </p:val>
                                        </p:tav>
                                        <p:tav tm="100000">
                                          <p:val>
                                            <p:strVal val="#ppt_w"/>
                                          </p:val>
                                        </p:tav>
                                      </p:tavLst>
                                    </p:anim>
                                    <p:anim calcmode="lin" valueType="num">
                                      <p:cBhvr>
                                        <p:cTn id="20" dur="1000" fill="hold"/>
                                        <p:tgtEl>
                                          <p:spTgt spid="8"/>
                                        </p:tgtEl>
                                        <p:attrNameLst>
                                          <p:attrName>ppt_h</p:attrName>
                                        </p:attrNameLst>
                                      </p:cBhvr>
                                      <p:tavLst>
                                        <p:tav tm="0">
                                          <p:val>
                                            <p:strVal val="#ppt_h"/>
                                          </p:val>
                                        </p:tav>
                                        <p:tav tm="100000">
                                          <p:val>
                                            <p:strVal val="#ppt_h"/>
                                          </p:val>
                                        </p:tav>
                                      </p:tavLst>
                                    </p:anim>
                                    <p:animEffect transition="in" filter="fade">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0.70"/>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strVal val="#ppt_w*0.70"/>
                                          </p:val>
                                        </p:tav>
                                        <p:tav tm="100000">
                                          <p:val>
                                            <p:strVal val="#ppt_w"/>
                                          </p:val>
                                        </p:tav>
                                      </p:tavLst>
                                    </p:anim>
                                    <p:anim calcmode="lin" valueType="num">
                                      <p:cBhvr>
                                        <p:cTn id="34" dur="1000" fill="hold"/>
                                        <p:tgtEl>
                                          <p:spTgt spid="9"/>
                                        </p:tgtEl>
                                        <p:attrNameLst>
                                          <p:attrName>ppt_h</p:attrName>
                                        </p:attrNameLst>
                                      </p:cBhvr>
                                      <p:tavLst>
                                        <p:tav tm="0">
                                          <p:val>
                                            <p:strVal val="#ppt_h"/>
                                          </p:val>
                                        </p:tav>
                                        <p:tav tm="100000">
                                          <p:val>
                                            <p:strVal val="#ppt_h"/>
                                          </p:val>
                                        </p:tav>
                                      </p:tavLst>
                                    </p:anim>
                                    <p:animEffect transition="in" filter="fade">
                                      <p:cBhvr>
                                        <p:cTn id="35" dur="10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ppt_w</p:attrName>
                                        </p:attrNameLst>
                                      </p:cBhvr>
                                      <p:tavLst>
                                        <p:tav tm="0">
                                          <p:val>
                                            <p:strVal val="#ppt_w*0.70"/>
                                          </p:val>
                                        </p:tav>
                                        <p:tav tm="100000">
                                          <p:val>
                                            <p:strVal val="#ppt_w"/>
                                          </p:val>
                                        </p:tav>
                                      </p:tavLst>
                                    </p:anim>
                                    <p:anim calcmode="lin" valueType="num">
                                      <p:cBhvr>
                                        <p:cTn id="41" dur="1000" fill="hold"/>
                                        <p:tgtEl>
                                          <p:spTgt spid="13"/>
                                        </p:tgtEl>
                                        <p:attrNameLst>
                                          <p:attrName>ppt_h</p:attrName>
                                        </p:attrNameLst>
                                      </p:cBhvr>
                                      <p:tavLst>
                                        <p:tav tm="0">
                                          <p:val>
                                            <p:strVal val="#ppt_h"/>
                                          </p:val>
                                        </p:tav>
                                        <p:tav tm="100000">
                                          <p:val>
                                            <p:strVal val="#ppt_h"/>
                                          </p:val>
                                        </p:tav>
                                      </p:tavLst>
                                    </p:anim>
                                    <p:animEffect transition="in" filter="fade">
                                      <p:cBhvr>
                                        <p:cTn id="42" dur="1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1000" fill="hold"/>
                                        <p:tgtEl>
                                          <p:spTgt spid="14"/>
                                        </p:tgtEl>
                                        <p:attrNameLst>
                                          <p:attrName>ppt_w</p:attrName>
                                        </p:attrNameLst>
                                      </p:cBhvr>
                                      <p:tavLst>
                                        <p:tav tm="0">
                                          <p:val>
                                            <p:strVal val="#ppt_w*0.70"/>
                                          </p:val>
                                        </p:tav>
                                        <p:tav tm="100000">
                                          <p:val>
                                            <p:strVal val="#ppt_w"/>
                                          </p:val>
                                        </p:tav>
                                      </p:tavLst>
                                    </p:anim>
                                    <p:anim calcmode="lin" valueType="num">
                                      <p:cBhvr>
                                        <p:cTn id="48" dur="1000" fill="hold"/>
                                        <p:tgtEl>
                                          <p:spTgt spid="14"/>
                                        </p:tgtEl>
                                        <p:attrNameLst>
                                          <p:attrName>ppt_h</p:attrName>
                                        </p:attrNameLst>
                                      </p:cBhvr>
                                      <p:tavLst>
                                        <p:tav tm="0">
                                          <p:val>
                                            <p:strVal val="#ppt_h"/>
                                          </p:val>
                                        </p:tav>
                                        <p:tav tm="100000">
                                          <p:val>
                                            <p:strVal val="#ppt_h"/>
                                          </p:val>
                                        </p:tav>
                                      </p:tavLst>
                                    </p:anim>
                                    <p:animEffect transition="in" filter="fade">
                                      <p:cBhvr>
                                        <p:cTn id="49" dur="10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p:cTn id="54" dur="1000" fill="hold"/>
                                        <p:tgtEl>
                                          <p:spTgt spid="15"/>
                                        </p:tgtEl>
                                        <p:attrNameLst>
                                          <p:attrName>ppt_w</p:attrName>
                                        </p:attrNameLst>
                                      </p:cBhvr>
                                      <p:tavLst>
                                        <p:tav tm="0">
                                          <p:val>
                                            <p:strVal val="#ppt_w*0.70"/>
                                          </p:val>
                                        </p:tav>
                                        <p:tav tm="100000">
                                          <p:val>
                                            <p:strVal val="#ppt_w"/>
                                          </p:val>
                                        </p:tav>
                                      </p:tavLst>
                                    </p:anim>
                                    <p:anim calcmode="lin" valueType="num">
                                      <p:cBhvr>
                                        <p:cTn id="55" dur="1000" fill="hold"/>
                                        <p:tgtEl>
                                          <p:spTgt spid="15"/>
                                        </p:tgtEl>
                                        <p:attrNameLst>
                                          <p:attrName>ppt_h</p:attrName>
                                        </p:attrNameLst>
                                      </p:cBhvr>
                                      <p:tavLst>
                                        <p:tav tm="0">
                                          <p:val>
                                            <p:strVal val="#ppt_h"/>
                                          </p:val>
                                        </p:tav>
                                        <p:tav tm="100000">
                                          <p:val>
                                            <p:strVal val="#ppt_h"/>
                                          </p:val>
                                        </p:tav>
                                      </p:tavLst>
                                    </p:anim>
                                    <p:animEffect transition="in" filter="fade">
                                      <p:cBhvr>
                                        <p:cTn id="56" dur="1000"/>
                                        <p:tgtEl>
                                          <p:spTgt spid="15"/>
                                        </p:tgtEl>
                                      </p:cBhvr>
                                    </p:animEffect>
                                  </p:childTnLst>
                                </p:cTn>
                              </p:par>
                            </p:childTnLst>
                          </p:cTn>
                        </p:par>
                        <p:par>
                          <p:cTn id="57" fill="hold">
                            <p:stCondLst>
                              <p:cond delay="1000"/>
                            </p:stCondLst>
                            <p:childTnLst>
                              <p:par>
                                <p:cTn id="58" presetID="55" presetClass="entr" presetSubtype="0" fill="hold" grpId="0" nodeType="after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p:cTn id="60" dur="1000" fill="hold"/>
                                        <p:tgtEl>
                                          <p:spTgt spid="17"/>
                                        </p:tgtEl>
                                        <p:attrNameLst>
                                          <p:attrName>ppt_w</p:attrName>
                                        </p:attrNameLst>
                                      </p:cBhvr>
                                      <p:tavLst>
                                        <p:tav tm="0">
                                          <p:val>
                                            <p:strVal val="#ppt_w*0.70"/>
                                          </p:val>
                                        </p:tav>
                                        <p:tav tm="100000">
                                          <p:val>
                                            <p:strVal val="#ppt_w"/>
                                          </p:val>
                                        </p:tav>
                                      </p:tavLst>
                                    </p:anim>
                                    <p:anim calcmode="lin" valueType="num">
                                      <p:cBhvr>
                                        <p:cTn id="61" dur="1000" fill="hold"/>
                                        <p:tgtEl>
                                          <p:spTgt spid="17"/>
                                        </p:tgtEl>
                                        <p:attrNameLst>
                                          <p:attrName>ppt_h</p:attrName>
                                        </p:attrNameLst>
                                      </p:cBhvr>
                                      <p:tavLst>
                                        <p:tav tm="0">
                                          <p:val>
                                            <p:strVal val="#ppt_h"/>
                                          </p:val>
                                        </p:tav>
                                        <p:tav tm="100000">
                                          <p:val>
                                            <p:strVal val="#ppt_h"/>
                                          </p:val>
                                        </p:tav>
                                      </p:tavLst>
                                    </p:anim>
                                    <p:animEffect transition="in" filter="fade">
                                      <p:cBhvr>
                                        <p:cTn id="62" dur="10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55"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1000" fill="hold"/>
                                        <p:tgtEl>
                                          <p:spTgt spid="16"/>
                                        </p:tgtEl>
                                        <p:attrNameLst>
                                          <p:attrName>ppt_w</p:attrName>
                                        </p:attrNameLst>
                                      </p:cBhvr>
                                      <p:tavLst>
                                        <p:tav tm="0">
                                          <p:val>
                                            <p:strVal val="#ppt_w*0.70"/>
                                          </p:val>
                                        </p:tav>
                                        <p:tav tm="100000">
                                          <p:val>
                                            <p:strVal val="#ppt_w"/>
                                          </p:val>
                                        </p:tav>
                                      </p:tavLst>
                                    </p:anim>
                                    <p:anim calcmode="lin" valueType="num">
                                      <p:cBhvr>
                                        <p:cTn id="68" dur="1000" fill="hold"/>
                                        <p:tgtEl>
                                          <p:spTgt spid="16"/>
                                        </p:tgtEl>
                                        <p:attrNameLst>
                                          <p:attrName>ppt_h</p:attrName>
                                        </p:attrNameLst>
                                      </p:cBhvr>
                                      <p:tavLst>
                                        <p:tav tm="0">
                                          <p:val>
                                            <p:strVal val="#ppt_h"/>
                                          </p:val>
                                        </p:tav>
                                        <p:tav tm="100000">
                                          <p:val>
                                            <p:strVal val="#ppt_h"/>
                                          </p:val>
                                        </p:tav>
                                      </p:tavLst>
                                    </p:anim>
                                    <p:animEffect transition="in" filter="fade">
                                      <p:cBhvr>
                                        <p:cTn id="69"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9" grpId="0"/>
      <p:bldP spid="8" grpId="0"/>
      <p:bldP spid="9" grpId="0"/>
      <p:bldP spid="10" grpId="0"/>
      <p:bldP spid="11" grpId="0"/>
      <p:bldP spid="13" grpId="0"/>
      <p:bldP spid="14"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hird Part"/>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3555" name="Rectangle 3"/>
          <p:cNvSpPr>
            <a:spLocks noChangeArrowheads="1"/>
          </p:cNvSpPr>
          <p:nvPr/>
        </p:nvSpPr>
        <p:spPr bwMode="auto">
          <a:xfrm>
            <a:off x="165100" y="5554663"/>
            <a:ext cx="2147888" cy="928687"/>
          </a:xfrm>
          <a:prstGeom prst="rect">
            <a:avLst/>
          </a:prstGeom>
          <a:solidFill>
            <a:srgbClr val="E2FAEC"/>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56" name="Oval 4"/>
          <p:cNvSpPr>
            <a:spLocks noChangeArrowheads="1"/>
          </p:cNvSpPr>
          <p:nvPr/>
        </p:nvSpPr>
        <p:spPr bwMode="auto">
          <a:xfrm>
            <a:off x="3729038" y="3975100"/>
            <a:ext cx="88900" cy="88900"/>
          </a:xfrm>
          <a:prstGeom prst="ellipse">
            <a:avLst/>
          </a:prstGeom>
          <a:solidFill>
            <a:srgbClr val="FF0000"/>
          </a:solidFill>
          <a:ln w="9525">
            <a:solidFill>
              <a:srgbClr val="000000"/>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57" name="Oval 5"/>
          <p:cNvSpPr>
            <a:spLocks noChangeArrowheads="1"/>
          </p:cNvSpPr>
          <p:nvPr/>
        </p:nvSpPr>
        <p:spPr bwMode="auto">
          <a:xfrm>
            <a:off x="6254750" y="4062413"/>
            <a:ext cx="88900" cy="88900"/>
          </a:xfrm>
          <a:prstGeom prst="ellipse">
            <a:avLst/>
          </a:prstGeom>
          <a:solidFill>
            <a:srgbClr val="FF0000"/>
          </a:solidFill>
          <a:ln w="9525">
            <a:solidFill>
              <a:srgbClr val="000000"/>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58" name="Freeform 6"/>
          <p:cNvSpPr>
            <a:spLocks/>
          </p:cNvSpPr>
          <p:nvPr/>
        </p:nvSpPr>
        <p:spPr bwMode="auto">
          <a:xfrm>
            <a:off x="6269038" y="3775075"/>
            <a:ext cx="509587" cy="274638"/>
          </a:xfrm>
          <a:custGeom>
            <a:avLst/>
            <a:gdLst>
              <a:gd name="T0" fmla="*/ 1587 w 321"/>
              <a:gd name="T1" fmla="*/ 158750 h 173"/>
              <a:gd name="T2" fmla="*/ 15875 w 321"/>
              <a:gd name="T3" fmla="*/ 260350 h 173"/>
              <a:gd name="T4" fmla="*/ 58737 w 321"/>
              <a:gd name="T5" fmla="*/ 274638 h 173"/>
              <a:gd name="T6" fmla="*/ 407987 w 321"/>
              <a:gd name="T7" fmla="*/ 246063 h 173"/>
              <a:gd name="T8" fmla="*/ 509587 w 321"/>
              <a:gd name="T9" fmla="*/ 128588 h 173"/>
              <a:gd name="T10" fmla="*/ 1587 w 321"/>
              <a:gd name="T11" fmla="*/ 158750 h 173"/>
              <a:gd name="T12" fmla="*/ 0 60000 65536"/>
              <a:gd name="T13" fmla="*/ 0 60000 65536"/>
              <a:gd name="T14" fmla="*/ 0 60000 65536"/>
              <a:gd name="T15" fmla="*/ 0 60000 65536"/>
              <a:gd name="T16" fmla="*/ 0 60000 65536"/>
              <a:gd name="T17" fmla="*/ 0 60000 65536"/>
              <a:gd name="T18" fmla="*/ 0 w 321"/>
              <a:gd name="T19" fmla="*/ 0 h 173"/>
              <a:gd name="T20" fmla="*/ 321 w 321"/>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321" h="173">
                <a:moveTo>
                  <a:pt x="1" y="100"/>
                </a:moveTo>
                <a:cubicBezTo>
                  <a:pt x="4" y="121"/>
                  <a:pt x="0" y="145"/>
                  <a:pt x="10" y="164"/>
                </a:cubicBezTo>
                <a:cubicBezTo>
                  <a:pt x="14" y="173"/>
                  <a:pt x="28" y="173"/>
                  <a:pt x="37" y="173"/>
                </a:cubicBezTo>
                <a:cubicBezTo>
                  <a:pt x="60" y="173"/>
                  <a:pt x="226" y="158"/>
                  <a:pt x="257" y="155"/>
                </a:cubicBezTo>
                <a:cubicBezTo>
                  <a:pt x="311" y="135"/>
                  <a:pt x="309" y="141"/>
                  <a:pt x="321" y="81"/>
                </a:cubicBezTo>
                <a:cubicBezTo>
                  <a:pt x="235" y="0"/>
                  <a:pt x="81" y="20"/>
                  <a:pt x="1" y="100"/>
                </a:cubicBezTo>
                <a:close/>
              </a:path>
            </a:pathLst>
          </a:custGeom>
          <a:solidFill>
            <a:srgbClr val="99CCFF"/>
          </a:solid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3559" name="Text Box 7"/>
          <p:cNvSpPr txBox="1">
            <a:spLocks noChangeArrowheads="1"/>
          </p:cNvSpPr>
          <p:nvPr/>
        </p:nvSpPr>
        <p:spPr bwMode="auto">
          <a:xfrm rot="-2024810">
            <a:off x="6169025" y="3657600"/>
            <a:ext cx="1176338" cy="244475"/>
          </a:xfrm>
          <a:prstGeom prst="rect">
            <a:avLst/>
          </a:prstGeom>
          <a:noFill/>
          <a:ln w="9525">
            <a:noFill/>
            <a:miter lim="800000"/>
            <a:headEnd/>
            <a:tailEnd/>
          </a:ln>
        </p:spPr>
        <p:txBody>
          <a:bodyPr>
            <a:spAutoFit/>
          </a:bodyPr>
          <a:lstStyle/>
          <a:p>
            <a:pPr fontAlgn="base">
              <a:spcBef>
                <a:spcPct val="50000"/>
              </a:spcBef>
              <a:spcAft>
                <a:spcPct val="0"/>
              </a:spcAft>
            </a:pPr>
            <a:r>
              <a:rPr lang="en-US" sz="1000" b="1">
                <a:solidFill>
                  <a:srgbClr val="6600FF"/>
                </a:solidFill>
                <a:latin typeface="Arial" charset="0"/>
              </a:rPr>
              <a:t>Constantinople</a:t>
            </a:r>
          </a:p>
        </p:txBody>
      </p:sp>
      <p:sp>
        <p:nvSpPr>
          <p:cNvPr id="23560" name="AutoShape 8"/>
          <p:cNvSpPr>
            <a:spLocks noChangeArrowheads="1"/>
          </p:cNvSpPr>
          <p:nvPr/>
        </p:nvSpPr>
        <p:spPr bwMode="auto">
          <a:xfrm rot="-407683">
            <a:off x="5835650" y="3368675"/>
            <a:ext cx="158750" cy="434975"/>
          </a:xfrm>
          <a:prstGeom prst="downArrow">
            <a:avLst>
              <a:gd name="adj1" fmla="val 50000"/>
              <a:gd name="adj2" fmla="val 68500"/>
            </a:avLst>
          </a:prstGeom>
          <a:solidFill>
            <a:srgbClr val="FFCC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61" name="AutoShape 9"/>
          <p:cNvSpPr>
            <a:spLocks noChangeArrowheads="1"/>
          </p:cNvSpPr>
          <p:nvPr/>
        </p:nvSpPr>
        <p:spPr bwMode="auto">
          <a:xfrm rot="-4229428">
            <a:off x="5907088" y="3773487"/>
            <a:ext cx="158750" cy="434975"/>
          </a:xfrm>
          <a:prstGeom prst="downArrow">
            <a:avLst>
              <a:gd name="adj1" fmla="val 50000"/>
              <a:gd name="adj2" fmla="val 68500"/>
            </a:avLst>
          </a:prstGeom>
          <a:solidFill>
            <a:srgbClr val="FFCC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62" name="AutoShape 10"/>
          <p:cNvSpPr>
            <a:spLocks noChangeArrowheads="1"/>
          </p:cNvSpPr>
          <p:nvPr/>
        </p:nvSpPr>
        <p:spPr bwMode="auto">
          <a:xfrm rot="5400000">
            <a:off x="5630863" y="4033837"/>
            <a:ext cx="158750" cy="434975"/>
          </a:xfrm>
          <a:prstGeom prst="downArrow">
            <a:avLst>
              <a:gd name="adj1" fmla="val 50000"/>
              <a:gd name="adj2" fmla="val 68500"/>
            </a:avLst>
          </a:prstGeom>
          <a:solidFill>
            <a:srgbClr val="FFCC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63" name="AutoShape 11"/>
          <p:cNvSpPr>
            <a:spLocks noChangeArrowheads="1"/>
          </p:cNvSpPr>
          <p:nvPr/>
        </p:nvSpPr>
        <p:spPr bwMode="auto">
          <a:xfrm rot="2775959">
            <a:off x="3586163" y="2813050"/>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64" name="AutoShape 12"/>
          <p:cNvSpPr>
            <a:spLocks noChangeArrowheads="1"/>
          </p:cNvSpPr>
          <p:nvPr/>
        </p:nvSpPr>
        <p:spPr bwMode="auto">
          <a:xfrm rot="2775959" flipH="1" flipV="1">
            <a:off x="3640138" y="2566987"/>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65" name="Oval 13"/>
          <p:cNvSpPr>
            <a:spLocks noChangeArrowheads="1"/>
          </p:cNvSpPr>
          <p:nvPr/>
        </p:nvSpPr>
        <p:spPr bwMode="auto">
          <a:xfrm>
            <a:off x="3686175" y="3481388"/>
            <a:ext cx="88900" cy="88900"/>
          </a:xfrm>
          <a:prstGeom prst="ellipse">
            <a:avLst/>
          </a:prstGeom>
          <a:solidFill>
            <a:srgbClr val="FF0000"/>
          </a:solidFill>
          <a:ln w="9525">
            <a:solidFill>
              <a:srgbClr val="000000"/>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66" name="AutoShape 14"/>
          <p:cNvSpPr>
            <a:spLocks noChangeArrowheads="1"/>
          </p:cNvSpPr>
          <p:nvPr/>
        </p:nvSpPr>
        <p:spPr bwMode="auto">
          <a:xfrm rot="2775959">
            <a:off x="3848101" y="3074987"/>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67" name="AutoShape 15"/>
          <p:cNvSpPr>
            <a:spLocks noChangeArrowheads="1"/>
          </p:cNvSpPr>
          <p:nvPr/>
        </p:nvSpPr>
        <p:spPr bwMode="auto">
          <a:xfrm rot="-1248598">
            <a:off x="3559175" y="3494088"/>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nvGrpSpPr>
          <p:cNvPr id="2" name="Group 16"/>
          <p:cNvGrpSpPr>
            <a:grpSpLocks/>
          </p:cNvGrpSpPr>
          <p:nvPr/>
        </p:nvGrpSpPr>
        <p:grpSpPr bwMode="auto">
          <a:xfrm>
            <a:off x="6238875" y="4090988"/>
            <a:ext cx="711200" cy="434975"/>
            <a:chOff x="3948" y="3328"/>
            <a:chExt cx="448" cy="274"/>
          </a:xfrm>
        </p:grpSpPr>
        <p:sp>
          <p:nvSpPr>
            <p:cNvPr id="23597" name="Oval 17"/>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98" name="Text Box 18"/>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CC0000"/>
                  </a:solidFill>
                  <a:latin typeface="Arial" charset="0"/>
                </a:rPr>
                <a:t>395</a:t>
              </a:r>
            </a:p>
          </p:txBody>
        </p:sp>
      </p:grpSp>
      <p:grpSp>
        <p:nvGrpSpPr>
          <p:cNvPr id="3" name="Group 19"/>
          <p:cNvGrpSpPr>
            <a:grpSpLocks/>
          </p:cNvGrpSpPr>
          <p:nvPr/>
        </p:nvGrpSpPr>
        <p:grpSpPr bwMode="auto">
          <a:xfrm>
            <a:off x="2827338" y="2973388"/>
            <a:ext cx="711200" cy="434975"/>
            <a:chOff x="3948" y="3328"/>
            <a:chExt cx="448" cy="274"/>
          </a:xfrm>
        </p:grpSpPr>
        <p:sp>
          <p:nvSpPr>
            <p:cNvPr id="23595" name="Oval 20"/>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96" name="Text Box 21"/>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CC0000"/>
                  </a:solidFill>
                  <a:latin typeface="Arial" charset="0"/>
                </a:rPr>
                <a:t>402</a:t>
              </a:r>
            </a:p>
          </p:txBody>
        </p:sp>
      </p:grpSp>
      <p:grpSp>
        <p:nvGrpSpPr>
          <p:cNvPr id="4" name="Group 22"/>
          <p:cNvGrpSpPr>
            <a:grpSpLocks/>
          </p:cNvGrpSpPr>
          <p:nvPr/>
        </p:nvGrpSpPr>
        <p:grpSpPr bwMode="auto">
          <a:xfrm>
            <a:off x="3784600" y="3727450"/>
            <a:ext cx="711200" cy="434975"/>
            <a:chOff x="3948" y="3328"/>
            <a:chExt cx="448" cy="274"/>
          </a:xfrm>
        </p:grpSpPr>
        <p:sp>
          <p:nvSpPr>
            <p:cNvPr id="23593" name="Oval 23"/>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94" name="Text Box 24"/>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CC0000"/>
                  </a:solidFill>
                  <a:latin typeface="Arial" charset="0"/>
                </a:rPr>
                <a:t>408</a:t>
              </a:r>
            </a:p>
          </p:txBody>
        </p:sp>
      </p:grpSp>
      <p:sp>
        <p:nvSpPr>
          <p:cNvPr id="23571" name="AutoShape 25"/>
          <p:cNvSpPr>
            <a:spLocks noChangeArrowheads="1"/>
          </p:cNvSpPr>
          <p:nvPr/>
        </p:nvSpPr>
        <p:spPr bwMode="auto">
          <a:xfrm rot="-10382070">
            <a:off x="3632200" y="4175125"/>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nvGrpSpPr>
          <p:cNvPr id="5" name="Group 26"/>
          <p:cNvGrpSpPr>
            <a:grpSpLocks/>
          </p:cNvGrpSpPr>
          <p:nvPr/>
        </p:nvGrpSpPr>
        <p:grpSpPr bwMode="auto">
          <a:xfrm>
            <a:off x="3362325" y="4640263"/>
            <a:ext cx="711200" cy="434975"/>
            <a:chOff x="3948" y="3328"/>
            <a:chExt cx="448" cy="274"/>
          </a:xfrm>
        </p:grpSpPr>
        <p:sp>
          <p:nvSpPr>
            <p:cNvPr id="23591" name="Oval 27"/>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92" name="Text Box 28"/>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CC0000"/>
                  </a:solidFill>
                  <a:latin typeface="Arial" charset="0"/>
                </a:rPr>
                <a:t>410</a:t>
              </a:r>
            </a:p>
          </p:txBody>
        </p:sp>
      </p:grpSp>
      <p:sp>
        <p:nvSpPr>
          <p:cNvPr id="23574" name="Rectangle 30"/>
          <p:cNvSpPr>
            <a:spLocks noChangeArrowheads="1"/>
          </p:cNvSpPr>
          <p:nvPr/>
        </p:nvSpPr>
        <p:spPr bwMode="auto">
          <a:xfrm>
            <a:off x="6821488" y="3889375"/>
            <a:ext cx="1060450" cy="247650"/>
          </a:xfrm>
          <a:prstGeom prst="rect">
            <a:avLst/>
          </a:prstGeom>
          <a:solidFill>
            <a:srgbClr val="758E72">
              <a:alpha val="79999"/>
            </a:srgbClr>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75" name="Text Box 31"/>
          <p:cNvSpPr txBox="1">
            <a:spLocks noChangeArrowheads="1"/>
          </p:cNvSpPr>
          <p:nvPr/>
        </p:nvSpPr>
        <p:spPr bwMode="auto">
          <a:xfrm>
            <a:off x="2370138" y="3751263"/>
            <a:ext cx="1247775" cy="376237"/>
          </a:xfrm>
          <a:prstGeom prst="rect">
            <a:avLst/>
          </a:prstGeom>
          <a:solidFill>
            <a:schemeClr val="bg1"/>
          </a:solidFill>
          <a:ln w="9525">
            <a:solidFill>
              <a:srgbClr val="000000"/>
            </a:solid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Honorius</a:t>
            </a:r>
          </a:p>
        </p:txBody>
      </p:sp>
      <p:sp>
        <p:nvSpPr>
          <p:cNvPr id="23576" name="Text Box 32"/>
          <p:cNvSpPr txBox="1">
            <a:spLocks noChangeArrowheads="1"/>
          </p:cNvSpPr>
          <p:nvPr/>
        </p:nvSpPr>
        <p:spPr bwMode="auto">
          <a:xfrm>
            <a:off x="6762750" y="3848100"/>
            <a:ext cx="1247775" cy="376238"/>
          </a:xfrm>
          <a:prstGeom prst="rect">
            <a:avLst/>
          </a:prstGeom>
          <a:solidFill>
            <a:schemeClr val="bg1"/>
          </a:solidFill>
          <a:ln w="9525">
            <a:solidFill>
              <a:srgbClr val="000000"/>
            </a:solid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Arcadius</a:t>
            </a:r>
          </a:p>
        </p:txBody>
      </p:sp>
      <p:grpSp>
        <p:nvGrpSpPr>
          <p:cNvPr id="6" name="Group 33"/>
          <p:cNvGrpSpPr>
            <a:grpSpLocks/>
          </p:cNvGrpSpPr>
          <p:nvPr/>
        </p:nvGrpSpPr>
        <p:grpSpPr bwMode="auto">
          <a:xfrm>
            <a:off x="2665413" y="4133850"/>
            <a:ext cx="711200" cy="434975"/>
            <a:chOff x="3948" y="3328"/>
            <a:chExt cx="448" cy="274"/>
          </a:xfrm>
        </p:grpSpPr>
        <p:sp>
          <p:nvSpPr>
            <p:cNvPr id="23589" name="Oval 34"/>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90" name="Text Box 35"/>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CC0000"/>
                  </a:solidFill>
                  <a:latin typeface="Arial" charset="0"/>
                </a:rPr>
                <a:t>409</a:t>
              </a:r>
            </a:p>
          </p:txBody>
        </p:sp>
      </p:grpSp>
      <p:sp>
        <p:nvSpPr>
          <p:cNvPr id="23578" name="AutoShape 36"/>
          <p:cNvSpPr>
            <a:spLocks noChangeArrowheads="1"/>
          </p:cNvSpPr>
          <p:nvPr/>
        </p:nvSpPr>
        <p:spPr bwMode="auto">
          <a:xfrm rot="-6747654">
            <a:off x="3338513" y="3987800"/>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nvGrpSpPr>
          <p:cNvPr id="7" name="Group 37"/>
          <p:cNvGrpSpPr>
            <a:grpSpLocks/>
          </p:cNvGrpSpPr>
          <p:nvPr/>
        </p:nvGrpSpPr>
        <p:grpSpPr bwMode="auto">
          <a:xfrm>
            <a:off x="2139950" y="1747838"/>
            <a:ext cx="1379538" cy="1071562"/>
            <a:chOff x="1348" y="1101"/>
            <a:chExt cx="869" cy="675"/>
          </a:xfrm>
        </p:grpSpPr>
        <p:sp>
          <p:nvSpPr>
            <p:cNvPr id="23583" name="AutoShape 38"/>
            <p:cNvSpPr>
              <a:spLocks noChangeArrowheads="1"/>
            </p:cNvSpPr>
            <p:nvPr/>
          </p:nvSpPr>
          <p:spPr bwMode="auto">
            <a:xfrm rot="2775959">
              <a:off x="1829" y="1014"/>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84" name="AutoShape 39"/>
            <p:cNvSpPr>
              <a:spLocks noChangeArrowheads="1"/>
            </p:cNvSpPr>
            <p:nvPr/>
          </p:nvSpPr>
          <p:spPr bwMode="auto">
            <a:xfrm rot="2775959">
              <a:off x="1975" y="1132"/>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85" name="AutoShape 40"/>
            <p:cNvSpPr>
              <a:spLocks noChangeArrowheads="1"/>
            </p:cNvSpPr>
            <p:nvPr/>
          </p:nvSpPr>
          <p:spPr bwMode="auto">
            <a:xfrm rot="2775959">
              <a:off x="2030" y="1288"/>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86" name="AutoShape 41"/>
            <p:cNvSpPr>
              <a:spLocks noChangeArrowheads="1"/>
            </p:cNvSpPr>
            <p:nvPr/>
          </p:nvSpPr>
          <p:spPr bwMode="auto">
            <a:xfrm rot="2775959">
              <a:off x="1673" y="1306"/>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87" name="AutoShape 42"/>
            <p:cNvSpPr>
              <a:spLocks noChangeArrowheads="1"/>
            </p:cNvSpPr>
            <p:nvPr/>
          </p:nvSpPr>
          <p:spPr bwMode="auto">
            <a:xfrm rot="2775959">
              <a:off x="1691" y="1461"/>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88" name="AutoShape 43"/>
            <p:cNvSpPr>
              <a:spLocks noChangeArrowheads="1"/>
            </p:cNvSpPr>
            <p:nvPr/>
          </p:nvSpPr>
          <p:spPr bwMode="auto">
            <a:xfrm rot="2775959">
              <a:off x="1435" y="1589"/>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grpSp>
        <p:nvGrpSpPr>
          <p:cNvPr id="8" name="Group 44"/>
          <p:cNvGrpSpPr>
            <a:grpSpLocks/>
          </p:cNvGrpSpPr>
          <p:nvPr/>
        </p:nvGrpSpPr>
        <p:grpSpPr bwMode="auto">
          <a:xfrm>
            <a:off x="2520950" y="1287463"/>
            <a:ext cx="711200" cy="434975"/>
            <a:chOff x="3948" y="3328"/>
            <a:chExt cx="448" cy="274"/>
          </a:xfrm>
        </p:grpSpPr>
        <p:sp>
          <p:nvSpPr>
            <p:cNvPr id="23581" name="Oval 45"/>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3582" name="Text Box 46"/>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CC0000"/>
                  </a:solidFill>
                  <a:latin typeface="Arial" charset="0"/>
                </a:rPr>
                <a:t>406</a:t>
              </a:r>
            </a:p>
          </p:txBody>
        </p:sp>
      </p:grpSp>
    </p:spTree>
  </p:cSld>
  <p:clrMapOvr>
    <a:masterClrMapping/>
  </p:clrMapOvr>
  <p:transition spd="slow">
    <p:circl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tx2"/>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NVEExport.0002.mpg">
            <a:hlinkClick r:id="" action="ppaction://media"/>
          </p:cNvPr>
          <p:cNvPicPr>
            <a:picLocks noRot="1" noChangeAspect="1"/>
          </p:cNvPicPr>
          <p:nvPr>
            <a:videoFile r:link="rId1"/>
          </p:nvPr>
        </p:nvPicPr>
        <p:blipFill>
          <a:blip r:embed="rId4" cstate="print"/>
          <a:srcRect t="7916" b="6324"/>
          <a:stretch>
            <a:fillRect/>
          </a:stretch>
        </p:blipFill>
        <p:spPr>
          <a:xfrm>
            <a:off x="1613848" y="696604"/>
            <a:ext cx="5981700" cy="3981450"/>
          </a:xfrm>
          <a:prstGeom prst="rect">
            <a:avLst/>
          </a:prstGeom>
          <a:ln>
            <a:noFill/>
          </a:ln>
        </p:spPr>
      </p:pic>
      <p:pic>
        <p:nvPicPr>
          <p:cNvPr id="6" name="Picture 2" descr="2nd Trumpet"/>
          <p:cNvPicPr>
            <a:picLocks noChangeAspect="1" noChangeArrowheads="1"/>
          </p:cNvPicPr>
          <p:nvPr/>
        </p:nvPicPr>
        <p:blipFill>
          <a:blip r:embed="rId5" cstate="print"/>
          <a:srcRect t="31389" b="15159"/>
          <a:stretch>
            <a:fillRect/>
          </a:stretch>
        </p:blipFill>
        <p:spPr bwMode="auto">
          <a:xfrm>
            <a:off x="1276350" y="4476750"/>
            <a:ext cx="6457950" cy="2418600"/>
          </a:xfrm>
          <a:prstGeom prst="rect">
            <a:avLst/>
          </a:prstGeom>
          <a:ln>
            <a:noFill/>
          </a:ln>
          <a:effectLst>
            <a:softEdge rad="635000"/>
          </a:effectLst>
        </p:spPr>
      </p:pic>
      <p:sp>
        <p:nvSpPr>
          <p:cNvPr id="8" name="TextBox 7"/>
          <p:cNvSpPr txBox="1"/>
          <p:nvPr/>
        </p:nvSpPr>
        <p:spPr>
          <a:xfrm>
            <a:off x="821403" y="209550"/>
            <a:ext cx="7687159" cy="646331"/>
          </a:xfrm>
          <a:prstGeom prst="rect">
            <a:avLst/>
          </a:prstGeom>
          <a:noFill/>
        </p:spPr>
        <p:txBody>
          <a:bodyPr wrap="square" rtlCol="0">
            <a:spAutoFit/>
          </a:bodyPr>
          <a:lstStyle/>
          <a:p>
            <a:r>
              <a:rPr lang="en-AU" sz="3600" b="1" dirty="0" smtClean="0">
                <a:solidFill>
                  <a:schemeClr val="bg1"/>
                </a:solidFill>
                <a:latin typeface="Arial" pitchFamily="34" charset="0"/>
                <a:cs typeface="Arial" pitchFamily="34" charset="0"/>
              </a:rPr>
              <a:t>Genseric </a:t>
            </a:r>
            <a:r>
              <a:rPr lang="en-AU" sz="2800" i="1" dirty="0" smtClean="0">
                <a:solidFill>
                  <a:schemeClr val="bg1"/>
                </a:solidFill>
                <a:latin typeface="Arial" pitchFamily="34" charset="0"/>
                <a:cs typeface="Arial" pitchFamily="34" charset="0"/>
              </a:rPr>
              <a:t>(Gaiseric) </a:t>
            </a:r>
            <a:r>
              <a:rPr lang="en-AU" sz="3600" b="1" dirty="0" smtClean="0">
                <a:solidFill>
                  <a:schemeClr val="bg1"/>
                </a:solidFill>
                <a:latin typeface="Arial" pitchFamily="34" charset="0"/>
                <a:cs typeface="Arial" pitchFamily="34" charset="0"/>
              </a:rPr>
              <a:t>and the Vandals</a:t>
            </a:r>
            <a:endParaRPr lang="en-AU" sz="3600" b="1" dirty="0">
              <a:solidFill>
                <a:schemeClr val="bg1"/>
              </a:solidFill>
              <a:latin typeface="Arial" pitchFamily="34" charset="0"/>
              <a:cs typeface="Arial" pitchFamily="34" charset="0"/>
            </a:endParaRPr>
          </a:p>
        </p:txBody>
      </p:sp>
      <p:sp>
        <p:nvSpPr>
          <p:cNvPr id="12" name="Rectangle 11"/>
          <p:cNvSpPr/>
          <p:nvPr/>
        </p:nvSpPr>
        <p:spPr>
          <a:xfrm>
            <a:off x="5507665" y="4353586"/>
            <a:ext cx="2314362" cy="1015860"/>
          </a:xfrm>
          <a:prstGeom prst="rect">
            <a:avLst/>
          </a:prstGeom>
          <a:solidFill>
            <a:schemeClr val="tx2"/>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descr="BARBARIANS_S1V2-10.bmp"/>
          <p:cNvPicPr>
            <a:picLocks noChangeAspect="1"/>
          </p:cNvPicPr>
          <p:nvPr/>
        </p:nvPicPr>
        <p:blipFill>
          <a:blip r:embed="rId6" cstate="print"/>
          <a:srcRect l="31417" t="7146" r="9221" b="8175"/>
          <a:stretch>
            <a:fillRect/>
          </a:stretch>
        </p:blipFill>
        <p:spPr>
          <a:xfrm>
            <a:off x="7086600" y="4433086"/>
            <a:ext cx="2000251" cy="2482064"/>
          </a:xfrm>
          <a:prstGeom prst="rect">
            <a:avLst/>
          </a:prstGeom>
          <a:ln>
            <a:noFill/>
          </a:ln>
          <a:effectLst>
            <a:softEdge rad="635000"/>
          </a:effectLst>
        </p:spPr>
      </p:pic>
      <p:pic>
        <p:nvPicPr>
          <p:cNvPr id="14" name="Picture 13" descr="BARBARIANS_S1V2-10.bmp"/>
          <p:cNvPicPr>
            <a:picLocks noChangeAspect="1"/>
          </p:cNvPicPr>
          <p:nvPr/>
        </p:nvPicPr>
        <p:blipFill>
          <a:blip r:embed="rId6" cstate="print"/>
          <a:srcRect l="31417" t="7146" r="9221" b="8175"/>
          <a:stretch>
            <a:fillRect/>
          </a:stretch>
        </p:blipFill>
        <p:spPr>
          <a:xfrm flipH="1">
            <a:off x="-19049" y="4375936"/>
            <a:ext cx="1943099" cy="2482064"/>
          </a:xfrm>
          <a:prstGeom prst="rect">
            <a:avLst/>
          </a:prstGeom>
          <a:ln>
            <a:noFill/>
          </a:ln>
          <a:effectLst>
            <a:softEdge rad="635000"/>
          </a:effectLst>
        </p:spPr>
      </p:pic>
      <p:sp>
        <p:nvSpPr>
          <p:cNvPr id="15" name="Rectangle 14"/>
          <p:cNvSpPr/>
          <p:nvPr/>
        </p:nvSpPr>
        <p:spPr>
          <a:xfrm>
            <a:off x="1371606" y="4236637"/>
            <a:ext cx="2314362" cy="1015860"/>
          </a:xfrm>
          <a:prstGeom prst="rect">
            <a:avLst/>
          </a:prstGeom>
          <a:solidFill>
            <a:schemeClr val="tx2"/>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p:cNvSpPr/>
          <p:nvPr/>
        </p:nvSpPr>
        <p:spPr>
          <a:xfrm rot="19673947">
            <a:off x="2923964" y="3832600"/>
            <a:ext cx="2314362" cy="1015860"/>
          </a:xfrm>
          <a:prstGeom prst="rect">
            <a:avLst/>
          </a:prstGeom>
          <a:solidFill>
            <a:schemeClr val="tx2"/>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p:cNvSpPr/>
          <p:nvPr/>
        </p:nvSpPr>
        <p:spPr>
          <a:xfrm rot="2127700">
            <a:off x="4019120" y="3896398"/>
            <a:ext cx="2314362" cy="1015860"/>
          </a:xfrm>
          <a:prstGeom prst="rect">
            <a:avLst/>
          </a:prstGeom>
          <a:solidFill>
            <a:schemeClr val="tx2"/>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p:wipe dir="d"/>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3009900" y="3892550"/>
            <a:ext cx="363538" cy="2120900"/>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4579" name="Rectangle 5"/>
          <p:cNvSpPr>
            <a:spLocks noChangeArrowheads="1"/>
          </p:cNvSpPr>
          <p:nvPr/>
        </p:nvSpPr>
        <p:spPr bwMode="auto">
          <a:xfrm>
            <a:off x="3884613" y="3898900"/>
            <a:ext cx="363537"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4580" name="Rectangle 6"/>
          <p:cNvSpPr>
            <a:spLocks noChangeArrowheads="1"/>
          </p:cNvSpPr>
          <p:nvPr/>
        </p:nvSpPr>
        <p:spPr bwMode="auto">
          <a:xfrm>
            <a:off x="4314825" y="3900488"/>
            <a:ext cx="363538"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4581" name="Rectangle 7"/>
          <p:cNvSpPr>
            <a:spLocks noChangeArrowheads="1"/>
          </p:cNvSpPr>
          <p:nvPr/>
        </p:nvSpPr>
        <p:spPr bwMode="auto">
          <a:xfrm>
            <a:off x="4773613" y="3902075"/>
            <a:ext cx="363537"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4582" name="Rectangle 8"/>
          <p:cNvSpPr>
            <a:spLocks noChangeArrowheads="1"/>
          </p:cNvSpPr>
          <p:nvPr/>
        </p:nvSpPr>
        <p:spPr bwMode="auto">
          <a:xfrm>
            <a:off x="5203825" y="3889375"/>
            <a:ext cx="363538"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4583" name="Text Box 12"/>
          <p:cNvSpPr txBox="1">
            <a:spLocks noChangeArrowheads="1"/>
          </p:cNvSpPr>
          <p:nvPr/>
        </p:nvSpPr>
        <p:spPr bwMode="auto">
          <a:xfrm>
            <a:off x="3116263" y="5211763"/>
            <a:ext cx="2409825" cy="822325"/>
          </a:xfrm>
          <a:prstGeom prst="rect">
            <a:avLst/>
          </a:prstGeom>
          <a:noFill/>
          <a:ln w="9525">
            <a:noFill/>
            <a:miter lim="800000"/>
            <a:headEnd/>
            <a:tailEnd/>
          </a:ln>
        </p:spPr>
        <p:txBody>
          <a:bodyPr>
            <a:spAutoFit/>
          </a:bodyPr>
          <a:lstStyle/>
          <a:p>
            <a:pPr algn="ctr" fontAlgn="base">
              <a:spcBef>
                <a:spcPct val="50000"/>
              </a:spcBef>
              <a:spcAft>
                <a:spcPct val="0"/>
              </a:spcAft>
            </a:pPr>
            <a:r>
              <a:rPr lang="en-AU" sz="2400">
                <a:solidFill>
                  <a:srgbClr val="FFFFFF"/>
                </a:solidFill>
              </a:rPr>
              <a:t>Judgement on Papal Rome</a:t>
            </a:r>
          </a:p>
        </p:txBody>
      </p:sp>
      <p:sp>
        <p:nvSpPr>
          <p:cNvPr id="24584" name="Line 14"/>
          <p:cNvSpPr>
            <a:spLocks noChangeShapeType="1"/>
          </p:cNvSpPr>
          <p:nvPr/>
        </p:nvSpPr>
        <p:spPr bwMode="auto">
          <a:xfrm>
            <a:off x="5559425" y="6070600"/>
            <a:ext cx="0" cy="442913"/>
          </a:xfrm>
          <a:prstGeom prst="line">
            <a:avLst/>
          </a:prstGeom>
          <a:noFill/>
          <a:ln w="9525">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4585" name="Line 15"/>
          <p:cNvSpPr>
            <a:spLocks noChangeShapeType="1"/>
          </p:cNvSpPr>
          <p:nvPr/>
        </p:nvSpPr>
        <p:spPr bwMode="auto">
          <a:xfrm>
            <a:off x="3005138" y="6086475"/>
            <a:ext cx="0" cy="471488"/>
          </a:xfrm>
          <a:prstGeom prst="line">
            <a:avLst/>
          </a:prstGeom>
          <a:noFill/>
          <a:ln w="9525">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4586" name="Line 16"/>
          <p:cNvSpPr>
            <a:spLocks noChangeShapeType="1"/>
          </p:cNvSpPr>
          <p:nvPr/>
        </p:nvSpPr>
        <p:spPr bwMode="auto">
          <a:xfrm>
            <a:off x="3005138" y="6478588"/>
            <a:ext cx="2540000" cy="0"/>
          </a:xfrm>
          <a:prstGeom prst="line">
            <a:avLst/>
          </a:prstGeom>
          <a:noFill/>
          <a:ln w="9525">
            <a:solidFill>
              <a:srgbClr val="FFFF00"/>
            </a:solidFill>
            <a:round/>
            <a:headEnd type="triangle" w="med" len="med"/>
            <a:tailEnd type="triangle" w="med" len="med"/>
          </a:ln>
        </p:spPr>
        <p:txBody>
          <a:bodyPr/>
          <a:lstStyle/>
          <a:p>
            <a:pPr fontAlgn="base">
              <a:spcBef>
                <a:spcPct val="0"/>
              </a:spcBef>
              <a:spcAft>
                <a:spcPct val="0"/>
              </a:spcAft>
            </a:pPr>
            <a:endParaRPr lang="en-AU">
              <a:solidFill>
                <a:srgbClr val="FFFFFF"/>
              </a:solidFill>
              <a:latin typeface="Arial" charset="0"/>
            </a:endParaRPr>
          </a:p>
        </p:txBody>
      </p:sp>
      <p:sp>
        <p:nvSpPr>
          <p:cNvPr id="185361" name="Text Box 17"/>
          <p:cNvSpPr txBox="1">
            <a:spLocks noChangeArrowheads="1"/>
          </p:cNvSpPr>
          <p:nvPr/>
        </p:nvSpPr>
        <p:spPr bwMode="auto">
          <a:xfrm>
            <a:off x="3090863" y="6040438"/>
            <a:ext cx="2497137" cy="366712"/>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a:solidFill>
                  <a:srgbClr val="FFFF00"/>
                </a:solidFill>
                <a:effectLst>
                  <a:outerShdw blurRad="38100" dist="38100" dir="2700000" algn="tl">
                    <a:srgbClr val="000000"/>
                  </a:outerShdw>
                </a:effectLst>
              </a:rPr>
              <a:t>AD 395 – AD 1685</a:t>
            </a:r>
          </a:p>
        </p:txBody>
      </p:sp>
      <p:sp>
        <p:nvSpPr>
          <p:cNvPr id="185362" name="Text Box 18"/>
          <p:cNvSpPr txBox="1">
            <a:spLocks noChangeArrowheads="1"/>
          </p:cNvSpPr>
          <p:nvPr/>
        </p:nvSpPr>
        <p:spPr bwMode="auto">
          <a:xfrm>
            <a:off x="63064" y="236490"/>
            <a:ext cx="8861425" cy="584775"/>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AU" sz="3200" b="1" i="1" dirty="0">
                <a:solidFill>
                  <a:srgbClr val="00FF00"/>
                </a:solidFill>
                <a:effectLst>
                  <a:outerShdw blurRad="38100" dist="38100" dir="2700000" algn="tl">
                    <a:srgbClr val="000000"/>
                  </a:outerShdw>
                </a:effectLst>
                <a:latin typeface="Times New Roman" pitchFamily="18" charset="0"/>
              </a:rPr>
              <a:t>‘And the second angel sounded’</a:t>
            </a:r>
          </a:p>
        </p:txBody>
      </p:sp>
      <p:sp>
        <p:nvSpPr>
          <p:cNvPr id="24589" name="Line 19"/>
          <p:cNvSpPr>
            <a:spLocks noChangeShapeType="1"/>
          </p:cNvSpPr>
          <p:nvPr/>
        </p:nvSpPr>
        <p:spPr bwMode="auto">
          <a:xfrm>
            <a:off x="755650" y="2401888"/>
            <a:ext cx="6840538" cy="0"/>
          </a:xfrm>
          <a:prstGeom prst="line">
            <a:avLst/>
          </a:prstGeom>
          <a:noFill/>
          <a:ln w="38100">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185365" name="Line 21"/>
          <p:cNvSpPr>
            <a:spLocks noChangeShapeType="1"/>
          </p:cNvSpPr>
          <p:nvPr/>
        </p:nvSpPr>
        <p:spPr bwMode="auto">
          <a:xfrm>
            <a:off x="3203575" y="2089150"/>
            <a:ext cx="0" cy="63976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185366" name="Text Box 22"/>
          <p:cNvSpPr txBox="1">
            <a:spLocks noChangeArrowheads="1"/>
          </p:cNvSpPr>
          <p:nvPr/>
        </p:nvSpPr>
        <p:spPr bwMode="auto">
          <a:xfrm>
            <a:off x="2916238" y="1649413"/>
            <a:ext cx="609600"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429</a:t>
            </a:r>
          </a:p>
        </p:txBody>
      </p:sp>
      <p:sp>
        <p:nvSpPr>
          <p:cNvPr id="185370" name="Text Box 26"/>
          <p:cNvSpPr txBox="1">
            <a:spLocks noChangeArrowheads="1"/>
          </p:cNvSpPr>
          <p:nvPr/>
        </p:nvSpPr>
        <p:spPr bwMode="auto">
          <a:xfrm>
            <a:off x="214313" y="2857500"/>
            <a:ext cx="2219325" cy="1323439"/>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Hail and fire mingled with blood</a:t>
            </a:r>
            <a:r>
              <a:rPr lang="en-US" sz="2000" b="1" i="1" dirty="0">
                <a:solidFill>
                  <a:srgbClr val="FFFFFF"/>
                </a:solidFill>
                <a:effectLst>
                  <a:outerShdw blurRad="38100" dist="38100" dir="2700000" algn="tl">
                    <a:srgbClr val="000000"/>
                  </a:outerShdw>
                </a:effectLst>
                <a:latin typeface="Arial" pitchFamily="34" charset="0"/>
              </a:rPr>
              <a:t>                          Alaric (Goths</a:t>
            </a:r>
            <a:r>
              <a:rPr lang="en-US" sz="2000" b="1" i="1" dirty="0">
                <a:solidFill>
                  <a:srgbClr val="FFFFFF"/>
                </a:solidFill>
                <a:effectLst>
                  <a:outerShdw blurRad="38100" dist="38100" dir="2700000" algn="tl">
                    <a:srgbClr val="000000"/>
                  </a:outerShdw>
                </a:effectLst>
                <a:latin typeface="Times New Roman" pitchFamily="18" charset="0"/>
              </a:rPr>
              <a:t>)</a:t>
            </a:r>
          </a:p>
        </p:txBody>
      </p:sp>
      <p:sp>
        <p:nvSpPr>
          <p:cNvPr id="185371" name="Text Box 27"/>
          <p:cNvSpPr txBox="1">
            <a:spLocks noChangeArrowheads="1"/>
          </p:cNvSpPr>
          <p:nvPr/>
        </p:nvSpPr>
        <p:spPr bwMode="auto">
          <a:xfrm>
            <a:off x="2887212" y="3046413"/>
            <a:ext cx="3996000" cy="707886"/>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Burning mountain cast into sea</a:t>
            </a:r>
            <a:r>
              <a:rPr lang="en-US" sz="2000" b="1" i="1" dirty="0">
                <a:solidFill>
                  <a:srgbClr val="FFFFFF"/>
                </a:solidFill>
                <a:effectLst>
                  <a:outerShdw blurRad="38100" dist="38100" dir="2700000" algn="tl">
                    <a:srgbClr val="000000"/>
                  </a:outerShdw>
                </a:effectLst>
                <a:latin typeface="Arial" pitchFamily="34" charset="0"/>
              </a:rPr>
              <a:t> Genseric (Vandals)</a:t>
            </a:r>
          </a:p>
        </p:txBody>
      </p:sp>
      <p:sp>
        <p:nvSpPr>
          <p:cNvPr id="185373" name="Oval 29"/>
          <p:cNvSpPr>
            <a:spLocks noChangeArrowheads="1"/>
          </p:cNvSpPr>
          <p:nvPr/>
        </p:nvSpPr>
        <p:spPr bwMode="auto">
          <a:xfrm>
            <a:off x="4719638" y="2687638"/>
            <a:ext cx="363537" cy="363537"/>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85374" name="Text Box 30"/>
          <p:cNvSpPr txBox="1">
            <a:spLocks noChangeArrowheads="1"/>
          </p:cNvSpPr>
          <p:nvPr/>
        </p:nvSpPr>
        <p:spPr bwMode="auto">
          <a:xfrm>
            <a:off x="4721225" y="2643188"/>
            <a:ext cx="34925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2</a:t>
            </a:r>
          </a:p>
        </p:txBody>
      </p:sp>
      <p:sp>
        <p:nvSpPr>
          <p:cNvPr id="185383" name="Line 39"/>
          <p:cNvSpPr>
            <a:spLocks noChangeShapeType="1"/>
          </p:cNvSpPr>
          <p:nvPr/>
        </p:nvSpPr>
        <p:spPr bwMode="auto">
          <a:xfrm>
            <a:off x="6659563" y="2386013"/>
            <a:ext cx="0" cy="350837"/>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nvGrpSpPr>
          <p:cNvPr id="2" name="Group 40"/>
          <p:cNvGrpSpPr>
            <a:grpSpLocks/>
          </p:cNvGrpSpPr>
          <p:nvPr/>
        </p:nvGrpSpPr>
        <p:grpSpPr bwMode="auto">
          <a:xfrm>
            <a:off x="468313" y="1657350"/>
            <a:ext cx="1692276" cy="1225550"/>
            <a:chOff x="295" y="1044"/>
            <a:chExt cx="1066" cy="772"/>
          </a:xfrm>
        </p:grpSpPr>
        <p:sp>
          <p:nvSpPr>
            <p:cNvPr id="24607" name="Text Box 41"/>
            <p:cNvSpPr txBox="1">
              <a:spLocks noChangeArrowheads="1"/>
            </p:cNvSpPr>
            <p:nvPr/>
          </p:nvSpPr>
          <p:spPr bwMode="auto">
            <a:xfrm>
              <a:off x="295" y="1044"/>
              <a:ext cx="386" cy="446"/>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395</a:t>
              </a:r>
            </a:p>
          </p:txBody>
        </p:sp>
        <p:sp>
          <p:nvSpPr>
            <p:cNvPr id="24608" name="Oval 42"/>
            <p:cNvSpPr>
              <a:spLocks noChangeArrowheads="1"/>
            </p:cNvSpPr>
            <p:nvPr/>
          </p:nvSpPr>
          <p:spPr bwMode="auto">
            <a:xfrm>
              <a:off x="714" y="1556"/>
              <a:ext cx="229" cy="229"/>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4609" name="Text Box 43"/>
            <p:cNvSpPr txBox="1">
              <a:spLocks noChangeArrowheads="1"/>
            </p:cNvSpPr>
            <p:nvPr/>
          </p:nvSpPr>
          <p:spPr bwMode="auto">
            <a:xfrm>
              <a:off x="706" y="1528"/>
              <a:ext cx="220"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dirty="0">
                  <a:solidFill>
                    <a:srgbClr val="000000"/>
                  </a:solidFill>
                  <a:latin typeface="Arial" charset="0"/>
                </a:rPr>
                <a:t>1</a:t>
              </a:r>
            </a:p>
          </p:txBody>
        </p:sp>
        <p:sp>
          <p:nvSpPr>
            <p:cNvPr id="24610" name="Text Box 44"/>
            <p:cNvSpPr txBox="1">
              <a:spLocks noChangeArrowheads="1"/>
            </p:cNvSpPr>
            <p:nvPr/>
          </p:nvSpPr>
          <p:spPr bwMode="auto">
            <a:xfrm>
              <a:off x="975" y="1044"/>
              <a:ext cx="386" cy="446"/>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410</a:t>
              </a:r>
            </a:p>
          </p:txBody>
        </p:sp>
        <p:sp>
          <p:nvSpPr>
            <p:cNvPr id="185389" name="Rectangle 45"/>
            <p:cNvSpPr>
              <a:spLocks noChangeArrowheads="1"/>
            </p:cNvSpPr>
            <p:nvPr/>
          </p:nvSpPr>
          <p:spPr bwMode="auto">
            <a:xfrm>
              <a:off x="485" y="1334"/>
              <a:ext cx="663" cy="172"/>
            </a:xfrm>
            <a:prstGeom prst="rect">
              <a:avLst/>
            </a:prstGeom>
            <a:gradFill rotWithShape="1">
              <a:gsLst>
                <a:gs pos="0">
                  <a:schemeClr val="folHlink">
                    <a:gamma/>
                    <a:shade val="46275"/>
                    <a:invGamma/>
                  </a:schemeClr>
                </a:gs>
                <a:gs pos="50000">
                  <a:schemeClr val="folHlink"/>
                </a:gs>
                <a:gs pos="100000">
                  <a:schemeClr val="folHlink">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AU">
                <a:solidFill>
                  <a:srgbClr val="FFFFFF"/>
                </a:solidFill>
                <a:latin typeface="Arial" charset="0"/>
              </a:endParaRPr>
            </a:p>
          </p:txBody>
        </p:sp>
        <p:sp>
          <p:nvSpPr>
            <p:cNvPr id="24612" name="Line 46"/>
            <p:cNvSpPr>
              <a:spLocks noChangeShapeType="1"/>
            </p:cNvSpPr>
            <p:nvPr/>
          </p:nvSpPr>
          <p:spPr bwMode="auto">
            <a:xfrm>
              <a:off x="477" y="1321"/>
              <a:ext cx="0" cy="40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4613" name="Line 47"/>
            <p:cNvSpPr>
              <a:spLocks noChangeShapeType="1"/>
            </p:cNvSpPr>
            <p:nvPr/>
          </p:nvSpPr>
          <p:spPr bwMode="auto">
            <a:xfrm>
              <a:off x="1156" y="1305"/>
              <a:ext cx="0" cy="40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sp>
        <p:nvSpPr>
          <p:cNvPr id="185392" name="Rectangle 48"/>
          <p:cNvSpPr>
            <a:spLocks noChangeArrowheads="1"/>
          </p:cNvSpPr>
          <p:nvPr/>
        </p:nvSpPr>
        <p:spPr bwMode="auto">
          <a:xfrm>
            <a:off x="3224213" y="2422525"/>
            <a:ext cx="3417887" cy="258763"/>
          </a:xfrm>
          <a:prstGeom prst="rect">
            <a:avLst/>
          </a:prstGeom>
          <a:gradFill rotWithShape="1">
            <a:gsLst>
              <a:gs pos="0">
                <a:srgbClr val="004700"/>
              </a:gs>
              <a:gs pos="50000">
                <a:srgbClr val="009900"/>
              </a:gs>
              <a:gs pos="100000">
                <a:srgbClr val="004700"/>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85404" name="Text Box 60"/>
          <p:cNvSpPr txBox="1">
            <a:spLocks noChangeArrowheads="1"/>
          </p:cNvSpPr>
          <p:nvPr/>
        </p:nvSpPr>
        <p:spPr bwMode="auto">
          <a:xfrm>
            <a:off x="6461125" y="4468813"/>
            <a:ext cx="1960563" cy="51911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2800" b="1" i="1" dirty="0">
                <a:solidFill>
                  <a:srgbClr val="FFCC00"/>
                </a:solidFill>
                <a:latin typeface="Arial" charset="0"/>
              </a:rPr>
              <a:t>Rev. 8:8-9</a:t>
            </a:r>
          </a:p>
        </p:txBody>
      </p:sp>
      <p:sp>
        <p:nvSpPr>
          <p:cNvPr id="185405" name="Rectangle 61"/>
          <p:cNvSpPr>
            <a:spLocks noChangeArrowheads="1"/>
          </p:cNvSpPr>
          <p:nvPr/>
        </p:nvSpPr>
        <p:spPr bwMode="auto">
          <a:xfrm>
            <a:off x="3011488" y="3890963"/>
            <a:ext cx="363537" cy="2120900"/>
          </a:xfrm>
          <a:prstGeom prst="rect">
            <a:avLst/>
          </a:prstGeom>
          <a:gradFill rotWithShape="1">
            <a:gsLst>
              <a:gs pos="0">
                <a:srgbClr val="765E00"/>
              </a:gs>
              <a:gs pos="50000">
                <a:srgbClr val="FFCC00"/>
              </a:gs>
              <a:gs pos="100000">
                <a:srgbClr val="765E00"/>
              </a:gs>
            </a:gsLst>
            <a:lin ang="0" scaled="1"/>
          </a:gra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4601" name="Rectangle 62"/>
          <p:cNvSpPr>
            <a:spLocks noChangeArrowheads="1"/>
          </p:cNvSpPr>
          <p:nvPr/>
        </p:nvSpPr>
        <p:spPr bwMode="auto">
          <a:xfrm>
            <a:off x="3452813" y="3908425"/>
            <a:ext cx="363537" cy="2105025"/>
          </a:xfrm>
          <a:prstGeom prst="rect">
            <a:avLst/>
          </a:prstGeom>
          <a:solidFill>
            <a:srgbClr val="FF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85348" name="Rectangle 4"/>
          <p:cNvSpPr>
            <a:spLocks noChangeArrowheads="1"/>
          </p:cNvSpPr>
          <p:nvPr/>
        </p:nvSpPr>
        <p:spPr bwMode="auto">
          <a:xfrm>
            <a:off x="3455988" y="3897313"/>
            <a:ext cx="363537" cy="2105025"/>
          </a:xfrm>
          <a:prstGeom prst="rect">
            <a:avLst/>
          </a:prstGeom>
          <a:gradFill rotWithShape="1">
            <a:gsLst>
              <a:gs pos="0">
                <a:srgbClr val="003B00"/>
              </a:gs>
              <a:gs pos="50000">
                <a:srgbClr val="008000"/>
              </a:gs>
              <a:gs pos="100000">
                <a:srgbClr val="003B00"/>
              </a:gs>
            </a:gsLst>
            <a:lin ang="0" scaled="1"/>
          </a:gra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85354" name="Text Box 10"/>
          <p:cNvSpPr txBox="1">
            <a:spLocks noChangeArrowheads="1"/>
          </p:cNvSpPr>
          <p:nvPr/>
        </p:nvSpPr>
        <p:spPr bwMode="auto">
          <a:xfrm>
            <a:off x="3101975" y="3806825"/>
            <a:ext cx="2554288" cy="701675"/>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4000">
                <a:solidFill>
                  <a:srgbClr val="E5FFFF"/>
                </a:solidFill>
                <a:effectLst>
                  <a:outerShdw blurRad="38100" dist="38100" dir="2700000" algn="tl">
                    <a:srgbClr val="000000"/>
                  </a:outerShdw>
                </a:effectLst>
              </a:rPr>
              <a:t>Trumpets</a:t>
            </a:r>
          </a:p>
        </p:txBody>
      </p:sp>
      <p:sp>
        <p:nvSpPr>
          <p:cNvPr id="24604" name="Text Box 9"/>
          <p:cNvSpPr txBox="1">
            <a:spLocks noChangeArrowheads="1"/>
          </p:cNvSpPr>
          <p:nvPr/>
        </p:nvSpPr>
        <p:spPr bwMode="auto">
          <a:xfrm>
            <a:off x="2952750" y="4595813"/>
            <a:ext cx="3003550" cy="762000"/>
          </a:xfrm>
          <a:prstGeom prst="rect">
            <a:avLst/>
          </a:prstGeom>
          <a:noFill/>
          <a:ln w="9525">
            <a:noFill/>
            <a:miter lim="800000"/>
            <a:headEnd/>
            <a:tailEnd/>
          </a:ln>
        </p:spPr>
        <p:txBody>
          <a:bodyPr>
            <a:spAutoFit/>
          </a:bodyPr>
          <a:lstStyle/>
          <a:p>
            <a:pPr fontAlgn="base">
              <a:spcBef>
                <a:spcPct val="50000"/>
              </a:spcBef>
              <a:spcAft>
                <a:spcPct val="0"/>
              </a:spcAft>
            </a:pPr>
            <a:r>
              <a:rPr lang="en-AU" sz="4000">
                <a:solidFill>
                  <a:srgbClr val="000000"/>
                </a:solidFill>
              </a:rPr>
              <a:t>1 2 3 4 5 6</a:t>
            </a:r>
            <a:r>
              <a:rPr lang="en-AU" sz="4400">
                <a:solidFill>
                  <a:srgbClr val="FFFFFF"/>
                </a:solidFill>
              </a:rPr>
              <a:t> </a:t>
            </a:r>
          </a:p>
        </p:txBody>
      </p:sp>
      <p:sp>
        <p:nvSpPr>
          <p:cNvPr id="185357" name="Text Box 13"/>
          <p:cNvSpPr txBox="1">
            <a:spLocks noChangeArrowheads="1"/>
          </p:cNvSpPr>
          <p:nvPr/>
        </p:nvSpPr>
        <p:spPr bwMode="auto">
          <a:xfrm>
            <a:off x="3563938" y="4386263"/>
            <a:ext cx="1539875" cy="396875"/>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a:solidFill>
                  <a:srgbClr val="33CC33"/>
                </a:solidFill>
                <a:effectLst>
                  <a:outerShdw blurRad="38100" dist="38100" dir="2700000" algn="tl">
                    <a:srgbClr val="000000"/>
                  </a:outerShdw>
                </a:effectLst>
              </a:rPr>
              <a:t>Rev.8 &amp; 9</a:t>
            </a:r>
          </a:p>
        </p:txBody>
      </p:sp>
      <p:sp>
        <p:nvSpPr>
          <p:cNvPr id="24606" name="Rectangle 11"/>
          <p:cNvSpPr>
            <a:spLocks noChangeArrowheads="1"/>
          </p:cNvSpPr>
          <p:nvPr/>
        </p:nvSpPr>
        <p:spPr bwMode="auto">
          <a:xfrm>
            <a:off x="3017838" y="5276850"/>
            <a:ext cx="2554287" cy="739775"/>
          </a:xfrm>
          <a:prstGeom prst="rect">
            <a:avLst/>
          </a:prstGeom>
          <a:solidFill>
            <a:srgbClr val="00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8" name="Rectangle 37"/>
          <p:cNvSpPr/>
          <p:nvPr/>
        </p:nvSpPr>
        <p:spPr>
          <a:xfrm>
            <a:off x="0" y="0"/>
            <a:ext cx="9144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9" name="Text Box 12"/>
          <p:cNvSpPr txBox="1">
            <a:spLocks noChangeArrowheads="1"/>
          </p:cNvSpPr>
          <p:nvPr/>
        </p:nvSpPr>
        <p:spPr bwMode="auto">
          <a:xfrm>
            <a:off x="3116263" y="5211763"/>
            <a:ext cx="2409825" cy="830997"/>
          </a:xfrm>
          <a:prstGeom prst="rect">
            <a:avLst/>
          </a:prstGeom>
          <a:noFill/>
          <a:ln w="9525">
            <a:noFill/>
            <a:miter lim="800000"/>
            <a:headEnd/>
            <a:tailEnd/>
          </a:ln>
        </p:spPr>
        <p:txBody>
          <a:bodyPr>
            <a:spAutoFit/>
          </a:bodyPr>
          <a:lstStyle/>
          <a:p>
            <a:pPr algn="ctr" fontAlgn="base">
              <a:spcBef>
                <a:spcPct val="50000"/>
              </a:spcBef>
              <a:spcAft>
                <a:spcPct val="0"/>
              </a:spcAft>
            </a:pPr>
            <a:r>
              <a:rPr lang="en-AU" sz="2400" dirty="0">
                <a:solidFill>
                  <a:srgbClr val="FFFFFF"/>
                </a:solidFill>
              </a:rPr>
              <a:t>Judgement on Christian Rome</a:t>
            </a:r>
          </a:p>
        </p:txBody>
      </p:sp>
      <p:sp>
        <p:nvSpPr>
          <p:cNvPr id="40" name="Rectangle 3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185405"/>
                                        </p:tgtEl>
                                      </p:cBhvr>
                                    </p:animEffect>
                                    <p:set>
                                      <p:cBhvr>
                                        <p:cTn id="7" dur="1" fill="hold">
                                          <p:stCondLst>
                                            <p:cond delay="1999"/>
                                          </p:stCondLst>
                                        </p:cTn>
                                        <p:tgtEl>
                                          <p:spTgt spid="185405"/>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85348"/>
                                        </p:tgtEl>
                                        <p:attrNameLst>
                                          <p:attrName>style.visibility</p:attrName>
                                        </p:attrNameLst>
                                      </p:cBhvr>
                                      <p:to>
                                        <p:strVal val="visible"/>
                                      </p:to>
                                    </p:set>
                                    <p:animEffect transition="in" filter="fade">
                                      <p:cBhvr>
                                        <p:cTn id="10" dur="2000"/>
                                        <p:tgtEl>
                                          <p:spTgt spid="185348"/>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185365"/>
                                        </p:tgtEl>
                                        <p:attrNameLst>
                                          <p:attrName>style.visibility</p:attrName>
                                        </p:attrNameLst>
                                      </p:cBhvr>
                                      <p:to>
                                        <p:strVal val="visible"/>
                                      </p:to>
                                    </p:set>
                                    <p:anim calcmode="lin" valueType="num">
                                      <p:cBhvr>
                                        <p:cTn id="14" dur="1000" fill="hold"/>
                                        <p:tgtEl>
                                          <p:spTgt spid="185365"/>
                                        </p:tgtEl>
                                        <p:attrNameLst>
                                          <p:attrName>ppt_w</p:attrName>
                                        </p:attrNameLst>
                                      </p:cBhvr>
                                      <p:tavLst>
                                        <p:tav tm="0">
                                          <p:val>
                                            <p:strVal val="#ppt_w*0.70"/>
                                          </p:val>
                                        </p:tav>
                                        <p:tav tm="100000">
                                          <p:val>
                                            <p:strVal val="#ppt_w"/>
                                          </p:val>
                                        </p:tav>
                                      </p:tavLst>
                                    </p:anim>
                                    <p:anim calcmode="lin" valueType="num">
                                      <p:cBhvr>
                                        <p:cTn id="15" dur="1000" fill="hold"/>
                                        <p:tgtEl>
                                          <p:spTgt spid="185365"/>
                                        </p:tgtEl>
                                        <p:attrNameLst>
                                          <p:attrName>ppt_h</p:attrName>
                                        </p:attrNameLst>
                                      </p:cBhvr>
                                      <p:tavLst>
                                        <p:tav tm="0">
                                          <p:val>
                                            <p:strVal val="#ppt_h"/>
                                          </p:val>
                                        </p:tav>
                                        <p:tav tm="100000">
                                          <p:val>
                                            <p:strVal val="#ppt_h"/>
                                          </p:val>
                                        </p:tav>
                                      </p:tavLst>
                                    </p:anim>
                                    <p:animEffect transition="in" filter="fade">
                                      <p:cBhvr>
                                        <p:cTn id="16" dur="1000"/>
                                        <p:tgtEl>
                                          <p:spTgt spid="185365"/>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85383"/>
                                        </p:tgtEl>
                                        <p:attrNameLst>
                                          <p:attrName>style.visibility</p:attrName>
                                        </p:attrNameLst>
                                      </p:cBhvr>
                                      <p:to>
                                        <p:strVal val="visible"/>
                                      </p:to>
                                    </p:set>
                                    <p:anim calcmode="lin" valueType="num">
                                      <p:cBhvr>
                                        <p:cTn id="19" dur="1000" fill="hold"/>
                                        <p:tgtEl>
                                          <p:spTgt spid="185383"/>
                                        </p:tgtEl>
                                        <p:attrNameLst>
                                          <p:attrName>ppt_w</p:attrName>
                                        </p:attrNameLst>
                                      </p:cBhvr>
                                      <p:tavLst>
                                        <p:tav tm="0">
                                          <p:val>
                                            <p:strVal val="#ppt_w*0.70"/>
                                          </p:val>
                                        </p:tav>
                                        <p:tav tm="100000">
                                          <p:val>
                                            <p:strVal val="#ppt_w"/>
                                          </p:val>
                                        </p:tav>
                                      </p:tavLst>
                                    </p:anim>
                                    <p:anim calcmode="lin" valueType="num">
                                      <p:cBhvr>
                                        <p:cTn id="20" dur="1000" fill="hold"/>
                                        <p:tgtEl>
                                          <p:spTgt spid="185383"/>
                                        </p:tgtEl>
                                        <p:attrNameLst>
                                          <p:attrName>ppt_h</p:attrName>
                                        </p:attrNameLst>
                                      </p:cBhvr>
                                      <p:tavLst>
                                        <p:tav tm="0">
                                          <p:val>
                                            <p:strVal val="#ppt_h"/>
                                          </p:val>
                                        </p:tav>
                                        <p:tav tm="100000">
                                          <p:val>
                                            <p:strVal val="#ppt_h"/>
                                          </p:val>
                                        </p:tav>
                                      </p:tavLst>
                                    </p:anim>
                                    <p:animEffect transition="in" filter="fade">
                                      <p:cBhvr>
                                        <p:cTn id="21" dur="1000"/>
                                        <p:tgtEl>
                                          <p:spTgt spid="18538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5366"/>
                                        </p:tgtEl>
                                        <p:attrNameLst>
                                          <p:attrName>style.visibility</p:attrName>
                                        </p:attrNameLst>
                                      </p:cBhvr>
                                      <p:to>
                                        <p:strVal val="visible"/>
                                      </p:to>
                                    </p:set>
                                    <p:animEffect transition="in" filter="fade">
                                      <p:cBhvr>
                                        <p:cTn id="24" dur="2000"/>
                                        <p:tgtEl>
                                          <p:spTgt spid="185366"/>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185392"/>
                                        </p:tgtEl>
                                        <p:attrNameLst>
                                          <p:attrName>style.visibility</p:attrName>
                                        </p:attrNameLst>
                                      </p:cBhvr>
                                      <p:to>
                                        <p:strVal val="visible"/>
                                      </p:to>
                                    </p:set>
                                    <p:anim calcmode="lin" valueType="num">
                                      <p:cBhvr>
                                        <p:cTn id="27" dur="1000" fill="hold"/>
                                        <p:tgtEl>
                                          <p:spTgt spid="185392"/>
                                        </p:tgtEl>
                                        <p:attrNameLst>
                                          <p:attrName>ppt_w</p:attrName>
                                        </p:attrNameLst>
                                      </p:cBhvr>
                                      <p:tavLst>
                                        <p:tav tm="0">
                                          <p:val>
                                            <p:strVal val="#ppt_w*0.70"/>
                                          </p:val>
                                        </p:tav>
                                        <p:tav tm="100000">
                                          <p:val>
                                            <p:strVal val="#ppt_w"/>
                                          </p:val>
                                        </p:tav>
                                      </p:tavLst>
                                    </p:anim>
                                    <p:anim calcmode="lin" valueType="num">
                                      <p:cBhvr>
                                        <p:cTn id="28" dur="1000" fill="hold"/>
                                        <p:tgtEl>
                                          <p:spTgt spid="185392"/>
                                        </p:tgtEl>
                                        <p:attrNameLst>
                                          <p:attrName>ppt_h</p:attrName>
                                        </p:attrNameLst>
                                      </p:cBhvr>
                                      <p:tavLst>
                                        <p:tav tm="0">
                                          <p:val>
                                            <p:strVal val="#ppt_h"/>
                                          </p:val>
                                        </p:tav>
                                        <p:tav tm="100000">
                                          <p:val>
                                            <p:strVal val="#ppt_h"/>
                                          </p:val>
                                        </p:tav>
                                      </p:tavLst>
                                    </p:anim>
                                    <p:animEffect transition="in" filter="fade">
                                      <p:cBhvr>
                                        <p:cTn id="29" dur="1000"/>
                                        <p:tgtEl>
                                          <p:spTgt spid="18539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85374"/>
                                        </p:tgtEl>
                                        <p:attrNameLst>
                                          <p:attrName>style.visibility</p:attrName>
                                        </p:attrNameLst>
                                      </p:cBhvr>
                                      <p:to>
                                        <p:strVal val="visible"/>
                                      </p:to>
                                    </p:set>
                                    <p:animEffect transition="in" filter="fade">
                                      <p:cBhvr>
                                        <p:cTn id="32" dur="2000"/>
                                        <p:tgtEl>
                                          <p:spTgt spid="18537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5373"/>
                                        </p:tgtEl>
                                        <p:attrNameLst>
                                          <p:attrName>style.visibility</p:attrName>
                                        </p:attrNameLst>
                                      </p:cBhvr>
                                      <p:to>
                                        <p:strVal val="visible"/>
                                      </p:to>
                                    </p:set>
                                    <p:animEffect transition="in" filter="fade">
                                      <p:cBhvr>
                                        <p:cTn id="35" dur="2000"/>
                                        <p:tgtEl>
                                          <p:spTgt spid="185373"/>
                                        </p:tgtEl>
                                      </p:cBhvr>
                                    </p:animEffect>
                                  </p:childTnLst>
                                </p:cTn>
                              </p:par>
                              <p:par>
                                <p:cTn id="36" presetID="55" presetClass="entr" presetSubtype="0" fill="hold" grpId="0" nodeType="withEffect">
                                  <p:stCondLst>
                                    <p:cond delay="0"/>
                                  </p:stCondLst>
                                  <p:childTnLst>
                                    <p:set>
                                      <p:cBhvr>
                                        <p:cTn id="37" dur="1" fill="hold">
                                          <p:stCondLst>
                                            <p:cond delay="0"/>
                                          </p:stCondLst>
                                        </p:cTn>
                                        <p:tgtEl>
                                          <p:spTgt spid="185371"/>
                                        </p:tgtEl>
                                        <p:attrNameLst>
                                          <p:attrName>style.visibility</p:attrName>
                                        </p:attrNameLst>
                                      </p:cBhvr>
                                      <p:to>
                                        <p:strVal val="visible"/>
                                      </p:to>
                                    </p:set>
                                    <p:anim calcmode="lin" valueType="num">
                                      <p:cBhvr>
                                        <p:cTn id="38" dur="1000" fill="hold"/>
                                        <p:tgtEl>
                                          <p:spTgt spid="185371"/>
                                        </p:tgtEl>
                                        <p:attrNameLst>
                                          <p:attrName>ppt_w</p:attrName>
                                        </p:attrNameLst>
                                      </p:cBhvr>
                                      <p:tavLst>
                                        <p:tav tm="0">
                                          <p:val>
                                            <p:strVal val="#ppt_w*0.70"/>
                                          </p:val>
                                        </p:tav>
                                        <p:tav tm="100000">
                                          <p:val>
                                            <p:strVal val="#ppt_w"/>
                                          </p:val>
                                        </p:tav>
                                      </p:tavLst>
                                    </p:anim>
                                    <p:anim calcmode="lin" valueType="num">
                                      <p:cBhvr>
                                        <p:cTn id="39" dur="1000" fill="hold"/>
                                        <p:tgtEl>
                                          <p:spTgt spid="185371"/>
                                        </p:tgtEl>
                                        <p:attrNameLst>
                                          <p:attrName>ppt_h</p:attrName>
                                        </p:attrNameLst>
                                      </p:cBhvr>
                                      <p:tavLst>
                                        <p:tav tm="0">
                                          <p:val>
                                            <p:strVal val="#ppt_h"/>
                                          </p:val>
                                        </p:tav>
                                        <p:tav tm="100000">
                                          <p:val>
                                            <p:strVal val="#ppt_h"/>
                                          </p:val>
                                        </p:tav>
                                      </p:tavLst>
                                    </p:anim>
                                    <p:animEffect transition="in" filter="fade">
                                      <p:cBhvr>
                                        <p:cTn id="40" dur="1000"/>
                                        <p:tgtEl>
                                          <p:spTgt spid="185371"/>
                                        </p:tgtEl>
                                      </p:cBhvr>
                                    </p:animEffect>
                                  </p:childTnLst>
                                </p:cTn>
                              </p:par>
                            </p:childTnLst>
                          </p:cTn>
                        </p:par>
                        <p:par>
                          <p:cTn id="41" fill="hold">
                            <p:stCondLst>
                              <p:cond delay="4000"/>
                            </p:stCondLst>
                            <p:childTnLst>
                              <p:par>
                                <p:cTn id="42" presetID="55" presetClass="entr" presetSubtype="0" fill="hold" grpId="0" nodeType="afterEffect">
                                  <p:stCondLst>
                                    <p:cond delay="0"/>
                                  </p:stCondLst>
                                  <p:childTnLst>
                                    <p:set>
                                      <p:cBhvr>
                                        <p:cTn id="43" dur="1" fill="hold">
                                          <p:stCondLst>
                                            <p:cond delay="0"/>
                                          </p:stCondLst>
                                        </p:cTn>
                                        <p:tgtEl>
                                          <p:spTgt spid="185404"/>
                                        </p:tgtEl>
                                        <p:attrNameLst>
                                          <p:attrName>style.visibility</p:attrName>
                                        </p:attrNameLst>
                                      </p:cBhvr>
                                      <p:to>
                                        <p:strVal val="visible"/>
                                      </p:to>
                                    </p:set>
                                    <p:anim calcmode="lin" valueType="num">
                                      <p:cBhvr>
                                        <p:cTn id="44" dur="1000" fill="hold"/>
                                        <p:tgtEl>
                                          <p:spTgt spid="185404"/>
                                        </p:tgtEl>
                                        <p:attrNameLst>
                                          <p:attrName>ppt_w</p:attrName>
                                        </p:attrNameLst>
                                      </p:cBhvr>
                                      <p:tavLst>
                                        <p:tav tm="0">
                                          <p:val>
                                            <p:strVal val="#ppt_w*0.70"/>
                                          </p:val>
                                        </p:tav>
                                        <p:tav tm="100000">
                                          <p:val>
                                            <p:strVal val="#ppt_w"/>
                                          </p:val>
                                        </p:tav>
                                      </p:tavLst>
                                    </p:anim>
                                    <p:anim calcmode="lin" valueType="num">
                                      <p:cBhvr>
                                        <p:cTn id="45" dur="1000" fill="hold"/>
                                        <p:tgtEl>
                                          <p:spTgt spid="185404"/>
                                        </p:tgtEl>
                                        <p:attrNameLst>
                                          <p:attrName>ppt_h</p:attrName>
                                        </p:attrNameLst>
                                      </p:cBhvr>
                                      <p:tavLst>
                                        <p:tav tm="0">
                                          <p:val>
                                            <p:strVal val="#ppt_h"/>
                                          </p:val>
                                        </p:tav>
                                        <p:tav tm="100000">
                                          <p:val>
                                            <p:strVal val="#ppt_h"/>
                                          </p:val>
                                        </p:tav>
                                      </p:tavLst>
                                    </p:anim>
                                    <p:animEffect transition="in" filter="fade">
                                      <p:cBhvr>
                                        <p:cTn id="46" dur="1000"/>
                                        <p:tgtEl>
                                          <p:spTgt spid="185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65" grpId="0" animBg="1"/>
      <p:bldP spid="185366" grpId="0"/>
      <p:bldP spid="185371" grpId="0"/>
      <p:bldP spid="185373" grpId="0" animBg="1"/>
      <p:bldP spid="185374" grpId="0"/>
      <p:bldP spid="185383" grpId="0" animBg="1"/>
      <p:bldP spid="185392" grpId="0" animBg="1"/>
      <p:bldP spid="185404" grpId="0"/>
      <p:bldP spid="185405" grpId="0" animBg="1"/>
      <p:bldP spid="18534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2nd Trumpet"/>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72719" name="Text Box 15"/>
          <p:cNvSpPr txBox="1">
            <a:spLocks noChangeArrowheads="1"/>
          </p:cNvSpPr>
          <p:nvPr/>
        </p:nvSpPr>
        <p:spPr bwMode="auto">
          <a:xfrm>
            <a:off x="7381663" y="2819012"/>
            <a:ext cx="1321202" cy="46166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defRPr/>
            </a:pPr>
            <a:r>
              <a:rPr lang="en-US" sz="2400" dirty="0">
                <a:solidFill>
                  <a:srgbClr val="FFFFFF"/>
                </a:solidFill>
                <a:effectLst>
                  <a:outerShdw blurRad="38100" dist="38100" dir="2700000" algn="tl">
                    <a:srgbClr val="000000">
                      <a:alpha val="43137"/>
                    </a:srgbClr>
                  </a:outerShdw>
                </a:effectLst>
                <a:latin typeface="Tw Cen MT Condensed Extra Bold" pitchFamily="34" charset="0"/>
              </a:rPr>
              <a:t>AD.429</a:t>
            </a:r>
          </a:p>
        </p:txBody>
      </p:sp>
      <p:grpSp>
        <p:nvGrpSpPr>
          <p:cNvPr id="2" name="Group 21"/>
          <p:cNvGrpSpPr>
            <a:grpSpLocks/>
          </p:cNvGrpSpPr>
          <p:nvPr/>
        </p:nvGrpSpPr>
        <p:grpSpPr bwMode="auto">
          <a:xfrm>
            <a:off x="5006975" y="552450"/>
            <a:ext cx="3860800" cy="682625"/>
            <a:chOff x="3154" y="357"/>
            <a:chExt cx="2432" cy="430"/>
          </a:xfrm>
        </p:grpSpPr>
        <p:sp>
          <p:nvSpPr>
            <p:cNvPr id="22534" name="Rectangle 3"/>
            <p:cNvSpPr>
              <a:spLocks noChangeArrowheads="1"/>
            </p:cNvSpPr>
            <p:nvPr/>
          </p:nvSpPr>
          <p:spPr bwMode="auto">
            <a:xfrm>
              <a:off x="4352" y="357"/>
              <a:ext cx="1234" cy="155"/>
            </a:xfrm>
            <a:prstGeom prst="rect">
              <a:avLst/>
            </a:prstGeom>
            <a:gradFill rotWithShape="1">
              <a:gsLst>
                <a:gs pos="0">
                  <a:srgbClr val="FF0066">
                    <a:alpha val="35999"/>
                  </a:srgbClr>
                </a:gs>
                <a:gs pos="100000">
                  <a:srgbClr val="76002F">
                    <a:alpha val="35999"/>
                  </a:srgbClr>
                </a:gs>
              </a:gsLst>
              <a:lin ang="5400000" scaled="1"/>
            </a:gradFill>
            <a:ln w="38100">
              <a:solidFill>
                <a:schemeClr val="tx1"/>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35" name="Rectangle 19"/>
            <p:cNvSpPr>
              <a:spLocks noChangeArrowheads="1"/>
            </p:cNvSpPr>
            <p:nvPr/>
          </p:nvSpPr>
          <p:spPr bwMode="auto">
            <a:xfrm>
              <a:off x="3154" y="512"/>
              <a:ext cx="2431" cy="138"/>
            </a:xfrm>
            <a:prstGeom prst="rect">
              <a:avLst/>
            </a:prstGeom>
            <a:gradFill rotWithShape="1">
              <a:gsLst>
                <a:gs pos="0">
                  <a:srgbClr val="FF0066">
                    <a:alpha val="35999"/>
                  </a:srgbClr>
                </a:gs>
                <a:gs pos="100000">
                  <a:srgbClr val="76002F">
                    <a:alpha val="35999"/>
                  </a:srgbClr>
                </a:gs>
              </a:gsLst>
              <a:lin ang="5400000" scaled="1"/>
            </a:gradFill>
            <a:ln w="38100">
              <a:solidFill>
                <a:schemeClr val="tx1"/>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36" name="Rectangle 20"/>
            <p:cNvSpPr>
              <a:spLocks noChangeArrowheads="1"/>
            </p:cNvSpPr>
            <p:nvPr/>
          </p:nvSpPr>
          <p:spPr bwMode="auto">
            <a:xfrm>
              <a:off x="3319" y="650"/>
              <a:ext cx="649" cy="137"/>
            </a:xfrm>
            <a:prstGeom prst="rect">
              <a:avLst/>
            </a:prstGeom>
            <a:gradFill rotWithShape="1">
              <a:gsLst>
                <a:gs pos="0">
                  <a:srgbClr val="FF0066">
                    <a:alpha val="35999"/>
                  </a:srgbClr>
                </a:gs>
                <a:gs pos="100000">
                  <a:srgbClr val="76002F">
                    <a:alpha val="35999"/>
                  </a:srgbClr>
                </a:gs>
              </a:gsLst>
              <a:lin ang="5400000" scaled="1"/>
            </a:gradFill>
            <a:ln w="38100">
              <a:solidFill>
                <a:schemeClr val="tx1"/>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grpSp>
        <p:nvGrpSpPr>
          <p:cNvPr id="3" name="Group 16"/>
          <p:cNvGrpSpPr/>
          <p:nvPr/>
        </p:nvGrpSpPr>
        <p:grpSpPr>
          <a:xfrm>
            <a:off x="-252257" y="-315321"/>
            <a:ext cx="4556235" cy="3505782"/>
            <a:chOff x="-252257" y="-315321"/>
            <a:chExt cx="4556235" cy="3505782"/>
          </a:xfrm>
        </p:grpSpPr>
        <p:grpSp>
          <p:nvGrpSpPr>
            <p:cNvPr id="4" name="Group 15"/>
            <p:cNvGrpSpPr/>
            <p:nvPr/>
          </p:nvGrpSpPr>
          <p:grpSpPr>
            <a:xfrm>
              <a:off x="-252257" y="-315321"/>
              <a:ext cx="4556235" cy="3389593"/>
              <a:chOff x="-173427" y="-315321"/>
              <a:chExt cx="4556235" cy="3389593"/>
            </a:xfrm>
          </p:grpSpPr>
          <p:sp>
            <p:nvSpPr>
              <p:cNvPr id="22537" name="Rectangle 17"/>
              <p:cNvSpPr>
                <a:spLocks noChangeArrowheads="1"/>
              </p:cNvSpPr>
              <p:nvPr/>
            </p:nvSpPr>
            <p:spPr bwMode="auto">
              <a:xfrm>
                <a:off x="-173427" y="-315321"/>
                <a:ext cx="4556235" cy="3389593"/>
              </a:xfrm>
              <a:prstGeom prst="rect">
                <a:avLst/>
              </a:prstGeom>
              <a:solidFill>
                <a:schemeClr val="tx2"/>
              </a:solidFill>
              <a:ln w="9525">
                <a:noFill/>
                <a:miter lim="800000"/>
                <a:headEnd/>
                <a:tailEnd/>
              </a:ln>
              <a:effectLst>
                <a:softEdge rad="635000"/>
              </a:effectLst>
            </p:spPr>
            <p:txBody>
              <a:bodyPr wrap="none" anchor="ctr"/>
              <a:lstStyle/>
              <a:p>
                <a:pPr algn="ctr" fontAlgn="base">
                  <a:spcBef>
                    <a:spcPct val="0"/>
                  </a:spcBef>
                  <a:spcAft>
                    <a:spcPct val="0"/>
                  </a:spcAft>
                </a:pPr>
                <a:endParaRPr lang="en-AU">
                  <a:solidFill>
                    <a:srgbClr val="000000"/>
                  </a:solidFill>
                  <a:latin typeface="Arial" charset="0"/>
                </a:endParaRPr>
              </a:p>
            </p:txBody>
          </p:sp>
          <p:sp>
            <p:nvSpPr>
              <p:cNvPr id="22538" name="Text Box 16"/>
              <p:cNvSpPr txBox="1">
                <a:spLocks noChangeArrowheads="1"/>
              </p:cNvSpPr>
              <p:nvPr/>
            </p:nvSpPr>
            <p:spPr bwMode="auto">
              <a:xfrm>
                <a:off x="161925" y="287338"/>
                <a:ext cx="3860800" cy="2225675"/>
              </a:xfrm>
              <a:prstGeom prst="rect">
                <a:avLst/>
              </a:prstGeom>
              <a:noFill/>
              <a:ln w="9525">
                <a:noFill/>
                <a:miter lim="800000"/>
                <a:headEnd/>
                <a:tailEnd/>
              </a:ln>
            </p:spPr>
            <p:txBody>
              <a:bodyPr>
                <a:spAutoFit/>
              </a:bodyPr>
              <a:lstStyle/>
              <a:p>
                <a:pPr algn="ctr" fontAlgn="base">
                  <a:spcBef>
                    <a:spcPct val="50000"/>
                  </a:spcBef>
                  <a:spcAft>
                    <a:spcPct val="0"/>
                  </a:spcAft>
                </a:pPr>
                <a:r>
                  <a:rPr lang="en-US" sz="2000" i="1" dirty="0">
                    <a:solidFill>
                      <a:srgbClr val="FFFF00"/>
                    </a:solidFill>
                    <a:latin typeface="Arial" charset="0"/>
                  </a:rPr>
                  <a:t>‘Behold I am against thee, O destroying mountain, </a:t>
                </a:r>
                <a:r>
                  <a:rPr lang="en-US" sz="2000" i="1" dirty="0" err="1">
                    <a:solidFill>
                      <a:srgbClr val="FFFF00"/>
                    </a:solidFill>
                    <a:latin typeface="Arial" charset="0"/>
                  </a:rPr>
                  <a:t>saith</a:t>
                </a:r>
                <a:r>
                  <a:rPr lang="en-US" sz="2000" i="1" dirty="0">
                    <a:solidFill>
                      <a:srgbClr val="FFFF00"/>
                    </a:solidFill>
                    <a:latin typeface="Arial" charset="0"/>
                  </a:rPr>
                  <a:t> the Lord, which </a:t>
                </a:r>
                <a:r>
                  <a:rPr lang="en-US" sz="2000" i="1" dirty="0" err="1">
                    <a:solidFill>
                      <a:srgbClr val="FFFF00"/>
                    </a:solidFill>
                    <a:latin typeface="Arial" charset="0"/>
                  </a:rPr>
                  <a:t>destroyeth</a:t>
                </a:r>
                <a:r>
                  <a:rPr lang="en-US" sz="2000" i="1" dirty="0">
                    <a:solidFill>
                      <a:srgbClr val="FFFF00"/>
                    </a:solidFill>
                    <a:latin typeface="Arial" charset="0"/>
                  </a:rPr>
                  <a:t> all the earth: and I will stretch out mine hand upon thee, and roll thee down from the rocks and make thee a burnt mountain.’</a:t>
                </a:r>
              </a:p>
            </p:txBody>
          </p:sp>
        </p:grpSp>
        <p:grpSp>
          <p:nvGrpSpPr>
            <p:cNvPr id="5" name="Group 14"/>
            <p:cNvGrpSpPr/>
            <p:nvPr/>
          </p:nvGrpSpPr>
          <p:grpSpPr>
            <a:xfrm>
              <a:off x="1008989" y="2254461"/>
              <a:ext cx="1980000" cy="936000"/>
              <a:chOff x="1277008" y="2396357"/>
              <a:chExt cx="1980000" cy="936000"/>
            </a:xfrm>
          </p:grpSpPr>
          <p:sp>
            <p:nvSpPr>
              <p:cNvPr id="14" name="Rectangle 13"/>
              <p:cNvSpPr/>
              <p:nvPr/>
            </p:nvSpPr>
            <p:spPr>
              <a:xfrm>
                <a:off x="1277008" y="2396357"/>
                <a:ext cx="1980000" cy="936000"/>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22539" name="Text Box 5"/>
              <p:cNvSpPr txBox="1">
                <a:spLocks noChangeArrowheads="1"/>
              </p:cNvSpPr>
              <p:nvPr/>
            </p:nvSpPr>
            <p:spPr bwMode="auto">
              <a:xfrm>
                <a:off x="1610215" y="2627583"/>
                <a:ext cx="1432527"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i="1" dirty="0">
                    <a:solidFill>
                      <a:srgbClr val="CC0000"/>
                    </a:solidFill>
                    <a:effectLst>
                      <a:outerShdw blurRad="38100" dist="38100" dir="2700000" algn="tl">
                        <a:srgbClr val="000000">
                          <a:alpha val="43137"/>
                        </a:srgbClr>
                      </a:outerShdw>
                    </a:effectLst>
                    <a:latin typeface="Arial" pitchFamily="34" charset="0"/>
                  </a:rPr>
                  <a:t>Jer.51:25</a:t>
                </a:r>
              </a:p>
            </p:txBody>
          </p:sp>
        </p:grpSp>
      </p:grpSp>
      <p:sp>
        <p:nvSpPr>
          <p:cNvPr id="15" name="Rectangle 1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n-AU" smtClean="0"/>
          </a:p>
        </p:txBody>
      </p:sp>
      <p:sp>
        <p:nvSpPr>
          <p:cNvPr id="23555" name="Rectangle 3"/>
          <p:cNvSpPr>
            <a:spLocks noGrp="1" noChangeArrowheads="1"/>
          </p:cNvSpPr>
          <p:nvPr>
            <p:ph type="body" idx="1"/>
          </p:nvPr>
        </p:nvSpPr>
        <p:spPr/>
        <p:txBody>
          <a:bodyPr/>
          <a:lstStyle/>
          <a:p>
            <a:pPr eaLnBrk="1" hangingPunct="1"/>
            <a:endParaRPr lang="en-AU" smtClean="0"/>
          </a:p>
        </p:txBody>
      </p:sp>
      <p:pic>
        <p:nvPicPr>
          <p:cNvPr id="23556" name="Picture 4" descr="Effect of Wind trumpets"/>
          <p:cNvPicPr>
            <a:picLocks noChangeAspect="1" noChangeArrowheads="1"/>
          </p:cNvPicPr>
          <p:nvPr/>
        </p:nvPicPr>
        <p:blipFill>
          <a:blip r:embed="rId3" cstate="print"/>
          <a:srcRect/>
          <a:stretch>
            <a:fillRect/>
          </a:stretch>
        </p:blipFill>
        <p:spPr bwMode="auto">
          <a:xfrm>
            <a:off x="0" y="0"/>
            <a:ext cx="9144000" cy="6873875"/>
          </a:xfrm>
          <a:prstGeom prst="rect">
            <a:avLst/>
          </a:prstGeom>
          <a:noFill/>
          <a:ln w="9525">
            <a:noFill/>
            <a:miter lim="800000"/>
            <a:headEnd/>
            <a:tailEnd/>
          </a:ln>
        </p:spPr>
      </p:pic>
      <p:sp>
        <p:nvSpPr>
          <p:cNvPr id="187404" name="Oval 12"/>
          <p:cNvSpPr>
            <a:spLocks noChangeArrowheads="1"/>
          </p:cNvSpPr>
          <p:nvPr/>
        </p:nvSpPr>
        <p:spPr bwMode="auto">
          <a:xfrm>
            <a:off x="6345238" y="812800"/>
            <a:ext cx="276225" cy="276225"/>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endParaRPr>
          </a:p>
        </p:txBody>
      </p:sp>
      <p:sp>
        <p:nvSpPr>
          <p:cNvPr id="187480" name="Text Box 88"/>
          <p:cNvSpPr txBox="1">
            <a:spLocks noChangeArrowheads="1"/>
          </p:cNvSpPr>
          <p:nvPr/>
        </p:nvSpPr>
        <p:spPr bwMode="auto">
          <a:xfrm>
            <a:off x="5045075" y="727075"/>
            <a:ext cx="1465263"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rPr>
              <a:t>Vandals</a:t>
            </a:r>
          </a:p>
        </p:txBody>
      </p:sp>
      <p:sp>
        <p:nvSpPr>
          <p:cNvPr id="23559" name="Rectangle 104"/>
          <p:cNvSpPr>
            <a:spLocks noChangeArrowheads="1"/>
          </p:cNvSpPr>
          <p:nvPr/>
        </p:nvSpPr>
        <p:spPr bwMode="auto">
          <a:xfrm rot="-456216">
            <a:off x="5354638" y="5413375"/>
            <a:ext cx="1973262" cy="595313"/>
          </a:xfrm>
          <a:prstGeom prst="rect">
            <a:avLst/>
          </a:prstGeom>
          <a:solidFill>
            <a:srgbClr val="89D7F3"/>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87497" name="Text Box 105"/>
          <p:cNvSpPr txBox="1">
            <a:spLocks noChangeArrowheads="1"/>
          </p:cNvSpPr>
          <p:nvPr/>
        </p:nvSpPr>
        <p:spPr bwMode="auto">
          <a:xfrm>
            <a:off x="5095875" y="5384800"/>
            <a:ext cx="2208213" cy="641350"/>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rPr>
              <a:t>Boniface Governor of Africa</a:t>
            </a:r>
          </a:p>
        </p:txBody>
      </p:sp>
      <p:sp>
        <p:nvSpPr>
          <p:cNvPr id="187498" name="Text Box 106"/>
          <p:cNvSpPr txBox="1">
            <a:spLocks noChangeArrowheads="1"/>
          </p:cNvSpPr>
          <p:nvPr/>
        </p:nvSpPr>
        <p:spPr bwMode="auto">
          <a:xfrm>
            <a:off x="4950043" y="4397375"/>
            <a:ext cx="900113" cy="36671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000000"/>
                </a:solidFill>
              </a:rPr>
              <a:t>AD455</a:t>
            </a:r>
          </a:p>
        </p:txBody>
      </p:sp>
      <p:grpSp>
        <p:nvGrpSpPr>
          <p:cNvPr id="2" name="Group 114"/>
          <p:cNvGrpSpPr>
            <a:grpSpLocks/>
          </p:cNvGrpSpPr>
          <p:nvPr/>
        </p:nvGrpSpPr>
        <p:grpSpPr bwMode="auto">
          <a:xfrm>
            <a:off x="228600" y="5950276"/>
            <a:ext cx="4392615" cy="863600"/>
            <a:chOff x="144" y="3778"/>
            <a:chExt cx="2767" cy="544"/>
          </a:xfrm>
        </p:grpSpPr>
        <p:sp>
          <p:nvSpPr>
            <p:cNvPr id="23591" name="Rectangle 107"/>
            <p:cNvSpPr>
              <a:spLocks noChangeArrowheads="1"/>
            </p:cNvSpPr>
            <p:nvPr/>
          </p:nvSpPr>
          <p:spPr bwMode="auto">
            <a:xfrm>
              <a:off x="144" y="3778"/>
              <a:ext cx="2767" cy="544"/>
            </a:xfrm>
            <a:prstGeom prst="rect">
              <a:avLst/>
            </a:prstGeom>
            <a:solidFill>
              <a:srgbClr val="8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endParaRPr>
            </a:p>
          </p:txBody>
        </p:sp>
        <p:sp>
          <p:nvSpPr>
            <p:cNvPr id="23592" name="Text Box 108"/>
            <p:cNvSpPr txBox="1">
              <a:spLocks noChangeArrowheads="1"/>
            </p:cNvSpPr>
            <p:nvPr/>
          </p:nvSpPr>
          <p:spPr bwMode="auto">
            <a:xfrm>
              <a:off x="227" y="3801"/>
              <a:ext cx="2585" cy="476"/>
            </a:xfrm>
            <a:prstGeom prst="rect">
              <a:avLst/>
            </a:prstGeom>
            <a:noFill/>
            <a:ln w="9525">
              <a:noFill/>
              <a:miter lim="800000"/>
              <a:headEnd/>
              <a:tailEnd/>
            </a:ln>
          </p:spPr>
          <p:txBody>
            <a:bodyPr>
              <a:spAutoFit/>
            </a:bodyPr>
            <a:lstStyle/>
            <a:p>
              <a:pPr algn="ctr" fontAlgn="base">
                <a:spcBef>
                  <a:spcPct val="50000"/>
                </a:spcBef>
                <a:spcAft>
                  <a:spcPct val="0"/>
                </a:spcAft>
              </a:pPr>
              <a:r>
                <a:rPr lang="en-US" sz="2000" b="1" dirty="0">
                  <a:solidFill>
                    <a:srgbClr val="FFFFFF"/>
                  </a:solidFill>
                </a:rPr>
                <a:t>AD439 captured Carthage. Became base for 30yrs of piracy</a:t>
              </a:r>
            </a:p>
          </p:txBody>
        </p:sp>
      </p:grpSp>
      <p:sp>
        <p:nvSpPr>
          <p:cNvPr id="187502" name="Oval 110"/>
          <p:cNvSpPr>
            <a:spLocks noChangeArrowheads="1"/>
          </p:cNvSpPr>
          <p:nvPr/>
        </p:nvSpPr>
        <p:spPr bwMode="auto">
          <a:xfrm rot="634743">
            <a:off x="319088" y="3889375"/>
            <a:ext cx="1441450" cy="995363"/>
          </a:xfrm>
          <a:prstGeom prst="ellipse">
            <a:avLst/>
          </a:prstGeom>
          <a:solidFill>
            <a:srgbClr val="C8FDAD">
              <a:alpha val="70195"/>
            </a:srgbClr>
          </a:solidFill>
          <a:ln w="9525">
            <a:noFill/>
            <a:round/>
            <a:headEnd/>
            <a:tailEnd/>
          </a:ln>
        </p:spPr>
        <p:txBody>
          <a:bodyPr wrap="none" anchor="ctr"/>
          <a:lstStyle/>
          <a:p>
            <a:pPr fontAlgn="base">
              <a:spcBef>
                <a:spcPct val="0"/>
              </a:spcBef>
              <a:spcAft>
                <a:spcPct val="0"/>
              </a:spcAft>
            </a:pPr>
            <a:endParaRPr lang="en-AU">
              <a:solidFill>
                <a:srgbClr val="000000"/>
              </a:solidFill>
            </a:endParaRPr>
          </a:p>
        </p:txBody>
      </p:sp>
      <p:sp>
        <p:nvSpPr>
          <p:cNvPr id="187490" name="Text Box 98"/>
          <p:cNvSpPr txBox="1">
            <a:spLocks noChangeArrowheads="1"/>
          </p:cNvSpPr>
          <p:nvPr/>
        </p:nvSpPr>
        <p:spPr bwMode="auto">
          <a:xfrm rot="687961">
            <a:off x="223838" y="4143375"/>
            <a:ext cx="1582737" cy="641350"/>
          </a:xfrm>
          <a:prstGeom prst="rect">
            <a:avLst/>
          </a:prstGeom>
          <a:noFill/>
          <a:ln w="9525">
            <a:noFill/>
            <a:miter lim="800000"/>
            <a:headEnd/>
            <a:tailEnd/>
          </a:ln>
        </p:spPr>
        <p:txBody>
          <a:bodyPr>
            <a:spAutoFit/>
          </a:bodyPr>
          <a:lstStyle/>
          <a:p>
            <a:pPr algn="ctr" fontAlgn="base">
              <a:spcBef>
                <a:spcPct val="50000"/>
              </a:spcBef>
              <a:spcAft>
                <a:spcPct val="0"/>
              </a:spcAft>
            </a:pPr>
            <a:r>
              <a:rPr lang="en-US" b="1">
                <a:solidFill>
                  <a:srgbClr val="000000"/>
                </a:solidFill>
              </a:rPr>
              <a:t>Genseric made king</a:t>
            </a:r>
          </a:p>
        </p:txBody>
      </p:sp>
      <p:sp>
        <p:nvSpPr>
          <p:cNvPr id="187491" name="Text Box 99"/>
          <p:cNvSpPr txBox="1">
            <a:spLocks noChangeArrowheads="1"/>
          </p:cNvSpPr>
          <p:nvPr/>
        </p:nvSpPr>
        <p:spPr bwMode="auto">
          <a:xfrm rot="687961">
            <a:off x="635000" y="3922713"/>
            <a:ext cx="987425" cy="366712"/>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rPr>
              <a:t>AD 429</a:t>
            </a:r>
          </a:p>
        </p:txBody>
      </p:sp>
      <p:sp>
        <p:nvSpPr>
          <p:cNvPr id="23566" name="Text Box 111"/>
          <p:cNvSpPr txBox="1">
            <a:spLocks noChangeArrowheads="1"/>
          </p:cNvSpPr>
          <p:nvPr/>
        </p:nvSpPr>
        <p:spPr bwMode="auto">
          <a:xfrm rot="1839683">
            <a:off x="7229475" y="960438"/>
            <a:ext cx="609600" cy="641350"/>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000000"/>
                </a:solidFill>
                <a:latin typeface="Arial Rounded MT Bold" pitchFamily="34" charset="0"/>
              </a:rPr>
              <a:t>2</a:t>
            </a:r>
          </a:p>
        </p:txBody>
      </p:sp>
      <p:sp>
        <p:nvSpPr>
          <p:cNvPr id="23585" name="Rectangle 115"/>
          <p:cNvSpPr>
            <a:spLocks noChangeArrowheads="1"/>
          </p:cNvSpPr>
          <p:nvPr/>
        </p:nvSpPr>
        <p:spPr bwMode="auto">
          <a:xfrm>
            <a:off x="5767466" y="3095238"/>
            <a:ext cx="3384000" cy="2160000"/>
          </a:xfrm>
          <a:prstGeom prst="rect">
            <a:avLst/>
          </a:prstGeom>
          <a:solidFill>
            <a:srgbClr val="8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endParaRPr>
          </a:p>
        </p:txBody>
      </p:sp>
      <p:sp>
        <p:nvSpPr>
          <p:cNvPr id="23586" name="Text Box 116"/>
          <p:cNvSpPr txBox="1">
            <a:spLocks noChangeArrowheads="1"/>
          </p:cNvSpPr>
          <p:nvPr/>
        </p:nvSpPr>
        <p:spPr bwMode="auto">
          <a:xfrm>
            <a:off x="5699298" y="3026668"/>
            <a:ext cx="3492000" cy="2376488"/>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pPr>
            <a:r>
              <a:rPr lang="en-US" sz="2000" b="1" dirty="0">
                <a:solidFill>
                  <a:srgbClr val="FFFFFF"/>
                </a:solidFill>
              </a:rPr>
              <a:t>and the third part of the sea became blood. And the third part of the creatures which were in the sea, and had life died; and the third part of the ships were destroyed.</a:t>
            </a:r>
          </a:p>
        </p:txBody>
      </p:sp>
      <p:sp>
        <p:nvSpPr>
          <p:cNvPr id="187520" name="Freeform 128"/>
          <p:cNvSpPr>
            <a:spLocks/>
          </p:cNvSpPr>
          <p:nvPr/>
        </p:nvSpPr>
        <p:spPr bwMode="auto">
          <a:xfrm>
            <a:off x="1206500" y="1119188"/>
            <a:ext cx="5713413" cy="2660650"/>
          </a:xfrm>
          <a:custGeom>
            <a:avLst/>
            <a:gdLst>
              <a:gd name="T0" fmla="*/ 2147483647 w 3599"/>
              <a:gd name="T1" fmla="*/ 0 h 1676"/>
              <a:gd name="T2" fmla="*/ 2147483647 w 3599"/>
              <a:gd name="T3" fmla="*/ 1451609974 h 1676"/>
              <a:gd name="T4" fmla="*/ 2147483647 w 3599"/>
              <a:gd name="T5" fmla="*/ 2074089577 h 1676"/>
              <a:gd name="T6" fmla="*/ 2147483647 w 3599"/>
              <a:gd name="T7" fmla="*/ 1912799624 h 1676"/>
              <a:gd name="T8" fmla="*/ 2147483647 w 3599"/>
              <a:gd name="T9" fmla="*/ 529232857 h 1676"/>
              <a:gd name="T10" fmla="*/ 2147483647 w 3599"/>
              <a:gd name="T11" fmla="*/ 413305604 h 1676"/>
              <a:gd name="T12" fmla="*/ 2147483647 w 3599"/>
              <a:gd name="T13" fmla="*/ 1129030068 h 1676"/>
              <a:gd name="T14" fmla="*/ 1451610130 w 3599"/>
              <a:gd name="T15" fmla="*/ 2147483647 h 1676"/>
              <a:gd name="T16" fmla="*/ 0 w 3599"/>
              <a:gd name="T17" fmla="*/ 2147483647 h 16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99"/>
              <a:gd name="T28" fmla="*/ 0 h 1676"/>
              <a:gd name="T29" fmla="*/ 3599 w 3599"/>
              <a:gd name="T30" fmla="*/ 1676 h 16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99" h="1676">
                <a:moveTo>
                  <a:pt x="3328" y="0"/>
                </a:moveTo>
                <a:cubicBezTo>
                  <a:pt x="3439" y="219"/>
                  <a:pt x="3551" y="439"/>
                  <a:pt x="3575" y="576"/>
                </a:cubicBezTo>
                <a:cubicBezTo>
                  <a:pt x="3599" y="713"/>
                  <a:pt x="3546" y="793"/>
                  <a:pt x="3474" y="823"/>
                </a:cubicBezTo>
                <a:cubicBezTo>
                  <a:pt x="3402" y="853"/>
                  <a:pt x="3343" y="861"/>
                  <a:pt x="3145" y="759"/>
                </a:cubicBezTo>
                <a:cubicBezTo>
                  <a:pt x="2947" y="657"/>
                  <a:pt x="2487" y="309"/>
                  <a:pt x="2286" y="210"/>
                </a:cubicBezTo>
                <a:cubicBezTo>
                  <a:pt x="2085" y="111"/>
                  <a:pt x="2068" y="124"/>
                  <a:pt x="1938" y="164"/>
                </a:cubicBezTo>
                <a:cubicBezTo>
                  <a:pt x="1808" y="204"/>
                  <a:pt x="1736" y="229"/>
                  <a:pt x="1509" y="448"/>
                </a:cubicBezTo>
                <a:cubicBezTo>
                  <a:pt x="1282" y="667"/>
                  <a:pt x="827" y="1286"/>
                  <a:pt x="576" y="1481"/>
                </a:cubicBezTo>
                <a:cubicBezTo>
                  <a:pt x="325" y="1676"/>
                  <a:pt x="96" y="1595"/>
                  <a:pt x="0" y="1618"/>
                </a:cubicBezTo>
              </a:path>
            </a:pathLst>
          </a:custGeom>
          <a:noFill/>
          <a:ln w="57150" cmpd="sng">
            <a:solidFill>
              <a:srgbClr val="CC0000"/>
            </a:solidFill>
            <a:round/>
            <a:headEnd/>
            <a:tailEnd/>
          </a:ln>
        </p:spPr>
        <p:txBody>
          <a:bodyPr/>
          <a:lstStyle/>
          <a:p>
            <a:pPr fontAlgn="base">
              <a:spcBef>
                <a:spcPct val="0"/>
              </a:spcBef>
              <a:spcAft>
                <a:spcPct val="0"/>
              </a:spcAft>
            </a:pPr>
            <a:endParaRPr lang="en-AU">
              <a:solidFill>
                <a:srgbClr val="000000"/>
              </a:solidFill>
            </a:endParaRPr>
          </a:p>
        </p:txBody>
      </p:sp>
      <p:sp>
        <p:nvSpPr>
          <p:cNvPr id="187521" name="Freeform 129"/>
          <p:cNvSpPr>
            <a:spLocks/>
          </p:cNvSpPr>
          <p:nvPr/>
        </p:nvSpPr>
        <p:spPr bwMode="auto">
          <a:xfrm>
            <a:off x="1979613" y="3367088"/>
            <a:ext cx="269875" cy="900112"/>
          </a:xfrm>
          <a:custGeom>
            <a:avLst/>
            <a:gdLst>
              <a:gd name="T0" fmla="*/ 428426607 w 170"/>
              <a:gd name="T1" fmla="*/ 0 h 567"/>
              <a:gd name="T2" fmla="*/ 60483753 w 170"/>
              <a:gd name="T3" fmla="*/ 506550311 h 567"/>
              <a:gd name="T4" fmla="*/ 60483753 w 170"/>
              <a:gd name="T5" fmla="*/ 1428926788 h 567"/>
              <a:gd name="T6" fmla="*/ 0 60000 65536"/>
              <a:gd name="T7" fmla="*/ 0 60000 65536"/>
              <a:gd name="T8" fmla="*/ 0 60000 65536"/>
              <a:gd name="T9" fmla="*/ 0 w 170"/>
              <a:gd name="T10" fmla="*/ 0 h 567"/>
              <a:gd name="T11" fmla="*/ 170 w 170"/>
              <a:gd name="T12" fmla="*/ 567 h 567"/>
            </a:gdLst>
            <a:ahLst/>
            <a:cxnLst>
              <a:cxn ang="T6">
                <a:pos x="T0" y="T1"/>
              </a:cxn>
              <a:cxn ang="T7">
                <a:pos x="T2" y="T3"/>
              </a:cxn>
              <a:cxn ang="T8">
                <a:pos x="T4" y="T5"/>
              </a:cxn>
            </a:cxnLst>
            <a:rect l="T9" t="T10" r="T11" b="T12"/>
            <a:pathLst>
              <a:path w="170" h="567">
                <a:moveTo>
                  <a:pt x="170" y="0"/>
                </a:moveTo>
                <a:cubicBezTo>
                  <a:pt x="109" y="53"/>
                  <a:pt x="48" y="106"/>
                  <a:pt x="24" y="201"/>
                </a:cubicBezTo>
                <a:cubicBezTo>
                  <a:pt x="0" y="296"/>
                  <a:pt x="24" y="506"/>
                  <a:pt x="24" y="567"/>
                </a:cubicBezTo>
              </a:path>
            </a:pathLst>
          </a:custGeom>
          <a:noFill/>
          <a:ln w="57150" cmpd="sng">
            <a:solidFill>
              <a:srgbClr val="CC0000"/>
            </a:solidFill>
            <a:round/>
            <a:headEnd/>
            <a:tailEnd/>
          </a:ln>
        </p:spPr>
        <p:txBody>
          <a:bodyPr/>
          <a:lstStyle/>
          <a:p>
            <a:pPr fontAlgn="base">
              <a:spcBef>
                <a:spcPct val="0"/>
              </a:spcBef>
              <a:spcAft>
                <a:spcPct val="0"/>
              </a:spcAft>
            </a:pPr>
            <a:endParaRPr lang="en-AU">
              <a:solidFill>
                <a:srgbClr val="000000"/>
              </a:solidFill>
            </a:endParaRPr>
          </a:p>
        </p:txBody>
      </p:sp>
      <p:sp>
        <p:nvSpPr>
          <p:cNvPr id="187522" name="Line 130"/>
          <p:cNvSpPr>
            <a:spLocks noChangeShapeType="1"/>
          </p:cNvSpPr>
          <p:nvPr/>
        </p:nvSpPr>
        <p:spPr bwMode="auto">
          <a:xfrm flipH="1" flipV="1">
            <a:off x="1001713" y="3686175"/>
            <a:ext cx="204787" cy="1588"/>
          </a:xfrm>
          <a:prstGeom prst="line">
            <a:avLst/>
          </a:prstGeom>
          <a:noFill/>
          <a:ln w="57150">
            <a:solidFill>
              <a:srgbClr val="CC0000"/>
            </a:solidFill>
            <a:round/>
            <a:headEnd/>
            <a:tailEnd type="triangle" w="med" len="med"/>
          </a:ln>
        </p:spPr>
        <p:txBody>
          <a:bodyPr/>
          <a:lstStyle/>
          <a:p>
            <a:pPr fontAlgn="base">
              <a:spcBef>
                <a:spcPct val="0"/>
              </a:spcBef>
              <a:spcAft>
                <a:spcPct val="0"/>
              </a:spcAft>
            </a:pPr>
            <a:endParaRPr lang="en-AU">
              <a:solidFill>
                <a:srgbClr val="000000"/>
              </a:solidFill>
            </a:endParaRPr>
          </a:p>
        </p:txBody>
      </p:sp>
      <p:sp>
        <p:nvSpPr>
          <p:cNvPr id="187523" name="Line 131"/>
          <p:cNvSpPr>
            <a:spLocks noChangeShapeType="1"/>
          </p:cNvSpPr>
          <p:nvPr/>
        </p:nvSpPr>
        <p:spPr bwMode="auto">
          <a:xfrm flipH="1">
            <a:off x="2001838" y="4210050"/>
            <a:ext cx="15875" cy="185738"/>
          </a:xfrm>
          <a:prstGeom prst="line">
            <a:avLst/>
          </a:prstGeom>
          <a:noFill/>
          <a:ln w="57150">
            <a:solidFill>
              <a:srgbClr val="CC0000"/>
            </a:solidFill>
            <a:round/>
            <a:headEnd/>
            <a:tailEnd type="triangle" w="med" len="med"/>
          </a:ln>
        </p:spPr>
        <p:txBody>
          <a:bodyPr/>
          <a:lstStyle/>
          <a:p>
            <a:pPr fontAlgn="base">
              <a:spcBef>
                <a:spcPct val="0"/>
              </a:spcBef>
              <a:spcAft>
                <a:spcPct val="0"/>
              </a:spcAft>
            </a:pPr>
            <a:endParaRPr lang="en-AU">
              <a:solidFill>
                <a:srgbClr val="000000"/>
              </a:solidFill>
            </a:endParaRPr>
          </a:p>
        </p:txBody>
      </p:sp>
      <p:sp>
        <p:nvSpPr>
          <p:cNvPr id="187524" name="Freeform 132"/>
          <p:cNvSpPr>
            <a:spLocks/>
          </p:cNvSpPr>
          <p:nvPr/>
        </p:nvSpPr>
        <p:spPr bwMode="auto">
          <a:xfrm>
            <a:off x="727075" y="4833938"/>
            <a:ext cx="4076700" cy="850900"/>
          </a:xfrm>
          <a:custGeom>
            <a:avLst/>
            <a:gdLst>
              <a:gd name="T0" fmla="*/ 204131834 w 2568"/>
              <a:gd name="T1" fmla="*/ 0 h 536"/>
              <a:gd name="T2" fmla="*/ 20161249 w 2568"/>
              <a:gd name="T3" fmla="*/ 713203299 h 536"/>
              <a:gd name="T4" fmla="*/ 320059028 w 2568"/>
              <a:gd name="T5" fmla="*/ 1035783350 h 536"/>
              <a:gd name="T6" fmla="*/ 1035783428 w 2568"/>
              <a:gd name="T7" fmla="*/ 1174392674 h 536"/>
              <a:gd name="T8" fmla="*/ 1519654831 w 2568"/>
              <a:gd name="T9" fmla="*/ 1335682601 h 536"/>
              <a:gd name="T10" fmla="*/ 2147483647 w 2568"/>
              <a:gd name="T11" fmla="*/ 1081146142 h 536"/>
              <a:gd name="T12" fmla="*/ 2147483647 w 2568"/>
              <a:gd name="T13" fmla="*/ 874493424 h 536"/>
              <a:gd name="T14" fmla="*/ 2147483647 w 2568"/>
              <a:gd name="T15" fmla="*/ 851812821 h 536"/>
              <a:gd name="T16" fmla="*/ 2147483647 w 2568"/>
              <a:gd name="T17" fmla="*/ 919856215 h 536"/>
              <a:gd name="T18" fmla="*/ 2147483647 w 2568"/>
              <a:gd name="T19" fmla="*/ 713203299 h 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68"/>
              <a:gd name="T31" fmla="*/ 0 h 536"/>
              <a:gd name="T32" fmla="*/ 2568 w 2568"/>
              <a:gd name="T33" fmla="*/ 536 h 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68" h="536">
                <a:moveTo>
                  <a:pt x="81" y="0"/>
                </a:moveTo>
                <a:cubicBezTo>
                  <a:pt x="40" y="107"/>
                  <a:pt x="0" y="215"/>
                  <a:pt x="8" y="283"/>
                </a:cubicBezTo>
                <a:cubicBezTo>
                  <a:pt x="16" y="351"/>
                  <a:pt x="60" y="381"/>
                  <a:pt x="127" y="411"/>
                </a:cubicBezTo>
                <a:cubicBezTo>
                  <a:pt x="194" y="441"/>
                  <a:pt x="332" y="446"/>
                  <a:pt x="411" y="466"/>
                </a:cubicBezTo>
                <a:cubicBezTo>
                  <a:pt x="490" y="486"/>
                  <a:pt x="527" y="536"/>
                  <a:pt x="603" y="530"/>
                </a:cubicBezTo>
                <a:cubicBezTo>
                  <a:pt x="679" y="524"/>
                  <a:pt x="766" y="459"/>
                  <a:pt x="868" y="429"/>
                </a:cubicBezTo>
                <a:cubicBezTo>
                  <a:pt x="970" y="399"/>
                  <a:pt x="1096" y="362"/>
                  <a:pt x="1215" y="347"/>
                </a:cubicBezTo>
                <a:cubicBezTo>
                  <a:pt x="1334" y="332"/>
                  <a:pt x="1453" y="335"/>
                  <a:pt x="1581" y="338"/>
                </a:cubicBezTo>
                <a:cubicBezTo>
                  <a:pt x="1709" y="341"/>
                  <a:pt x="1819" y="374"/>
                  <a:pt x="1983" y="365"/>
                </a:cubicBezTo>
                <a:cubicBezTo>
                  <a:pt x="2147" y="356"/>
                  <a:pt x="2471" y="297"/>
                  <a:pt x="2568" y="283"/>
                </a:cubicBezTo>
              </a:path>
            </a:pathLst>
          </a:custGeom>
          <a:noFill/>
          <a:ln w="57150" cmpd="sng">
            <a:solidFill>
              <a:srgbClr val="CC0000"/>
            </a:solidFill>
            <a:round/>
            <a:headEnd/>
            <a:tailEnd/>
          </a:ln>
        </p:spPr>
        <p:txBody>
          <a:bodyPr/>
          <a:lstStyle/>
          <a:p>
            <a:pPr fontAlgn="base">
              <a:spcBef>
                <a:spcPct val="0"/>
              </a:spcBef>
              <a:spcAft>
                <a:spcPct val="0"/>
              </a:spcAft>
            </a:pPr>
            <a:endParaRPr lang="en-AU">
              <a:solidFill>
                <a:srgbClr val="000000"/>
              </a:solidFill>
            </a:endParaRPr>
          </a:p>
        </p:txBody>
      </p:sp>
      <p:sp>
        <p:nvSpPr>
          <p:cNvPr id="187525" name="Line 133"/>
          <p:cNvSpPr>
            <a:spLocks noChangeShapeType="1"/>
          </p:cNvSpPr>
          <p:nvPr/>
        </p:nvSpPr>
        <p:spPr bwMode="auto">
          <a:xfrm flipV="1">
            <a:off x="4733925" y="5267325"/>
            <a:ext cx="185738" cy="31750"/>
          </a:xfrm>
          <a:prstGeom prst="line">
            <a:avLst/>
          </a:prstGeom>
          <a:noFill/>
          <a:ln w="57150">
            <a:solidFill>
              <a:srgbClr val="CC0000"/>
            </a:solidFill>
            <a:round/>
            <a:headEnd/>
            <a:tailEnd type="triangle" w="med" len="med"/>
          </a:ln>
        </p:spPr>
        <p:txBody>
          <a:bodyPr/>
          <a:lstStyle/>
          <a:p>
            <a:pPr fontAlgn="base">
              <a:spcBef>
                <a:spcPct val="0"/>
              </a:spcBef>
              <a:spcAft>
                <a:spcPct val="0"/>
              </a:spcAft>
            </a:pPr>
            <a:endParaRPr lang="en-AU">
              <a:solidFill>
                <a:srgbClr val="000000"/>
              </a:solidFill>
            </a:endParaRPr>
          </a:p>
        </p:txBody>
      </p:sp>
      <p:sp>
        <p:nvSpPr>
          <p:cNvPr id="187526" name="Freeform 134"/>
          <p:cNvSpPr>
            <a:spLocks/>
          </p:cNvSpPr>
          <p:nvPr/>
        </p:nvSpPr>
        <p:spPr bwMode="auto">
          <a:xfrm>
            <a:off x="2351088" y="4716463"/>
            <a:ext cx="2452687" cy="504825"/>
          </a:xfrm>
          <a:custGeom>
            <a:avLst/>
            <a:gdLst>
              <a:gd name="T0" fmla="*/ 2147483647 w 1545"/>
              <a:gd name="T1" fmla="*/ 761087094 h 318"/>
              <a:gd name="T2" fmla="*/ 2147483647 w 1545"/>
              <a:gd name="T3" fmla="*/ 693043695 h 318"/>
              <a:gd name="T4" fmla="*/ 1038304232 w 1545"/>
              <a:gd name="T5" fmla="*/ 115927193 h 318"/>
              <a:gd name="T6" fmla="*/ 0 w 1545"/>
              <a:gd name="T7" fmla="*/ 0 h 318"/>
              <a:gd name="T8" fmla="*/ 0 60000 65536"/>
              <a:gd name="T9" fmla="*/ 0 60000 65536"/>
              <a:gd name="T10" fmla="*/ 0 60000 65536"/>
              <a:gd name="T11" fmla="*/ 0 60000 65536"/>
              <a:gd name="T12" fmla="*/ 0 w 1545"/>
              <a:gd name="T13" fmla="*/ 0 h 318"/>
              <a:gd name="T14" fmla="*/ 1545 w 1545"/>
              <a:gd name="T15" fmla="*/ 318 h 318"/>
            </a:gdLst>
            <a:ahLst/>
            <a:cxnLst>
              <a:cxn ang="T8">
                <a:pos x="T0" y="T1"/>
              </a:cxn>
              <a:cxn ang="T9">
                <a:pos x="T2" y="T3"/>
              </a:cxn>
              <a:cxn ang="T10">
                <a:pos x="T4" y="T5"/>
              </a:cxn>
              <a:cxn ang="T11">
                <a:pos x="T6" y="T7"/>
              </a:cxn>
            </a:cxnLst>
            <a:rect l="T12" t="T13" r="T14" b="T15"/>
            <a:pathLst>
              <a:path w="1545" h="318">
                <a:moveTo>
                  <a:pt x="1545" y="302"/>
                </a:moveTo>
                <a:cubicBezTo>
                  <a:pt x="1406" y="310"/>
                  <a:pt x="1268" y="318"/>
                  <a:pt x="1079" y="275"/>
                </a:cubicBezTo>
                <a:cubicBezTo>
                  <a:pt x="890" y="232"/>
                  <a:pt x="592" y="92"/>
                  <a:pt x="412" y="46"/>
                </a:cubicBezTo>
                <a:cubicBezTo>
                  <a:pt x="232" y="0"/>
                  <a:pt x="69" y="8"/>
                  <a:pt x="0" y="0"/>
                </a:cubicBezTo>
              </a:path>
            </a:pathLst>
          </a:custGeom>
          <a:noFill/>
          <a:ln w="57150" cmpd="sng">
            <a:solidFill>
              <a:srgbClr val="CC0000"/>
            </a:solidFill>
            <a:round/>
            <a:headEnd/>
            <a:tailEnd/>
          </a:ln>
        </p:spPr>
        <p:txBody>
          <a:bodyPr/>
          <a:lstStyle/>
          <a:p>
            <a:pPr fontAlgn="base">
              <a:spcBef>
                <a:spcPct val="0"/>
              </a:spcBef>
              <a:spcAft>
                <a:spcPct val="0"/>
              </a:spcAft>
            </a:pPr>
            <a:endParaRPr lang="en-AU">
              <a:solidFill>
                <a:srgbClr val="000000"/>
              </a:solidFill>
            </a:endParaRPr>
          </a:p>
        </p:txBody>
      </p:sp>
      <p:sp>
        <p:nvSpPr>
          <p:cNvPr id="187527" name="Line 135"/>
          <p:cNvSpPr>
            <a:spLocks noChangeShapeType="1"/>
          </p:cNvSpPr>
          <p:nvPr/>
        </p:nvSpPr>
        <p:spPr bwMode="auto">
          <a:xfrm flipH="1" flipV="1">
            <a:off x="2249488" y="4714875"/>
            <a:ext cx="204787" cy="15875"/>
          </a:xfrm>
          <a:prstGeom prst="line">
            <a:avLst/>
          </a:prstGeom>
          <a:noFill/>
          <a:ln w="57150">
            <a:solidFill>
              <a:srgbClr val="CC0000"/>
            </a:solidFill>
            <a:round/>
            <a:headEnd/>
            <a:tailEnd type="triangle" w="med" len="med"/>
          </a:ln>
        </p:spPr>
        <p:txBody>
          <a:bodyPr/>
          <a:lstStyle/>
          <a:p>
            <a:pPr fontAlgn="base">
              <a:spcBef>
                <a:spcPct val="0"/>
              </a:spcBef>
              <a:spcAft>
                <a:spcPct val="0"/>
              </a:spcAft>
            </a:pPr>
            <a:endParaRPr lang="en-AU">
              <a:solidFill>
                <a:srgbClr val="000000"/>
              </a:solidFill>
            </a:endParaRPr>
          </a:p>
        </p:txBody>
      </p:sp>
      <p:sp>
        <p:nvSpPr>
          <p:cNvPr id="187528" name="Freeform 136"/>
          <p:cNvSpPr>
            <a:spLocks/>
          </p:cNvSpPr>
          <p:nvPr/>
        </p:nvSpPr>
        <p:spPr bwMode="auto">
          <a:xfrm>
            <a:off x="2974975" y="4456113"/>
            <a:ext cx="1800225" cy="766762"/>
          </a:xfrm>
          <a:custGeom>
            <a:avLst/>
            <a:gdLst>
              <a:gd name="T0" fmla="*/ 2147483647 w 1134"/>
              <a:gd name="T1" fmla="*/ 1151709967 h 483"/>
              <a:gd name="T2" fmla="*/ 2147483647 w 1134"/>
              <a:gd name="T3" fmla="*/ 1151709967 h 483"/>
              <a:gd name="T4" fmla="*/ 1635580305 w 1134"/>
              <a:gd name="T5" fmla="*/ 761086697 h 483"/>
              <a:gd name="T6" fmla="*/ 806449851 w 1134"/>
              <a:gd name="T7" fmla="*/ 345260399 h 483"/>
              <a:gd name="T8" fmla="*/ 138607790 w 1134"/>
              <a:gd name="T9" fmla="*/ 138607724 h 483"/>
              <a:gd name="T10" fmla="*/ 0 w 1134"/>
              <a:gd name="T11" fmla="*/ 0 h 483"/>
              <a:gd name="T12" fmla="*/ 0 60000 65536"/>
              <a:gd name="T13" fmla="*/ 0 60000 65536"/>
              <a:gd name="T14" fmla="*/ 0 60000 65536"/>
              <a:gd name="T15" fmla="*/ 0 60000 65536"/>
              <a:gd name="T16" fmla="*/ 0 60000 65536"/>
              <a:gd name="T17" fmla="*/ 0 60000 65536"/>
              <a:gd name="T18" fmla="*/ 0 w 1134"/>
              <a:gd name="T19" fmla="*/ 0 h 483"/>
              <a:gd name="T20" fmla="*/ 1134 w 1134"/>
              <a:gd name="T21" fmla="*/ 483 h 483"/>
            </a:gdLst>
            <a:ahLst/>
            <a:cxnLst>
              <a:cxn ang="T12">
                <a:pos x="T0" y="T1"/>
              </a:cxn>
              <a:cxn ang="T13">
                <a:pos x="T2" y="T3"/>
              </a:cxn>
              <a:cxn ang="T14">
                <a:pos x="T4" y="T5"/>
              </a:cxn>
              <a:cxn ang="T15">
                <a:pos x="T6" y="T7"/>
              </a:cxn>
              <a:cxn ang="T16">
                <a:pos x="T8" y="T9"/>
              </a:cxn>
              <a:cxn ang="T17">
                <a:pos x="T10" y="T11"/>
              </a:cxn>
            </a:cxnLst>
            <a:rect l="T18" t="T19" r="T20" b="T21"/>
            <a:pathLst>
              <a:path w="1134" h="483">
                <a:moveTo>
                  <a:pt x="1134" y="457"/>
                </a:moveTo>
                <a:cubicBezTo>
                  <a:pt x="1064" y="470"/>
                  <a:pt x="995" y="483"/>
                  <a:pt x="914" y="457"/>
                </a:cubicBezTo>
                <a:cubicBezTo>
                  <a:pt x="833" y="431"/>
                  <a:pt x="748" y="355"/>
                  <a:pt x="649" y="302"/>
                </a:cubicBezTo>
                <a:cubicBezTo>
                  <a:pt x="550" y="249"/>
                  <a:pt x="419" y="178"/>
                  <a:pt x="320" y="137"/>
                </a:cubicBezTo>
                <a:cubicBezTo>
                  <a:pt x="221" y="96"/>
                  <a:pt x="108" y="78"/>
                  <a:pt x="55" y="55"/>
                </a:cubicBezTo>
                <a:cubicBezTo>
                  <a:pt x="2" y="32"/>
                  <a:pt x="9" y="9"/>
                  <a:pt x="0" y="0"/>
                </a:cubicBezTo>
              </a:path>
            </a:pathLst>
          </a:custGeom>
          <a:noFill/>
          <a:ln w="57150" cmpd="sng">
            <a:solidFill>
              <a:srgbClr val="CC0000"/>
            </a:solidFill>
            <a:round/>
            <a:headEnd/>
            <a:tailEnd/>
          </a:ln>
        </p:spPr>
        <p:txBody>
          <a:bodyPr/>
          <a:lstStyle/>
          <a:p>
            <a:pPr fontAlgn="base">
              <a:spcBef>
                <a:spcPct val="0"/>
              </a:spcBef>
              <a:spcAft>
                <a:spcPct val="0"/>
              </a:spcAft>
            </a:pPr>
            <a:endParaRPr lang="en-AU">
              <a:solidFill>
                <a:srgbClr val="000000"/>
              </a:solidFill>
            </a:endParaRPr>
          </a:p>
        </p:txBody>
      </p:sp>
      <p:sp>
        <p:nvSpPr>
          <p:cNvPr id="187529" name="Line 137"/>
          <p:cNvSpPr>
            <a:spLocks noChangeShapeType="1"/>
          </p:cNvSpPr>
          <p:nvPr/>
        </p:nvSpPr>
        <p:spPr bwMode="auto">
          <a:xfrm flipH="1" flipV="1">
            <a:off x="2828925" y="4395788"/>
            <a:ext cx="190500" cy="133350"/>
          </a:xfrm>
          <a:prstGeom prst="line">
            <a:avLst/>
          </a:prstGeom>
          <a:noFill/>
          <a:ln w="57150">
            <a:solidFill>
              <a:srgbClr val="CC0000"/>
            </a:solidFill>
            <a:round/>
            <a:headEnd/>
            <a:tailEnd type="triangle" w="med" len="med"/>
          </a:ln>
        </p:spPr>
        <p:txBody>
          <a:bodyPr/>
          <a:lstStyle/>
          <a:p>
            <a:pPr fontAlgn="base">
              <a:spcBef>
                <a:spcPct val="0"/>
              </a:spcBef>
              <a:spcAft>
                <a:spcPct val="0"/>
              </a:spcAft>
            </a:pPr>
            <a:endParaRPr lang="en-AU">
              <a:solidFill>
                <a:srgbClr val="000000"/>
              </a:solidFill>
            </a:endParaRPr>
          </a:p>
        </p:txBody>
      </p:sp>
      <p:sp>
        <p:nvSpPr>
          <p:cNvPr id="187530" name="Freeform 138"/>
          <p:cNvSpPr>
            <a:spLocks/>
          </p:cNvSpPr>
          <p:nvPr/>
        </p:nvSpPr>
        <p:spPr bwMode="auto">
          <a:xfrm>
            <a:off x="4433888" y="4645025"/>
            <a:ext cx="414337" cy="522288"/>
          </a:xfrm>
          <a:custGeom>
            <a:avLst/>
            <a:gdLst>
              <a:gd name="T0" fmla="*/ 657759085 w 261"/>
              <a:gd name="T1" fmla="*/ 829132885 h 329"/>
              <a:gd name="T2" fmla="*/ 80644890 w 261"/>
              <a:gd name="T3" fmla="*/ 322580288 h 329"/>
              <a:gd name="T4" fmla="*/ 173889746 w 261"/>
              <a:gd name="T5" fmla="*/ 0 h 329"/>
              <a:gd name="T6" fmla="*/ 0 60000 65536"/>
              <a:gd name="T7" fmla="*/ 0 60000 65536"/>
              <a:gd name="T8" fmla="*/ 0 60000 65536"/>
              <a:gd name="T9" fmla="*/ 0 w 261"/>
              <a:gd name="T10" fmla="*/ 0 h 329"/>
              <a:gd name="T11" fmla="*/ 261 w 261"/>
              <a:gd name="T12" fmla="*/ 329 h 329"/>
            </a:gdLst>
            <a:ahLst/>
            <a:cxnLst>
              <a:cxn ang="T6">
                <a:pos x="T0" y="T1"/>
              </a:cxn>
              <a:cxn ang="T7">
                <a:pos x="T2" y="T3"/>
              </a:cxn>
              <a:cxn ang="T8">
                <a:pos x="T4" y="T5"/>
              </a:cxn>
            </a:cxnLst>
            <a:rect l="T9" t="T10" r="T11" b="T12"/>
            <a:pathLst>
              <a:path w="261" h="329">
                <a:moveTo>
                  <a:pt x="261" y="329"/>
                </a:moveTo>
                <a:cubicBezTo>
                  <a:pt x="162" y="256"/>
                  <a:pt x="64" y="183"/>
                  <a:pt x="32" y="128"/>
                </a:cubicBezTo>
                <a:cubicBezTo>
                  <a:pt x="0" y="73"/>
                  <a:pt x="63" y="21"/>
                  <a:pt x="69" y="0"/>
                </a:cubicBezTo>
              </a:path>
            </a:pathLst>
          </a:custGeom>
          <a:noFill/>
          <a:ln w="57150" cmpd="sng">
            <a:solidFill>
              <a:srgbClr val="CC0000"/>
            </a:solidFill>
            <a:round/>
            <a:headEnd/>
            <a:tailEnd/>
          </a:ln>
        </p:spPr>
        <p:txBody>
          <a:bodyPr/>
          <a:lstStyle/>
          <a:p>
            <a:pPr fontAlgn="base">
              <a:spcBef>
                <a:spcPct val="0"/>
              </a:spcBef>
              <a:spcAft>
                <a:spcPct val="0"/>
              </a:spcAft>
            </a:pPr>
            <a:endParaRPr lang="en-AU">
              <a:solidFill>
                <a:srgbClr val="000000"/>
              </a:solidFill>
            </a:endParaRPr>
          </a:p>
        </p:txBody>
      </p:sp>
      <p:sp>
        <p:nvSpPr>
          <p:cNvPr id="187531" name="Line 139"/>
          <p:cNvSpPr>
            <a:spLocks noChangeShapeType="1"/>
          </p:cNvSpPr>
          <p:nvPr/>
        </p:nvSpPr>
        <p:spPr bwMode="auto">
          <a:xfrm flipV="1">
            <a:off x="4519613" y="4481513"/>
            <a:ext cx="127000" cy="190500"/>
          </a:xfrm>
          <a:prstGeom prst="line">
            <a:avLst/>
          </a:prstGeom>
          <a:noFill/>
          <a:ln w="57150">
            <a:solidFill>
              <a:srgbClr val="CC0000"/>
            </a:solidFill>
            <a:round/>
            <a:headEnd/>
            <a:tailEnd type="triangle" w="med" len="med"/>
          </a:ln>
        </p:spPr>
        <p:txBody>
          <a:bodyPr/>
          <a:lstStyle/>
          <a:p>
            <a:pPr fontAlgn="base">
              <a:spcBef>
                <a:spcPct val="0"/>
              </a:spcBef>
              <a:spcAft>
                <a:spcPct val="0"/>
              </a:spcAft>
            </a:pPr>
            <a:endParaRPr lang="en-AU">
              <a:solidFill>
                <a:srgbClr val="000000"/>
              </a:solidFill>
            </a:endParaRPr>
          </a:p>
        </p:txBody>
      </p:sp>
      <p:sp>
        <p:nvSpPr>
          <p:cNvPr id="187532" name="Freeform 140"/>
          <p:cNvSpPr>
            <a:spLocks/>
          </p:cNvSpPr>
          <p:nvPr/>
        </p:nvSpPr>
        <p:spPr bwMode="auto">
          <a:xfrm>
            <a:off x="4935538" y="5167313"/>
            <a:ext cx="579437" cy="136525"/>
          </a:xfrm>
          <a:custGeom>
            <a:avLst/>
            <a:gdLst>
              <a:gd name="T0" fmla="*/ 0 w 365"/>
              <a:gd name="T1" fmla="*/ 68043426 h 86"/>
              <a:gd name="T2" fmla="*/ 435985914 w 365"/>
              <a:gd name="T3" fmla="*/ 206652789 h 86"/>
              <a:gd name="T4" fmla="*/ 919855533 w 365"/>
              <a:gd name="T5" fmla="*/ 0 h 86"/>
              <a:gd name="T6" fmla="*/ 0 60000 65536"/>
              <a:gd name="T7" fmla="*/ 0 60000 65536"/>
              <a:gd name="T8" fmla="*/ 0 60000 65536"/>
              <a:gd name="T9" fmla="*/ 0 w 365"/>
              <a:gd name="T10" fmla="*/ 0 h 86"/>
              <a:gd name="T11" fmla="*/ 365 w 365"/>
              <a:gd name="T12" fmla="*/ 86 h 86"/>
            </a:gdLst>
            <a:ahLst/>
            <a:cxnLst>
              <a:cxn ang="T6">
                <a:pos x="T0" y="T1"/>
              </a:cxn>
              <a:cxn ang="T7">
                <a:pos x="T2" y="T3"/>
              </a:cxn>
              <a:cxn ang="T8">
                <a:pos x="T4" y="T5"/>
              </a:cxn>
            </a:cxnLst>
            <a:rect l="T9" t="T10" r="T11" b="T12"/>
            <a:pathLst>
              <a:path w="365" h="86">
                <a:moveTo>
                  <a:pt x="0" y="27"/>
                </a:moveTo>
                <a:cubicBezTo>
                  <a:pt x="56" y="56"/>
                  <a:pt x="112" y="86"/>
                  <a:pt x="173" y="82"/>
                </a:cubicBezTo>
                <a:cubicBezTo>
                  <a:pt x="234" y="78"/>
                  <a:pt x="333" y="14"/>
                  <a:pt x="365" y="0"/>
                </a:cubicBezTo>
              </a:path>
            </a:pathLst>
          </a:custGeom>
          <a:noFill/>
          <a:ln w="57150" cmpd="sng">
            <a:solidFill>
              <a:srgbClr val="CC0000"/>
            </a:solidFill>
            <a:round/>
            <a:headEnd/>
            <a:tailEnd/>
          </a:ln>
        </p:spPr>
        <p:txBody>
          <a:bodyPr/>
          <a:lstStyle/>
          <a:p>
            <a:pPr fontAlgn="base">
              <a:spcBef>
                <a:spcPct val="0"/>
              </a:spcBef>
              <a:spcAft>
                <a:spcPct val="0"/>
              </a:spcAft>
            </a:pPr>
            <a:endParaRPr lang="en-AU">
              <a:solidFill>
                <a:srgbClr val="000000"/>
              </a:solidFill>
            </a:endParaRPr>
          </a:p>
        </p:txBody>
      </p:sp>
      <p:sp>
        <p:nvSpPr>
          <p:cNvPr id="187533" name="Line 141"/>
          <p:cNvSpPr>
            <a:spLocks noChangeShapeType="1"/>
          </p:cNvSpPr>
          <p:nvPr/>
        </p:nvSpPr>
        <p:spPr bwMode="auto">
          <a:xfrm flipV="1">
            <a:off x="5416550" y="5092700"/>
            <a:ext cx="244475" cy="131763"/>
          </a:xfrm>
          <a:prstGeom prst="line">
            <a:avLst/>
          </a:prstGeom>
          <a:noFill/>
          <a:ln w="57150">
            <a:solidFill>
              <a:srgbClr val="CC0000"/>
            </a:solidFill>
            <a:round/>
            <a:headEnd/>
            <a:tailEnd type="triangle" w="med" len="med"/>
          </a:ln>
        </p:spPr>
        <p:txBody>
          <a:bodyPr/>
          <a:lstStyle/>
          <a:p>
            <a:pPr fontAlgn="base">
              <a:spcBef>
                <a:spcPct val="0"/>
              </a:spcBef>
              <a:spcAft>
                <a:spcPct val="0"/>
              </a:spcAft>
            </a:pPr>
            <a:endParaRPr lang="en-AU">
              <a:solidFill>
                <a:srgbClr val="000000"/>
              </a:solidFill>
            </a:endParaRPr>
          </a:p>
        </p:txBody>
      </p:sp>
      <p:sp>
        <p:nvSpPr>
          <p:cNvPr id="187534" name="Freeform 142"/>
          <p:cNvSpPr>
            <a:spLocks/>
          </p:cNvSpPr>
          <p:nvPr/>
        </p:nvSpPr>
        <p:spPr bwMode="auto">
          <a:xfrm>
            <a:off x="4919663" y="3787775"/>
            <a:ext cx="334962" cy="1379538"/>
          </a:xfrm>
          <a:custGeom>
            <a:avLst/>
            <a:gdLst>
              <a:gd name="T0" fmla="*/ 0 w 211"/>
              <a:gd name="T1" fmla="*/ 2147483647 h 869"/>
              <a:gd name="T2" fmla="*/ 231854061 w 211"/>
              <a:gd name="T3" fmla="*/ 761087448 h 869"/>
              <a:gd name="T4" fmla="*/ 531751426 w 211"/>
              <a:gd name="T5" fmla="*/ 0 h 869"/>
              <a:gd name="T6" fmla="*/ 0 60000 65536"/>
              <a:gd name="T7" fmla="*/ 0 60000 65536"/>
              <a:gd name="T8" fmla="*/ 0 60000 65536"/>
              <a:gd name="T9" fmla="*/ 0 w 211"/>
              <a:gd name="T10" fmla="*/ 0 h 869"/>
              <a:gd name="T11" fmla="*/ 211 w 211"/>
              <a:gd name="T12" fmla="*/ 869 h 869"/>
            </a:gdLst>
            <a:ahLst/>
            <a:cxnLst>
              <a:cxn ang="T6">
                <a:pos x="T0" y="T1"/>
              </a:cxn>
              <a:cxn ang="T7">
                <a:pos x="T2" y="T3"/>
              </a:cxn>
              <a:cxn ang="T8">
                <a:pos x="T4" y="T5"/>
              </a:cxn>
            </a:cxnLst>
            <a:rect l="T9" t="T10" r="T11" b="T12"/>
            <a:pathLst>
              <a:path w="211" h="869">
                <a:moveTo>
                  <a:pt x="0" y="869"/>
                </a:moveTo>
                <a:cubicBezTo>
                  <a:pt x="28" y="658"/>
                  <a:pt x="57" y="447"/>
                  <a:pt x="92" y="302"/>
                </a:cubicBezTo>
                <a:cubicBezTo>
                  <a:pt x="127" y="157"/>
                  <a:pt x="191" y="50"/>
                  <a:pt x="211" y="0"/>
                </a:cubicBezTo>
              </a:path>
            </a:pathLst>
          </a:custGeom>
          <a:noFill/>
          <a:ln w="57150" cmpd="sng">
            <a:solidFill>
              <a:srgbClr val="000099"/>
            </a:solidFill>
            <a:round/>
            <a:headEnd/>
            <a:tailEnd/>
          </a:ln>
        </p:spPr>
        <p:txBody>
          <a:bodyPr/>
          <a:lstStyle/>
          <a:p>
            <a:pPr fontAlgn="base">
              <a:spcBef>
                <a:spcPct val="0"/>
              </a:spcBef>
              <a:spcAft>
                <a:spcPct val="0"/>
              </a:spcAft>
            </a:pPr>
            <a:endParaRPr lang="en-AU">
              <a:solidFill>
                <a:srgbClr val="000000"/>
              </a:solidFill>
            </a:endParaRPr>
          </a:p>
        </p:txBody>
      </p:sp>
      <p:sp>
        <p:nvSpPr>
          <p:cNvPr id="187535" name="Line 143"/>
          <p:cNvSpPr>
            <a:spLocks noChangeShapeType="1"/>
          </p:cNvSpPr>
          <p:nvPr/>
        </p:nvSpPr>
        <p:spPr bwMode="auto">
          <a:xfrm flipV="1">
            <a:off x="5199063" y="3727450"/>
            <a:ext cx="98425" cy="177800"/>
          </a:xfrm>
          <a:prstGeom prst="line">
            <a:avLst/>
          </a:prstGeom>
          <a:noFill/>
          <a:ln w="57150">
            <a:solidFill>
              <a:srgbClr val="000099"/>
            </a:solidFill>
            <a:round/>
            <a:headEnd/>
            <a:tailEnd type="triangle" w="med" len="med"/>
          </a:ln>
        </p:spPr>
        <p:txBody>
          <a:bodyPr/>
          <a:lstStyle/>
          <a:p>
            <a:pPr fontAlgn="base">
              <a:spcBef>
                <a:spcPct val="0"/>
              </a:spcBef>
              <a:spcAft>
                <a:spcPct val="0"/>
              </a:spcAft>
            </a:pPr>
            <a:endParaRPr lang="en-AU">
              <a:solidFill>
                <a:srgbClr val="000000"/>
              </a:solidFill>
            </a:endParaRPr>
          </a:p>
        </p:txBody>
      </p:sp>
      <p:pic>
        <p:nvPicPr>
          <p:cNvPr id="40" name="Picture 39" descr="BARBARIANS_S1V2-10.bmp"/>
          <p:cNvPicPr>
            <a:picLocks noChangeAspect="1"/>
          </p:cNvPicPr>
          <p:nvPr/>
        </p:nvPicPr>
        <p:blipFill>
          <a:blip r:embed="rId4" cstate="print"/>
          <a:srcRect l="31417" t="2582" r="9221" b="8175"/>
          <a:stretch>
            <a:fillRect/>
          </a:stretch>
        </p:blipFill>
        <p:spPr>
          <a:xfrm flipH="1">
            <a:off x="-495300" y="209550"/>
            <a:ext cx="2732107" cy="3352800"/>
          </a:xfrm>
          <a:prstGeom prst="rect">
            <a:avLst/>
          </a:prstGeom>
          <a:ln>
            <a:noFill/>
          </a:ln>
          <a:effectLst>
            <a:softEdge rad="635000"/>
          </a:effectLst>
        </p:spPr>
      </p:pic>
      <p:grpSp>
        <p:nvGrpSpPr>
          <p:cNvPr id="3" name="Group 113"/>
          <p:cNvGrpSpPr>
            <a:grpSpLocks/>
          </p:cNvGrpSpPr>
          <p:nvPr/>
        </p:nvGrpSpPr>
        <p:grpSpPr bwMode="auto">
          <a:xfrm>
            <a:off x="319088" y="2551113"/>
            <a:ext cx="1582737" cy="1055687"/>
            <a:chOff x="147" y="959"/>
            <a:chExt cx="997" cy="665"/>
          </a:xfrm>
        </p:grpSpPr>
        <p:sp>
          <p:nvSpPr>
            <p:cNvPr id="23587" name="Oval 112"/>
            <p:cNvSpPr>
              <a:spLocks noChangeArrowheads="1"/>
            </p:cNvSpPr>
            <p:nvPr/>
          </p:nvSpPr>
          <p:spPr bwMode="auto">
            <a:xfrm rot="634743">
              <a:off x="200" y="959"/>
              <a:ext cx="908" cy="665"/>
            </a:xfrm>
            <a:prstGeom prst="ellipse">
              <a:avLst/>
            </a:prstGeom>
            <a:solidFill>
              <a:srgbClr val="94DBEC">
                <a:alpha val="59999"/>
              </a:srgbClr>
            </a:solidFill>
            <a:ln w="9525">
              <a:noFill/>
              <a:round/>
              <a:headEnd/>
              <a:tailEnd/>
            </a:ln>
          </p:spPr>
          <p:txBody>
            <a:bodyPr wrap="none" anchor="ctr"/>
            <a:lstStyle/>
            <a:p>
              <a:pPr fontAlgn="base">
                <a:spcBef>
                  <a:spcPct val="0"/>
                </a:spcBef>
                <a:spcAft>
                  <a:spcPct val="0"/>
                </a:spcAft>
              </a:pPr>
              <a:endParaRPr lang="en-AU">
                <a:solidFill>
                  <a:srgbClr val="000000"/>
                </a:solidFill>
              </a:endParaRPr>
            </a:p>
          </p:txBody>
        </p:sp>
        <p:grpSp>
          <p:nvGrpSpPr>
            <p:cNvPr id="4" name="Group 101"/>
            <p:cNvGrpSpPr>
              <a:grpSpLocks/>
            </p:cNvGrpSpPr>
            <p:nvPr/>
          </p:nvGrpSpPr>
          <p:grpSpPr bwMode="auto">
            <a:xfrm>
              <a:off x="147" y="974"/>
              <a:ext cx="997" cy="598"/>
              <a:chOff x="165" y="1577"/>
              <a:chExt cx="997" cy="598"/>
            </a:xfrm>
          </p:grpSpPr>
          <p:sp>
            <p:nvSpPr>
              <p:cNvPr id="23589" name="Text Box 92"/>
              <p:cNvSpPr txBox="1">
                <a:spLocks noChangeArrowheads="1"/>
              </p:cNvSpPr>
              <p:nvPr/>
            </p:nvSpPr>
            <p:spPr bwMode="auto">
              <a:xfrm rot="589314">
                <a:off x="165" y="1771"/>
                <a:ext cx="997" cy="404"/>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rPr>
                  <a:t>Invade Gaul and Spain</a:t>
                </a:r>
              </a:p>
            </p:txBody>
          </p:sp>
          <p:sp>
            <p:nvSpPr>
              <p:cNvPr id="23590" name="Text Box 93"/>
              <p:cNvSpPr txBox="1">
                <a:spLocks noChangeArrowheads="1"/>
              </p:cNvSpPr>
              <p:nvPr/>
            </p:nvSpPr>
            <p:spPr bwMode="auto">
              <a:xfrm rot="589314">
                <a:off x="416" y="1577"/>
                <a:ext cx="622" cy="231"/>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rPr>
                  <a:t>AD 409</a:t>
                </a:r>
              </a:p>
            </p:txBody>
          </p:sp>
        </p:grpSp>
      </p:grpSp>
      <p:sp>
        <p:nvSpPr>
          <p:cNvPr id="41" name="Rectangle 40"/>
          <p:cNvSpPr/>
          <p:nvPr/>
        </p:nvSpPr>
        <p:spPr>
          <a:xfrm>
            <a:off x="9702" y="15240"/>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87480"/>
                                        </p:tgtEl>
                                        <p:attrNameLst>
                                          <p:attrName>style.visibility</p:attrName>
                                        </p:attrNameLst>
                                      </p:cBhvr>
                                      <p:to>
                                        <p:strVal val="visible"/>
                                      </p:to>
                                    </p:set>
                                    <p:anim calcmode="lin" valueType="num">
                                      <p:cBhvr>
                                        <p:cTn id="7" dur="1000" fill="hold"/>
                                        <p:tgtEl>
                                          <p:spTgt spid="187480"/>
                                        </p:tgtEl>
                                        <p:attrNameLst>
                                          <p:attrName>ppt_w</p:attrName>
                                        </p:attrNameLst>
                                      </p:cBhvr>
                                      <p:tavLst>
                                        <p:tav tm="0">
                                          <p:val>
                                            <p:strVal val="#ppt_w*0.70"/>
                                          </p:val>
                                        </p:tav>
                                        <p:tav tm="100000">
                                          <p:val>
                                            <p:strVal val="#ppt_w"/>
                                          </p:val>
                                        </p:tav>
                                      </p:tavLst>
                                    </p:anim>
                                    <p:anim calcmode="lin" valueType="num">
                                      <p:cBhvr>
                                        <p:cTn id="8" dur="1000" fill="hold"/>
                                        <p:tgtEl>
                                          <p:spTgt spid="187480"/>
                                        </p:tgtEl>
                                        <p:attrNameLst>
                                          <p:attrName>ppt_h</p:attrName>
                                        </p:attrNameLst>
                                      </p:cBhvr>
                                      <p:tavLst>
                                        <p:tav tm="0">
                                          <p:val>
                                            <p:strVal val="#ppt_h"/>
                                          </p:val>
                                        </p:tav>
                                        <p:tav tm="100000">
                                          <p:val>
                                            <p:strVal val="#ppt_h"/>
                                          </p:val>
                                        </p:tav>
                                      </p:tavLst>
                                    </p:anim>
                                    <p:animEffect transition="in" filter="fade">
                                      <p:cBhvr>
                                        <p:cTn id="9" dur="1000"/>
                                        <p:tgtEl>
                                          <p:spTgt spid="187480"/>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87404"/>
                                        </p:tgtEl>
                                        <p:attrNameLst>
                                          <p:attrName>style.visibility</p:attrName>
                                        </p:attrNameLst>
                                      </p:cBhvr>
                                      <p:to>
                                        <p:strVal val="visible"/>
                                      </p:to>
                                    </p:set>
                                    <p:animEffect transition="in" filter="fade">
                                      <p:cBhvr>
                                        <p:cTn id="13" dur="2000"/>
                                        <p:tgtEl>
                                          <p:spTgt spid="18740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187520"/>
                                        </p:tgtEl>
                                        <p:attrNameLst>
                                          <p:attrName>style.visibility</p:attrName>
                                        </p:attrNameLst>
                                      </p:cBhvr>
                                      <p:to>
                                        <p:strVal val="visible"/>
                                      </p:to>
                                    </p:set>
                                    <p:animEffect transition="in" filter="wipe(right)">
                                      <p:cBhvr>
                                        <p:cTn id="18" dur="3000"/>
                                        <p:tgtEl>
                                          <p:spTgt spid="187520"/>
                                        </p:tgtEl>
                                      </p:cBhvr>
                                    </p:animEffect>
                                  </p:childTnLst>
                                </p:cTn>
                              </p:par>
                            </p:childTnLst>
                          </p:cTn>
                        </p:par>
                        <p:par>
                          <p:cTn id="19" fill="hold">
                            <p:stCondLst>
                              <p:cond delay="3000"/>
                            </p:stCondLst>
                            <p:childTnLst>
                              <p:par>
                                <p:cTn id="20" presetID="22" presetClass="entr" presetSubtype="2" fill="hold" grpId="0" nodeType="afterEffect">
                                  <p:stCondLst>
                                    <p:cond delay="0"/>
                                  </p:stCondLst>
                                  <p:childTnLst>
                                    <p:set>
                                      <p:cBhvr>
                                        <p:cTn id="21" dur="1" fill="hold">
                                          <p:stCondLst>
                                            <p:cond delay="0"/>
                                          </p:stCondLst>
                                        </p:cTn>
                                        <p:tgtEl>
                                          <p:spTgt spid="187522"/>
                                        </p:tgtEl>
                                        <p:attrNameLst>
                                          <p:attrName>style.visibility</p:attrName>
                                        </p:attrNameLst>
                                      </p:cBhvr>
                                      <p:to>
                                        <p:strVal val="visible"/>
                                      </p:to>
                                    </p:set>
                                    <p:animEffect transition="in" filter="wipe(right)">
                                      <p:cBhvr>
                                        <p:cTn id="22" dur="1000"/>
                                        <p:tgtEl>
                                          <p:spTgt spid="187522"/>
                                        </p:tgtEl>
                                      </p:cBhvr>
                                    </p:animEffect>
                                  </p:childTnLst>
                                </p:cTn>
                              </p:par>
                            </p:childTnLst>
                          </p:cTn>
                        </p:par>
                        <p:par>
                          <p:cTn id="23" fill="hold">
                            <p:stCondLst>
                              <p:cond delay="4000"/>
                            </p:stCondLst>
                            <p:childTnLst>
                              <p:par>
                                <p:cTn id="24" presetID="22" presetClass="entr" presetSubtype="1" fill="hold" grpId="0" nodeType="afterEffect">
                                  <p:stCondLst>
                                    <p:cond delay="0"/>
                                  </p:stCondLst>
                                  <p:childTnLst>
                                    <p:set>
                                      <p:cBhvr>
                                        <p:cTn id="25" dur="1" fill="hold">
                                          <p:stCondLst>
                                            <p:cond delay="0"/>
                                          </p:stCondLst>
                                        </p:cTn>
                                        <p:tgtEl>
                                          <p:spTgt spid="187521"/>
                                        </p:tgtEl>
                                        <p:attrNameLst>
                                          <p:attrName>style.visibility</p:attrName>
                                        </p:attrNameLst>
                                      </p:cBhvr>
                                      <p:to>
                                        <p:strVal val="visible"/>
                                      </p:to>
                                    </p:set>
                                    <p:animEffect transition="in" filter="wipe(up)">
                                      <p:cBhvr>
                                        <p:cTn id="26" dur="2000"/>
                                        <p:tgtEl>
                                          <p:spTgt spid="187521"/>
                                        </p:tgtEl>
                                      </p:cBhvr>
                                    </p:animEffect>
                                  </p:childTnLst>
                                </p:cTn>
                              </p:par>
                            </p:childTnLst>
                          </p:cTn>
                        </p:par>
                        <p:par>
                          <p:cTn id="27" fill="hold">
                            <p:stCondLst>
                              <p:cond delay="6000"/>
                            </p:stCondLst>
                            <p:childTnLst>
                              <p:par>
                                <p:cTn id="28" presetID="22" presetClass="entr" presetSubtype="1" fill="hold" grpId="0" nodeType="afterEffect">
                                  <p:stCondLst>
                                    <p:cond delay="0"/>
                                  </p:stCondLst>
                                  <p:childTnLst>
                                    <p:set>
                                      <p:cBhvr>
                                        <p:cTn id="29" dur="1" fill="hold">
                                          <p:stCondLst>
                                            <p:cond delay="0"/>
                                          </p:stCondLst>
                                        </p:cTn>
                                        <p:tgtEl>
                                          <p:spTgt spid="187523"/>
                                        </p:tgtEl>
                                        <p:attrNameLst>
                                          <p:attrName>style.visibility</p:attrName>
                                        </p:attrNameLst>
                                      </p:cBhvr>
                                      <p:to>
                                        <p:strVal val="visible"/>
                                      </p:to>
                                    </p:set>
                                    <p:animEffect transition="in" filter="wipe(up)">
                                      <p:cBhvr>
                                        <p:cTn id="30" dur="1000"/>
                                        <p:tgtEl>
                                          <p:spTgt spid="187523"/>
                                        </p:tgtEl>
                                      </p:cBhvr>
                                    </p:animEffect>
                                  </p:childTnLst>
                                </p:cTn>
                              </p:par>
                            </p:childTnLst>
                          </p:cTn>
                        </p:par>
                        <p:par>
                          <p:cTn id="31" fill="hold">
                            <p:stCondLst>
                              <p:cond delay="7000"/>
                            </p:stCondLst>
                            <p:childTnLst>
                              <p:par>
                                <p:cTn id="32" presetID="10" presetClass="entr" presetSubtype="0"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20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7502"/>
                                        </p:tgtEl>
                                        <p:attrNameLst>
                                          <p:attrName>style.visibility</p:attrName>
                                        </p:attrNameLst>
                                      </p:cBhvr>
                                      <p:to>
                                        <p:strVal val="visible"/>
                                      </p:to>
                                    </p:set>
                                    <p:animEffect transition="in" filter="fade">
                                      <p:cBhvr>
                                        <p:cTn id="39" dur="2000"/>
                                        <p:tgtEl>
                                          <p:spTgt spid="187502"/>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187490"/>
                                        </p:tgtEl>
                                        <p:attrNameLst>
                                          <p:attrName>style.visibility</p:attrName>
                                        </p:attrNameLst>
                                      </p:cBhvr>
                                      <p:to>
                                        <p:strVal val="visible"/>
                                      </p:to>
                                    </p:set>
                                    <p:anim calcmode="lin" valueType="num">
                                      <p:cBhvr>
                                        <p:cTn id="42" dur="1000" fill="hold"/>
                                        <p:tgtEl>
                                          <p:spTgt spid="187490"/>
                                        </p:tgtEl>
                                        <p:attrNameLst>
                                          <p:attrName>ppt_w</p:attrName>
                                        </p:attrNameLst>
                                      </p:cBhvr>
                                      <p:tavLst>
                                        <p:tav tm="0">
                                          <p:val>
                                            <p:strVal val="#ppt_w*0.70"/>
                                          </p:val>
                                        </p:tav>
                                        <p:tav tm="100000">
                                          <p:val>
                                            <p:strVal val="#ppt_w"/>
                                          </p:val>
                                        </p:tav>
                                      </p:tavLst>
                                    </p:anim>
                                    <p:anim calcmode="lin" valueType="num">
                                      <p:cBhvr>
                                        <p:cTn id="43" dur="1000" fill="hold"/>
                                        <p:tgtEl>
                                          <p:spTgt spid="187490"/>
                                        </p:tgtEl>
                                        <p:attrNameLst>
                                          <p:attrName>ppt_h</p:attrName>
                                        </p:attrNameLst>
                                      </p:cBhvr>
                                      <p:tavLst>
                                        <p:tav tm="0">
                                          <p:val>
                                            <p:strVal val="#ppt_h"/>
                                          </p:val>
                                        </p:tav>
                                        <p:tav tm="100000">
                                          <p:val>
                                            <p:strVal val="#ppt_h"/>
                                          </p:val>
                                        </p:tav>
                                      </p:tavLst>
                                    </p:anim>
                                    <p:animEffect transition="in" filter="fade">
                                      <p:cBhvr>
                                        <p:cTn id="44" dur="1000"/>
                                        <p:tgtEl>
                                          <p:spTgt spid="187490"/>
                                        </p:tgtEl>
                                      </p:cBhvr>
                                    </p:animEffect>
                                  </p:childTnLst>
                                </p:cTn>
                              </p:par>
                              <p:par>
                                <p:cTn id="45" presetID="55" presetClass="entr" presetSubtype="0" fill="hold" grpId="0" nodeType="withEffect">
                                  <p:stCondLst>
                                    <p:cond delay="0"/>
                                  </p:stCondLst>
                                  <p:childTnLst>
                                    <p:set>
                                      <p:cBhvr>
                                        <p:cTn id="46" dur="1" fill="hold">
                                          <p:stCondLst>
                                            <p:cond delay="0"/>
                                          </p:stCondLst>
                                        </p:cTn>
                                        <p:tgtEl>
                                          <p:spTgt spid="187491"/>
                                        </p:tgtEl>
                                        <p:attrNameLst>
                                          <p:attrName>style.visibility</p:attrName>
                                        </p:attrNameLst>
                                      </p:cBhvr>
                                      <p:to>
                                        <p:strVal val="visible"/>
                                      </p:to>
                                    </p:set>
                                    <p:anim calcmode="lin" valueType="num">
                                      <p:cBhvr>
                                        <p:cTn id="47" dur="1000" fill="hold"/>
                                        <p:tgtEl>
                                          <p:spTgt spid="187491"/>
                                        </p:tgtEl>
                                        <p:attrNameLst>
                                          <p:attrName>ppt_w</p:attrName>
                                        </p:attrNameLst>
                                      </p:cBhvr>
                                      <p:tavLst>
                                        <p:tav tm="0">
                                          <p:val>
                                            <p:strVal val="#ppt_w*0.70"/>
                                          </p:val>
                                        </p:tav>
                                        <p:tav tm="100000">
                                          <p:val>
                                            <p:strVal val="#ppt_w"/>
                                          </p:val>
                                        </p:tav>
                                      </p:tavLst>
                                    </p:anim>
                                    <p:anim calcmode="lin" valueType="num">
                                      <p:cBhvr>
                                        <p:cTn id="48" dur="1000" fill="hold"/>
                                        <p:tgtEl>
                                          <p:spTgt spid="187491"/>
                                        </p:tgtEl>
                                        <p:attrNameLst>
                                          <p:attrName>ppt_h</p:attrName>
                                        </p:attrNameLst>
                                      </p:cBhvr>
                                      <p:tavLst>
                                        <p:tav tm="0">
                                          <p:val>
                                            <p:strVal val="#ppt_h"/>
                                          </p:val>
                                        </p:tav>
                                        <p:tav tm="100000">
                                          <p:val>
                                            <p:strVal val="#ppt_h"/>
                                          </p:val>
                                        </p:tav>
                                      </p:tavLst>
                                    </p:anim>
                                    <p:animEffect transition="in" filter="fade">
                                      <p:cBhvr>
                                        <p:cTn id="49" dur="1000"/>
                                        <p:tgtEl>
                                          <p:spTgt spid="187491"/>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187497"/>
                                        </p:tgtEl>
                                        <p:attrNameLst>
                                          <p:attrName>style.visibility</p:attrName>
                                        </p:attrNameLst>
                                      </p:cBhvr>
                                      <p:to>
                                        <p:strVal val="visible"/>
                                      </p:to>
                                    </p:set>
                                    <p:anim calcmode="lin" valueType="num">
                                      <p:cBhvr>
                                        <p:cTn id="54" dur="1000" fill="hold"/>
                                        <p:tgtEl>
                                          <p:spTgt spid="187497"/>
                                        </p:tgtEl>
                                        <p:attrNameLst>
                                          <p:attrName>ppt_w</p:attrName>
                                        </p:attrNameLst>
                                      </p:cBhvr>
                                      <p:tavLst>
                                        <p:tav tm="0">
                                          <p:val>
                                            <p:strVal val="#ppt_w*0.70"/>
                                          </p:val>
                                        </p:tav>
                                        <p:tav tm="100000">
                                          <p:val>
                                            <p:strVal val="#ppt_w"/>
                                          </p:val>
                                        </p:tav>
                                      </p:tavLst>
                                    </p:anim>
                                    <p:anim calcmode="lin" valueType="num">
                                      <p:cBhvr>
                                        <p:cTn id="55" dur="1000" fill="hold"/>
                                        <p:tgtEl>
                                          <p:spTgt spid="187497"/>
                                        </p:tgtEl>
                                        <p:attrNameLst>
                                          <p:attrName>ppt_h</p:attrName>
                                        </p:attrNameLst>
                                      </p:cBhvr>
                                      <p:tavLst>
                                        <p:tav tm="0">
                                          <p:val>
                                            <p:strVal val="#ppt_h"/>
                                          </p:val>
                                        </p:tav>
                                        <p:tav tm="100000">
                                          <p:val>
                                            <p:strVal val="#ppt_h"/>
                                          </p:val>
                                        </p:tav>
                                      </p:tavLst>
                                    </p:anim>
                                    <p:animEffect transition="in" filter="fade">
                                      <p:cBhvr>
                                        <p:cTn id="56" dur="1000"/>
                                        <p:tgtEl>
                                          <p:spTgt spid="18749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87524"/>
                                        </p:tgtEl>
                                        <p:attrNameLst>
                                          <p:attrName>style.visibility</p:attrName>
                                        </p:attrNameLst>
                                      </p:cBhvr>
                                      <p:to>
                                        <p:strVal val="visible"/>
                                      </p:to>
                                    </p:set>
                                    <p:animEffect transition="in" filter="wipe(left)">
                                      <p:cBhvr>
                                        <p:cTn id="61" dur="5000"/>
                                        <p:tgtEl>
                                          <p:spTgt spid="187524"/>
                                        </p:tgtEl>
                                      </p:cBhvr>
                                    </p:animEffect>
                                  </p:childTnLst>
                                </p:cTn>
                              </p:par>
                            </p:childTnLst>
                          </p:cTn>
                        </p:par>
                        <p:par>
                          <p:cTn id="62" fill="hold">
                            <p:stCondLst>
                              <p:cond delay="5000"/>
                            </p:stCondLst>
                            <p:childTnLst>
                              <p:par>
                                <p:cTn id="63" presetID="22" presetClass="entr" presetSubtype="1" fill="hold" grpId="0" nodeType="afterEffect">
                                  <p:stCondLst>
                                    <p:cond delay="0"/>
                                  </p:stCondLst>
                                  <p:childTnLst>
                                    <p:set>
                                      <p:cBhvr>
                                        <p:cTn id="64" dur="1" fill="hold">
                                          <p:stCondLst>
                                            <p:cond delay="0"/>
                                          </p:stCondLst>
                                        </p:cTn>
                                        <p:tgtEl>
                                          <p:spTgt spid="187525"/>
                                        </p:tgtEl>
                                        <p:attrNameLst>
                                          <p:attrName>style.visibility</p:attrName>
                                        </p:attrNameLst>
                                      </p:cBhvr>
                                      <p:to>
                                        <p:strVal val="visible"/>
                                      </p:to>
                                    </p:set>
                                    <p:animEffect transition="in" filter="wipe(up)">
                                      <p:cBhvr>
                                        <p:cTn id="65" dur="2000"/>
                                        <p:tgtEl>
                                          <p:spTgt spid="187525"/>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nodeType="clickEffect">
                                  <p:stCondLst>
                                    <p:cond delay="0"/>
                                  </p:stCondLst>
                                  <p:childTnLst>
                                    <p:set>
                                      <p:cBhvr>
                                        <p:cTn id="69" dur="1" fill="hold">
                                          <p:stCondLst>
                                            <p:cond delay="0"/>
                                          </p:stCondLst>
                                        </p:cTn>
                                        <p:tgtEl>
                                          <p:spTgt spid="2"/>
                                        </p:tgtEl>
                                        <p:attrNameLst>
                                          <p:attrName>style.visibility</p:attrName>
                                        </p:attrNameLst>
                                      </p:cBhvr>
                                      <p:to>
                                        <p:strVal val="visible"/>
                                      </p:to>
                                    </p:set>
                                    <p:anim calcmode="lin" valueType="num">
                                      <p:cBhvr>
                                        <p:cTn id="70" dur="1000" fill="hold"/>
                                        <p:tgtEl>
                                          <p:spTgt spid="2"/>
                                        </p:tgtEl>
                                        <p:attrNameLst>
                                          <p:attrName>ppt_w</p:attrName>
                                        </p:attrNameLst>
                                      </p:cBhvr>
                                      <p:tavLst>
                                        <p:tav tm="0">
                                          <p:val>
                                            <p:strVal val="#ppt_w*0.70"/>
                                          </p:val>
                                        </p:tav>
                                        <p:tav tm="100000">
                                          <p:val>
                                            <p:strVal val="#ppt_w"/>
                                          </p:val>
                                        </p:tav>
                                      </p:tavLst>
                                    </p:anim>
                                    <p:anim calcmode="lin" valueType="num">
                                      <p:cBhvr>
                                        <p:cTn id="71" dur="1000" fill="hold"/>
                                        <p:tgtEl>
                                          <p:spTgt spid="2"/>
                                        </p:tgtEl>
                                        <p:attrNameLst>
                                          <p:attrName>ppt_h</p:attrName>
                                        </p:attrNameLst>
                                      </p:cBhvr>
                                      <p:tavLst>
                                        <p:tav tm="0">
                                          <p:val>
                                            <p:strVal val="#ppt_h"/>
                                          </p:val>
                                        </p:tav>
                                        <p:tav tm="100000">
                                          <p:val>
                                            <p:strVal val="#ppt_h"/>
                                          </p:val>
                                        </p:tav>
                                      </p:tavLst>
                                    </p:anim>
                                    <p:animEffect transition="in" filter="fade">
                                      <p:cBhvr>
                                        <p:cTn id="72" dur="1000"/>
                                        <p:tgtEl>
                                          <p:spTgt spid="2"/>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grpId="0" nodeType="clickEffect">
                                  <p:stCondLst>
                                    <p:cond delay="0"/>
                                  </p:stCondLst>
                                  <p:childTnLst>
                                    <p:set>
                                      <p:cBhvr>
                                        <p:cTn id="76" dur="1" fill="hold">
                                          <p:stCondLst>
                                            <p:cond delay="0"/>
                                          </p:stCondLst>
                                        </p:cTn>
                                        <p:tgtEl>
                                          <p:spTgt spid="187526"/>
                                        </p:tgtEl>
                                        <p:attrNameLst>
                                          <p:attrName>style.visibility</p:attrName>
                                        </p:attrNameLst>
                                      </p:cBhvr>
                                      <p:to>
                                        <p:strVal val="visible"/>
                                      </p:to>
                                    </p:set>
                                    <p:animEffect transition="in" filter="wipe(right)">
                                      <p:cBhvr>
                                        <p:cTn id="77" dur="2000"/>
                                        <p:tgtEl>
                                          <p:spTgt spid="187526"/>
                                        </p:tgtEl>
                                      </p:cBhvr>
                                    </p:animEffect>
                                  </p:childTnLst>
                                </p:cTn>
                              </p:par>
                              <p:par>
                                <p:cTn id="78" presetID="22" presetClass="entr" presetSubtype="2" fill="hold" grpId="0" nodeType="withEffect">
                                  <p:stCondLst>
                                    <p:cond delay="0"/>
                                  </p:stCondLst>
                                  <p:childTnLst>
                                    <p:set>
                                      <p:cBhvr>
                                        <p:cTn id="79" dur="1" fill="hold">
                                          <p:stCondLst>
                                            <p:cond delay="0"/>
                                          </p:stCondLst>
                                        </p:cTn>
                                        <p:tgtEl>
                                          <p:spTgt spid="187528"/>
                                        </p:tgtEl>
                                        <p:attrNameLst>
                                          <p:attrName>style.visibility</p:attrName>
                                        </p:attrNameLst>
                                      </p:cBhvr>
                                      <p:to>
                                        <p:strVal val="visible"/>
                                      </p:to>
                                    </p:set>
                                    <p:animEffect transition="in" filter="wipe(right)">
                                      <p:cBhvr>
                                        <p:cTn id="80" dur="2000"/>
                                        <p:tgtEl>
                                          <p:spTgt spid="187528"/>
                                        </p:tgtEl>
                                      </p:cBhvr>
                                    </p:animEffect>
                                  </p:childTnLst>
                                </p:cTn>
                              </p:par>
                            </p:childTnLst>
                          </p:cTn>
                        </p:par>
                        <p:par>
                          <p:cTn id="81" fill="hold">
                            <p:stCondLst>
                              <p:cond delay="2000"/>
                            </p:stCondLst>
                            <p:childTnLst>
                              <p:par>
                                <p:cTn id="82" presetID="22" presetClass="entr" presetSubtype="1" fill="hold" grpId="0" nodeType="afterEffect">
                                  <p:stCondLst>
                                    <p:cond delay="0"/>
                                  </p:stCondLst>
                                  <p:childTnLst>
                                    <p:set>
                                      <p:cBhvr>
                                        <p:cTn id="83" dur="1" fill="hold">
                                          <p:stCondLst>
                                            <p:cond delay="0"/>
                                          </p:stCondLst>
                                        </p:cTn>
                                        <p:tgtEl>
                                          <p:spTgt spid="187527"/>
                                        </p:tgtEl>
                                        <p:attrNameLst>
                                          <p:attrName>style.visibility</p:attrName>
                                        </p:attrNameLst>
                                      </p:cBhvr>
                                      <p:to>
                                        <p:strVal val="visible"/>
                                      </p:to>
                                    </p:set>
                                    <p:animEffect transition="in" filter="wipe(up)">
                                      <p:cBhvr>
                                        <p:cTn id="84" dur="500"/>
                                        <p:tgtEl>
                                          <p:spTgt spid="187527"/>
                                        </p:tgtEl>
                                      </p:cBhvr>
                                    </p:animEffect>
                                  </p:childTnLst>
                                </p:cTn>
                              </p:par>
                            </p:childTnLst>
                          </p:cTn>
                        </p:par>
                        <p:par>
                          <p:cTn id="85" fill="hold">
                            <p:stCondLst>
                              <p:cond delay="2500"/>
                            </p:stCondLst>
                            <p:childTnLst>
                              <p:par>
                                <p:cTn id="86" presetID="22" presetClass="entr" presetSubtype="2" fill="hold" grpId="0" nodeType="afterEffect">
                                  <p:stCondLst>
                                    <p:cond delay="0"/>
                                  </p:stCondLst>
                                  <p:childTnLst>
                                    <p:set>
                                      <p:cBhvr>
                                        <p:cTn id="87" dur="1" fill="hold">
                                          <p:stCondLst>
                                            <p:cond delay="0"/>
                                          </p:stCondLst>
                                        </p:cTn>
                                        <p:tgtEl>
                                          <p:spTgt spid="187529"/>
                                        </p:tgtEl>
                                        <p:attrNameLst>
                                          <p:attrName>style.visibility</p:attrName>
                                        </p:attrNameLst>
                                      </p:cBhvr>
                                      <p:to>
                                        <p:strVal val="visible"/>
                                      </p:to>
                                    </p:set>
                                    <p:animEffect transition="in" filter="wipe(right)">
                                      <p:cBhvr>
                                        <p:cTn id="88" dur="500"/>
                                        <p:tgtEl>
                                          <p:spTgt spid="187529"/>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187530"/>
                                        </p:tgtEl>
                                        <p:attrNameLst>
                                          <p:attrName>style.visibility</p:attrName>
                                        </p:attrNameLst>
                                      </p:cBhvr>
                                      <p:to>
                                        <p:strVal val="visible"/>
                                      </p:to>
                                    </p:set>
                                    <p:animEffect transition="in" filter="wipe(down)">
                                      <p:cBhvr>
                                        <p:cTn id="93" dur="1000"/>
                                        <p:tgtEl>
                                          <p:spTgt spid="187530"/>
                                        </p:tgtEl>
                                      </p:cBhvr>
                                    </p:animEffect>
                                  </p:childTnLst>
                                </p:cTn>
                              </p:par>
                            </p:childTnLst>
                          </p:cTn>
                        </p:par>
                        <p:par>
                          <p:cTn id="94" fill="hold">
                            <p:stCondLst>
                              <p:cond delay="1000"/>
                            </p:stCondLst>
                            <p:childTnLst>
                              <p:par>
                                <p:cTn id="95" presetID="22" presetClass="entr" presetSubtype="4" fill="hold" grpId="0" nodeType="afterEffect">
                                  <p:stCondLst>
                                    <p:cond delay="0"/>
                                  </p:stCondLst>
                                  <p:childTnLst>
                                    <p:set>
                                      <p:cBhvr>
                                        <p:cTn id="96" dur="1" fill="hold">
                                          <p:stCondLst>
                                            <p:cond delay="0"/>
                                          </p:stCondLst>
                                        </p:cTn>
                                        <p:tgtEl>
                                          <p:spTgt spid="187531"/>
                                        </p:tgtEl>
                                        <p:attrNameLst>
                                          <p:attrName>style.visibility</p:attrName>
                                        </p:attrNameLst>
                                      </p:cBhvr>
                                      <p:to>
                                        <p:strVal val="visible"/>
                                      </p:to>
                                    </p:set>
                                    <p:animEffect transition="in" filter="wipe(down)">
                                      <p:cBhvr>
                                        <p:cTn id="97" dur="500"/>
                                        <p:tgtEl>
                                          <p:spTgt spid="187531"/>
                                        </p:tgtEl>
                                      </p:cBhvr>
                                    </p:animEffect>
                                  </p:childTnLst>
                                </p:cTn>
                              </p:par>
                            </p:childTnLst>
                          </p:cTn>
                        </p:par>
                        <p:par>
                          <p:cTn id="98" fill="hold">
                            <p:stCondLst>
                              <p:cond delay="1500"/>
                            </p:stCondLst>
                            <p:childTnLst>
                              <p:par>
                                <p:cTn id="99" presetID="22" presetClass="entr" presetSubtype="8" fill="hold" grpId="0" nodeType="afterEffect">
                                  <p:stCondLst>
                                    <p:cond delay="0"/>
                                  </p:stCondLst>
                                  <p:childTnLst>
                                    <p:set>
                                      <p:cBhvr>
                                        <p:cTn id="100" dur="1" fill="hold">
                                          <p:stCondLst>
                                            <p:cond delay="0"/>
                                          </p:stCondLst>
                                        </p:cTn>
                                        <p:tgtEl>
                                          <p:spTgt spid="187532"/>
                                        </p:tgtEl>
                                        <p:attrNameLst>
                                          <p:attrName>style.visibility</p:attrName>
                                        </p:attrNameLst>
                                      </p:cBhvr>
                                      <p:to>
                                        <p:strVal val="visible"/>
                                      </p:to>
                                    </p:set>
                                    <p:animEffect transition="in" filter="wipe(left)">
                                      <p:cBhvr>
                                        <p:cTn id="101" dur="1000"/>
                                        <p:tgtEl>
                                          <p:spTgt spid="187532"/>
                                        </p:tgtEl>
                                      </p:cBhvr>
                                    </p:animEffect>
                                  </p:childTnLst>
                                </p:cTn>
                              </p:par>
                            </p:childTnLst>
                          </p:cTn>
                        </p:par>
                        <p:par>
                          <p:cTn id="102" fill="hold">
                            <p:stCondLst>
                              <p:cond delay="2500"/>
                            </p:stCondLst>
                            <p:childTnLst>
                              <p:par>
                                <p:cTn id="103" presetID="22" presetClass="entr" presetSubtype="2" fill="hold" grpId="0" nodeType="afterEffect">
                                  <p:stCondLst>
                                    <p:cond delay="0"/>
                                  </p:stCondLst>
                                  <p:childTnLst>
                                    <p:set>
                                      <p:cBhvr>
                                        <p:cTn id="104" dur="1" fill="hold">
                                          <p:stCondLst>
                                            <p:cond delay="0"/>
                                          </p:stCondLst>
                                        </p:cTn>
                                        <p:tgtEl>
                                          <p:spTgt spid="187533"/>
                                        </p:tgtEl>
                                        <p:attrNameLst>
                                          <p:attrName>style.visibility</p:attrName>
                                        </p:attrNameLst>
                                      </p:cBhvr>
                                      <p:to>
                                        <p:strVal val="visible"/>
                                      </p:to>
                                    </p:set>
                                    <p:animEffect transition="in" filter="wipe(right)">
                                      <p:cBhvr>
                                        <p:cTn id="105" dur="500"/>
                                        <p:tgtEl>
                                          <p:spTgt spid="187533"/>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grpId="0" nodeType="clickEffect">
                                  <p:stCondLst>
                                    <p:cond delay="0"/>
                                  </p:stCondLst>
                                  <p:childTnLst>
                                    <p:set>
                                      <p:cBhvr>
                                        <p:cTn id="109" dur="1" fill="hold">
                                          <p:stCondLst>
                                            <p:cond delay="0"/>
                                          </p:stCondLst>
                                        </p:cTn>
                                        <p:tgtEl>
                                          <p:spTgt spid="187534"/>
                                        </p:tgtEl>
                                        <p:attrNameLst>
                                          <p:attrName>style.visibility</p:attrName>
                                        </p:attrNameLst>
                                      </p:cBhvr>
                                      <p:to>
                                        <p:strVal val="visible"/>
                                      </p:to>
                                    </p:set>
                                    <p:animEffect transition="in" filter="wipe(down)">
                                      <p:cBhvr>
                                        <p:cTn id="110" dur="2000"/>
                                        <p:tgtEl>
                                          <p:spTgt spid="187534"/>
                                        </p:tgtEl>
                                      </p:cBhvr>
                                    </p:animEffect>
                                  </p:childTnLst>
                                </p:cTn>
                              </p:par>
                            </p:childTnLst>
                          </p:cTn>
                        </p:par>
                        <p:par>
                          <p:cTn id="111" fill="hold">
                            <p:stCondLst>
                              <p:cond delay="2000"/>
                            </p:stCondLst>
                            <p:childTnLst>
                              <p:par>
                                <p:cTn id="112" presetID="22" presetClass="entr" presetSubtype="2" fill="hold" grpId="0" nodeType="afterEffect">
                                  <p:stCondLst>
                                    <p:cond delay="0"/>
                                  </p:stCondLst>
                                  <p:childTnLst>
                                    <p:set>
                                      <p:cBhvr>
                                        <p:cTn id="113" dur="1" fill="hold">
                                          <p:stCondLst>
                                            <p:cond delay="0"/>
                                          </p:stCondLst>
                                        </p:cTn>
                                        <p:tgtEl>
                                          <p:spTgt spid="187535"/>
                                        </p:tgtEl>
                                        <p:attrNameLst>
                                          <p:attrName>style.visibility</p:attrName>
                                        </p:attrNameLst>
                                      </p:cBhvr>
                                      <p:to>
                                        <p:strVal val="visible"/>
                                      </p:to>
                                    </p:set>
                                    <p:animEffect transition="in" filter="wipe(right)">
                                      <p:cBhvr>
                                        <p:cTn id="114" dur="500"/>
                                        <p:tgtEl>
                                          <p:spTgt spid="187535"/>
                                        </p:tgtEl>
                                      </p:cBhvr>
                                    </p:animEffect>
                                  </p:childTnLst>
                                </p:cTn>
                              </p:par>
                            </p:childTnLst>
                          </p:cTn>
                        </p:par>
                        <p:par>
                          <p:cTn id="115" fill="hold">
                            <p:stCondLst>
                              <p:cond delay="2500"/>
                            </p:stCondLst>
                            <p:childTnLst>
                              <p:par>
                                <p:cTn id="116" presetID="10" presetClass="entr" presetSubtype="0" fill="hold" grpId="0" nodeType="afterEffect">
                                  <p:stCondLst>
                                    <p:cond delay="0"/>
                                  </p:stCondLst>
                                  <p:childTnLst>
                                    <p:set>
                                      <p:cBhvr>
                                        <p:cTn id="117" dur="1" fill="hold">
                                          <p:stCondLst>
                                            <p:cond delay="0"/>
                                          </p:stCondLst>
                                        </p:cTn>
                                        <p:tgtEl>
                                          <p:spTgt spid="187498"/>
                                        </p:tgtEl>
                                        <p:attrNameLst>
                                          <p:attrName>style.visibility</p:attrName>
                                        </p:attrNameLst>
                                      </p:cBhvr>
                                      <p:to>
                                        <p:strVal val="visible"/>
                                      </p:to>
                                    </p:set>
                                    <p:animEffect transition="in" filter="fade">
                                      <p:cBhvr>
                                        <p:cTn id="118" dur="2000"/>
                                        <p:tgtEl>
                                          <p:spTgt spid="187498"/>
                                        </p:tgtEl>
                                      </p:cBhvr>
                                    </p:animEffect>
                                  </p:childTnLst>
                                </p:cTn>
                              </p:par>
                            </p:childTnLst>
                          </p:cTn>
                        </p:par>
                      </p:childTnLst>
                    </p:cTn>
                  </p:par>
                  <p:par>
                    <p:cTn id="119" fill="hold">
                      <p:stCondLst>
                        <p:cond delay="indefinite"/>
                      </p:stCondLst>
                      <p:childTnLst>
                        <p:par>
                          <p:cTn id="120" fill="hold">
                            <p:stCondLst>
                              <p:cond delay="0"/>
                            </p:stCondLst>
                            <p:childTnLst>
                              <p:par>
                                <p:cTn id="121" presetID="55" presetClass="entr" presetSubtype="0" fill="hold" grpId="0" nodeType="clickEffect">
                                  <p:stCondLst>
                                    <p:cond delay="0"/>
                                  </p:stCondLst>
                                  <p:childTnLst>
                                    <p:set>
                                      <p:cBhvr>
                                        <p:cTn id="122" dur="1" fill="hold">
                                          <p:stCondLst>
                                            <p:cond delay="0"/>
                                          </p:stCondLst>
                                        </p:cTn>
                                        <p:tgtEl>
                                          <p:spTgt spid="23585"/>
                                        </p:tgtEl>
                                        <p:attrNameLst>
                                          <p:attrName>style.visibility</p:attrName>
                                        </p:attrNameLst>
                                      </p:cBhvr>
                                      <p:to>
                                        <p:strVal val="visible"/>
                                      </p:to>
                                    </p:set>
                                    <p:anim calcmode="lin" valueType="num">
                                      <p:cBhvr>
                                        <p:cTn id="123" dur="1000" fill="hold"/>
                                        <p:tgtEl>
                                          <p:spTgt spid="23585"/>
                                        </p:tgtEl>
                                        <p:attrNameLst>
                                          <p:attrName>ppt_w</p:attrName>
                                        </p:attrNameLst>
                                      </p:cBhvr>
                                      <p:tavLst>
                                        <p:tav tm="0">
                                          <p:val>
                                            <p:strVal val="#ppt_w*0.70"/>
                                          </p:val>
                                        </p:tav>
                                        <p:tav tm="100000">
                                          <p:val>
                                            <p:strVal val="#ppt_w"/>
                                          </p:val>
                                        </p:tav>
                                      </p:tavLst>
                                    </p:anim>
                                    <p:anim calcmode="lin" valueType="num">
                                      <p:cBhvr>
                                        <p:cTn id="124" dur="1000" fill="hold"/>
                                        <p:tgtEl>
                                          <p:spTgt spid="23585"/>
                                        </p:tgtEl>
                                        <p:attrNameLst>
                                          <p:attrName>ppt_h</p:attrName>
                                        </p:attrNameLst>
                                      </p:cBhvr>
                                      <p:tavLst>
                                        <p:tav tm="0">
                                          <p:val>
                                            <p:strVal val="#ppt_h"/>
                                          </p:val>
                                        </p:tav>
                                        <p:tav tm="100000">
                                          <p:val>
                                            <p:strVal val="#ppt_h"/>
                                          </p:val>
                                        </p:tav>
                                      </p:tavLst>
                                    </p:anim>
                                    <p:animEffect transition="in" filter="fade">
                                      <p:cBhvr>
                                        <p:cTn id="125" dur="1000"/>
                                        <p:tgtEl>
                                          <p:spTgt spid="23585"/>
                                        </p:tgtEl>
                                      </p:cBhvr>
                                    </p:animEffect>
                                  </p:childTnLst>
                                </p:cTn>
                              </p:par>
                              <p:par>
                                <p:cTn id="126" presetID="55" presetClass="entr" presetSubtype="0" fill="hold" grpId="0" nodeType="withEffect">
                                  <p:stCondLst>
                                    <p:cond delay="0"/>
                                  </p:stCondLst>
                                  <p:childTnLst>
                                    <p:set>
                                      <p:cBhvr>
                                        <p:cTn id="127" dur="1" fill="hold">
                                          <p:stCondLst>
                                            <p:cond delay="0"/>
                                          </p:stCondLst>
                                        </p:cTn>
                                        <p:tgtEl>
                                          <p:spTgt spid="23586"/>
                                        </p:tgtEl>
                                        <p:attrNameLst>
                                          <p:attrName>style.visibility</p:attrName>
                                        </p:attrNameLst>
                                      </p:cBhvr>
                                      <p:to>
                                        <p:strVal val="visible"/>
                                      </p:to>
                                    </p:set>
                                    <p:anim calcmode="lin" valueType="num">
                                      <p:cBhvr>
                                        <p:cTn id="128" dur="1000" fill="hold"/>
                                        <p:tgtEl>
                                          <p:spTgt spid="23586"/>
                                        </p:tgtEl>
                                        <p:attrNameLst>
                                          <p:attrName>ppt_w</p:attrName>
                                        </p:attrNameLst>
                                      </p:cBhvr>
                                      <p:tavLst>
                                        <p:tav tm="0">
                                          <p:val>
                                            <p:strVal val="#ppt_w*0.70"/>
                                          </p:val>
                                        </p:tav>
                                        <p:tav tm="100000">
                                          <p:val>
                                            <p:strVal val="#ppt_w"/>
                                          </p:val>
                                        </p:tav>
                                      </p:tavLst>
                                    </p:anim>
                                    <p:anim calcmode="lin" valueType="num">
                                      <p:cBhvr>
                                        <p:cTn id="129" dur="1000" fill="hold"/>
                                        <p:tgtEl>
                                          <p:spTgt spid="23586"/>
                                        </p:tgtEl>
                                        <p:attrNameLst>
                                          <p:attrName>ppt_h</p:attrName>
                                        </p:attrNameLst>
                                      </p:cBhvr>
                                      <p:tavLst>
                                        <p:tav tm="0">
                                          <p:val>
                                            <p:strVal val="#ppt_h"/>
                                          </p:val>
                                        </p:tav>
                                        <p:tav tm="100000">
                                          <p:val>
                                            <p:strVal val="#ppt_h"/>
                                          </p:val>
                                        </p:tav>
                                      </p:tavLst>
                                    </p:anim>
                                    <p:animEffect transition="in" filter="fade">
                                      <p:cBhvr>
                                        <p:cTn id="130" dur="1000"/>
                                        <p:tgtEl>
                                          <p:spTgt spid="23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04" grpId="0" animBg="1"/>
      <p:bldP spid="187480" grpId="0"/>
      <p:bldP spid="187497" grpId="0"/>
      <p:bldP spid="187498" grpId="0"/>
      <p:bldP spid="187502" grpId="0" animBg="1"/>
      <p:bldP spid="187490" grpId="0"/>
      <p:bldP spid="187491" grpId="0"/>
      <p:bldP spid="23585" grpId="0" animBg="1"/>
      <p:bldP spid="23586" grpId="0"/>
      <p:bldP spid="187520" grpId="0" animBg="1"/>
      <p:bldP spid="187521" grpId="0" animBg="1"/>
      <p:bldP spid="187522" grpId="0" animBg="1"/>
      <p:bldP spid="187523" grpId="0" animBg="1"/>
      <p:bldP spid="187524" grpId="0" animBg="1"/>
      <p:bldP spid="187525" grpId="0" animBg="1"/>
      <p:bldP spid="187526" grpId="0" animBg="1"/>
      <p:bldP spid="187527" grpId="0" animBg="1"/>
      <p:bldP spid="187528" grpId="0" animBg="1"/>
      <p:bldP spid="187529" grpId="0" animBg="1"/>
      <p:bldP spid="187530" grpId="0" animBg="1"/>
      <p:bldP spid="187531" grpId="0" animBg="1"/>
      <p:bldP spid="187532" grpId="0" animBg="1"/>
      <p:bldP spid="187533" grpId="0" animBg="1"/>
      <p:bldP spid="187534" grpId="0" animBg="1"/>
      <p:bldP spid="18753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Divine Jusitce Guilty Inhabitant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pic>
        <p:nvPicPr>
          <p:cNvPr id="3" name="Picture 2" descr="BARBARIANS_S1V2-10.bmp"/>
          <p:cNvPicPr>
            <a:picLocks noChangeAspect="1"/>
          </p:cNvPicPr>
          <p:nvPr/>
        </p:nvPicPr>
        <p:blipFill>
          <a:blip r:embed="rId4" cstate="print"/>
          <a:srcRect l="31417" t="7146" r="9221" b="8175"/>
          <a:stretch>
            <a:fillRect/>
          </a:stretch>
        </p:blipFill>
        <p:spPr>
          <a:xfrm>
            <a:off x="7143751" y="2247900"/>
            <a:ext cx="2609849" cy="3238500"/>
          </a:xfrm>
          <a:prstGeom prst="rect">
            <a:avLst/>
          </a:prstGeom>
          <a:ln>
            <a:noFill/>
          </a:ln>
          <a:effectLst>
            <a:softEdge rad="635000"/>
          </a:effectLst>
        </p:spPr>
      </p:pic>
    </p:spTree>
  </p:cSld>
  <p:clrMapOvr>
    <a:masterClrMapping/>
  </p:clrMapOvr>
  <p:transition spd="slow">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ChangeArrowheads="1"/>
          </p:cNvSpPr>
          <p:nvPr/>
        </p:nvSpPr>
        <p:spPr bwMode="auto">
          <a:xfrm>
            <a:off x="3009900" y="3892550"/>
            <a:ext cx="363538" cy="2120900"/>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03" name="Rectangle 4"/>
          <p:cNvSpPr>
            <a:spLocks noChangeArrowheads="1"/>
          </p:cNvSpPr>
          <p:nvPr/>
        </p:nvSpPr>
        <p:spPr bwMode="auto">
          <a:xfrm>
            <a:off x="3454400" y="3895725"/>
            <a:ext cx="363538" cy="21050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04" name="Rectangle 5"/>
          <p:cNvSpPr>
            <a:spLocks noChangeArrowheads="1"/>
          </p:cNvSpPr>
          <p:nvPr/>
        </p:nvSpPr>
        <p:spPr bwMode="auto">
          <a:xfrm>
            <a:off x="3884613" y="3898900"/>
            <a:ext cx="363537" cy="2003425"/>
          </a:xfrm>
          <a:prstGeom prst="rect">
            <a:avLst/>
          </a:prstGeom>
          <a:solidFill>
            <a:srgbClr val="FF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05" name="Rectangle 6"/>
          <p:cNvSpPr>
            <a:spLocks noChangeArrowheads="1"/>
          </p:cNvSpPr>
          <p:nvPr/>
        </p:nvSpPr>
        <p:spPr bwMode="auto">
          <a:xfrm>
            <a:off x="4314825" y="3900488"/>
            <a:ext cx="363538"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06" name="Rectangle 7"/>
          <p:cNvSpPr>
            <a:spLocks noChangeArrowheads="1"/>
          </p:cNvSpPr>
          <p:nvPr/>
        </p:nvSpPr>
        <p:spPr bwMode="auto">
          <a:xfrm>
            <a:off x="4773613" y="3902075"/>
            <a:ext cx="363537"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07" name="Rectangle 8"/>
          <p:cNvSpPr>
            <a:spLocks noChangeArrowheads="1"/>
          </p:cNvSpPr>
          <p:nvPr/>
        </p:nvSpPr>
        <p:spPr bwMode="auto">
          <a:xfrm>
            <a:off x="5203825" y="3903663"/>
            <a:ext cx="363538" cy="2003425"/>
          </a:xfrm>
          <a:prstGeom prst="rect">
            <a:avLst/>
          </a:prstGeom>
          <a:solidFill>
            <a:srgbClr val="F4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08" name="Line 14"/>
          <p:cNvSpPr>
            <a:spLocks noChangeShapeType="1"/>
          </p:cNvSpPr>
          <p:nvPr/>
        </p:nvSpPr>
        <p:spPr bwMode="auto">
          <a:xfrm>
            <a:off x="5559425" y="6070600"/>
            <a:ext cx="0" cy="442913"/>
          </a:xfrm>
          <a:prstGeom prst="line">
            <a:avLst/>
          </a:prstGeom>
          <a:noFill/>
          <a:ln w="9525">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5609" name="Line 15"/>
          <p:cNvSpPr>
            <a:spLocks noChangeShapeType="1"/>
          </p:cNvSpPr>
          <p:nvPr/>
        </p:nvSpPr>
        <p:spPr bwMode="auto">
          <a:xfrm>
            <a:off x="3005138" y="6086475"/>
            <a:ext cx="0" cy="471488"/>
          </a:xfrm>
          <a:prstGeom prst="line">
            <a:avLst/>
          </a:prstGeom>
          <a:noFill/>
          <a:ln w="9525">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5610" name="Line 16"/>
          <p:cNvSpPr>
            <a:spLocks noChangeShapeType="1"/>
          </p:cNvSpPr>
          <p:nvPr/>
        </p:nvSpPr>
        <p:spPr bwMode="auto">
          <a:xfrm>
            <a:off x="3005138" y="6478588"/>
            <a:ext cx="2540000" cy="0"/>
          </a:xfrm>
          <a:prstGeom prst="line">
            <a:avLst/>
          </a:prstGeom>
          <a:noFill/>
          <a:ln w="9525">
            <a:solidFill>
              <a:srgbClr val="FFFF00"/>
            </a:solidFill>
            <a:round/>
            <a:headEnd type="triangle" w="med" len="med"/>
            <a:tailEnd type="triangle" w="med" len="med"/>
          </a:ln>
        </p:spPr>
        <p:txBody>
          <a:bodyPr/>
          <a:lstStyle/>
          <a:p>
            <a:pPr fontAlgn="base">
              <a:spcBef>
                <a:spcPct val="0"/>
              </a:spcBef>
              <a:spcAft>
                <a:spcPct val="0"/>
              </a:spcAft>
            </a:pPr>
            <a:endParaRPr lang="en-AU">
              <a:solidFill>
                <a:srgbClr val="FFFFFF"/>
              </a:solidFill>
              <a:latin typeface="Arial" charset="0"/>
            </a:endParaRPr>
          </a:p>
        </p:txBody>
      </p:sp>
      <p:sp>
        <p:nvSpPr>
          <p:cNvPr id="195601" name="Text Box 17"/>
          <p:cNvSpPr txBox="1">
            <a:spLocks noChangeArrowheads="1"/>
          </p:cNvSpPr>
          <p:nvPr/>
        </p:nvSpPr>
        <p:spPr bwMode="auto">
          <a:xfrm>
            <a:off x="3090863" y="6040438"/>
            <a:ext cx="2497137" cy="366712"/>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a:solidFill>
                  <a:srgbClr val="FFFF00"/>
                </a:solidFill>
                <a:effectLst>
                  <a:outerShdw blurRad="38100" dist="38100" dir="2700000" algn="tl">
                    <a:srgbClr val="000000"/>
                  </a:outerShdw>
                </a:effectLst>
              </a:rPr>
              <a:t>AD 395 – AD 1685</a:t>
            </a:r>
          </a:p>
        </p:txBody>
      </p:sp>
      <p:sp>
        <p:nvSpPr>
          <p:cNvPr id="195604" name="Line 20"/>
          <p:cNvSpPr>
            <a:spLocks noChangeShapeType="1"/>
          </p:cNvSpPr>
          <p:nvPr/>
        </p:nvSpPr>
        <p:spPr bwMode="auto">
          <a:xfrm>
            <a:off x="4932363" y="1598613"/>
            <a:ext cx="0" cy="784225"/>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5615" name="Line 21"/>
          <p:cNvSpPr>
            <a:spLocks noChangeShapeType="1"/>
          </p:cNvSpPr>
          <p:nvPr/>
        </p:nvSpPr>
        <p:spPr bwMode="auto">
          <a:xfrm>
            <a:off x="3203575" y="2089150"/>
            <a:ext cx="0" cy="63976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5616" name="Text Box 22"/>
          <p:cNvSpPr txBox="1">
            <a:spLocks noChangeArrowheads="1"/>
          </p:cNvSpPr>
          <p:nvPr/>
        </p:nvSpPr>
        <p:spPr bwMode="auto">
          <a:xfrm>
            <a:off x="2916238" y="1649413"/>
            <a:ext cx="609600"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429</a:t>
            </a:r>
          </a:p>
        </p:txBody>
      </p:sp>
      <p:sp>
        <p:nvSpPr>
          <p:cNvPr id="195607" name="Text Box 23"/>
          <p:cNvSpPr txBox="1">
            <a:spLocks noChangeArrowheads="1"/>
          </p:cNvSpPr>
          <p:nvPr/>
        </p:nvSpPr>
        <p:spPr bwMode="auto">
          <a:xfrm>
            <a:off x="3203575" y="1225550"/>
            <a:ext cx="639763"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433</a:t>
            </a:r>
          </a:p>
        </p:txBody>
      </p:sp>
      <p:sp>
        <p:nvSpPr>
          <p:cNvPr id="195610" name="Text Box 26"/>
          <p:cNvSpPr txBox="1">
            <a:spLocks noChangeArrowheads="1"/>
          </p:cNvSpPr>
          <p:nvPr/>
        </p:nvSpPr>
        <p:spPr bwMode="auto">
          <a:xfrm>
            <a:off x="214313" y="2857500"/>
            <a:ext cx="2219325" cy="1323439"/>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Hail and fire mingled with blood</a:t>
            </a:r>
            <a:r>
              <a:rPr lang="en-US" sz="2000" b="1" i="1" dirty="0">
                <a:solidFill>
                  <a:srgbClr val="FFFFFF"/>
                </a:solidFill>
                <a:effectLst>
                  <a:outerShdw blurRad="38100" dist="38100" dir="2700000" algn="tl">
                    <a:srgbClr val="000000"/>
                  </a:outerShdw>
                </a:effectLst>
                <a:latin typeface="Arial" pitchFamily="34" charset="0"/>
              </a:rPr>
              <a:t>                          Alaric (Goths)</a:t>
            </a:r>
          </a:p>
        </p:txBody>
      </p:sp>
      <p:sp>
        <p:nvSpPr>
          <p:cNvPr id="195611" name="Text Box 27"/>
          <p:cNvSpPr txBox="1">
            <a:spLocks noChangeArrowheads="1"/>
          </p:cNvSpPr>
          <p:nvPr/>
        </p:nvSpPr>
        <p:spPr bwMode="auto">
          <a:xfrm>
            <a:off x="2934510" y="3017838"/>
            <a:ext cx="3996000" cy="10156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Burning mountain cast into sea</a:t>
            </a:r>
            <a:r>
              <a:rPr lang="en-US" sz="2000" b="1" i="1" dirty="0">
                <a:solidFill>
                  <a:srgbClr val="FFFFFF"/>
                </a:solidFill>
                <a:effectLst>
                  <a:outerShdw blurRad="38100" dist="38100" dir="2700000" algn="tl">
                    <a:srgbClr val="000000"/>
                  </a:outerShdw>
                </a:effectLst>
                <a:latin typeface="Arial" pitchFamily="34" charset="0"/>
              </a:rPr>
              <a:t> Genseric (Vandals)</a:t>
            </a:r>
          </a:p>
        </p:txBody>
      </p:sp>
      <p:sp>
        <p:nvSpPr>
          <p:cNvPr id="25621" name="Oval 29"/>
          <p:cNvSpPr>
            <a:spLocks noChangeArrowheads="1"/>
          </p:cNvSpPr>
          <p:nvPr/>
        </p:nvSpPr>
        <p:spPr bwMode="auto">
          <a:xfrm>
            <a:off x="4719638" y="2687638"/>
            <a:ext cx="363537" cy="363537"/>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22" name="Text Box 30"/>
          <p:cNvSpPr txBox="1">
            <a:spLocks noChangeArrowheads="1"/>
          </p:cNvSpPr>
          <p:nvPr/>
        </p:nvSpPr>
        <p:spPr bwMode="auto">
          <a:xfrm>
            <a:off x="4721225" y="2643188"/>
            <a:ext cx="34925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2</a:t>
            </a:r>
          </a:p>
        </p:txBody>
      </p:sp>
      <p:grpSp>
        <p:nvGrpSpPr>
          <p:cNvPr id="2" name="Group 31"/>
          <p:cNvGrpSpPr>
            <a:grpSpLocks/>
          </p:cNvGrpSpPr>
          <p:nvPr/>
        </p:nvGrpSpPr>
        <p:grpSpPr bwMode="auto">
          <a:xfrm>
            <a:off x="4060825" y="1682750"/>
            <a:ext cx="363538" cy="457200"/>
            <a:chOff x="2558" y="1060"/>
            <a:chExt cx="229" cy="288"/>
          </a:xfrm>
        </p:grpSpPr>
        <p:sp>
          <p:nvSpPr>
            <p:cNvPr id="25645" name="Oval 32"/>
            <p:cNvSpPr>
              <a:spLocks noChangeArrowheads="1"/>
            </p:cNvSpPr>
            <p:nvPr/>
          </p:nvSpPr>
          <p:spPr bwMode="auto">
            <a:xfrm>
              <a:off x="2558" y="1088"/>
              <a:ext cx="229" cy="229"/>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46" name="Text Box 33"/>
            <p:cNvSpPr txBox="1">
              <a:spLocks noChangeArrowheads="1"/>
            </p:cNvSpPr>
            <p:nvPr/>
          </p:nvSpPr>
          <p:spPr bwMode="auto">
            <a:xfrm>
              <a:off x="2559" y="1060"/>
              <a:ext cx="220"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3</a:t>
              </a:r>
            </a:p>
          </p:txBody>
        </p:sp>
      </p:grpSp>
      <p:sp>
        <p:nvSpPr>
          <p:cNvPr id="195621" name="Text Box 37"/>
          <p:cNvSpPr txBox="1">
            <a:spLocks noChangeArrowheads="1"/>
          </p:cNvSpPr>
          <p:nvPr/>
        </p:nvSpPr>
        <p:spPr bwMode="auto">
          <a:xfrm>
            <a:off x="4643438" y="1225550"/>
            <a:ext cx="639762"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453</a:t>
            </a:r>
          </a:p>
        </p:txBody>
      </p:sp>
      <p:sp>
        <p:nvSpPr>
          <p:cNvPr id="195622" name="Line 38"/>
          <p:cNvSpPr>
            <a:spLocks noChangeShapeType="1"/>
          </p:cNvSpPr>
          <p:nvPr/>
        </p:nvSpPr>
        <p:spPr bwMode="auto">
          <a:xfrm>
            <a:off x="3492500" y="1584325"/>
            <a:ext cx="0" cy="793750"/>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5626" name="Line 39"/>
          <p:cNvSpPr>
            <a:spLocks noChangeShapeType="1"/>
          </p:cNvSpPr>
          <p:nvPr/>
        </p:nvSpPr>
        <p:spPr bwMode="auto">
          <a:xfrm>
            <a:off x="6659563" y="2386013"/>
            <a:ext cx="0" cy="350837"/>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nvGrpSpPr>
          <p:cNvPr id="3" name="Group 40"/>
          <p:cNvGrpSpPr>
            <a:grpSpLocks/>
          </p:cNvGrpSpPr>
          <p:nvPr/>
        </p:nvGrpSpPr>
        <p:grpSpPr bwMode="auto">
          <a:xfrm>
            <a:off x="468313" y="1657350"/>
            <a:ext cx="1692276" cy="1225550"/>
            <a:chOff x="295" y="1044"/>
            <a:chExt cx="1066" cy="772"/>
          </a:xfrm>
        </p:grpSpPr>
        <p:sp>
          <p:nvSpPr>
            <p:cNvPr id="25638" name="Text Box 41"/>
            <p:cNvSpPr txBox="1">
              <a:spLocks noChangeArrowheads="1"/>
            </p:cNvSpPr>
            <p:nvPr/>
          </p:nvSpPr>
          <p:spPr bwMode="auto">
            <a:xfrm>
              <a:off x="295" y="1044"/>
              <a:ext cx="386" cy="446"/>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395</a:t>
              </a:r>
            </a:p>
          </p:txBody>
        </p:sp>
        <p:sp>
          <p:nvSpPr>
            <p:cNvPr id="25639" name="Oval 42"/>
            <p:cNvSpPr>
              <a:spLocks noChangeArrowheads="1"/>
            </p:cNvSpPr>
            <p:nvPr/>
          </p:nvSpPr>
          <p:spPr bwMode="auto">
            <a:xfrm>
              <a:off x="714" y="1556"/>
              <a:ext cx="229" cy="229"/>
            </a:xfrm>
            <a:prstGeom prst="ellipse">
              <a:avLst/>
            </a:prstGeom>
            <a:solidFill>
              <a:srgbClr val="CC0000"/>
            </a:solidFill>
            <a:ln w="952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40" name="Text Box 43"/>
            <p:cNvSpPr txBox="1">
              <a:spLocks noChangeArrowheads="1"/>
            </p:cNvSpPr>
            <p:nvPr/>
          </p:nvSpPr>
          <p:spPr bwMode="auto">
            <a:xfrm>
              <a:off x="706" y="1528"/>
              <a:ext cx="220"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1</a:t>
              </a:r>
            </a:p>
          </p:txBody>
        </p:sp>
        <p:sp>
          <p:nvSpPr>
            <p:cNvPr id="25641" name="Text Box 44"/>
            <p:cNvSpPr txBox="1">
              <a:spLocks noChangeArrowheads="1"/>
            </p:cNvSpPr>
            <p:nvPr/>
          </p:nvSpPr>
          <p:spPr bwMode="auto">
            <a:xfrm>
              <a:off x="975" y="1044"/>
              <a:ext cx="386" cy="446"/>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410</a:t>
              </a:r>
            </a:p>
          </p:txBody>
        </p:sp>
        <p:sp>
          <p:nvSpPr>
            <p:cNvPr id="195629" name="Rectangle 45"/>
            <p:cNvSpPr>
              <a:spLocks noChangeArrowheads="1"/>
            </p:cNvSpPr>
            <p:nvPr/>
          </p:nvSpPr>
          <p:spPr bwMode="auto">
            <a:xfrm>
              <a:off x="485" y="1334"/>
              <a:ext cx="663" cy="172"/>
            </a:xfrm>
            <a:prstGeom prst="rect">
              <a:avLst/>
            </a:prstGeom>
            <a:gradFill rotWithShape="1">
              <a:gsLst>
                <a:gs pos="0">
                  <a:schemeClr val="folHlink">
                    <a:gamma/>
                    <a:shade val="46275"/>
                    <a:invGamma/>
                  </a:schemeClr>
                </a:gs>
                <a:gs pos="50000">
                  <a:schemeClr val="folHlink"/>
                </a:gs>
                <a:gs pos="100000">
                  <a:schemeClr val="folHlink">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AU">
                <a:solidFill>
                  <a:srgbClr val="FFFFFF"/>
                </a:solidFill>
                <a:latin typeface="Arial" charset="0"/>
              </a:endParaRPr>
            </a:p>
          </p:txBody>
        </p:sp>
        <p:sp>
          <p:nvSpPr>
            <p:cNvPr id="25643" name="Line 46"/>
            <p:cNvSpPr>
              <a:spLocks noChangeShapeType="1"/>
            </p:cNvSpPr>
            <p:nvPr/>
          </p:nvSpPr>
          <p:spPr bwMode="auto">
            <a:xfrm>
              <a:off x="477" y="1321"/>
              <a:ext cx="0" cy="40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25644" name="Line 47"/>
            <p:cNvSpPr>
              <a:spLocks noChangeShapeType="1"/>
            </p:cNvSpPr>
            <p:nvPr/>
          </p:nvSpPr>
          <p:spPr bwMode="auto">
            <a:xfrm>
              <a:off x="1156" y="1305"/>
              <a:ext cx="0" cy="403"/>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sp>
        <p:nvSpPr>
          <p:cNvPr id="195633" name="Rectangle 49"/>
          <p:cNvSpPr>
            <a:spLocks noChangeArrowheads="1"/>
          </p:cNvSpPr>
          <p:nvPr/>
        </p:nvSpPr>
        <p:spPr bwMode="auto">
          <a:xfrm>
            <a:off x="3513138" y="2101850"/>
            <a:ext cx="1400175" cy="273050"/>
          </a:xfrm>
          <a:prstGeom prst="rect">
            <a:avLst/>
          </a:prstGeom>
          <a:gradFill rotWithShape="1">
            <a:gsLst>
              <a:gs pos="0">
                <a:srgbClr val="630044"/>
              </a:gs>
              <a:gs pos="50000">
                <a:srgbClr val="D60093"/>
              </a:gs>
              <a:gs pos="100000">
                <a:srgbClr val="630044"/>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95640" name="Text Box 56"/>
          <p:cNvSpPr txBox="1">
            <a:spLocks noChangeArrowheads="1"/>
          </p:cNvSpPr>
          <p:nvPr/>
        </p:nvSpPr>
        <p:spPr bwMode="auto">
          <a:xfrm>
            <a:off x="6366529" y="4468813"/>
            <a:ext cx="2352675" cy="51911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2800" b="1" i="1" dirty="0">
                <a:solidFill>
                  <a:srgbClr val="FFCC00"/>
                </a:solidFill>
                <a:latin typeface="Arial" charset="0"/>
              </a:rPr>
              <a:t>Rev. 8:10-11</a:t>
            </a:r>
          </a:p>
        </p:txBody>
      </p:sp>
      <p:sp>
        <p:nvSpPr>
          <p:cNvPr id="195641" name="Rectangle 57"/>
          <p:cNvSpPr>
            <a:spLocks noChangeArrowheads="1"/>
          </p:cNvSpPr>
          <p:nvPr/>
        </p:nvSpPr>
        <p:spPr bwMode="auto">
          <a:xfrm>
            <a:off x="3454400" y="3895725"/>
            <a:ext cx="363538" cy="2105025"/>
          </a:xfrm>
          <a:prstGeom prst="rect">
            <a:avLst/>
          </a:prstGeom>
          <a:gradFill rotWithShape="1">
            <a:gsLst>
              <a:gs pos="0">
                <a:srgbClr val="003B00"/>
              </a:gs>
              <a:gs pos="50000">
                <a:srgbClr val="008000"/>
              </a:gs>
              <a:gs pos="100000">
                <a:srgbClr val="003B00"/>
              </a:gs>
            </a:gsLst>
            <a:lin ang="0" scaled="1"/>
          </a:gra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95642" name="Rectangle 58"/>
          <p:cNvSpPr>
            <a:spLocks noChangeArrowheads="1"/>
          </p:cNvSpPr>
          <p:nvPr/>
        </p:nvSpPr>
        <p:spPr bwMode="auto">
          <a:xfrm>
            <a:off x="3883025" y="3902075"/>
            <a:ext cx="363538" cy="2003425"/>
          </a:xfrm>
          <a:prstGeom prst="rect">
            <a:avLst/>
          </a:prstGeom>
          <a:gradFill rotWithShape="1">
            <a:gsLst>
              <a:gs pos="0">
                <a:srgbClr val="5E0047"/>
              </a:gs>
              <a:gs pos="50000">
                <a:srgbClr val="CC0099"/>
              </a:gs>
              <a:gs pos="100000">
                <a:srgbClr val="5E0047"/>
              </a:gs>
            </a:gsLst>
            <a:lin ang="0" scaled="1"/>
          </a:gra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33" name="Rectangle 11"/>
          <p:cNvSpPr>
            <a:spLocks noChangeArrowheads="1"/>
          </p:cNvSpPr>
          <p:nvPr/>
        </p:nvSpPr>
        <p:spPr bwMode="auto">
          <a:xfrm>
            <a:off x="3017838" y="5276850"/>
            <a:ext cx="2554287" cy="739775"/>
          </a:xfrm>
          <a:prstGeom prst="rect">
            <a:avLst/>
          </a:prstGeom>
          <a:solidFill>
            <a:srgbClr val="00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34" name="Text Box 12"/>
          <p:cNvSpPr txBox="1">
            <a:spLocks noChangeArrowheads="1"/>
          </p:cNvSpPr>
          <p:nvPr/>
        </p:nvSpPr>
        <p:spPr bwMode="auto">
          <a:xfrm>
            <a:off x="3116263" y="5211763"/>
            <a:ext cx="2409825" cy="830997"/>
          </a:xfrm>
          <a:prstGeom prst="rect">
            <a:avLst/>
          </a:prstGeom>
          <a:noFill/>
          <a:ln w="9525">
            <a:noFill/>
            <a:miter lim="800000"/>
            <a:headEnd/>
            <a:tailEnd/>
          </a:ln>
        </p:spPr>
        <p:txBody>
          <a:bodyPr>
            <a:spAutoFit/>
          </a:bodyPr>
          <a:lstStyle/>
          <a:p>
            <a:pPr algn="ctr" fontAlgn="base">
              <a:spcBef>
                <a:spcPct val="50000"/>
              </a:spcBef>
              <a:spcAft>
                <a:spcPct val="0"/>
              </a:spcAft>
            </a:pPr>
            <a:r>
              <a:rPr lang="en-AU" sz="2400" dirty="0">
                <a:solidFill>
                  <a:srgbClr val="FFFFFF"/>
                </a:solidFill>
              </a:rPr>
              <a:t>Judgement on Christian Rome</a:t>
            </a:r>
          </a:p>
        </p:txBody>
      </p:sp>
      <p:sp>
        <p:nvSpPr>
          <p:cNvPr id="25635" name="Text Box 9"/>
          <p:cNvSpPr txBox="1">
            <a:spLocks noChangeArrowheads="1"/>
          </p:cNvSpPr>
          <p:nvPr/>
        </p:nvSpPr>
        <p:spPr bwMode="auto">
          <a:xfrm>
            <a:off x="2938463" y="4608513"/>
            <a:ext cx="3003550" cy="762000"/>
          </a:xfrm>
          <a:prstGeom prst="rect">
            <a:avLst/>
          </a:prstGeom>
          <a:noFill/>
          <a:ln w="9525">
            <a:noFill/>
            <a:miter lim="800000"/>
            <a:headEnd/>
            <a:tailEnd/>
          </a:ln>
        </p:spPr>
        <p:txBody>
          <a:bodyPr>
            <a:spAutoFit/>
          </a:bodyPr>
          <a:lstStyle/>
          <a:p>
            <a:pPr fontAlgn="base">
              <a:spcBef>
                <a:spcPct val="50000"/>
              </a:spcBef>
              <a:spcAft>
                <a:spcPct val="0"/>
              </a:spcAft>
            </a:pPr>
            <a:r>
              <a:rPr lang="en-AU" sz="4000">
                <a:solidFill>
                  <a:srgbClr val="000000"/>
                </a:solidFill>
              </a:rPr>
              <a:t>1 2 3 4 5 6</a:t>
            </a:r>
            <a:r>
              <a:rPr lang="en-AU" sz="4400">
                <a:solidFill>
                  <a:srgbClr val="FFFFFF"/>
                </a:solidFill>
              </a:rPr>
              <a:t> </a:t>
            </a:r>
          </a:p>
        </p:txBody>
      </p:sp>
      <p:sp>
        <p:nvSpPr>
          <p:cNvPr id="195597" name="Text Box 13"/>
          <p:cNvSpPr txBox="1">
            <a:spLocks noChangeArrowheads="1"/>
          </p:cNvSpPr>
          <p:nvPr/>
        </p:nvSpPr>
        <p:spPr bwMode="auto">
          <a:xfrm>
            <a:off x="3563938" y="4357688"/>
            <a:ext cx="1582737" cy="396875"/>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a:solidFill>
                  <a:srgbClr val="33CC33"/>
                </a:solidFill>
                <a:effectLst>
                  <a:outerShdw blurRad="38100" dist="38100" dir="2700000" algn="tl">
                    <a:srgbClr val="000000"/>
                  </a:outerShdw>
                </a:effectLst>
              </a:rPr>
              <a:t>Rev.8 &amp; 9</a:t>
            </a:r>
          </a:p>
        </p:txBody>
      </p:sp>
      <p:sp>
        <p:nvSpPr>
          <p:cNvPr id="195594" name="Text Box 10"/>
          <p:cNvSpPr txBox="1">
            <a:spLocks noChangeArrowheads="1"/>
          </p:cNvSpPr>
          <p:nvPr/>
        </p:nvSpPr>
        <p:spPr bwMode="auto">
          <a:xfrm>
            <a:off x="3101975" y="3792538"/>
            <a:ext cx="2554288" cy="701675"/>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4000">
                <a:solidFill>
                  <a:srgbClr val="E5FFFF"/>
                </a:solidFill>
                <a:effectLst>
                  <a:outerShdw blurRad="38100" dist="38100" dir="2700000" algn="tl">
                    <a:srgbClr val="000000"/>
                  </a:outerShdw>
                </a:effectLst>
              </a:rPr>
              <a:t>Trumpets</a:t>
            </a:r>
          </a:p>
        </p:txBody>
      </p:sp>
      <p:sp>
        <p:nvSpPr>
          <p:cNvPr id="47" name="Rectangle 46"/>
          <p:cNvSpPr/>
          <p:nvPr/>
        </p:nvSpPr>
        <p:spPr>
          <a:xfrm>
            <a:off x="0" y="0"/>
            <a:ext cx="9144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55" name="Picture 54" descr="BARBARIANS_S1V2-15.bmp"/>
          <p:cNvPicPr>
            <a:picLocks noChangeAspect="1"/>
          </p:cNvPicPr>
          <p:nvPr/>
        </p:nvPicPr>
        <p:blipFill>
          <a:blip r:embed="rId3" cstate="print"/>
          <a:srcRect l="1727" t="12818" r="1941" b="11963"/>
          <a:stretch>
            <a:fillRect/>
          </a:stretch>
        </p:blipFill>
        <p:spPr>
          <a:xfrm>
            <a:off x="-61845" y="4367047"/>
            <a:ext cx="3120365" cy="2183265"/>
          </a:xfrm>
          <a:prstGeom prst="rect">
            <a:avLst/>
          </a:prstGeom>
          <a:ln>
            <a:noFill/>
          </a:ln>
          <a:effectLst>
            <a:softEdge rad="317500"/>
          </a:effectLst>
        </p:spPr>
      </p:pic>
      <p:pic>
        <p:nvPicPr>
          <p:cNvPr id="60" name="Picture 59" descr="BARBARIANS_S1V2-11.bmp"/>
          <p:cNvPicPr>
            <a:picLocks noChangeAspect="1"/>
          </p:cNvPicPr>
          <p:nvPr/>
        </p:nvPicPr>
        <p:blipFill>
          <a:blip r:embed="rId4" cstate="print"/>
          <a:srcRect l="15824" t="12248" b="11963"/>
          <a:stretch>
            <a:fillRect/>
          </a:stretch>
        </p:blipFill>
        <p:spPr>
          <a:xfrm>
            <a:off x="5137104" y="-189191"/>
            <a:ext cx="4227620" cy="2853563"/>
          </a:xfrm>
          <a:prstGeom prst="rect">
            <a:avLst/>
          </a:prstGeom>
          <a:ln>
            <a:noFill/>
          </a:ln>
          <a:effectLst>
            <a:softEdge rad="635000"/>
          </a:effectLst>
        </p:spPr>
      </p:pic>
      <p:sp>
        <p:nvSpPr>
          <p:cNvPr id="25628" name="Rectangle 48"/>
          <p:cNvSpPr>
            <a:spLocks noChangeArrowheads="1"/>
          </p:cNvSpPr>
          <p:nvPr/>
        </p:nvSpPr>
        <p:spPr bwMode="auto">
          <a:xfrm>
            <a:off x="3224213" y="2422525"/>
            <a:ext cx="3417887" cy="258763"/>
          </a:xfrm>
          <a:prstGeom prst="rect">
            <a:avLst/>
          </a:prstGeom>
          <a:gradFill rotWithShape="1">
            <a:gsLst>
              <a:gs pos="0">
                <a:srgbClr val="004700"/>
              </a:gs>
              <a:gs pos="50000">
                <a:srgbClr val="009900"/>
              </a:gs>
              <a:gs pos="100000">
                <a:srgbClr val="004700"/>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613" name="Line 19"/>
          <p:cNvSpPr>
            <a:spLocks noChangeShapeType="1"/>
          </p:cNvSpPr>
          <p:nvPr/>
        </p:nvSpPr>
        <p:spPr bwMode="auto">
          <a:xfrm>
            <a:off x="755650" y="2401888"/>
            <a:ext cx="6840538" cy="0"/>
          </a:xfrm>
          <a:prstGeom prst="line">
            <a:avLst/>
          </a:prstGeom>
          <a:noFill/>
          <a:ln w="38100">
            <a:solidFill>
              <a:schemeClr val="tx1"/>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195612" name="Text Box 28"/>
          <p:cNvSpPr txBox="1">
            <a:spLocks noChangeArrowheads="1"/>
          </p:cNvSpPr>
          <p:nvPr/>
        </p:nvSpPr>
        <p:spPr bwMode="auto">
          <a:xfrm>
            <a:off x="2838825" y="447723"/>
            <a:ext cx="2700000" cy="10156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i="1" dirty="0">
                <a:solidFill>
                  <a:srgbClr val="FFCC00"/>
                </a:solidFill>
                <a:effectLst>
                  <a:outerShdw blurRad="38100" dist="38100" dir="2700000" algn="tl">
                    <a:srgbClr val="000000"/>
                  </a:outerShdw>
                </a:effectLst>
                <a:latin typeface="Arial" pitchFamily="34" charset="0"/>
              </a:rPr>
              <a:t>Star fell from heaven </a:t>
            </a:r>
            <a:r>
              <a:rPr lang="en-US" sz="2000" b="1" i="1" dirty="0">
                <a:solidFill>
                  <a:srgbClr val="FFFFFF"/>
                </a:solidFill>
                <a:effectLst>
                  <a:outerShdw blurRad="38100" dist="38100" dir="2700000" algn="tl">
                    <a:srgbClr val="000000"/>
                  </a:outerShdw>
                </a:effectLst>
                <a:latin typeface="Arial" pitchFamily="34" charset="0"/>
              </a:rPr>
              <a:t>Attila (Huns) </a:t>
            </a:r>
          </a:p>
        </p:txBody>
      </p:sp>
      <p:sp>
        <p:nvSpPr>
          <p:cNvPr id="49" name="Text Box 18"/>
          <p:cNvSpPr txBox="1">
            <a:spLocks noChangeArrowheads="1"/>
          </p:cNvSpPr>
          <p:nvPr/>
        </p:nvSpPr>
        <p:spPr bwMode="auto">
          <a:xfrm>
            <a:off x="5912072" y="4918844"/>
            <a:ext cx="3137332" cy="1077218"/>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AU" sz="3200" b="1" i="1" dirty="0">
                <a:solidFill>
                  <a:srgbClr val="FFFF00"/>
                </a:solidFill>
                <a:latin typeface="Times New Roman" pitchFamily="18" charset="0"/>
              </a:rPr>
              <a:t>‘And the third angel sounded’</a:t>
            </a: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195641"/>
                                        </p:tgtEl>
                                      </p:cBhvr>
                                    </p:animEffect>
                                    <p:set>
                                      <p:cBhvr>
                                        <p:cTn id="7" dur="1" fill="hold">
                                          <p:stCondLst>
                                            <p:cond delay="1999"/>
                                          </p:stCondLst>
                                        </p:cTn>
                                        <p:tgtEl>
                                          <p:spTgt spid="195641"/>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95642"/>
                                        </p:tgtEl>
                                        <p:attrNameLst>
                                          <p:attrName>style.visibility</p:attrName>
                                        </p:attrNameLst>
                                      </p:cBhvr>
                                      <p:to>
                                        <p:strVal val="visible"/>
                                      </p:to>
                                    </p:set>
                                    <p:animEffect transition="in" filter="fade">
                                      <p:cBhvr>
                                        <p:cTn id="10" dur="2000"/>
                                        <p:tgtEl>
                                          <p:spTgt spid="195642"/>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195622"/>
                                        </p:tgtEl>
                                        <p:attrNameLst>
                                          <p:attrName>style.visibility</p:attrName>
                                        </p:attrNameLst>
                                      </p:cBhvr>
                                      <p:to>
                                        <p:strVal val="visible"/>
                                      </p:to>
                                    </p:set>
                                    <p:anim calcmode="lin" valueType="num">
                                      <p:cBhvr>
                                        <p:cTn id="14" dur="1000" fill="hold"/>
                                        <p:tgtEl>
                                          <p:spTgt spid="195622"/>
                                        </p:tgtEl>
                                        <p:attrNameLst>
                                          <p:attrName>ppt_w</p:attrName>
                                        </p:attrNameLst>
                                      </p:cBhvr>
                                      <p:tavLst>
                                        <p:tav tm="0">
                                          <p:val>
                                            <p:strVal val="#ppt_w*0.70"/>
                                          </p:val>
                                        </p:tav>
                                        <p:tav tm="100000">
                                          <p:val>
                                            <p:strVal val="#ppt_w"/>
                                          </p:val>
                                        </p:tav>
                                      </p:tavLst>
                                    </p:anim>
                                    <p:anim calcmode="lin" valueType="num">
                                      <p:cBhvr>
                                        <p:cTn id="15" dur="1000" fill="hold"/>
                                        <p:tgtEl>
                                          <p:spTgt spid="195622"/>
                                        </p:tgtEl>
                                        <p:attrNameLst>
                                          <p:attrName>ppt_h</p:attrName>
                                        </p:attrNameLst>
                                      </p:cBhvr>
                                      <p:tavLst>
                                        <p:tav tm="0">
                                          <p:val>
                                            <p:strVal val="#ppt_h"/>
                                          </p:val>
                                        </p:tav>
                                        <p:tav tm="100000">
                                          <p:val>
                                            <p:strVal val="#ppt_h"/>
                                          </p:val>
                                        </p:tav>
                                      </p:tavLst>
                                    </p:anim>
                                    <p:animEffect transition="in" filter="fade">
                                      <p:cBhvr>
                                        <p:cTn id="16" dur="1000"/>
                                        <p:tgtEl>
                                          <p:spTgt spid="195622"/>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95604"/>
                                        </p:tgtEl>
                                        <p:attrNameLst>
                                          <p:attrName>style.visibility</p:attrName>
                                        </p:attrNameLst>
                                      </p:cBhvr>
                                      <p:to>
                                        <p:strVal val="visible"/>
                                      </p:to>
                                    </p:set>
                                    <p:anim calcmode="lin" valueType="num">
                                      <p:cBhvr>
                                        <p:cTn id="19" dur="1000" fill="hold"/>
                                        <p:tgtEl>
                                          <p:spTgt spid="195604"/>
                                        </p:tgtEl>
                                        <p:attrNameLst>
                                          <p:attrName>ppt_w</p:attrName>
                                        </p:attrNameLst>
                                      </p:cBhvr>
                                      <p:tavLst>
                                        <p:tav tm="0">
                                          <p:val>
                                            <p:strVal val="#ppt_w*0.70"/>
                                          </p:val>
                                        </p:tav>
                                        <p:tav tm="100000">
                                          <p:val>
                                            <p:strVal val="#ppt_w"/>
                                          </p:val>
                                        </p:tav>
                                      </p:tavLst>
                                    </p:anim>
                                    <p:anim calcmode="lin" valueType="num">
                                      <p:cBhvr>
                                        <p:cTn id="20" dur="1000" fill="hold"/>
                                        <p:tgtEl>
                                          <p:spTgt spid="195604"/>
                                        </p:tgtEl>
                                        <p:attrNameLst>
                                          <p:attrName>ppt_h</p:attrName>
                                        </p:attrNameLst>
                                      </p:cBhvr>
                                      <p:tavLst>
                                        <p:tav tm="0">
                                          <p:val>
                                            <p:strVal val="#ppt_h"/>
                                          </p:val>
                                        </p:tav>
                                        <p:tav tm="100000">
                                          <p:val>
                                            <p:strVal val="#ppt_h"/>
                                          </p:val>
                                        </p:tav>
                                      </p:tavLst>
                                    </p:anim>
                                    <p:animEffect transition="in" filter="fade">
                                      <p:cBhvr>
                                        <p:cTn id="21" dur="1000"/>
                                        <p:tgtEl>
                                          <p:spTgt spid="195604"/>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195633"/>
                                        </p:tgtEl>
                                        <p:attrNameLst>
                                          <p:attrName>style.visibility</p:attrName>
                                        </p:attrNameLst>
                                      </p:cBhvr>
                                      <p:to>
                                        <p:strVal val="visible"/>
                                      </p:to>
                                    </p:set>
                                    <p:anim calcmode="lin" valueType="num">
                                      <p:cBhvr>
                                        <p:cTn id="24" dur="1000" fill="hold"/>
                                        <p:tgtEl>
                                          <p:spTgt spid="195633"/>
                                        </p:tgtEl>
                                        <p:attrNameLst>
                                          <p:attrName>ppt_w</p:attrName>
                                        </p:attrNameLst>
                                      </p:cBhvr>
                                      <p:tavLst>
                                        <p:tav tm="0">
                                          <p:val>
                                            <p:strVal val="#ppt_w*0.70"/>
                                          </p:val>
                                        </p:tav>
                                        <p:tav tm="100000">
                                          <p:val>
                                            <p:strVal val="#ppt_w"/>
                                          </p:val>
                                        </p:tav>
                                      </p:tavLst>
                                    </p:anim>
                                    <p:anim calcmode="lin" valueType="num">
                                      <p:cBhvr>
                                        <p:cTn id="25" dur="1000" fill="hold"/>
                                        <p:tgtEl>
                                          <p:spTgt spid="195633"/>
                                        </p:tgtEl>
                                        <p:attrNameLst>
                                          <p:attrName>ppt_h</p:attrName>
                                        </p:attrNameLst>
                                      </p:cBhvr>
                                      <p:tavLst>
                                        <p:tav tm="0">
                                          <p:val>
                                            <p:strVal val="#ppt_h"/>
                                          </p:val>
                                        </p:tav>
                                        <p:tav tm="100000">
                                          <p:val>
                                            <p:strVal val="#ppt_h"/>
                                          </p:val>
                                        </p:tav>
                                      </p:tavLst>
                                    </p:anim>
                                    <p:animEffect transition="in" filter="fade">
                                      <p:cBhvr>
                                        <p:cTn id="26" dur="1000"/>
                                        <p:tgtEl>
                                          <p:spTgt spid="195633"/>
                                        </p:tgtEl>
                                      </p:cBhvr>
                                    </p:animEffect>
                                  </p:childTnLst>
                                </p:cTn>
                              </p:par>
                              <p:par>
                                <p:cTn id="27" presetID="10"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2000"/>
                                        <p:tgtEl>
                                          <p:spTgt spid="2"/>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195607"/>
                                        </p:tgtEl>
                                        <p:attrNameLst>
                                          <p:attrName>style.visibility</p:attrName>
                                        </p:attrNameLst>
                                      </p:cBhvr>
                                      <p:to>
                                        <p:strVal val="visible"/>
                                      </p:to>
                                    </p:set>
                                    <p:anim calcmode="lin" valueType="num">
                                      <p:cBhvr>
                                        <p:cTn id="32" dur="1000" fill="hold"/>
                                        <p:tgtEl>
                                          <p:spTgt spid="195607"/>
                                        </p:tgtEl>
                                        <p:attrNameLst>
                                          <p:attrName>ppt_w</p:attrName>
                                        </p:attrNameLst>
                                      </p:cBhvr>
                                      <p:tavLst>
                                        <p:tav tm="0">
                                          <p:val>
                                            <p:strVal val="#ppt_w*0.70"/>
                                          </p:val>
                                        </p:tav>
                                        <p:tav tm="100000">
                                          <p:val>
                                            <p:strVal val="#ppt_w"/>
                                          </p:val>
                                        </p:tav>
                                      </p:tavLst>
                                    </p:anim>
                                    <p:anim calcmode="lin" valueType="num">
                                      <p:cBhvr>
                                        <p:cTn id="33" dur="1000" fill="hold"/>
                                        <p:tgtEl>
                                          <p:spTgt spid="195607"/>
                                        </p:tgtEl>
                                        <p:attrNameLst>
                                          <p:attrName>ppt_h</p:attrName>
                                        </p:attrNameLst>
                                      </p:cBhvr>
                                      <p:tavLst>
                                        <p:tav tm="0">
                                          <p:val>
                                            <p:strVal val="#ppt_h"/>
                                          </p:val>
                                        </p:tav>
                                        <p:tav tm="100000">
                                          <p:val>
                                            <p:strVal val="#ppt_h"/>
                                          </p:val>
                                        </p:tav>
                                      </p:tavLst>
                                    </p:anim>
                                    <p:animEffect transition="in" filter="fade">
                                      <p:cBhvr>
                                        <p:cTn id="34" dur="1000"/>
                                        <p:tgtEl>
                                          <p:spTgt spid="195607"/>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195621"/>
                                        </p:tgtEl>
                                        <p:attrNameLst>
                                          <p:attrName>style.visibility</p:attrName>
                                        </p:attrNameLst>
                                      </p:cBhvr>
                                      <p:to>
                                        <p:strVal val="visible"/>
                                      </p:to>
                                    </p:set>
                                    <p:anim calcmode="lin" valueType="num">
                                      <p:cBhvr>
                                        <p:cTn id="37" dur="1000" fill="hold"/>
                                        <p:tgtEl>
                                          <p:spTgt spid="195621"/>
                                        </p:tgtEl>
                                        <p:attrNameLst>
                                          <p:attrName>ppt_w</p:attrName>
                                        </p:attrNameLst>
                                      </p:cBhvr>
                                      <p:tavLst>
                                        <p:tav tm="0">
                                          <p:val>
                                            <p:strVal val="#ppt_w*0.70"/>
                                          </p:val>
                                        </p:tav>
                                        <p:tav tm="100000">
                                          <p:val>
                                            <p:strVal val="#ppt_w"/>
                                          </p:val>
                                        </p:tav>
                                      </p:tavLst>
                                    </p:anim>
                                    <p:anim calcmode="lin" valueType="num">
                                      <p:cBhvr>
                                        <p:cTn id="38" dur="1000" fill="hold"/>
                                        <p:tgtEl>
                                          <p:spTgt spid="195621"/>
                                        </p:tgtEl>
                                        <p:attrNameLst>
                                          <p:attrName>ppt_h</p:attrName>
                                        </p:attrNameLst>
                                      </p:cBhvr>
                                      <p:tavLst>
                                        <p:tav tm="0">
                                          <p:val>
                                            <p:strVal val="#ppt_h"/>
                                          </p:val>
                                        </p:tav>
                                        <p:tav tm="100000">
                                          <p:val>
                                            <p:strVal val="#ppt_h"/>
                                          </p:val>
                                        </p:tav>
                                      </p:tavLst>
                                    </p:anim>
                                    <p:animEffect transition="in" filter="fade">
                                      <p:cBhvr>
                                        <p:cTn id="39" dur="1000"/>
                                        <p:tgtEl>
                                          <p:spTgt spid="195621"/>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195612"/>
                                        </p:tgtEl>
                                        <p:attrNameLst>
                                          <p:attrName>style.visibility</p:attrName>
                                        </p:attrNameLst>
                                      </p:cBhvr>
                                      <p:to>
                                        <p:strVal val="visible"/>
                                      </p:to>
                                    </p:set>
                                    <p:anim calcmode="lin" valueType="num">
                                      <p:cBhvr>
                                        <p:cTn id="42" dur="1000" fill="hold"/>
                                        <p:tgtEl>
                                          <p:spTgt spid="195612"/>
                                        </p:tgtEl>
                                        <p:attrNameLst>
                                          <p:attrName>ppt_w</p:attrName>
                                        </p:attrNameLst>
                                      </p:cBhvr>
                                      <p:tavLst>
                                        <p:tav tm="0">
                                          <p:val>
                                            <p:strVal val="#ppt_w*0.70"/>
                                          </p:val>
                                        </p:tav>
                                        <p:tav tm="100000">
                                          <p:val>
                                            <p:strVal val="#ppt_w"/>
                                          </p:val>
                                        </p:tav>
                                      </p:tavLst>
                                    </p:anim>
                                    <p:anim calcmode="lin" valueType="num">
                                      <p:cBhvr>
                                        <p:cTn id="43" dur="1000" fill="hold"/>
                                        <p:tgtEl>
                                          <p:spTgt spid="195612"/>
                                        </p:tgtEl>
                                        <p:attrNameLst>
                                          <p:attrName>ppt_h</p:attrName>
                                        </p:attrNameLst>
                                      </p:cBhvr>
                                      <p:tavLst>
                                        <p:tav tm="0">
                                          <p:val>
                                            <p:strVal val="#ppt_h"/>
                                          </p:val>
                                        </p:tav>
                                        <p:tav tm="100000">
                                          <p:val>
                                            <p:strVal val="#ppt_h"/>
                                          </p:val>
                                        </p:tav>
                                      </p:tavLst>
                                    </p:anim>
                                    <p:animEffect transition="in" filter="fade">
                                      <p:cBhvr>
                                        <p:cTn id="44" dur="1000"/>
                                        <p:tgtEl>
                                          <p:spTgt spid="195612"/>
                                        </p:tgtEl>
                                      </p:cBhvr>
                                    </p:animEffect>
                                  </p:childTnLst>
                                </p:cTn>
                              </p:par>
                              <p:par>
                                <p:cTn id="45" presetID="10" presetClass="entr" presetSubtype="0" fill="hold" nodeType="withEffect">
                                  <p:stCondLst>
                                    <p:cond delay="0"/>
                                  </p:stCondLst>
                                  <p:childTnLst>
                                    <p:set>
                                      <p:cBhvr>
                                        <p:cTn id="46" dur="1" fill="hold">
                                          <p:stCondLst>
                                            <p:cond delay="0"/>
                                          </p:stCondLst>
                                        </p:cTn>
                                        <p:tgtEl>
                                          <p:spTgt spid="60"/>
                                        </p:tgtEl>
                                        <p:attrNameLst>
                                          <p:attrName>style.visibility</p:attrName>
                                        </p:attrNameLst>
                                      </p:cBhvr>
                                      <p:to>
                                        <p:strVal val="visible"/>
                                      </p:to>
                                    </p:set>
                                    <p:animEffect transition="in" filter="fade">
                                      <p:cBhvr>
                                        <p:cTn id="47" dur="2000"/>
                                        <p:tgtEl>
                                          <p:spTgt spid="6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fade">
                                      <p:cBhvr>
                                        <p:cTn id="50" dur="2000"/>
                                        <p:tgtEl>
                                          <p:spTgt spid="49"/>
                                        </p:tgtEl>
                                      </p:cBhvr>
                                    </p:animEffect>
                                  </p:childTnLst>
                                </p:cTn>
                              </p:par>
                            </p:childTnLst>
                          </p:cTn>
                        </p:par>
                        <p:par>
                          <p:cTn id="51" fill="hold">
                            <p:stCondLst>
                              <p:cond delay="4000"/>
                            </p:stCondLst>
                            <p:childTnLst>
                              <p:par>
                                <p:cTn id="52" presetID="55" presetClass="entr" presetSubtype="0" fill="hold" grpId="0" nodeType="afterEffect">
                                  <p:stCondLst>
                                    <p:cond delay="0"/>
                                  </p:stCondLst>
                                  <p:childTnLst>
                                    <p:set>
                                      <p:cBhvr>
                                        <p:cTn id="53" dur="1" fill="hold">
                                          <p:stCondLst>
                                            <p:cond delay="0"/>
                                          </p:stCondLst>
                                        </p:cTn>
                                        <p:tgtEl>
                                          <p:spTgt spid="195640"/>
                                        </p:tgtEl>
                                        <p:attrNameLst>
                                          <p:attrName>style.visibility</p:attrName>
                                        </p:attrNameLst>
                                      </p:cBhvr>
                                      <p:to>
                                        <p:strVal val="visible"/>
                                      </p:to>
                                    </p:set>
                                    <p:anim calcmode="lin" valueType="num">
                                      <p:cBhvr>
                                        <p:cTn id="54" dur="1000" fill="hold"/>
                                        <p:tgtEl>
                                          <p:spTgt spid="195640"/>
                                        </p:tgtEl>
                                        <p:attrNameLst>
                                          <p:attrName>ppt_w</p:attrName>
                                        </p:attrNameLst>
                                      </p:cBhvr>
                                      <p:tavLst>
                                        <p:tav tm="0">
                                          <p:val>
                                            <p:strVal val="#ppt_w*0.70"/>
                                          </p:val>
                                        </p:tav>
                                        <p:tav tm="100000">
                                          <p:val>
                                            <p:strVal val="#ppt_w"/>
                                          </p:val>
                                        </p:tav>
                                      </p:tavLst>
                                    </p:anim>
                                    <p:anim calcmode="lin" valueType="num">
                                      <p:cBhvr>
                                        <p:cTn id="55" dur="1000" fill="hold"/>
                                        <p:tgtEl>
                                          <p:spTgt spid="195640"/>
                                        </p:tgtEl>
                                        <p:attrNameLst>
                                          <p:attrName>ppt_h</p:attrName>
                                        </p:attrNameLst>
                                      </p:cBhvr>
                                      <p:tavLst>
                                        <p:tav tm="0">
                                          <p:val>
                                            <p:strVal val="#ppt_h"/>
                                          </p:val>
                                        </p:tav>
                                        <p:tav tm="100000">
                                          <p:val>
                                            <p:strVal val="#ppt_h"/>
                                          </p:val>
                                        </p:tav>
                                      </p:tavLst>
                                    </p:anim>
                                    <p:animEffect transition="in" filter="fade">
                                      <p:cBhvr>
                                        <p:cTn id="56" dur="1000"/>
                                        <p:tgtEl>
                                          <p:spTgt spid="195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604" grpId="0" animBg="1"/>
      <p:bldP spid="195607" grpId="0"/>
      <p:bldP spid="195621" grpId="0"/>
      <p:bldP spid="195622" grpId="0" animBg="1"/>
      <p:bldP spid="195633" grpId="0" animBg="1"/>
      <p:bldP spid="195640" grpId="0"/>
      <p:bldP spid="195641" grpId="0" animBg="1"/>
      <p:bldP spid="195642" grpId="0" animBg="1"/>
      <p:bldP spid="195612" grpId="0"/>
      <p:bldP spid="4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3rd Trumpet"/>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34819" name="Line 3"/>
          <p:cNvSpPr>
            <a:spLocks noChangeShapeType="1"/>
          </p:cNvSpPr>
          <p:nvPr/>
        </p:nvSpPr>
        <p:spPr bwMode="auto">
          <a:xfrm>
            <a:off x="6850063" y="652463"/>
            <a:ext cx="1365250" cy="0"/>
          </a:xfrm>
          <a:prstGeom prst="line">
            <a:avLst/>
          </a:prstGeom>
          <a:noFill/>
          <a:ln w="57150">
            <a:solidFill>
              <a:srgbClr val="FFFF00"/>
            </a:solidFill>
            <a:round/>
            <a:headEnd/>
            <a:tailEnd/>
          </a:ln>
        </p:spPr>
        <p:txBody>
          <a:bodyPr/>
          <a:lstStyle/>
          <a:p>
            <a:pPr fontAlgn="base">
              <a:spcBef>
                <a:spcPct val="0"/>
              </a:spcBef>
              <a:spcAft>
                <a:spcPct val="0"/>
              </a:spcAft>
            </a:pPr>
            <a:endParaRPr lang="en-AU">
              <a:solidFill>
                <a:srgbClr val="CC3300"/>
              </a:solidFill>
              <a:latin typeface="Arial" charset="0"/>
            </a:endParaRPr>
          </a:p>
        </p:txBody>
      </p:sp>
      <p:grpSp>
        <p:nvGrpSpPr>
          <p:cNvPr id="2" name="Group 9"/>
          <p:cNvGrpSpPr>
            <a:grpSpLocks/>
          </p:cNvGrpSpPr>
          <p:nvPr/>
        </p:nvGrpSpPr>
        <p:grpSpPr bwMode="auto">
          <a:xfrm>
            <a:off x="1210855" y="217488"/>
            <a:ext cx="1914525" cy="760412"/>
            <a:chOff x="147" y="137"/>
            <a:chExt cx="1206" cy="479"/>
          </a:xfrm>
        </p:grpSpPr>
        <p:sp>
          <p:nvSpPr>
            <p:cNvPr id="26650" name="Text Box 5"/>
            <p:cNvSpPr txBox="1">
              <a:spLocks noChangeArrowheads="1"/>
            </p:cNvSpPr>
            <p:nvPr/>
          </p:nvSpPr>
          <p:spPr bwMode="auto">
            <a:xfrm>
              <a:off x="147" y="137"/>
              <a:ext cx="1206"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i="1" dirty="0">
                  <a:solidFill>
                    <a:srgbClr val="FFFF00"/>
                  </a:solidFill>
                </a:rPr>
                <a:t>‘A great star’</a:t>
              </a:r>
            </a:p>
          </p:txBody>
        </p:sp>
        <p:sp>
          <p:nvSpPr>
            <p:cNvPr id="34822" name="Text Box 6"/>
            <p:cNvSpPr txBox="1">
              <a:spLocks noChangeArrowheads="1"/>
            </p:cNvSpPr>
            <p:nvPr/>
          </p:nvSpPr>
          <p:spPr bwMode="auto">
            <a:xfrm>
              <a:off x="293" y="385"/>
              <a:ext cx="887" cy="23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dirty="0">
                  <a:solidFill>
                    <a:schemeClr val="bg1"/>
                  </a:solidFill>
                  <a:effectLst>
                    <a:outerShdw blurRad="38100" dist="38100" dir="2700000" algn="tl">
                      <a:srgbClr val="C0C0C0"/>
                    </a:outerShdw>
                  </a:effectLst>
                  <a:latin typeface="Arial" charset="0"/>
                </a:rPr>
                <a:t>Num.24:17</a:t>
              </a:r>
            </a:p>
          </p:txBody>
        </p:sp>
      </p:grpSp>
      <p:sp>
        <p:nvSpPr>
          <p:cNvPr id="34823" name="Line 7"/>
          <p:cNvSpPr>
            <a:spLocks noChangeShapeType="1"/>
          </p:cNvSpPr>
          <p:nvPr/>
        </p:nvSpPr>
        <p:spPr bwMode="auto">
          <a:xfrm>
            <a:off x="6443663" y="884238"/>
            <a:ext cx="2382837" cy="0"/>
          </a:xfrm>
          <a:prstGeom prst="line">
            <a:avLst/>
          </a:prstGeom>
          <a:noFill/>
          <a:ln w="57150">
            <a:solidFill>
              <a:srgbClr val="FFFF00"/>
            </a:solid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34824" name="Line 8"/>
          <p:cNvSpPr>
            <a:spLocks noChangeShapeType="1"/>
          </p:cNvSpPr>
          <p:nvPr/>
        </p:nvSpPr>
        <p:spPr bwMode="auto">
          <a:xfrm flipH="1" flipV="1">
            <a:off x="5064125" y="1103313"/>
            <a:ext cx="620713" cy="19050"/>
          </a:xfrm>
          <a:prstGeom prst="line">
            <a:avLst/>
          </a:prstGeom>
          <a:noFill/>
          <a:ln w="57150">
            <a:solidFill>
              <a:srgbClr val="FFFF00"/>
            </a:solid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34827" name="Text Box 11"/>
          <p:cNvSpPr txBox="1">
            <a:spLocks noChangeArrowheads="1"/>
          </p:cNvSpPr>
          <p:nvPr/>
        </p:nvSpPr>
        <p:spPr bwMode="auto">
          <a:xfrm>
            <a:off x="417622" y="217488"/>
            <a:ext cx="2959100" cy="1187450"/>
          </a:xfrm>
          <a:prstGeom prst="rect">
            <a:avLst/>
          </a:prstGeom>
          <a:noFill/>
          <a:ln w="9525">
            <a:noFill/>
            <a:miter lim="800000"/>
            <a:headEnd/>
            <a:tailEnd/>
          </a:ln>
        </p:spPr>
        <p:txBody>
          <a:bodyPr>
            <a:spAutoFit/>
          </a:bodyPr>
          <a:lstStyle/>
          <a:p>
            <a:pPr algn="ctr" fontAlgn="base">
              <a:spcBef>
                <a:spcPct val="50000"/>
              </a:spcBef>
              <a:spcAft>
                <a:spcPct val="0"/>
              </a:spcAft>
            </a:pPr>
            <a:r>
              <a:rPr lang="en-US" sz="2400" b="1" i="1" dirty="0">
                <a:solidFill>
                  <a:srgbClr val="FFFF00"/>
                </a:solidFill>
              </a:rPr>
              <a:t>‘A great star burning as it were a torch’      </a:t>
            </a:r>
            <a:r>
              <a:rPr lang="en-US" sz="2400" b="1" i="1" dirty="0">
                <a:solidFill>
                  <a:srgbClr val="FFFFFF"/>
                </a:solidFill>
              </a:rPr>
              <a:t>Shooting Star-Meteor</a:t>
            </a:r>
            <a:r>
              <a:rPr lang="en-US" sz="2400" b="1" i="1" dirty="0">
                <a:solidFill>
                  <a:srgbClr val="FFFF00"/>
                </a:solidFill>
              </a:rPr>
              <a:t> </a:t>
            </a:r>
          </a:p>
        </p:txBody>
      </p:sp>
      <p:grpSp>
        <p:nvGrpSpPr>
          <p:cNvPr id="3" name="Group 40"/>
          <p:cNvGrpSpPr>
            <a:grpSpLocks/>
          </p:cNvGrpSpPr>
          <p:nvPr/>
        </p:nvGrpSpPr>
        <p:grpSpPr bwMode="auto">
          <a:xfrm>
            <a:off x="242888" y="1420813"/>
            <a:ext cx="3762370" cy="4248148"/>
            <a:chOff x="153" y="895"/>
            <a:chExt cx="2370" cy="2676"/>
          </a:xfrm>
        </p:grpSpPr>
        <p:sp>
          <p:nvSpPr>
            <p:cNvPr id="26641" name="Rectangle 13"/>
            <p:cNvSpPr>
              <a:spLocks noChangeArrowheads="1"/>
            </p:cNvSpPr>
            <p:nvPr/>
          </p:nvSpPr>
          <p:spPr bwMode="auto">
            <a:xfrm>
              <a:off x="153" y="895"/>
              <a:ext cx="2336" cy="2676"/>
            </a:xfrm>
            <a:prstGeom prst="rect">
              <a:avLst/>
            </a:prstGeom>
            <a:solidFill>
              <a:srgbClr val="000000">
                <a:alpha val="59999"/>
              </a:srgbClr>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6642" name="Text Box 14"/>
            <p:cNvSpPr txBox="1">
              <a:spLocks noChangeArrowheads="1"/>
            </p:cNvSpPr>
            <p:nvPr/>
          </p:nvSpPr>
          <p:spPr bwMode="auto">
            <a:xfrm>
              <a:off x="222" y="967"/>
              <a:ext cx="2245" cy="2404"/>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FFFFFF"/>
                  </a:solidFill>
                  <a:latin typeface="Arial" charset="0"/>
                </a:rPr>
                <a:t>They are visible only while       they fall.</a:t>
              </a:r>
            </a:p>
            <a:p>
              <a:pPr fontAlgn="base">
                <a:spcBef>
                  <a:spcPct val="50000"/>
                </a:spcBef>
                <a:spcAft>
                  <a:spcPct val="0"/>
                </a:spcAft>
              </a:pPr>
              <a:r>
                <a:rPr lang="en-US" b="1" dirty="0">
                  <a:solidFill>
                    <a:srgbClr val="FFFFFF"/>
                  </a:solidFill>
                  <a:latin typeface="Arial" charset="0"/>
                </a:rPr>
                <a:t>The motion is rapid.</a:t>
              </a:r>
            </a:p>
            <a:p>
              <a:pPr fontAlgn="base">
                <a:spcBef>
                  <a:spcPct val="50000"/>
                </a:spcBef>
                <a:spcAft>
                  <a:spcPct val="0"/>
                </a:spcAft>
              </a:pPr>
              <a:r>
                <a:rPr lang="en-US" b="1" dirty="0">
                  <a:solidFill>
                    <a:srgbClr val="FFFFFF"/>
                  </a:solidFill>
                  <a:latin typeface="Arial" charset="0"/>
                </a:rPr>
                <a:t>The duration brief.</a:t>
              </a:r>
            </a:p>
            <a:p>
              <a:pPr fontAlgn="base">
                <a:spcBef>
                  <a:spcPct val="50000"/>
                </a:spcBef>
                <a:spcAft>
                  <a:spcPct val="0"/>
                </a:spcAft>
              </a:pPr>
              <a:r>
                <a:rPr lang="en-US" b="1" dirty="0">
                  <a:solidFill>
                    <a:srgbClr val="FFFFFF"/>
                  </a:solidFill>
                  <a:latin typeface="Arial" charset="0"/>
                </a:rPr>
                <a:t>The brightness, while it lasts, intense.</a:t>
              </a:r>
            </a:p>
            <a:p>
              <a:pPr fontAlgn="base">
                <a:spcBef>
                  <a:spcPct val="50000"/>
                </a:spcBef>
                <a:spcAft>
                  <a:spcPct val="0"/>
                </a:spcAft>
              </a:pPr>
              <a:r>
                <a:rPr lang="en-US" b="1" dirty="0">
                  <a:solidFill>
                    <a:srgbClr val="FFFFFF"/>
                  </a:solidFill>
                  <a:latin typeface="Arial" charset="0"/>
                </a:rPr>
                <a:t>The extinction instantaneous.</a:t>
              </a:r>
            </a:p>
            <a:p>
              <a:pPr fontAlgn="base">
                <a:spcBef>
                  <a:spcPct val="50000"/>
                </a:spcBef>
                <a:spcAft>
                  <a:spcPct val="0"/>
                </a:spcAft>
              </a:pPr>
              <a:r>
                <a:rPr lang="en-US" b="1" dirty="0">
                  <a:solidFill>
                    <a:srgbClr val="FFFFFF"/>
                  </a:solidFill>
                  <a:latin typeface="Arial" charset="0"/>
                </a:rPr>
                <a:t>When the light is extinguished, nothing remains: the body which emitted the light is nowhere to be found.</a:t>
              </a:r>
            </a:p>
          </p:txBody>
        </p:sp>
        <p:sp>
          <p:nvSpPr>
            <p:cNvPr id="26643" name="Oval 15"/>
            <p:cNvSpPr>
              <a:spLocks noChangeArrowheads="1"/>
            </p:cNvSpPr>
            <p:nvPr/>
          </p:nvSpPr>
          <p:spPr bwMode="auto">
            <a:xfrm>
              <a:off x="189" y="1049"/>
              <a:ext cx="64" cy="64"/>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6644" name="Oval 16"/>
            <p:cNvSpPr>
              <a:spLocks noChangeArrowheads="1"/>
            </p:cNvSpPr>
            <p:nvPr/>
          </p:nvSpPr>
          <p:spPr bwMode="auto">
            <a:xfrm>
              <a:off x="188" y="1484"/>
              <a:ext cx="64" cy="64"/>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6645" name="Oval 17"/>
            <p:cNvSpPr>
              <a:spLocks noChangeArrowheads="1"/>
            </p:cNvSpPr>
            <p:nvPr/>
          </p:nvSpPr>
          <p:spPr bwMode="auto">
            <a:xfrm>
              <a:off x="191" y="1740"/>
              <a:ext cx="64" cy="64"/>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6646" name="Oval 18"/>
            <p:cNvSpPr>
              <a:spLocks noChangeArrowheads="1"/>
            </p:cNvSpPr>
            <p:nvPr/>
          </p:nvSpPr>
          <p:spPr bwMode="auto">
            <a:xfrm>
              <a:off x="192" y="2003"/>
              <a:ext cx="64" cy="64"/>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6647" name="Oval 19"/>
            <p:cNvSpPr>
              <a:spLocks noChangeArrowheads="1"/>
            </p:cNvSpPr>
            <p:nvPr/>
          </p:nvSpPr>
          <p:spPr bwMode="auto">
            <a:xfrm>
              <a:off x="195" y="2426"/>
              <a:ext cx="64" cy="64"/>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6648" name="Oval 20"/>
            <p:cNvSpPr>
              <a:spLocks noChangeArrowheads="1"/>
            </p:cNvSpPr>
            <p:nvPr/>
          </p:nvSpPr>
          <p:spPr bwMode="auto">
            <a:xfrm>
              <a:off x="190" y="2686"/>
              <a:ext cx="64" cy="64"/>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6649" name="Text Box 23"/>
            <p:cNvSpPr txBox="1">
              <a:spLocks noChangeArrowheads="1"/>
            </p:cNvSpPr>
            <p:nvPr/>
          </p:nvSpPr>
          <p:spPr bwMode="auto">
            <a:xfrm>
              <a:off x="1321" y="3313"/>
              <a:ext cx="1202" cy="204"/>
            </a:xfrm>
            <a:prstGeom prst="rect">
              <a:avLst/>
            </a:prstGeom>
            <a:noFill/>
            <a:ln w="9525">
              <a:noFill/>
              <a:miter lim="800000"/>
              <a:headEnd/>
              <a:tailEnd/>
            </a:ln>
          </p:spPr>
          <p:txBody>
            <a:bodyPr>
              <a:spAutoFit/>
            </a:bodyPr>
            <a:lstStyle/>
            <a:p>
              <a:pPr fontAlgn="base">
                <a:spcBef>
                  <a:spcPct val="50000"/>
                </a:spcBef>
                <a:spcAft>
                  <a:spcPct val="0"/>
                </a:spcAft>
              </a:pPr>
              <a:r>
                <a:rPr lang="en-US" sz="1600" b="1" i="1" dirty="0">
                  <a:solidFill>
                    <a:srgbClr val="FFFF00"/>
                  </a:solidFill>
                  <a:latin typeface="Arial" charset="0"/>
                </a:rPr>
                <a:t>Eureka vol.3 p.59</a:t>
              </a:r>
            </a:p>
          </p:txBody>
        </p:sp>
      </p:grpSp>
      <p:grpSp>
        <p:nvGrpSpPr>
          <p:cNvPr id="4" name="Group 39"/>
          <p:cNvGrpSpPr>
            <a:grpSpLocks/>
          </p:cNvGrpSpPr>
          <p:nvPr/>
        </p:nvGrpSpPr>
        <p:grpSpPr bwMode="auto">
          <a:xfrm>
            <a:off x="5218113" y="3386138"/>
            <a:ext cx="3925887" cy="3346450"/>
            <a:chOff x="3287" y="2133"/>
            <a:chExt cx="2473" cy="2108"/>
          </a:xfrm>
        </p:grpSpPr>
        <p:grpSp>
          <p:nvGrpSpPr>
            <p:cNvPr id="5" name="Group 36"/>
            <p:cNvGrpSpPr>
              <a:grpSpLocks/>
            </p:cNvGrpSpPr>
            <p:nvPr/>
          </p:nvGrpSpPr>
          <p:grpSpPr bwMode="auto">
            <a:xfrm>
              <a:off x="3287" y="2133"/>
              <a:ext cx="2455" cy="2108"/>
              <a:chOff x="3287" y="2133"/>
              <a:chExt cx="2455" cy="2108"/>
            </a:xfrm>
          </p:grpSpPr>
          <p:sp>
            <p:nvSpPr>
              <p:cNvPr id="26639" name="Rectangle 34"/>
              <p:cNvSpPr>
                <a:spLocks noChangeArrowheads="1"/>
              </p:cNvSpPr>
              <p:nvPr/>
            </p:nvSpPr>
            <p:spPr bwMode="auto">
              <a:xfrm>
                <a:off x="3287" y="2133"/>
                <a:ext cx="2423" cy="2108"/>
              </a:xfrm>
              <a:prstGeom prst="rect">
                <a:avLst/>
              </a:prstGeom>
              <a:solidFill>
                <a:srgbClr val="000000">
                  <a:alpha val="59999"/>
                </a:srgbClr>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6640" name="Text Box 35"/>
              <p:cNvSpPr txBox="1">
                <a:spLocks noChangeArrowheads="1"/>
              </p:cNvSpPr>
              <p:nvPr/>
            </p:nvSpPr>
            <p:spPr bwMode="auto">
              <a:xfrm>
                <a:off x="3317" y="2204"/>
                <a:ext cx="2425" cy="1788"/>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FFFF00"/>
                    </a:solidFill>
                    <a:latin typeface="Arial" charset="0"/>
                  </a:rPr>
                  <a:t>Attila’s conquests and depredations were not carried on for the purpose of founding a nation or empire.  It started suddenly, it fell in the west, in a place of rivers and fountains of waters (northern Italy and the surrounding countries), it caused intense bitterness to the peoples, and it ceased as suddenly as it had commenced.</a:t>
                </a:r>
              </a:p>
            </p:txBody>
          </p:sp>
        </p:grpSp>
        <p:sp>
          <p:nvSpPr>
            <p:cNvPr id="26637" name="Text Box 37"/>
            <p:cNvSpPr txBox="1">
              <a:spLocks noChangeArrowheads="1"/>
            </p:cNvSpPr>
            <p:nvPr/>
          </p:nvSpPr>
          <p:spPr bwMode="auto">
            <a:xfrm>
              <a:off x="4343" y="3849"/>
              <a:ext cx="1252" cy="231"/>
            </a:xfrm>
            <a:prstGeom prst="rect">
              <a:avLst/>
            </a:prstGeom>
            <a:noFill/>
            <a:ln w="9525">
              <a:noFill/>
              <a:miter lim="800000"/>
              <a:headEnd/>
              <a:tailEnd/>
            </a:ln>
          </p:spPr>
          <p:txBody>
            <a:bodyPr>
              <a:spAutoFit/>
            </a:bodyPr>
            <a:lstStyle/>
            <a:p>
              <a:pPr fontAlgn="base">
                <a:spcBef>
                  <a:spcPct val="50000"/>
                </a:spcBef>
                <a:spcAft>
                  <a:spcPct val="0"/>
                </a:spcAft>
              </a:pPr>
              <a:endParaRPr lang="en-AU">
                <a:solidFill>
                  <a:srgbClr val="CC3300"/>
                </a:solidFill>
                <a:latin typeface="Arial" charset="0"/>
              </a:endParaRPr>
            </a:p>
          </p:txBody>
        </p:sp>
        <p:sp>
          <p:nvSpPr>
            <p:cNvPr id="26638" name="Text Box 38"/>
            <p:cNvSpPr txBox="1">
              <a:spLocks noChangeArrowheads="1"/>
            </p:cNvSpPr>
            <p:nvPr/>
          </p:nvSpPr>
          <p:spPr bwMode="auto">
            <a:xfrm>
              <a:off x="4021" y="3987"/>
              <a:ext cx="1739" cy="192"/>
            </a:xfrm>
            <a:prstGeom prst="rect">
              <a:avLst/>
            </a:prstGeom>
            <a:noFill/>
            <a:ln w="9525">
              <a:noFill/>
              <a:miter lim="800000"/>
              <a:headEnd/>
              <a:tailEnd/>
            </a:ln>
          </p:spPr>
          <p:txBody>
            <a:bodyPr>
              <a:spAutoFit/>
            </a:bodyPr>
            <a:lstStyle/>
            <a:p>
              <a:pPr fontAlgn="base">
                <a:spcBef>
                  <a:spcPct val="50000"/>
                </a:spcBef>
                <a:spcAft>
                  <a:spcPct val="0"/>
                </a:spcAft>
              </a:pPr>
              <a:r>
                <a:rPr lang="en-US" sz="1400" b="1" i="1">
                  <a:solidFill>
                    <a:srgbClr val="FFFFFF"/>
                  </a:solidFill>
                  <a:latin typeface="Arial" charset="0"/>
                </a:rPr>
                <a:t>Apocalypse and History p.56</a:t>
              </a:r>
            </a:p>
          </p:txBody>
        </p:sp>
      </p:grpSp>
      <p:sp>
        <p:nvSpPr>
          <p:cNvPr id="34857" name="WordArt 41"/>
          <p:cNvSpPr>
            <a:spLocks noChangeArrowheads="1" noChangeShapeType="1" noTextEdit="1"/>
          </p:cNvSpPr>
          <p:nvPr/>
        </p:nvSpPr>
        <p:spPr bwMode="auto">
          <a:xfrm>
            <a:off x="3598863" y="2949575"/>
            <a:ext cx="1879600" cy="58102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solidFill>
                  <a:srgbClr val="FF0000"/>
                </a:solidFill>
                <a:latin typeface="Franklin Gothic Demi"/>
              </a:rPr>
              <a:t>Attila!</a:t>
            </a:r>
          </a:p>
        </p:txBody>
      </p:sp>
      <p:sp>
        <p:nvSpPr>
          <p:cNvPr id="34858" name="Text Box 42"/>
          <p:cNvSpPr txBox="1">
            <a:spLocks noChangeArrowheads="1"/>
          </p:cNvSpPr>
          <p:nvPr/>
        </p:nvSpPr>
        <p:spPr bwMode="auto">
          <a:xfrm>
            <a:off x="91440" y="1037634"/>
            <a:ext cx="4133850" cy="2647950"/>
          </a:xfrm>
          <a:prstGeom prst="rect">
            <a:avLst/>
          </a:prstGeom>
          <a:solidFill>
            <a:srgbClr val="000000"/>
          </a:solidFill>
          <a:ln w="9525">
            <a:noFill/>
            <a:miter lim="800000"/>
            <a:headEnd/>
            <a:tailEnd/>
          </a:ln>
          <a:effectLst>
            <a:softEdge rad="63500"/>
          </a:effectLst>
        </p:spPr>
        <p:txBody>
          <a:bodyPr>
            <a:spAutoFit/>
          </a:bodyPr>
          <a:lstStyle/>
          <a:p>
            <a:pPr algn="ctr" fontAlgn="base">
              <a:spcBef>
                <a:spcPct val="50000"/>
              </a:spcBef>
              <a:spcAft>
                <a:spcPct val="0"/>
              </a:spcAft>
            </a:pPr>
            <a:r>
              <a:rPr lang="en-US" sz="2400" b="1" i="1" dirty="0">
                <a:solidFill>
                  <a:srgbClr val="FFFF00"/>
                </a:solidFill>
              </a:rPr>
              <a:t>‘I see one but not now: I observe one who is not near: there shall come a star out of Jacob, and a </a:t>
            </a:r>
            <a:r>
              <a:rPr lang="en-US" sz="2400" b="1" i="1" dirty="0" err="1">
                <a:solidFill>
                  <a:srgbClr val="FFFF00"/>
                </a:solidFill>
              </a:rPr>
              <a:t>Sceptre</a:t>
            </a:r>
            <a:r>
              <a:rPr lang="en-US" sz="2400" b="1" i="1" dirty="0">
                <a:solidFill>
                  <a:srgbClr val="FFFF00"/>
                </a:solidFill>
              </a:rPr>
              <a:t> shall arise out of Israel, and shall smite the corners of Moab, and destroy the children of </a:t>
            </a:r>
            <a:r>
              <a:rPr lang="en-US" sz="2400" b="1" i="1" dirty="0" err="1">
                <a:solidFill>
                  <a:srgbClr val="FFFF00"/>
                </a:solidFill>
              </a:rPr>
              <a:t>Sheth</a:t>
            </a:r>
            <a:r>
              <a:rPr lang="en-US" sz="2400" b="1" i="1" dirty="0">
                <a:solidFill>
                  <a:srgbClr val="FFFF00"/>
                </a:solidFill>
              </a:rPr>
              <a:t>’       </a:t>
            </a:r>
          </a:p>
        </p:txBody>
      </p:sp>
      <p:sp>
        <p:nvSpPr>
          <p:cNvPr id="28" name="TextBox 27"/>
          <p:cNvSpPr txBox="1"/>
          <p:nvPr/>
        </p:nvSpPr>
        <p:spPr>
          <a:xfrm>
            <a:off x="630619" y="1371612"/>
            <a:ext cx="2443657" cy="830997"/>
          </a:xfrm>
          <a:prstGeom prst="rect">
            <a:avLst/>
          </a:prstGeom>
          <a:noFill/>
        </p:spPr>
        <p:txBody>
          <a:bodyPr wrap="square" rtlCol="0">
            <a:spAutoFit/>
          </a:bodyPr>
          <a:lstStyle/>
          <a:p>
            <a:pPr algn="ctr" fontAlgn="base">
              <a:spcBef>
                <a:spcPct val="0"/>
              </a:spcBef>
              <a:spcAft>
                <a:spcPct val="0"/>
              </a:spcAft>
            </a:pPr>
            <a:r>
              <a:rPr lang="en-AU" sz="2400" dirty="0">
                <a:solidFill>
                  <a:srgbClr val="FFFFFF"/>
                </a:solidFill>
                <a:latin typeface="Arial" charset="0"/>
              </a:rPr>
              <a:t>Note: cp.</a:t>
            </a:r>
          </a:p>
          <a:p>
            <a:pPr algn="ctr" fontAlgn="base">
              <a:spcBef>
                <a:spcPct val="0"/>
              </a:spcBef>
              <a:spcAft>
                <a:spcPct val="0"/>
              </a:spcAft>
            </a:pPr>
            <a:r>
              <a:rPr lang="en-AU" sz="2400" b="1" i="1" dirty="0">
                <a:solidFill>
                  <a:srgbClr val="FFFF00"/>
                </a:solidFill>
                <a:latin typeface="Arial" charset="0"/>
              </a:rPr>
              <a:t>8:10,  9:1, 6:13</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 calcmode="lin" valueType="num">
                                      <p:cBhvr>
                                        <p:cTn id="7" dur="1000" fill="hold"/>
                                        <p:tgtEl>
                                          <p:spTgt spid="34819"/>
                                        </p:tgtEl>
                                        <p:attrNameLst>
                                          <p:attrName>ppt_w</p:attrName>
                                        </p:attrNameLst>
                                      </p:cBhvr>
                                      <p:tavLst>
                                        <p:tav tm="0">
                                          <p:val>
                                            <p:strVal val="#ppt_w*0.70"/>
                                          </p:val>
                                        </p:tav>
                                        <p:tav tm="100000">
                                          <p:val>
                                            <p:strVal val="#ppt_w"/>
                                          </p:val>
                                        </p:tav>
                                      </p:tavLst>
                                    </p:anim>
                                    <p:anim calcmode="lin" valueType="num">
                                      <p:cBhvr>
                                        <p:cTn id="8" dur="1000" fill="hold"/>
                                        <p:tgtEl>
                                          <p:spTgt spid="34819"/>
                                        </p:tgtEl>
                                        <p:attrNameLst>
                                          <p:attrName>ppt_h</p:attrName>
                                        </p:attrNameLst>
                                      </p:cBhvr>
                                      <p:tavLst>
                                        <p:tav tm="0">
                                          <p:val>
                                            <p:strVal val="#ppt_h"/>
                                          </p:val>
                                        </p:tav>
                                        <p:tav tm="100000">
                                          <p:val>
                                            <p:strVal val="#ppt_h"/>
                                          </p:val>
                                        </p:tav>
                                      </p:tavLst>
                                    </p:anim>
                                    <p:animEffect transition="in" filter="fade">
                                      <p:cBhvr>
                                        <p:cTn id="9" dur="1000"/>
                                        <p:tgtEl>
                                          <p:spTgt spid="34819"/>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strVal val="#ppt_w*0.70"/>
                                          </p:val>
                                        </p:tav>
                                        <p:tav tm="100000">
                                          <p:val>
                                            <p:strVal val="#ppt_w"/>
                                          </p:val>
                                        </p:tav>
                                      </p:tavLst>
                                    </p:anim>
                                    <p:anim calcmode="lin" valueType="num">
                                      <p:cBhvr>
                                        <p:cTn id="14" dur="1000" fill="hold"/>
                                        <p:tgtEl>
                                          <p:spTgt spid="2"/>
                                        </p:tgtEl>
                                        <p:attrNameLst>
                                          <p:attrName>ppt_h</p:attrName>
                                        </p:attrNameLst>
                                      </p:cBhvr>
                                      <p:tavLst>
                                        <p:tav tm="0">
                                          <p:val>
                                            <p:strVal val="#ppt_h"/>
                                          </p:val>
                                        </p:tav>
                                        <p:tav tm="100000">
                                          <p:val>
                                            <p:strVal val="#ppt_h"/>
                                          </p:val>
                                        </p:tav>
                                      </p:tavLst>
                                    </p:anim>
                                    <p:animEffect transition="in" filter="fade">
                                      <p:cBhvr>
                                        <p:cTn id="15" dur="1000"/>
                                        <p:tgtEl>
                                          <p:spTgt spid="2"/>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34858"/>
                                        </p:tgtEl>
                                        <p:attrNameLst>
                                          <p:attrName>style.visibility</p:attrName>
                                        </p:attrNameLst>
                                      </p:cBhvr>
                                      <p:to>
                                        <p:strVal val="visible"/>
                                      </p:to>
                                    </p:set>
                                    <p:anim calcmode="lin" valueType="num">
                                      <p:cBhvr>
                                        <p:cTn id="19" dur="1000" fill="hold"/>
                                        <p:tgtEl>
                                          <p:spTgt spid="34858"/>
                                        </p:tgtEl>
                                        <p:attrNameLst>
                                          <p:attrName>ppt_w</p:attrName>
                                        </p:attrNameLst>
                                      </p:cBhvr>
                                      <p:tavLst>
                                        <p:tav tm="0">
                                          <p:val>
                                            <p:strVal val="#ppt_w*0.70"/>
                                          </p:val>
                                        </p:tav>
                                        <p:tav tm="100000">
                                          <p:val>
                                            <p:strVal val="#ppt_w"/>
                                          </p:val>
                                        </p:tav>
                                      </p:tavLst>
                                    </p:anim>
                                    <p:anim calcmode="lin" valueType="num">
                                      <p:cBhvr>
                                        <p:cTn id="20" dur="1000" fill="hold"/>
                                        <p:tgtEl>
                                          <p:spTgt spid="34858"/>
                                        </p:tgtEl>
                                        <p:attrNameLst>
                                          <p:attrName>ppt_h</p:attrName>
                                        </p:attrNameLst>
                                      </p:cBhvr>
                                      <p:tavLst>
                                        <p:tav tm="0">
                                          <p:val>
                                            <p:strVal val="#ppt_h"/>
                                          </p:val>
                                        </p:tav>
                                        <p:tav tm="100000">
                                          <p:val>
                                            <p:strVal val="#ppt_h"/>
                                          </p:val>
                                        </p:tav>
                                      </p:tavLst>
                                    </p:anim>
                                    <p:animEffect transition="in" filter="fade">
                                      <p:cBhvr>
                                        <p:cTn id="21" dur="1000"/>
                                        <p:tgtEl>
                                          <p:spTgt spid="3485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2000"/>
                                        <p:tgtEl>
                                          <p:spTgt spid="34858"/>
                                        </p:tgtEl>
                                      </p:cBhvr>
                                    </p:animEffect>
                                    <p:set>
                                      <p:cBhvr>
                                        <p:cTn id="26" dur="1" fill="hold">
                                          <p:stCondLst>
                                            <p:cond delay="1999"/>
                                          </p:stCondLst>
                                        </p:cTn>
                                        <p:tgtEl>
                                          <p:spTgt spid="34858"/>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1000"/>
                                        <p:tgtEl>
                                          <p:spTgt spid="2"/>
                                        </p:tgtEl>
                                      </p:cBhvr>
                                    </p:animEffect>
                                    <p:set>
                                      <p:cBhvr>
                                        <p:cTn id="29" dur="1" fill="hold">
                                          <p:stCondLst>
                                            <p:cond delay="999"/>
                                          </p:stCondLst>
                                        </p:cTn>
                                        <p:tgtEl>
                                          <p:spTgt spid="2"/>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2000"/>
                                        <p:tgtEl>
                                          <p:spTgt spid="34819"/>
                                        </p:tgtEl>
                                      </p:cBhvr>
                                    </p:animEffect>
                                    <p:set>
                                      <p:cBhvr>
                                        <p:cTn id="32" dur="1" fill="hold">
                                          <p:stCondLst>
                                            <p:cond delay="1999"/>
                                          </p:stCondLst>
                                        </p:cTn>
                                        <p:tgtEl>
                                          <p:spTgt spid="34819"/>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34827"/>
                                        </p:tgtEl>
                                        <p:attrNameLst>
                                          <p:attrName>style.visibility</p:attrName>
                                        </p:attrNameLst>
                                      </p:cBhvr>
                                      <p:to>
                                        <p:strVal val="visible"/>
                                      </p:to>
                                    </p:set>
                                    <p:animEffect transition="in" filter="fade">
                                      <p:cBhvr>
                                        <p:cTn id="35" dur="1000"/>
                                        <p:tgtEl>
                                          <p:spTgt spid="34827"/>
                                        </p:tgtEl>
                                      </p:cBhvr>
                                    </p:animEffect>
                                  </p:childTnLst>
                                </p:cTn>
                              </p:par>
                              <p:par>
                                <p:cTn id="36" presetID="55" presetClass="entr" presetSubtype="0" fill="hold" grpId="0" nodeType="withEffect">
                                  <p:stCondLst>
                                    <p:cond delay="0"/>
                                  </p:stCondLst>
                                  <p:childTnLst>
                                    <p:set>
                                      <p:cBhvr>
                                        <p:cTn id="37" dur="1" fill="hold">
                                          <p:stCondLst>
                                            <p:cond delay="0"/>
                                          </p:stCondLst>
                                        </p:cTn>
                                        <p:tgtEl>
                                          <p:spTgt spid="34823"/>
                                        </p:tgtEl>
                                        <p:attrNameLst>
                                          <p:attrName>style.visibility</p:attrName>
                                        </p:attrNameLst>
                                      </p:cBhvr>
                                      <p:to>
                                        <p:strVal val="visible"/>
                                      </p:to>
                                    </p:set>
                                    <p:anim calcmode="lin" valueType="num">
                                      <p:cBhvr>
                                        <p:cTn id="38" dur="1000" fill="hold"/>
                                        <p:tgtEl>
                                          <p:spTgt spid="34823"/>
                                        </p:tgtEl>
                                        <p:attrNameLst>
                                          <p:attrName>ppt_w</p:attrName>
                                        </p:attrNameLst>
                                      </p:cBhvr>
                                      <p:tavLst>
                                        <p:tav tm="0">
                                          <p:val>
                                            <p:strVal val="#ppt_w*0.70"/>
                                          </p:val>
                                        </p:tav>
                                        <p:tav tm="100000">
                                          <p:val>
                                            <p:strVal val="#ppt_w"/>
                                          </p:val>
                                        </p:tav>
                                      </p:tavLst>
                                    </p:anim>
                                    <p:anim calcmode="lin" valueType="num">
                                      <p:cBhvr>
                                        <p:cTn id="39" dur="1000" fill="hold"/>
                                        <p:tgtEl>
                                          <p:spTgt spid="34823"/>
                                        </p:tgtEl>
                                        <p:attrNameLst>
                                          <p:attrName>ppt_h</p:attrName>
                                        </p:attrNameLst>
                                      </p:cBhvr>
                                      <p:tavLst>
                                        <p:tav tm="0">
                                          <p:val>
                                            <p:strVal val="#ppt_h"/>
                                          </p:val>
                                        </p:tav>
                                        <p:tav tm="100000">
                                          <p:val>
                                            <p:strVal val="#ppt_h"/>
                                          </p:val>
                                        </p:tav>
                                      </p:tavLst>
                                    </p:anim>
                                    <p:animEffect transition="in" filter="fade">
                                      <p:cBhvr>
                                        <p:cTn id="40" dur="1000"/>
                                        <p:tgtEl>
                                          <p:spTgt spid="34823"/>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34824"/>
                                        </p:tgtEl>
                                        <p:attrNameLst>
                                          <p:attrName>style.visibility</p:attrName>
                                        </p:attrNameLst>
                                      </p:cBhvr>
                                      <p:to>
                                        <p:strVal val="visible"/>
                                      </p:to>
                                    </p:set>
                                    <p:anim calcmode="lin" valueType="num">
                                      <p:cBhvr>
                                        <p:cTn id="43" dur="1000" fill="hold"/>
                                        <p:tgtEl>
                                          <p:spTgt spid="34824"/>
                                        </p:tgtEl>
                                        <p:attrNameLst>
                                          <p:attrName>ppt_w</p:attrName>
                                        </p:attrNameLst>
                                      </p:cBhvr>
                                      <p:tavLst>
                                        <p:tav tm="0">
                                          <p:val>
                                            <p:strVal val="#ppt_w*0.70"/>
                                          </p:val>
                                        </p:tav>
                                        <p:tav tm="100000">
                                          <p:val>
                                            <p:strVal val="#ppt_w"/>
                                          </p:val>
                                        </p:tav>
                                      </p:tavLst>
                                    </p:anim>
                                    <p:anim calcmode="lin" valueType="num">
                                      <p:cBhvr>
                                        <p:cTn id="44" dur="1000" fill="hold"/>
                                        <p:tgtEl>
                                          <p:spTgt spid="34824"/>
                                        </p:tgtEl>
                                        <p:attrNameLst>
                                          <p:attrName>ppt_h</p:attrName>
                                        </p:attrNameLst>
                                      </p:cBhvr>
                                      <p:tavLst>
                                        <p:tav tm="0">
                                          <p:val>
                                            <p:strVal val="#ppt_h"/>
                                          </p:val>
                                        </p:tav>
                                        <p:tav tm="100000">
                                          <p:val>
                                            <p:strVal val="#ppt_h"/>
                                          </p:val>
                                        </p:tav>
                                      </p:tavLst>
                                    </p:anim>
                                    <p:animEffect transition="in" filter="fade">
                                      <p:cBhvr>
                                        <p:cTn id="45" dur="1000"/>
                                        <p:tgtEl>
                                          <p:spTgt spid="34824"/>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1000" fill="hold"/>
                                        <p:tgtEl>
                                          <p:spTgt spid="28"/>
                                        </p:tgtEl>
                                        <p:attrNameLst>
                                          <p:attrName>ppt_w</p:attrName>
                                        </p:attrNameLst>
                                      </p:cBhvr>
                                      <p:tavLst>
                                        <p:tav tm="0">
                                          <p:val>
                                            <p:strVal val="#ppt_w*0.70"/>
                                          </p:val>
                                        </p:tav>
                                        <p:tav tm="100000">
                                          <p:val>
                                            <p:strVal val="#ppt_w"/>
                                          </p:val>
                                        </p:tav>
                                      </p:tavLst>
                                    </p:anim>
                                    <p:anim calcmode="lin" valueType="num">
                                      <p:cBhvr>
                                        <p:cTn id="51" dur="1000" fill="hold"/>
                                        <p:tgtEl>
                                          <p:spTgt spid="28"/>
                                        </p:tgtEl>
                                        <p:attrNameLst>
                                          <p:attrName>ppt_h</p:attrName>
                                        </p:attrNameLst>
                                      </p:cBhvr>
                                      <p:tavLst>
                                        <p:tav tm="0">
                                          <p:val>
                                            <p:strVal val="#ppt_h"/>
                                          </p:val>
                                        </p:tav>
                                        <p:tav tm="100000">
                                          <p:val>
                                            <p:strVal val="#ppt_h"/>
                                          </p:val>
                                        </p:tav>
                                      </p:tavLst>
                                    </p:anim>
                                    <p:animEffect transition="in" filter="fade">
                                      <p:cBhvr>
                                        <p:cTn id="52" dur="10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32"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box(out)">
                                      <p:cBhvr>
                                        <p:cTn id="57" dur="500"/>
                                        <p:tgtEl>
                                          <p:spTgt spid="3"/>
                                        </p:tgtEl>
                                      </p:cBhvr>
                                    </p:animEffect>
                                  </p:childTnLst>
                                </p:cTn>
                              </p:par>
                              <p:par>
                                <p:cTn id="58" presetID="53" presetClass="exit" presetSubtype="0" fill="hold" grpId="1" nodeType="withEffect">
                                  <p:stCondLst>
                                    <p:cond delay="0"/>
                                  </p:stCondLst>
                                  <p:childTnLst>
                                    <p:anim calcmode="lin" valueType="num">
                                      <p:cBhvr>
                                        <p:cTn id="59" dur="2000"/>
                                        <p:tgtEl>
                                          <p:spTgt spid="28"/>
                                        </p:tgtEl>
                                        <p:attrNameLst>
                                          <p:attrName>ppt_w</p:attrName>
                                        </p:attrNameLst>
                                      </p:cBhvr>
                                      <p:tavLst>
                                        <p:tav tm="0">
                                          <p:val>
                                            <p:strVal val="ppt_w"/>
                                          </p:val>
                                        </p:tav>
                                        <p:tav tm="100000">
                                          <p:val>
                                            <p:fltVal val="0"/>
                                          </p:val>
                                        </p:tav>
                                      </p:tavLst>
                                    </p:anim>
                                    <p:anim calcmode="lin" valueType="num">
                                      <p:cBhvr>
                                        <p:cTn id="60" dur="2000"/>
                                        <p:tgtEl>
                                          <p:spTgt spid="28"/>
                                        </p:tgtEl>
                                        <p:attrNameLst>
                                          <p:attrName>ppt_h</p:attrName>
                                        </p:attrNameLst>
                                      </p:cBhvr>
                                      <p:tavLst>
                                        <p:tav tm="0">
                                          <p:val>
                                            <p:strVal val="ppt_h"/>
                                          </p:val>
                                        </p:tav>
                                        <p:tav tm="100000">
                                          <p:val>
                                            <p:fltVal val="0"/>
                                          </p:val>
                                        </p:tav>
                                      </p:tavLst>
                                    </p:anim>
                                    <p:animEffect transition="out" filter="fade">
                                      <p:cBhvr>
                                        <p:cTn id="61" dur="2000"/>
                                        <p:tgtEl>
                                          <p:spTgt spid="28"/>
                                        </p:tgtEl>
                                      </p:cBhvr>
                                    </p:animEffect>
                                    <p:set>
                                      <p:cBhvr>
                                        <p:cTn id="62" dur="1" fill="hold">
                                          <p:stCondLst>
                                            <p:cond delay="1999"/>
                                          </p:stCondLst>
                                        </p:cTn>
                                        <p:tgtEl>
                                          <p:spTgt spid="28"/>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3" presetClass="entr" presetSubtype="16" fill="hold" grpId="0" nodeType="clickEffect">
                                  <p:stCondLst>
                                    <p:cond delay="0"/>
                                  </p:stCondLst>
                                  <p:childTnLst>
                                    <p:set>
                                      <p:cBhvr>
                                        <p:cTn id="66" dur="1" fill="hold">
                                          <p:stCondLst>
                                            <p:cond delay="0"/>
                                          </p:stCondLst>
                                        </p:cTn>
                                        <p:tgtEl>
                                          <p:spTgt spid="34857"/>
                                        </p:tgtEl>
                                        <p:attrNameLst>
                                          <p:attrName>style.visibility</p:attrName>
                                        </p:attrNameLst>
                                      </p:cBhvr>
                                      <p:to>
                                        <p:strVal val="visible"/>
                                      </p:to>
                                    </p:set>
                                    <p:anim calcmode="lin" valueType="num">
                                      <p:cBhvr>
                                        <p:cTn id="67" dur="500" fill="hold"/>
                                        <p:tgtEl>
                                          <p:spTgt spid="34857"/>
                                        </p:tgtEl>
                                        <p:attrNameLst>
                                          <p:attrName>ppt_w</p:attrName>
                                        </p:attrNameLst>
                                      </p:cBhvr>
                                      <p:tavLst>
                                        <p:tav tm="0">
                                          <p:val>
                                            <p:fltVal val="0"/>
                                          </p:val>
                                        </p:tav>
                                        <p:tav tm="100000">
                                          <p:val>
                                            <p:strVal val="#ppt_w"/>
                                          </p:val>
                                        </p:tav>
                                      </p:tavLst>
                                    </p:anim>
                                    <p:anim calcmode="lin" valueType="num">
                                      <p:cBhvr>
                                        <p:cTn id="68" dur="500" fill="hold"/>
                                        <p:tgtEl>
                                          <p:spTgt spid="34857"/>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4" presetClass="entr" presetSubtype="32" fill="hold" nodeType="afterEffect">
                                  <p:stCondLst>
                                    <p:cond delay="0"/>
                                  </p:stCondLst>
                                  <p:childTnLst>
                                    <p:set>
                                      <p:cBhvr>
                                        <p:cTn id="71" dur="1" fill="hold">
                                          <p:stCondLst>
                                            <p:cond delay="0"/>
                                          </p:stCondLst>
                                        </p:cTn>
                                        <p:tgtEl>
                                          <p:spTgt spid="4"/>
                                        </p:tgtEl>
                                        <p:attrNameLst>
                                          <p:attrName>style.visibility</p:attrName>
                                        </p:attrNameLst>
                                      </p:cBhvr>
                                      <p:to>
                                        <p:strVal val="visible"/>
                                      </p:to>
                                    </p:set>
                                    <p:animEffect transition="in" filter="box(out)">
                                      <p:cBhvr>
                                        <p:cTn id="7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34819" grpId="1" animBg="1"/>
      <p:bldP spid="34823" grpId="0" animBg="1"/>
      <p:bldP spid="34824" grpId="0" animBg="1"/>
      <p:bldP spid="34827" grpId="0"/>
      <p:bldP spid="34857" grpId="0" animBg="1"/>
      <p:bldP spid="34858" grpId="0" animBg="1"/>
      <p:bldP spid="34858" grpId="1" animBg="1"/>
      <p:bldP spid="28" grpId="0"/>
      <p:bldP spid="28"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ttila's Empir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grpSp>
        <p:nvGrpSpPr>
          <p:cNvPr id="2" name="Group 8"/>
          <p:cNvGrpSpPr>
            <a:grpSpLocks/>
          </p:cNvGrpSpPr>
          <p:nvPr/>
        </p:nvGrpSpPr>
        <p:grpSpPr bwMode="auto">
          <a:xfrm>
            <a:off x="5748336" y="1903413"/>
            <a:ext cx="3398836" cy="4956174"/>
            <a:chOff x="3621" y="1199"/>
            <a:chExt cx="2141" cy="3122"/>
          </a:xfrm>
        </p:grpSpPr>
        <p:sp>
          <p:nvSpPr>
            <p:cNvPr id="27672" name="Rectangle 3"/>
            <p:cNvSpPr>
              <a:spLocks noChangeArrowheads="1"/>
            </p:cNvSpPr>
            <p:nvPr/>
          </p:nvSpPr>
          <p:spPr bwMode="auto">
            <a:xfrm>
              <a:off x="4764" y="1305"/>
              <a:ext cx="998" cy="3016"/>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7673" name="Rectangle 4"/>
            <p:cNvSpPr>
              <a:spLocks noChangeArrowheads="1"/>
            </p:cNvSpPr>
            <p:nvPr/>
          </p:nvSpPr>
          <p:spPr bwMode="auto">
            <a:xfrm>
              <a:off x="3621" y="2789"/>
              <a:ext cx="1408" cy="1531"/>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7674" name="Freeform 5"/>
            <p:cNvSpPr>
              <a:spLocks/>
            </p:cNvSpPr>
            <p:nvPr/>
          </p:nvSpPr>
          <p:spPr bwMode="auto">
            <a:xfrm>
              <a:off x="3922" y="1225"/>
              <a:ext cx="1113" cy="1701"/>
            </a:xfrm>
            <a:custGeom>
              <a:avLst/>
              <a:gdLst>
                <a:gd name="T0" fmla="*/ 0 w 1113"/>
                <a:gd name="T1" fmla="*/ 1655 h 1701"/>
                <a:gd name="T2" fmla="*/ 73 w 1113"/>
                <a:gd name="T3" fmla="*/ 1591 h 1701"/>
                <a:gd name="T4" fmla="*/ 83 w 1113"/>
                <a:gd name="T5" fmla="*/ 1527 h 1701"/>
                <a:gd name="T6" fmla="*/ 110 w 1113"/>
                <a:gd name="T7" fmla="*/ 1509 h 1701"/>
                <a:gd name="T8" fmla="*/ 156 w 1113"/>
                <a:gd name="T9" fmla="*/ 1390 h 1701"/>
                <a:gd name="T10" fmla="*/ 183 w 1113"/>
                <a:gd name="T11" fmla="*/ 1308 h 1701"/>
                <a:gd name="T12" fmla="*/ 192 w 1113"/>
                <a:gd name="T13" fmla="*/ 1280 h 1701"/>
                <a:gd name="T14" fmla="*/ 220 w 1113"/>
                <a:gd name="T15" fmla="*/ 1198 h 1701"/>
                <a:gd name="T16" fmla="*/ 256 w 1113"/>
                <a:gd name="T17" fmla="*/ 1143 h 1701"/>
                <a:gd name="T18" fmla="*/ 302 w 1113"/>
                <a:gd name="T19" fmla="*/ 832 h 1701"/>
                <a:gd name="T20" fmla="*/ 348 w 1113"/>
                <a:gd name="T21" fmla="*/ 640 h 1701"/>
                <a:gd name="T22" fmla="*/ 329 w 1113"/>
                <a:gd name="T23" fmla="*/ 494 h 1701"/>
                <a:gd name="T24" fmla="*/ 320 w 1113"/>
                <a:gd name="T25" fmla="*/ 329 h 1701"/>
                <a:gd name="T26" fmla="*/ 375 w 1113"/>
                <a:gd name="T27" fmla="*/ 311 h 1701"/>
                <a:gd name="T28" fmla="*/ 448 w 1113"/>
                <a:gd name="T29" fmla="*/ 220 h 1701"/>
                <a:gd name="T30" fmla="*/ 531 w 1113"/>
                <a:gd name="T31" fmla="*/ 137 h 1701"/>
                <a:gd name="T32" fmla="*/ 585 w 1113"/>
                <a:gd name="T33" fmla="*/ 183 h 1701"/>
                <a:gd name="T34" fmla="*/ 595 w 1113"/>
                <a:gd name="T35" fmla="*/ 146 h 1701"/>
                <a:gd name="T36" fmla="*/ 622 w 1113"/>
                <a:gd name="T37" fmla="*/ 137 h 1701"/>
                <a:gd name="T38" fmla="*/ 649 w 1113"/>
                <a:gd name="T39" fmla="*/ 119 h 1701"/>
                <a:gd name="T40" fmla="*/ 704 w 1113"/>
                <a:gd name="T41" fmla="*/ 64 h 1701"/>
                <a:gd name="T42" fmla="*/ 713 w 1113"/>
                <a:gd name="T43" fmla="*/ 37 h 1701"/>
                <a:gd name="T44" fmla="*/ 768 w 1113"/>
                <a:gd name="T45" fmla="*/ 0 h 1701"/>
                <a:gd name="T46" fmla="*/ 860 w 1113"/>
                <a:gd name="T47" fmla="*/ 46 h 1701"/>
                <a:gd name="T48" fmla="*/ 887 w 1113"/>
                <a:gd name="T49" fmla="*/ 201 h 1701"/>
                <a:gd name="T50" fmla="*/ 896 w 1113"/>
                <a:gd name="T51" fmla="*/ 229 h 1701"/>
                <a:gd name="T52" fmla="*/ 924 w 1113"/>
                <a:gd name="T53" fmla="*/ 247 h 1701"/>
                <a:gd name="T54" fmla="*/ 979 w 1113"/>
                <a:gd name="T55" fmla="*/ 311 h 1701"/>
                <a:gd name="T56" fmla="*/ 1015 w 1113"/>
                <a:gd name="T57" fmla="*/ 412 h 1701"/>
                <a:gd name="T58" fmla="*/ 1006 w 1113"/>
                <a:gd name="T59" fmla="*/ 1436 h 1701"/>
                <a:gd name="T60" fmla="*/ 841 w 1113"/>
                <a:gd name="T61" fmla="*/ 1701 h 1701"/>
                <a:gd name="T62" fmla="*/ 403 w 1113"/>
                <a:gd name="T63" fmla="*/ 1692 h 1701"/>
                <a:gd name="T64" fmla="*/ 256 w 1113"/>
                <a:gd name="T65" fmla="*/ 1664 h 1701"/>
                <a:gd name="T66" fmla="*/ 201 w 1113"/>
                <a:gd name="T67" fmla="*/ 1646 h 1701"/>
                <a:gd name="T68" fmla="*/ 0 w 1113"/>
                <a:gd name="T69" fmla="*/ 1655 h 17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13"/>
                <a:gd name="T106" fmla="*/ 0 h 1701"/>
                <a:gd name="T107" fmla="*/ 1113 w 1113"/>
                <a:gd name="T108" fmla="*/ 1701 h 170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13" h="1701">
                  <a:moveTo>
                    <a:pt x="0" y="1655"/>
                  </a:moveTo>
                  <a:cubicBezTo>
                    <a:pt x="70" y="1641"/>
                    <a:pt x="38" y="1644"/>
                    <a:pt x="73" y="1591"/>
                  </a:cubicBezTo>
                  <a:cubicBezTo>
                    <a:pt x="76" y="1570"/>
                    <a:pt x="74" y="1547"/>
                    <a:pt x="83" y="1527"/>
                  </a:cubicBezTo>
                  <a:cubicBezTo>
                    <a:pt x="87" y="1517"/>
                    <a:pt x="104" y="1518"/>
                    <a:pt x="110" y="1509"/>
                  </a:cubicBezTo>
                  <a:cubicBezTo>
                    <a:pt x="136" y="1468"/>
                    <a:pt x="120" y="1424"/>
                    <a:pt x="156" y="1390"/>
                  </a:cubicBezTo>
                  <a:cubicBezTo>
                    <a:pt x="165" y="1363"/>
                    <a:pt x="174" y="1335"/>
                    <a:pt x="183" y="1308"/>
                  </a:cubicBezTo>
                  <a:cubicBezTo>
                    <a:pt x="186" y="1299"/>
                    <a:pt x="192" y="1280"/>
                    <a:pt x="192" y="1280"/>
                  </a:cubicBezTo>
                  <a:cubicBezTo>
                    <a:pt x="208" y="1167"/>
                    <a:pt x="183" y="1247"/>
                    <a:pt x="220" y="1198"/>
                  </a:cubicBezTo>
                  <a:cubicBezTo>
                    <a:pt x="233" y="1180"/>
                    <a:pt x="256" y="1143"/>
                    <a:pt x="256" y="1143"/>
                  </a:cubicBezTo>
                  <a:cubicBezTo>
                    <a:pt x="257" y="1126"/>
                    <a:pt x="202" y="865"/>
                    <a:pt x="302" y="832"/>
                  </a:cubicBezTo>
                  <a:cubicBezTo>
                    <a:pt x="324" y="766"/>
                    <a:pt x="295" y="690"/>
                    <a:pt x="348" y="640"/>
                  </a:cubicBezTo>
                  <a:cubicBezTo>
                    <a:pt x="366" y="585"/>
                    <a:pt x="376" y="538"/>
                    <a:pt x="329" y="494"/>
                  </a:cubicBezTo>
                  <a:cubicBezTo>
                    <a:pt x="318" y="461"/>
                    <a:pt x="295" y="357"/>
                    <a:pt x="320" y="329"/>
                  </a:cubicBezTo>
                  <a:cubicBezTo>
                    <a:pt x="333" y="314"/>
                    <a:pt x="375" y="311"/>
                    <a:pt x="375" y="311"/>
                  </a:cubicBezTo>
                  <a:cubicBezTo>
                    <a:pt x="388" y="273"/>
                    <a:pt x="415" y="242"/>
                    <a:pt x="448" y="220"/>
                  </a:cubicBezTo>
                  <a:cubicBezTo>
                    <a:pt x="465" y="166"/>
                    <a:pt x="494" y="174"/>
                    <a:pt x="531" y="137"/>
                  </a:cubicBezTo>
                  <a:cubicBezTo>
                    <a:pt x="535" y="164"/>
                    <a:pt x="528" y="231"/>
                    <a:pt x="585" y="183"/>
                  </a:cubicBezTo>
                  <a:cubicBezTo>
                    <a:pt x="595" y="175"/>
                    <a:pt x="587" y="156"/>
                    <a:pt x="595" y="146"/>
                  </a:cubicBezTo>
                  <a:cubicBezTo>
                    <a:pt x="601" y="139"/>
                    <a:pt x="614" y="141"/>
                    <a:pt x="622" y="137"/>
                  </a:cubicBezTo>
                  <a:cubicBezTo>
                    <a:pt x="632" y="132"/>
                    <a:pt x="640" y="125"/>
                    <a:pt x="649" y="119"/>
                  </a:cubicBezTo>
                  <a:cubicBezTo>
                    <a:pt x="662" y="84"/>
                    <a:pt x="669" y="76"/>
                    <a:pt x="704" y="64"/>
                  </a:cubicBezTo>
                  <a:cubicBezTo>
                    <a:pt x="707" y="55"/>
                    <a:pt x="706" y="44"/>
                    <a:pt x="713" y="37"/>
                  </a:cubicBezTo>
                  <a:cubicBezTo>
                    <a:pt x="729" y="21"/>
                    <a:pt x="768" y="0"/>
                    <a:pt x="768" y="0"/>
                  </a:cubicBezTo>
                  <a:cubicBezTo>
                    <a:pt x="827" y="10"/>
                    <a:pt x="823" y="11"/>
                    <a:pt x="860" y="46"/>
                  </a:cubicBezTo>
                  <a:cubicBezTo>
                    <a:pt x="900" y="209"/>
                    <a:pt x="858" y="25"/>
                    <a:pt x="887" y="201"/>
                  </a:cubicBezTo>
                  <a:cubicBezTo>
                    <a:pt x="889" y="211"/>
                    <a:pt x="890" y="221"/>
                    <a:pt x="896" y="229"/>
                  </a:cubicBezTo>
                  <a:cubicBezTo>
                    <a:pt x="903" y="238"/>
                    <a:pt x="915" y="241"/>
                    <a:pt x="924" y="247"/>
                  </a:cubicBezTo>
                  <a:cubicBezTo>
                    <a:pt x="941" y="272"/>
                    <a:pt x="957" y="290"/>
                    <a:pt x="979" y="311"/>
                  </a:cubicBezTo>
                  <a:cubicBezTo>
                    <a:pt x="992" y="349"/>
                    <a:pt x="1007" y="371"/>
                    <a:pt x="1015" y="412"/>
                  </a:cubicBezTo>
                  <a:cubicBezTo>
                    <a:pt x="1032" y="749"/>
                    <a:pt x="1113" y="1111"/>
                    <a:pt x="1006" y="1436"/>
                  </a:cubicBezTo>
                  <a:cubicBezTo>
                    <a:pt x="976" y="1527"/>
                    <a:pt x="921" y="1647"/>
                    <a:pt x="841" y="1701"/>
                  </a:cubicBezTo>
                  <a:cubicBezTo>
                    <a:pt x="695" y="1698"/>
                    <a:pt x="549" y="1698"/>
                    <a:pt x="403" y="1692"/>
                  </a:cubicBezTo>
                  <a:cubicBezTo>
                    <a:pt x="358" y="1690"/>
                    <a:pt x="300" y="1676"/>
                    <a:pt x="256" y="1664"/>
                  </a:cubicBezTo>
                  <a:cubicBezTo>
                    <a:pt x="237" y="1659"/>
                    <a:pt x="201" y="1646"/>
                    <a:pt x="201" y="1646"/>
                  </a:cubicBezTo>
                  <a:cubicBezTo>
                    <a:pt x="19" y="1655"/>
                    <a:pt x="86" y="1655"/>
                    <a:pt x="0" y="1655"/>
                  </a:cubicBezTo>
                  <a:close/>
                </a:path>
              </a:pathLst>
            </a:custGeom>
            <a:solidFill>
              <a:schemeClr val="bg1"/>
            </a:solidFill>
            <a:ln w="9525">
              <a:noFill/>
              <a:round/>
              <a:headEnd/>
              <a:tailEnd/>
            </a:ln>
            <a:effectLst>
              <a:softEdge rad="31750"/>
            </a:effectLst>
          </p:spPr>
          <p:txBody>
            <a:bodyPr/>
            <a:lstStyle/>
            <a:p>
              <a:pPr fontAlgn="base">
                <a:spcBef>
                  <a:spcPct val="0"/>
                </a:spcBef>
                <a:spcAft>
                  <a:spcPct val="0"/>
                </a:spcAft>
              </a:pPr>
              <a:endParaRPr lang="en-AU">
                <a:solidFill>
                  <a:srgbClr val="CC3300"/>
                </a:solidFill>
                <a:latin typeface="Arial" charset="0"/>
              </a:endParaRPr>
            </a:p>
          </p:txBody>
        </p:sp>
        <p:sp>
          <p:nvSpPr>
            <p:cNvPr id="27675" name="Freeform 6"/>
            <p:cNvSpPr>
              <a:spLocks/>
            </p:cNvSpPr>
            <p:nvPr/>
          </p:nvSpPr>
          <p:spPr bwMode="auto">
            <a:xfrm>
              <a:off x="3986" y="1199"/>
              <a:ext cx="1235" cy="1571"/>
            </a:xfrm>
            <a:custGeom>
              <a:avLst/>
              <a:gdLst>
                <a:gd name="T0" fmla="*/ 1235 w 1235"/>
                <a:gd name="T1" fmla="*/ 145 h 1571"/>
                <a:gd name="T2" fmla="*/ 814 w 1235"/>
                <a:gd name="T3" fmla="*/ 136 h 1571"/>
                <a:gd name="T4" fmla="*/ 805 w 1235"/>
                <a:gd name="T5" fmla="*/ 99 h 1571"/>
                <a:gd name="T6" fmla="*/ 768 w 1235"/>
                <a:gd name="T7" fmla="*/ 63 h 1571"/>
                <a:gd name="T8" fmla="*/ 759 w 1235"/>
                <a:gd name="T9" fmla="*/ 35 h 1571"/>
                <a:gd name="T10" fmla="*/ 640 w 1235"/>
                <a:gd name="T11" fmla="*/ 63 h 1571"/>
                <a:gd name="T12" fmla="*/ 613 w 1235"/>
                <a:gd name="T13" fmla="*/ 72 h 1571"/>
                <a:gd name="T14" fmla="*/ 585 w 1235"/>
                <a:gd name="T15" fmla="*/ 90 h 1571"/>
                <a:gd name="T16" fmla="*/ 531 w 1235"/>
                <a:gd name="T17" fmla="*/ 154 h 1571"/>
                <a:gd name="T18" fmla="*/ 512 w 1235"/>
                <a:gd name="T19" fmla="*/ 209 h 1571"/>
                <a:gd name="T20" fmla="*/ 503 w 1235"/>
                <a:gd name="T21" fmla="*/ 236 h 1571"/>
                <a:gd name="T22" fmla="*/ 430 w 1235"/>
                <a:gd name="T23" fmla="*/ 182 h 1571"/>
                <a:gd name="T24" fmla="*/ 412 w 1235"/>
                <a:gd name="T25" fmla="*/ 209 h 1571"/>
                <a:gd name="T26" fmla="*/ 384 w 1235"/>
                <a:gd name="T27" fmla="*/ 218 h 1571"/>
                <a:gd name="T28" fmla="*/ 375 w 1235"/>
                <a:gd name="T29" fmla="*/ 246 h 1571"/>
                <a:gd name="T30" fmla="*/ 348 w 1235"/>
                <a:gd name="T31" fmla="*/ 264 h 1571"/>
                <a:gd name="T32" fmla="*/ 265 w 1235"/>
                <a:gd name="T33" fmla="*/ 337 h 1571"/>
                <a:gd name="T34" fmla="*/ 247 w 1235"/>
                <a:gd name="T35" fmla="*/ 364 h 1571"/>
                <a:gd name="T36" fmla="*/ 275 w 1235"/>
                <a:gd name="T37" fmla="*/ 566 h 1571"/>
                <a:gd name="T38" fmla="*/ 302 w 1235"/>
                <a:gd name="T39" fmla="*/ 575 h 1571"/>
                <a:gd name="T40" fmla="*/ 293 w 1235"/>
                <a:gd name="T41" fmla="*/ 648 h 1571"/>
                <a:gd name="T42" fmla="*/ 265 w 1235"/>
                <a:gd name="T43" fmla="*/ 666 h 1571"/>
                <a:gd name="T44" fmla="*/ 229 w 1235"/>
                <a:gd name="T45" fmla="*/ 758 h 1571"/>
                <a:gd name="T46" fmla="*/ 183 w 1235"/>
                <a:gd name="T47" fmla="*/ 959 h 1571"/>
                <a:gd name="T48" fmla="*/ 156 w 1235"/>
                <a:gd name="T49" fmla="*/ 1242 h 1571"/>
                <a:gd name="T50" fmla="*/ 119 w 1235"/>
                <a:gd name="T51" fmla="*/ 1279 h 1571"/>
                <a:gd name="T52" fmla="*/ 73 w 1235"/>
                <a:gd name="T53" fmla="*/ 1434 h 1571"/>
                <a:gd name="T54" fmla="*/ 55 w 1235"/>
                <a:gd name="T55" fmla="*/ 1489 h 1571"/>
                <a:gd name="T56" fmla="*/ 46 w 1235"/>
                <a:gd name="T57" fmla="*/ 1526 h 1571"/>
                <a:gd name="T58" fmla="*/ 19 w 1235"/>
                <a:gd name="T59" fmla="*/ 1535 h 1571"/>
                <a:gd name="T60" fmla="*/ 0 w 1235"/>
                <a:gd name="T61" fmla="*/ 1571 h 157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35"/>
                <a:gd name="T94" fmla="*/ 0 h 1571"/>
                <a:gd name="T95" fmla="*/ 1235 w 1235"/>
                <a:gd name="T96" fmla="*/ 1571 h 157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35" h="1571">
                  <a:moveTo>
                    <a:pt x="1235" y="145"/>
                  </a:moveTo>
                  <a:cubicBezTo>
                    <a:pt x="1095" y="142"/>
                    <a:pt x="954" y="151"/>
                    <a:pt x="814" y="136"/>
                  </a:cubicBezTo>
                  <a:cubicBezTo>
                    <a:pt x="801" y="135"/>
                    <a:pt x="808" y="111"/>
                    <a:pt x="805" y="99"/>
                  </a:cubicBezTo>
                  <a:cubicBezTo>
                    <a:pt x="795" y="63"/>
                    <a:pt x="803" y="74"/>
                    <a:pt x="768" y="63"/>
                  </a:cubicBezTo>
                  <a:cubicBezTo>
                    <a:pt x="765" y="54"/>
                    <a:pt x="768" y="39"/>
                    <a:pt x="759" y="35"/>
                  </a:cubicBezTo>
                  <a:cubicBezTo>
                    <a:pt x="681" y="0"/>
                    <a:pt x="688" y="34"/>
                    <a:pt x="640" y="63"/>
                  </a:cubicBezTo>
                  <a:cubicBezTo>
                    <a:pt x="632" y="68"/>
                    <a:pt x="622" y="68"/>
                    <a:pt x="613" y="72"/>
                  </a:cubicBezTo>
                  <a:cubicBezTo>
                    <a:pt x="603" y="77"/>
                    <a:pt x="594" y="84"/>
                    <a:pt x="585" y="90"/>
                  </a:cubicBezTo>
                  <a:cubicBezTo>
                    <a:pt x="563" y="157"/>
                    <a:pt x="586" y="140"/>
                    <a:pt x="531" y="154"/>
                  </a:cubicBezTo>
                  <a:cubicBezTo>
                    <a:pt x="525" y="172"/>
                    <a:pt x="518" y="191"/>
                    <a:pt x="512" y="209"/>
                  </a:cubicBezTo>
                  <a:cubicBezTo>
                    <a:pt x="509" y="218"/>
                    <a:pt x="503" y="236"/>
                    <a:pt x="503" y="236"/>
                  </a:cubicBezTo>
                  <a:cubicBezTo>
                    <a:pt x="477" y="219"/>
                    <a:pt x="456" y="199"/>
                    <a:pt x="430" y="182"/>
                  </a:cubicBezTo>
                  <a:cubicBezTo>
                    <a:pt x="424" y="191"/>
                    <a:pt x="421" y="202"/>
                    <a:pt x="412" y="209"/>
                  </a:cubicBezTo>
                  <a:cubicBezTo>
                    <a:pt x="404" y="215"/>
                    <a:pt x="391" y="211"/>
                    <a:pt x="384" y="218"/>
                  </a:cubicBezTo>
                  <a:cubicBezTo>
                    <a:pt x="377" y="225"/>
                    <a:pt x="381" y="238"/>
                    <a:pt x="375" y="246"/>
                  </a:cubicBezTo>
                  <a:cubicBezTo>
                    <a:pt x="368" y="255"/>
                    <a:pt x="357" y="258"/>
                    <a:pt x="348" y="264"/>
                  </a:cubicBezTo>
                  <a:cubicBezTo>
                    <a:pt x="335" y="330"/>
                    <a:pt x="333" y="326"/>
                    <a:pt x="265" y="337"/>
                  </a:cubicBezTo>
                  <a:cubicBezTo>
                    <a:pt x="259" y="346"/>
                    <a:pt x="248" y="353"/>
                    <a:pt x="247" y="364"/>
                  </a:cubicBezTo>
                  <a:cubicBezTo>
                    <a:pt x="246" y="373"/>
                    <a:pt x="251" y="531"/>
                    <a:pt x="275" y="566"/>
                  </a:cubicBezTo>
                  <a:cubicBezTo>
                    <a:pt x="280" y="574"/>
                    <a:pt x="293" y="572"/>
                    <a:pt x="302" y="575"/>
                  </a:cubicBezTo>
                  <a:cubicBezTo>
                    <a:pt x="299" y="599"/>
                    <a:pt x="302" y="625"/>
                    <a:pt x="293" y="648"/>
                  </a:cubicBezTo>
                  <a:cubicBezTo>
                    <a:pt x="289" y="658"/>
                    <a:pt x="272" y="657"/>
                    <a:pt x="265" y="666"/>
                  </a:cubicBezTo>
                  <a:cubicBezTo>
                    <a:pt x="243" y="693"/>
                    <a:pt x="256" y="730"/>
                    <a:pt x="229" y="758"/>
                  </a:cubicBezTo>
                  <a:cubicBezTo>
                    <a:pt x="206" y="827"/>
                    <a:pt x="235" y="904"/>
                    <a:pt x="183" y="959"/>
                  </a:cubicBezTo>
                  <a:cubicBezTo>
                    <a:pt x="153" y="1050"/>
                    <a:pt x="194" y="1155"/>
                    <a:pt x="156" y="1242"/>
                  </a:cubicBezTo>
                  <a:cubicBezTo>
                    <a:pt x="149" y="1258"/>
                    <a:pt x="131" y="1266"/>
                    <a:pt x="119" y="1279"/>
                  </a:cubicBezTo>
                  <a:cubicBezTo>
                    <a:pt x="108" y="1332"/>
                    <a:pt x="91" y="1383"/>
                    <a:pt x="73" y="1434"/>
                  </a:cubicBezTo>
                  <a:cubicBezTo>
                    <a:pt x="67" y="1452"/>
                    <a:pt x="61" y="1471"/>
                    <a:pt x="55" y="1489"/>
                  </a:cubicBezTo>
                  <a:cubicBezTo>
                    <a:pt x="51" y="1501"/>
                    <a:pt x="54" y="1516"/>
                    <a:pt x="46" y="1526"/>
                  </a:cubicBezTo>
                  <a:cubicBezTo>
                    <a:pt x="40" y="1533"/>
                    <a:pt x="28" y="1532"/>
                    <a:pt x="19" y="1535"/>
                  </a:cubicBezTo>
                  <a:cubicBezTo>
                    <a:pt x="8" y="1566"/>
                    <a:pt x="16" y="1555"/>
                    <a:pt x="0" y="1571"/>
                  </a:cubicBezTo>
                </a:path>
              </a:pathLst>
            </a:custGeom>
            <a:noFill/>
            <a:ln w="28575" cmpd="sng">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7676" name="Oval 7"/>
            <p:cNvSpPr>
              <a:spLocks noChangeArrowheads="1"/>
            </p:cNvSpPr>
            <p:nvPr/>
          </p:nvSpPr>
          <p:spPr bwMode="auto">
            <a:xfrm rot="341006">
              <a:off x="4215" y="1920"/>
              <a:ext cx="91" cy="265"/>
            </a:xfrm>
            <a:prstGeom prst="ellipse">
              <a:avLst/>
            </a:prstGeom>
            <a:solidFill>
              <a:schemeClr val="bg1"/>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sp>
        <p:nvSpPr>
          <p:cNvPr id="36875" name="Rectangle 11"/>
          <p:cNvSpPr>
            <a:spLocks noChangeArrowheads="1"/>
          </p:cNvSpPr>
          <p:nvPr/>
        </p:nvSpPr>
        <p:spPr bwMode="auto">
          <a:xfrm>
            <a:off x="623888" y="4891088"/>
            <a:ext cx="4978400" cy="1785937"/>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36874" name="Text Box 10"/>
          <p:cNvSpPr txBox="1">
            <a:spLocks noChangeArrowheads="1"/>
          </p:cNvSpPr>
          <p:nvPr/>
        </p:nvSpPr>
        <p:spPr bwMode="auto">
          <a:xfrm>
            <a:off x="427038" y="5257800"/>
            <a:ext cx="6110287" cy="1311275"/>
          </a:xfrm>
          <a:prstGeom prst="rect">
            <a:avLst/>
          </a:prstGeom>
          <a:noFill/>
          <a:ln w="9525">
            <a:noFill/>
            <a:miter lim="800000"/>
            <a:headEnd/>
            <a:tailEnd/>
          </a:ln>
        </p:spPr>
        <p:txBody>
          <a:bodyPr>
            <a:spAutoFit/>
          </a:bodyPr>
          <a:lstStyle/>
          <a:p>
            <a:pPr fontAlgn="base">
              <a:spcBef>
                <a:spcPct val="50000"/>
              </a:spcBef>
              <a:spcAft>
                <a:spcPct val="0"/>
              </a:spcAft>
            </a:pPr>
            <a:r>
              <a:rPr lang="en-US" sz="2000" b="1" i="1">
                <a:solidFill>
                  <a:srgbClr val="000000"/>
                </a:solidFill>
                <a:latin typeface="Arial" charset="0"/>
              </a:rPr>
              <a:t>And the name of the star is called wormwood: and the third part of the waters became wormwood; and many men died of the waters, because they were made bitter.</a:t>
            </a:r>
          </a:p>
        </p:txBody>
      </p:sp>
      <p:sp>
        <p:nvSpPr>
          <p:cNvPr id="36876" name="Text Box 12"/>
          <p:cNvSpPr txBox="1">
            <a:spLocks noChangeArrowheads="1"/>
          </p:cNvSpPr>
          <p:nvPr/>
        </p:nvSpPr>
        <p:spPr bwMode="auto">
          <a:xfrm>
            <a:off x="225425" y="5207000"/>
            <a:ext cx="450850" cy="304800"/>
          </a:xfrm>
          <a:prstGeom prst="rect">
            <a:avLst/>
          </a:prstGeom>
          <a:noFill/>
          <a:ln w="9525">
            <a:noFill/>
            <a:miter lim="800000"/>
            <a:headEnd/>
            <a:tailEnd/>
          </a:ln>
        </p:spPr>
        <p:txBody>
          <a:bodyPr>
            <a:spAutoFit/>
          </a:bodyPr>
          <a:lstStyle/>
          <a:p>
            <a:pPr fontAlgn="base">
              <a:spcBef>
                <a:spcPct val="50000"/>
              </a:spcBef>
              <a:spcAft>
                <a:spcPct val="0"/>
              </a:spcAft>
            </a:pPr>
            <a:r>
              <a:rPr lang="en-US" sz="1400" b="1">
                <a:solidFill>
                  <a:srgbClr val="000000"/>
                </a:solidFill>
                <a:latin typeface="Arial" charset="0"/>
              </a:rPr>
              <a:t>11</a:t>
            </a:r>
          </a:p>
        </p:txBody>
      </p:sp>
      <p:sp>
        <p:nvSpPr>
          <p:cNvPr id="36879" name="Line 15"/>
          <p:cNvSpPr>
            <a:spLocks noChangeShapeType="1"/>
          </p:cNvSpPr>
          <p:nvPr/>
        </p:nvSpPr>
        <p:spPr bwMode="auto">
          <a:xfrm>
            <a:off x="4645025" y="5599113"/>
            <a:ext cx="1363663" cy="0"/>
          </a:xfrm>
          <a:prstGeom prst="line">
            <a:avLst/>
          </a:prstGeom>
          <a:noFill/>
          <a:ln w="38100">
            <a:solidFill>
              <a:schemeClr val="tx1"/>
            </a:solid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7659" name="Rectangle 18"/>
          <p:cNvSpPr>
            <a:spLocks noChangeArrowheads="1"/>
          </p:cNvSpPr>
          <p:nvPr/>
        </p:nvSpPr>
        <p:spPr bwMode="auto">
          <a:xfrm>
            <a:off x="3890963" y="2292350"/>
            <a:ext cx="1058862" cy="565150"/>
          </a:xfrm>
          <a:prstGeom prst="rect">
            <a:avLst/>
          </a:prstGeom>
          <a:solidFill>
            <a:srgbClr val="FFFF66"/>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7660" name="Freeform 19"/>
          <p:cNvSpPr>
            <a:spLocks/>
          </p:cNvSpPr>
          <p:nvPr/>
        </p:nvSpPr>
        <p:spPr bwMode="auto">
          <a:xfrm>
            <a:off x="3803650" y="2395538"/>
            <a:ext cx="415925" cy="544512"/>
          </a:xfrm>
          <a:custGeom>
            <a:avLst/>
            <a:gdLst>
              <a:gd name="T0" fmla="*/ 274696209 w 262"/>
              <a:gd name="T1" fmla="*/ 0 h 343"/>
              <a:gd name="T2" fmla="*/ 45362804 w 262"/>
              <a:gd name="T3" fmla="*/ 161289844 h 343"/>
              <a:gd name="T4" fmla="*/ 90725608 w 262"/>
              <a:gd name="T5" fmla="*/ 252015403 h 343"/>
              <a:gd name="T6" fmla="*/ 113406234 w 262"/>
              <a:gd name="T7" fmla="*/ 322579688 h 343"/>
              <a:gd name="T8" fmla="*/ 345260551 w 262"/>
              <a:gd name="T9" fmla="*/ 713202715 h 343"/>
              <a:gd name="T10" fmla="*/ 529232764 w 262"/>
              <a:gd name="T11" fmla="*/ 851812124 h 343"/>
              <a:gd name="T12" fmla="*/ 642638949 w 262"/>
              <a:gd name="T13" fmla="*/ 829129755 h 343"/>
              <a:gd name="T14" fmla="*/ 597276158 w 262"/>
              <a:gd name="T15" fmla="*/ 690522131 h 343"/>
              <a:gd name="T16" fmla="*/ 481349024 w 262"/>
              <a:gd name="T17" fmla="*/ 435985880 h 343"/>
              <a:gd name="T18" fmla="*/ 345260551 w 262"/>
              <a:gd name="T19" fmla="*/ 161289844 h 343"/>
              <a:gd name="T20" fmla="*/ 274696209 w 262"/>
              <a:gd name="T21" fmla="*/ 0 h 3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2"/>
              <a:gd name="T34" fmla="*/ 0 h 343"/>
              <a:gd name="T35" fmla="*/ 262 w 262"/>
              <a:gd name="T36" fmla="*/ 343 h 3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2" h="343">
                <a:moveTo>
                  <a:pt x="109" y="0"/>
                </a:moveTo>
                <a:cubicBezTo>
                  <a:pt x="90" y="58"/>
                  <a:pt x="85" y="54"/>
                  <a:pt x="18" y="64"/>
                </a:cubicBezTo>
                <a:cubicBezTo>
                  <a:pt x="0" y="119"/>
                  <a:pt x="6" y="69"/>
                  <a:pt x="36" y="100"/>
                </a:cubicBezTo>
                <a:cubicBezTo>
                  <a:pt x="43" y="107"/>
                  <a:pt x="42" y="119"/>
                  <a:pt x="45" y="128"/>
                </a:cubicBezTo>
                <a:cubicBezTo>
                  <a:pt x="55" y="263"/>
                  <a:pt x="24" y="267"/>
                  <a:pt x="137" y="283"/>
                </a:cubicBezTo>
                <a:cubicBezTo>
                  <a:pt x="189" y="300"/>
                  <a:pt x="196" y="279"/>
                  <a:pt x="210" y="338"/>
                </a:cubicBezTo>
                <a:cubicBezTo>
                  <a:pt x="225" y="335"/>
                  <a:pt x="249" y="343"/>
                  <a:pt x="255" y="329"/>
                </a:cubicBezTo>
                <a:cubicBezTo>
                  <a:pt x="262" y="311"/>
                  <a:pt x="243" y="292"/>
                  <a:pt x="237" y="274"/>
                </a:cubicBezTo>
                <a:cubicBezTo>
                  <a:pt x="225" y="236"/>
                  <a:pt x="219" y="201"/>
                  <a:pt x="191" y="173"/>
                </a:cubicBezTo>
                <a:cubicBezTo>
                  <a:pt x="184" y="114"/>
                  <a:pt x="193" y="83"/>
                  <a:pt x="137" y="64"/>
                </a:cubicBezTo>
                <a:cubicBezTo>
                  <a:pt x="116" y="43"/>
                  <a:pt x="109" y="30"/>
                  <a:pt x="109" y="0"/>
                </a:cubicBezTo>
                <a:close/>
              </a:path>
            </a:pathLst>
          </a:custGeom>
          <a:solidFill>
            <a:srgbClr val="FFFF66"/>
          </a:solid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36877" name="Text Box 13"/>
          <p:cNvSpPr txBox="1">
            <a:spLocks noChangeArrowheads="1"/>
          </p:cNvSpPr>
          <p:nvPr/>
        </p:nvSpPr>
        <p:spPr bwMode="auto">
          <a:xfrm>
            <a:off x="3571875" y="2044700"/>
            <a:ext cx="2698750" cy="366713"/>
          </a:xfrm>
          <a:prstGeom prst="rect">
            <a:avLst/>
          </a:prstGeom>
          <a:noFill/>
          <a:ln w="9525">
            <a:noFill/>
            <a:miter lim="800000"/>
            <a:headEnd/>
            <a:tailEnd/>
          </a:ln>
        </p:spPr>
        <p:txBody>
          <a:bodyPr>
            <a:spAutoFit/>
          </a:bodyPr>
          <a:lstStyle/>
          <a:p>
            <a:pPr fontAlgn="base">
              <a:spcBef>
                <a:spcPct val="50000"/>
              </a:spcBef>
              <a:spcAft>
                <a:spcPct val="0"/>
              </a:spcAft>
            </a:pPr>
            <a:r>
              <a:rPr lang="en-US" b="1" i="1">
                <a:solidFill>
                  <a:srgbClr val="CC3300"/>
                </a:solidFill>
                <a:latin typeface="Arial" charset="0"/>
              </a:rPr>
              <a:t>There fell a great star</a:t>
            </a:r>
          </a:p>
        </p:txBody>
      </p:sp>
      <p:sp>
        <p:nvSpPr>
          <p:cNvPr id="36885" name="Text Box 21"/>
          <p:cNvSpPr txBox="1">
            <a:spLocks noChangeArrowheads="1"/>
          </p:cNvSpPr>
          <p:nvPr/>
        </p:nvSpPr>
        <p:spPr bwMode="auto">
          <a:xfrm>
            <a:off x="4616450" y="5265738"/>
            <a:ext cx="2116138" cy="396875"/>
          </a:xfrm>
          <a:prstGeom prst="rect">
            <a:avLst/>
          </a:prstGeom>
          <a:solidFill>
            <a:schemeClr val="bg1"/>
          </a:solidFill>
          <a:ln w="9525">
            <a:noFill/>
            <a:miter lim="800000"/>
            <a:headEnd/>
            <a:tailEnd/>
          </a:ln>
        </p:spPr>
        <p:txBody>
          <a:bodyPr>
            <a:spAutoFit/>
          </a:bodyPr>
          <a:lstStyle/>
          <a:p>
            <a:pPr fontAlgn="base">
              <a:spcBef>
                <a:spcPct val="50000"/>
              </a:spcBef>
              <a:spcAft>
                <a:spcPct val="0"/>
              </a:spcAft>
            </a:pPr>
            <a:r>
              <a:rPr lang="en-US" sz="2000" b="1" i="1">
                <a:solidFill>
                  <a:srgbClr val="0000CC"/>
                </a:solidFill>
                <a:latin typeface="Arial" charset="0"/>
              </a:rPr>
              <a:t>‘the Absinthian’</a:t>
            </a:r>
          </a:p>
        </p:txBody>
      </p:sp>
      <p:sp>
        <p:nvSpPr>
          <p:cNvPr id="36894" name="Oval 30"/>
          <p:cNvSpPr>
            <a:spLocks noChangeArrowheads="1"/>
          </p:cNvSpPr>
          <p:nvPr/>
        </p:nvSpPr>
        <p:spPr bwMode="auto">
          <a:xfrm>
            <a:off x="2351088" y="2511425"/>
            <a:ext cx="942975" cy="625475"/>
          </a:xfrm>
          <a:prstGeom prst="ellipse">
            <a:avLst/>
          </a:prstGeom>
          <a:noFill/>
          <a:ln w="76200">
            <a:solidFill>
              <a:srgbClr val="FF0000"/>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36897" name="Rectangle 33"/>
          <p:cNvSpPr>
            <a:spLocks noChangeArrowheads="1"/>
          </p:cNvSpPr>
          <p:nvPr/>
        </p:nvSpPr>
        <p:spPr bwMode="auto">
          <a:xfrm>
            <a:off x="508000" y="4486275"/>
            <a:ext cx="5240338" cy="376238"/>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7668" name="Text Box 34"/>
          <p:cNvSpPr txBox="1">
            <a:spLocks noChangeArrowheads="1"/>
          </p:cNvSpPr>
          <p:nvPr/>
        </p:nvSpPr>
        <p:spPr bwMode="auto">
          <a:xfrm>
            <a:off x="638175" y="4498975"/>
            <a:ext cx="5297488" cy="366713"/>
          </a:xfrm>
          <a:prstGeom prst="rect">
            <a:avLst/>
          </a:prstGeom>
          <a:noFill/>
          <a:ln w="9525">
            <a:noFill/>
            <a:miter lim="800000"/>
            <a:headEnd/>
            <a:tailEnd/>
          </a:ln>
        </p:spPr>
        <p:txBody>
          <a:bodyPr>
            <a:spAutoFit/>
          </a:bodyPr>
          <a:lstStyle/>
          <a:p>
            <a:pPr fontAlgn="base">
              <a:spcBef>
                <a:spcPct val="50000"/>
              </a:spcBef>
              <a:spcAft>
                <a:spcPct val="0"/>
              </a:spcAft>
            </a:pPr>
            <a:endParaRPr lang="en-AU">
              <a:solidFill>
                <a:srgbClr val="CC3300"/>
              </a:solidFill>
              <a:latin typeface="Arial" charset="0"/>
            </a:endParaRPr>
          </a:p>
        </p:txBody>
      </p:sp>
      <p:sp>
        <p:nvSpPr>
          <p:cNvPr id="36900" name="Text Box 36"/>
          <p:cNvSpPr txBox="1">
            <a:spLocks noChangeArrowheads="1"/>
          </p:cNvSpPr>
          <p:nvPr/>
        </p:nvSpPr>
        <p:spPr bwMode="auto">
          <a:xfrm>
            <a:off x="225425" y="4483100"/>
            <a:ext cx="450850" cy="304800"/>
          </a:xfrm>
          <a:prstGeom prst="rect">
            <a:avLst/>
          </a:prstGeom>
          <a:noFill/>
          <a:ln w="9525">
            <a:noFill/>
            <a:miter lim="800000"/>
            <a:headEnd/>
            <a:tailEnd/>
          </a:ln>
        </p:spPr>
        <p:txBody>
          <a:bodyPr>
            <a:spAutoFit/>
          </a:bodyPr>
          <a:lstStyle/>
          <a:p>
            <a:pPr fontAlgn="base">
              <a:spcBef>
                <a:spcPct val="50000"/>
              </a:spcBef>
              <a:spcAft>
                <a:spcPct val="0"/>
              </a:spcAft>
            </a:pPr>
            <a:r>
              <a:rPr lang="en-US" sz="1400" b="1">
                <a:solidFill>
                  <a:srgbClr val="000000"/>
                </a:solidFill>
                <a:latin typeface="Arial" charset="0"/>
              </a:rPr>
              <a:t>10</a:t>
            </a:r>
          </a:p>
        </p:txBody>
      </p:sp>
      <p:sp>
        <p:nvSpPr>
          <p:cNvPr id="36901" name="Line 37"/>
          <p:cNvSpPr>
            <a:spLocks noChangeShapeType="1"/>
          </p:cNvSpPr>
          <p:nvPr/>
        </p:nvSpPr>
        <p:spPr bwMode="auto">
          <a:xfrm flipV="1">
            <a:off x="2568575" y="2873375"/>
            <a:ext cx="188913" cy="1698625"/>
          </a:xfrm>
          <a:prstGeom prst="line">
            <a:avLst/>
          </a:prstGeom>
          <a:noFill/>
          <a:ln w="57150">
            <a:solidFill>
              <a:schemeClr val="tx1"/>
            </a:solidFill>
            <a:round/>
            <a:headEnd/>
            <a:tailEnd type="triangle" w="med" len="med"/>
          </a:ln>
        </p:spPr>
        <p:txBody>
          <a:bodyPr/>
          <a:lstStyle/>
          <a:p>
            <a:pPr fontAlgn="base">
              <a:spcBef>
                <a:spcPct val="0"/>
              </a:spcBef>
              <a:spcAft>
                <a:spcPct val="0"/>
              </a:spcAft>
            </a:pPr>
            <a:endParaRPr lang="en-AU">
              <a:solidFill>
                <a:srgbClr val="CC3300"/>
              </a:solidFill>
              <a:latin typeface="Arial" charset="0"/>
            </a:endParaRPr>
          </a:p>
        </p:txBody>
      </p:sp>
      <p:sp>
        <p:nvSpPr>
          <p:cNvPr id="31" name="Rounded Rectangle 30"/>
          <p:cNvSpPr/>
          <p:nvPr/>
        </p:nvSpPr>
        <p:spPr>
          <a:xfrm>
            <a:off x="3415906" y="1896460"/>
            <a:ext cx="3856383" cy="3312000"/>
          </a:xfrm>
          <a:prstGeom prst="round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880" name="Text Box 16"/>
          <p:cNvSpPr txBox="1">
            <a:spLocks noChangeArrowheads="1"/>
          </p:cNvSpPr>
          <p:nvPr/>
        </p:nvSpPr>
        <p:spPr bwMode="auto">
          <a:xfrm>
            <a:off x="6807200" y="4304436"/>
            <a:ext cx="2062163" cy="641350"/>
          </a:xfrm>
          <a:prstGeom prst="rect">
            <a:avLst/>
          </a:prstGeom>
          <a:noFill/>
          <a:ln w="9525">
            <a:noFill/>
            <a:miter lim="800000"/>
            <a:headEnd/>
            <a:tailEnd/>
          </a:ln>
        </p:spPr>
        <p:txBody>
          <a:bodyPr>
            <a:spAutoFit/>
          </a:bodyPr>
          <a:lstStyle/>
          <a:p>
            <a:pPr algn="ctr" fontAlgn="base">
              <a:spcBef>
                <a:spcPct val="50000"/>
              </a:spcBef>
              <a:spcAft>
                <a:spcPct val="0"/>
              </a:spcAft>
            </a:pPr>
            <a:r>
              <a:rPr lang="en-US" b="1" i="1" dirty="0">
                <a:solidFill>
                  <a:srgbClr val="CC3300"/>
                </a:solidFill>
                <a:latin typeface="Arial" charset="0"/>
              </a:rPr>
              <a:t>Gk.= ‘</a:t>
            </a:r>
            <a:r>
              <a:rPr lang="en-US" b="1" i="1" dirty="0" err="1">
                <a:solidFill>
                  <a:srgbClr val="CC3300"/>
                </a:solidFill>
                <a:latin typeface="Arial" charset="0"/>
              </a:rPr>
              <a:t>Absinthos</a:t>
            </a:r>
            <a:r>
              <a:rPr lang="en-US" b="1" i="1" dirty="0">
                <a:solidFill>
                  <a:srgbClr val="CC3300"/>
                </a:solidFill>
                <a:latin typeface="Arial" charset="0"/>
              </a:rPr>
              <a:t>’   = Undrinkable</a:t>
            </a:r>
          </a:p>
        </p:txBody>
      </p:sp>
      <p:sp>
        <p:nvSpPr>
          <p:cNvPr id="36884" name="Line 20"/>
          <p:cNvSpPr>
            <a:spLocks noChangeShapeType="1"/>
          </p:cNvSpPr>
          <p:nvPr/>
        </p:nvSpPr>
        <p:spPr bwMode="auto">
          <a:xfrm flipV="1">
            <a:off x="5892801" y="4544703"/>
            <a:ext cx="958376" cy="749607"/>
          </a:xfrm>
          <a:prstGeom prst="line">
            <a:avLst/>
          </a:prstGeom>
          <a:noFill/>
          <a:ln w="28575">
            <a:solidFill>
              <a:schemeClr val="tx1"/>
            </a:solid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36899" name="Text Box 35"/>
          <p:cNvSpPr txBox="1">
            <a:spLocks noChangeArrowheads="1"/>
          </p:cNvSpPr>
          <p:nvPr/>
        </p:nvSpPr>
        <p:spPr bwMode="auto">
          <a:xfrm>
            <a:off x="506454" y="4521215"/>
            <a:ext cx="5253038" cy="701675"/>
          </a:xfrm>
          <a:prstGeom prst="rect">
            <a:avLst/>
          </a:prstGeom>
          <a:noFill/>
          <a:ln w="9525">
            <a:noFill/>
            <a:miter lim="800000"/>
            <a:headEnd/>
            <a:tailEnd/>
          </a:ln>
        </p:spPr>
        <p:txBody>
          <a:bodyPr>
            <a:spAutoFit/>
          </a:bodyPr>
          <a:lstStyle/>
          <a:p>
            <a:pPr fontAlgn="base">
              <a:spcBef>
                <a:spcPct val="50000"/>
              </a:spcBef>
              <a:spcAft>
                <a:spcPct val="0"/>
              </a:spcAft>
            </a:pPr>
            <a:r>
              <a:rPr lang="en-US" sz="2000" b="1" i="1">
                <a:solidFill>
                  <a:srgbClr val="CC3300"/>
                </a:solidFill>
                <a:latin typeface="Arial" charset="0"/>
              </a:rPr>
              <a:t>And it fell upon the third part of the rivers, and upon the fountains of waters</a:t>
            </a:r>
          </a:p>
        </p:txBody>
      </p:sp>
      <p:sp>
        <p:nvSpPr>
          <p:cNvPr id="36881" name="Text Box 17"/>
          <p:cNvSpPr txBox="1">
            <a:spLocks noChangeArrowheads="1"/>
          </p:cNvSpPr>
          <p:nvPr/>
        </p:nvSpPr>
        <p:spPr bwMode="auto">
          <a:xfrm>
            <a:off x="6704013" y="5095033"/>
            <a:ext cx="2395537" cy="915988"/>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CC3300"/>
                </a:solidFill>
                <a:latin typeface="Arial" charset="0"/>
              </a:rPr>
              <a:t>French word for wormwood is</a:t>
            </a:r>
            <a:r>
              <a:rPr lang="en-US" b="1" i="1" dirty="0">
                <a:solidFill>
                  <a:srgbClr val="CC3300"/>
                </a:solidFill>
                <a:latin typeface="Arial" charset="0"/>
              </a:rPr>
              <a:t> ‘Absinthe’ </a:t>
            </a:r>
          </a:p>
        </p:txBody>
      </p:sp>
      <p:sp>
        <p:nvSpPr>
          <p:cNvPr id="36887" name="Text Box 23"/>
          <p:cNvSpPr txBox="1">
            <a:spLocks noChangeArrowheads="1"/>
          </p:cNvSpPr>
          <p:nvPr/>
        </p:nvSpPr>
        <p:spPr bwMode="auto">
          <a:xfrm>
            <a:off x="4073525" y="2338388"/>
            <a:ext cx="2032000" cy="366712"/>
          </a:xfrm>
          <a:prstGeom prst="rect">
            <a:avLst/>
          </a:prstGeom>
          <a:noFill/>
          <a:ln w="9525">
            <a:noFill/>
            <a:miter lim="800000"/>
            <a:headEnd/>
            <a:tailEnd/>
          </a:ln>
        </p:spPr>
        <p:txBody>
          <a:bodyPr>
            <a:spAutoFit/>
          </a:bodyPr>
          <a:lstStyle/>
          <a:p>
            <a:pPr fontAlgn="base">
              <a:spcBef>
                <a:spcPct val="50000"/>
              </a:spcBef>
              <a:spcAft>
                <a:spcPct val="0"/>
              </a:spcAft>
            </a:pPr>
            <a:r>
              <a:rPr lang="en-US" b="1" i="1" dirty="0">
                <a:solidFill>
                  <a:srgbClr val="0000CC"/>
                </a:solidFill>
                <a:latin typeface="Arial" charset="0"/>
              </a:rPr>
              <a:t>River </a:t>
            </a:r>
            <a:r>
              <a:rPr lang="en-US" b="1" i="1" dirty="0" err="1">
                <a:solidFill>
                  <a:srgbClr val="0000CC"/>
                </a:solidFill>
                <a:latin typeface="Arial" charset="0"/>
              </a:rPr>
              <a:t>Absinthos</a:t>
            </a:r>
            <a:endParaRPr lang="en-US" b="1" i="1" dirty="0">
              <a:solidFill>
                <a:srgbClr val="0000CC"/>
              </a:solidFill>
              <a:latin typeface="Arial" charset="0"/>
            </a:endParaRPr>
          </a:p>
        </p:txBody>
      </p:sp>
      <p:sp>
        <p:nvSpPr>
          <p:cNvPr id="36878" name="Freeform 14"/>
          <p:cNvSpPr>
            <a:spLocks/>
          </p:cNvSpPr>
          <p:nvPr/>
        </p:nvSpPr>
        <p:spPr bwMode="auto">
          <a:xfrm>
            <a:off x="2963863" y="2247900"/>
            <a:ext cx="1085850" cy="1216025"/>
          </a:xfrm>
          <a:custGeom>
            <a:avLst/>
            <a:gdLst>
              <a:gd name="T0" fmla="*/ 1330642422 w 684"/>
              <a:gd name="T1" fmla="*/ 1776711177 h 766"/>
              <a:gd name="T2" fmla="*/ 1401206772 w 684"/>
              <a:gd name="T3" fmla="*/ 1547375841 h 766"/>
              <a:gd name="T4" fmla="*/ 1723787053 w 684"/>
              <a:gd name="T5" fmla="*/ 1224795944 h 766"/>
              <a:gd name="T6" fmla="*/ 1678424257 w 684"/>
              <a:gd name="T7" fmla="*/ 1176912197 h 766"/>
              <a:gd name="T8" fmla="*/ 1653222307 w 684"/>
              <a:gd name="T9" fmla="*/ 1108868793 h 766"/>
              <a:gd name="T10" fmla="*/ 1517133918 w 684"/>
              <a:gd name="T11" fmla="*/ 1063505995 h 766"/>
              <a:gd name="T12" fmla="*/ 1401206772 w 684"/>
              <a:gd name="T13" fmla="*/ 879535442 h 766"/>
              <a:gd name="T14" fmla="*/ 1401206772 w 684"/>
              <a:gd name="T15" fmla="*/ 531752204 h 766"/>
              <a:gd name="T16" fmla="*/ 1146670288 w 684"/>
              <a:gd name="T17" fmla="*/ 347781551 h 766"/>
              <a:gd name="T18" fmla="*/ 640119657 w 684"/>
              <a:gd name="T19" fmla="*/ 209173795 h 766"/>
              <a:gd name="T20" fmla="*/ 456147523 w 684"/>
              <a:gd name="T21" fmla="*/ 118448149 h 766"/>
              <a:gd name="T22" fmla="*/ 201612478 w 684"/>
              <a:gd name="T23" fmla="*/ 47883760 h 766"/>
              <a:gd name="T24" fmla="*/ 17640300 w 684"/>
              <a:gd name="T25" fmla="*/ 163810947 h 766"/>
              <a:gd name="T26" fmla="*/ 65524064 w 684"/>
              <a:gd name="T27" fmla="*/ 556953758 h 766"/>
              <a:gd name="T28" fmla="*/ 133567489 w 684"/>
              <a:gd name="T29" fmla="*/ 579635951 h 766"/>
              <a:gd name="T30" fmla="*/ 272176877 w 684"/>
              <a:gd name="T31" fmla="*/ 670361547 h 766"/>
              <a:gd name="T32" fmla="*/ 294857481 w 684"/>
              <a:gd name="T33" fmla="*/ 763608093 h 766"/>
              <a:gd name="T34" fmla="*/ 456147523 w 684"/>
              <a:gd name="T35" fmla="*/ 924898240 h 766"/>
              <a:gd name="T36" fmla="*/ 501510319 w 684"/>
              <a:gd name="T37" fmla="*/ 992941643 h 766"/>
              <a:gd name="T38" fmla="*/ 549394065 w 684"/>
              <a:gd name="T39" fmla="*/ 1040823803 h 766"/>
              <a:gd name="T40" fmla="*/ 662801849 w 684"/>
              <a:gd name="T41" fmla="*/ 1063505995 h 766"/>
              <a:gd name="T42" fmla="*/ 685482454 w 684"/>
              <a:gd name="T43" fmla="*/ 1131549399 h 766"/>
              <a:gd name="T44" fmla="*/ 733366199 w 684"/>
              <a:gd name="T45" fmla="*/ 1176912197 h 766"/>
              <a:gd name="T46" fmla="*/ 756046804 w 684"/>
              <a:gd name="T47" fmla="*/ 1270158742 h 766"/>
              <a:gd name="T48" fmla="*/ 733366199 w 684"/>
              <a:gd name="T49" fmla="*/ 1338203733 h 766"/>
              <a:gd name="T50" fmla="*/ 801409600 w 684"/>
              <a:gd name="T51" fmla="*/ 1363405287 h 766"/>
              <a:gd name="T52" fmla="*/ 871974148 w 684"/>
              <a:gd name="T53" fmla="*/ 1408768085 h 766"/>
              <a:gd name="T54" fmla="*/ 962699741 w 684"/>
              <a:gd name="T55" fmla="*/ 1499493681 h 766"/>
              <a:gd name="T56" fmla="*/ 1055944695 w 684"/>
              <a:gd name="T57" fmla="*/ 1592738639 h 766"/>
              <a:gd name="T58" fmla="*/ 1078626887 w 684"/>
              <a:gd name="T59" fmla="*/ 1660783630 h 766"/>
              <a:gd name="T60" fmla="*/ 1169352479 w 684"/>
              <a:gd name="T61" fmla="*/ 1685985581 h 766"/>
              <a:gd name="T62" fmla="*/ 1330642422 w 684"/>
              <a:gd name="T63" fmla="*/ 1776711177 h 7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4"/>
              <a:gd name="T97" fmla="*/ 0 h 766"/>
              <a:gd name="T98" fmla="*/ 684 w 684"/>
              <a:gd name="T99" fmla="*/ 766 h 76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4" h="766">
                <a:moveTo>
                  <a:pt x="528" y="705"/>
                </a:moveTo>
                <a:cubicBezTo>
                  <a:pt x="571" y="677"/>
                  <a:pt x="572" y="662"/>
                  <a:pt x="556" y="614"/>
                </a:cubicBezTo>
                <a:cubicBezTo>
                  <a:pt x="568" y="467"/>
                  <a:pt x="544" y="500"/>
                  <a:pt x="684" y="486"/>
                </a:cubicBezTo>
                <a:cubicBezTo>
                  <a:pt x="678" y="480"/>
                  <a:pt x="671" y="474"/>
                  <a:pt x="666" y="467"/>
                </a:cubicBezTo>
                <a:cubicBezTo>
                  <a:pt x="661" y="459"/>
                  <a:pt x="664" y="446"/>
                  <a:pt x="656" y="440"/>
                </a:cubicBezTo>
                <a:cubicBezTo>
                  <a:pt x="640" y="429"/>
                  <a:pt x="602" y="422"/>
                  <a:pt x="602" y="422"/>
                </a:cubicBezTo>
                <a:cubicBezTo>
                  <a:pt x="579" y="399"/>
                  <a:pt x="566" y="380"/>
                  <a:pt x="556" y="349"/>
                </a:cubicBezTo>
                <a:cubicBezTo>
                  <a:pt x="571" y="301"/>
                  <a:pt x="584" y="275"/>
                  <a:pt x="556" y="211"/>
                </a:cubicBezTo>
                <a:cubicBezTo>
                  <a:pt x="551" y="199"/>
                  <a:pt x="478" y="161"/>
                  <a:pt x="455" y="138"/>
                </a:cubicBezTo>
                <a:cubicBezTo>
                  <a:pt x="427" y="55"/>
                  <a:pt x="336" y="88"/>
                  <a:pt x="254" y="83"/>
                </a:cubicBezTo>
                <a:cubicBezTo>
                  <a:pt x="225" y="73"/>
                  <a:pt x="210" y="57"/>
                  <a:pt x="181" y="47"/>
                </a:cubicBezTo>
                <a:cubicBezTo>
                  <a:pt x="151" y="0"/>
                  <a:pt x="136" y="10"/>
                  <a:pt x="80" y="19"/>
                </a:cubicBezTo>
                <a:cubicBezTo>
                  <a:pt x="39" y="34"/>
                  <a:pt x="22" y="20"/>
                  <a:pt x="7" y="65"/>
                </a:cubicBezTo>
                <a:cubicBezTo>
                  <a:pt x="12" y="117"/>
                  <a:pt x="0" y="176"/>
                  <a:pt x="26" y="221"/>
                </a:cubicBezTo>
                <a:cubicBezTo>
                  <a:pt x="31" y="229"/>
                  <a:pt x="44" y="227"/>
                  <a:pt x="53" y="230"/>
                </a:cubicBezTo>
                <a:cubicBezTo>
                  <a:pt x="77" y="302"/>
                  <a:pt x="36" y="206"/>
                  <a:pt x="108" y="266"/>
                </a:cubicBezTo>
                <a:cubicBezTo>
                  <a:pt x="118" y="274"/>
                  <a:pt x="112" y="291"/>
                  <a:pt x="117" y="303"/>
                </a:cubicBezTo>
                <a:cubicBezTo>
                  <a:pt x="129" y="333"/>
                  <a:pt x="156" y="350"/>
                  <a:pt x="181" y="367"/>
                </a:cubicBezTo>
                <a:cubicBezTo>
                  <a:pt x="187" y="376"/>
                  <a:pt x="195" y="384"/>
                  <a:pt x="199" y="394"/>
                </a:cubicBezTo>
                <a:cubicBezTo>
                  <a:pt x="215" y="436"/>
                  <a:pt x="200" y="463"/>
                  <a:pt x="218" y="413"/>
                </a:cubicBezTo>
                <a:cubicBezTo>
                  <a:pt x="233" y="416"/>
                  <a:pt x="250" y="414"/>
                  <a:pt x="263" y="422"/>
                </a:cubicBezTo>
                <a:cubicBezTo>
                  <a:pt x="271" y="427"/>
                  <a:pt x="267" y="441"/>
                  <a:pt x="272" y="449"/>
                </a:cubicBezTo>
                <a:cubicBezTo>
                  <a:pt x="277" y="456"/>
                  <a:pt x="285" y="461"/>
                  <a:pt x="291" y="467"/>
                </a:cubicBezTo>
                <a:cubicBezTo>
                  <a:pt x="294" y="479"/>
                  <a:pt x="300" y="491"/>
                  <a:pt x="300" y="504"/>
                </a:cubicBezTo>
                <a:cubicBezTo>
                  <a:pt x="300" y="513"/>
                  <a:pt x="287" y="522"/>
                  <a:pt x="291" y="531"/>
                </a:cubicBezTo>
                <a:cubicBezTo>
                  <a:pt x="295" y="540"/>
                  <a:pt x="309" y="537"/>
                  <a:pt x="318" y="541"/>
                </a:cubicBezTo>
                <a:cubicBezTo>
                  <a:pt x="328" y="546"/>
                  <a:pt x="337" y="553"/>
                  <a:pt x="346" y="559"/>
                </a:cubicBezTo>
                <a:cubicBezTo>
                  <a:pt x="371" y="633"/>
                  <a:pt x="333" y="545"/>
                  <a:pt x="382" y="595"/>
                </a:cubicBezTo>
                <a:cubicBezTo>
                  <a:pt x="429" y="644"/>
                  <a:pt x="346" y="609"/>
                  <a:pt x="419" y="632"/>
                </a:cubicBezTo>
                <a:cubicBezTo>
                  <a:pt x="422" y="641"/>
                  <a:pt x="421" y="653"/>
                  <a:pt x="428" y="659"/>
                </a:cubicBezTo>
                <a:cubicBezTo>
                  <a:pt x="438" y="667"/>
                  <a:pt x="453" y="663"/>
                  <a:pt x="464" y="669"/>
                </a:cubicBezTo>
                <a:cubicBezTo>
                  <a:pt x="477" y="676"/>
                  <a:pt x="528" y="766"/>
                  <a:pt x="528" y="705"/>
                </a:cubicBezTo>
                <a:close/>
              </a:path>
            </a:pathLst>
          </a:custGeom>
          <a:solidFill>
            <a:srgbClr val="FF0000">
              <a:alpha val="65097"/>
            </a:srgbClr>
          </a:solidFill>
          <a:ln w="28575" cmpd="sng">
            <a:noFill/>
            <a:round/>
            <a:headEnd/>
            <a:tailEnd/>
          </a:ln>
          <a:scene3d>
            <a:camera prst="orthographicFront"/>
            <a:lightRig rig="threePt" dir="t"/>
          </a:scene3d>
          <a:sp3d>
            <a:bevelT w="152400" h="50800" prst="softRound"/>
          </a:sp3d>
        </p:spPr>
        <p:txBody>
          <a:bodyPr/>
          <a:lstStyle/>
          <a:p>
            <a:pPr fontAlgn="base">
              <a:spcBef>
                <a:spcPct val="0"/>
              </a:spcBef>
              <a:spcAft>
                <a:spcPct val="0"/>
              </a:spcAft>
            </a:pPr>
            <a:endParaRPr lang="en-AU">
              <a:solidFill>
                <a:srgbClr val="CC3300"/>
              </a:solidFill>
              <a:latin typeface="Arial" charset="0"/>
            </a:endParaRPr>
          </a:p>
        </p:txBody>
      </p:sp>
      <p:sp>
        <p:nvSpPr>
          <p:cNvPr id="36892" name="AutoShape 28"/>
          <p:cNvSpPr>
            <a:spLocks noChangeArrowheads="1"/>
          </p:cNvSpPr>
          <p:nvPr/>
        </p:nvSpPr>
        <p:spPr bwMode="auto">
          <a:xfrm rot="-932988">
            <a:off x="3282950" y="1925638"/>
            <a:ext cx="1376363" cy="546100"/>
          </a:xfrm>
          <a:prstGeom prst="curvedDownArrow">
            <a:avLst>
              <a:gd name="adj1" fmla="val 50407"/>
              <a:gd name="adj2" fmla="val 100814"/>
              <a:gd name="adj3" fmla="val 33333"/>
            </a:avLst>
          </a:prstGeom>
          <a:gradFill rotWithShape="1">
            <a:gsLst>
              <a:gs pos="0">
                <a:schemeClr val="accent1"/>
              </a:gs>
              <a:gs pos="50000">
                <a:schemeClr val="accent1">
                  <a:gamma/>
                  <a:shade val="46275"/>
                  <a:invGamma/>
                </a:schemeClr>
              </a:gs>
              <a:gs pos="100000">
                <a:schemeClr val="accent1"/>
              </a:gs>
            </a:gsLst>
            <a:lin ang="5400000" scaled="1"/>
          </a:gradFill>
          <a:ln w="9525">
            <a:solidFill>
              <a:schemeClr val="tx2"/>
            </a:solidFill>
            <a:miter lim="800000"/>
            <a:headEnd/>
            <a:tailEnd/>
          </a:ln>
          <a:effectLst/>
        </p:spPr>
        <p:txBody>
          <a:bodyPr wrap="none" anchor="ctr"/>
          <a:lstStyle/>
          <a:p>
            <a:pPr fontAlgn="base">
              <a:spcBef>
                <a:spcPct val="0"/>
              </a:spcBef>
              <a:spcAft>
                <a:spcPct val="0"/>
              </a:spcAft>
              <a:defRPr/>
            </a:pPr>
            <a:endParaRPr lang="en-AU">
              <a:solidFill>
                <a:srgbClr val="CC3300"/>
              </a:solidFill>
              <a:latin typeface="Arial" charset="0"/>
            </a:endParaRPr>
          </a:p>
        </p:txBody>
      </p:sp>
      <p:sp>
        <p:nvSpPr>
          <p:cNvPr id="32" name="Text Box 17"/>
          <p:cNvSpPr txBox="1">
            <a:spLocks noChangeArrowheads="1"/>
          </p:cNvSpPr>
          <p:nvPr/>
        </p:nvSpPr>
        <p:spPr bwMode="auto">
          <a:xfrm>
            <a:off x="3988107" y="2687329"/>
            <a:ext cx="4623630" cy="1446550"/>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b="1" dirty="0" smtClean="0">
                <a:solidFill>
                  <a:schemeClr val="tx2"/>
                </a:solidFill>
                <a:latin typeface="Arial" charset="0"/>
              </a:rPr>
              <a:t>“</a:t>
            </a:r>
            <a:r>
              <a:rPr lang="en-US" b="1" dirty="0" err="1" smtClean="0">
                <a:solidFill>
                  <a:schemeClr val="tx2"/>
                </a:solidFill>
                <a:latin typeface="Arial" charset="0"/>
              </a:rPr>
              <a:t>Aspinthii</a:t>
            </a:r>
            <a:r>
              <a:rPr lang="en-US" b="1" dirty="0" smtClean="0">
                <a:solidFill>
                  <a:schemeClr val="tx2"/>
                </a:solidFill>
                <a:latin typeface="Arial" charset="0"/>
              </a:rPr>
              <a:t> – a people of Thrace. They received their name from a small river called </a:t>
            </a:r>
            <a:r>
              <a:rPr lang="en-US" b="1" dirty="0" err="1" smtClean="0">
                <a:solidFill>
                  <a:schemeClr val="tx2"/>
                </a:solidFill>
                <a:latin typeface="Arial" charset="0"/>
              </a:rPr>
              <a:t>Apsinthus</a:t>
            </a:r>
            <a:r>
              <a:rPr lang="en-US" b="1" dirty="0" smtClean="0">
                <a:solidFill>
                  <a:schemeClr val="tx2"/>
                </a:solidFill>
                <a:latin typeface="Arial" charset="0"/>
              </a:rPr>
              <a:t>, which flowed through their territory.                              </a:t>
            </a:r>
            <a:r>
              <a:rPr lang="en-US" sz="1600" b="1" dirty="0" err="1" smtClean="0">
                <a:solidFill>
                  <a:schemeClr val="accent2">
                    <a:lumMod val="75000"/>
                  </a:schemeClr>
                </a:solidFill>
                <a:latin typeface="Arial" charset="0"/>
              </a:rPr>
              <a:t>Lemprieres</a:t>
            </a:r>
            <a:r>
              <a:rPr lang="en-US" sz="1600" b="1" dirty="0" smtClean="0">
                <a:solidFill>
                  <a:schemeClr val="accent2">
                    <a:lumMod val="75000"/>
                  </a:schemeClr>
                </a:solidFill>
                <a:latin typeface="Arial" charset="0"/>
              </a:rPr>
              <a:t> Classical Dictionary p.70</a:t>
            </a:r>
            <a:r>
              <a:rPr lang="en-US" sz="1600" b="1" i="1" dirty="0" smtClean="0">
                <a:solidFill>
                  <a:schemeClr val="accent2">
                    <a:lumMod val="75000"/>
                  </a:schemeClr>
                </a:solidFill>
                <a:latin typeface="Arial" charset="0"/>
              </a:rPr>
              <a:t> </a:t>
            </a:r>
            <a:endParaRPr lang="en-US" sz="1600" b="1" i="1" dirty="0">
              <a:solidFill>
                <a:schemeClr val="accent2">
                  <a:lumMod val="75000"/>
                </a:schemeClr>
              </a:solidFill>
              <a:latin typeface="Arial" charset="0"/>
            </a:endParaRPr>
          </a:p>
        </p:txBody>
      </p:sp>
      <p:sp>
        <p:nvSpPr>
          <p:cNvPr id="33" name="Rectangle 3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78"/>
                                        </p:tgtEl>
                                        <p:attrNameLst>
                                          <p:attrName>style.visibility</p:attrName>
                                        </p:attrNameLst>
                                      </p:cBhvr>
                                      <p:to>
                                        <p:strVal val="visible"/>
                                      </p:to>
                                    </p:set>
                                    <p:animEffect transition="in" filter="fade">
                                      <p:cBhvr>
                                        <p:cTn id="7" dur="2000"/>
                                        <p:tgtEl>
                                          <p:spTgt spid="368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6875"/>
                                        </p:tgtEl>
                                        <p:attrNameLst>
                                          <p:attrName>style.visibility</p:attrName>
                                        </p:attrNameLst>
                                      </p:cBhvr>
                                      <p:to>
                                        <p:strVal val="visible"/>
                                      </p:to>
                                    </p:set>
                                    <p:animEffect transition="in" filter="fade">
                                      <p:cBhvr>
                                        <p:cTn id="15" dur="2000"/>
                                        <p:tgtEl>
                                          <p:spTgt spid="36875"/>
                                        </p:tgtEl>
                                      </p:cBhvr>
                                    </p:animEffect>
                                  </p:childTnLst>
                                </p:cTn>
                              </p:par>
                            </p:childTnLst>
                          </p:cTn>
                        </p:par>
                        <p:par>
                          <p:cTn id="16" fill="hold">
                            <p:stCondLst>
                              <p:cond delay="2000"/>
                            </p:stCondLst>
                            <p:childTnLst>
                              <p:par>
                                <p:cTn id="17" presetID="40" presetClass="entr" presetSubtype="0" fill="hold" grpId="0" nodeType="afterEffect">
                                  <p:stCondLst>
                                    <p:cond delay="0"/>
                                  </p:stCondLst>
                                  <p:iterate type="lt">
                                    <p:tmPct val="10000"/>
                                  </p:iterate>
                                  <p:childTnLst>
                                    <p:set>
                                      <p:cBhvr>
                                        <p:cTn id="18" dur="1" fill="hold">
                                          <p:stCondLst>
                                            <p:cond delay="0"/>
                                          </p:stCondLst>
                                        </p:cTn>
                                        <p:tgtEl>
                                          <p:spTgt spid="36877"/>
                                        </p:tgtEl>
                                        <p:attrNameLst>
                                          <p:attrName>style.visibility</p:attrName>
                                        </p:attrNameLst>
                                      </p:cBhvr>
                                      <p:to>
                                        <p:strVal val="visible"/>
                                      </p:to>
                                    </p:set>
                                    <p:animEffect transition="in" filter="fade">
                                      <p:cBhvr>
                                        <p:cTn id="19" dur="500"/>
                                        <p:tgtEl>
                                          <p:spTgt spid="36877"/>
                                        </p:tgtEl>
                                      </p:cBhvr>
                                    </p:animEffect>
                                    <p:anim calcmode="lin" valueType="num">
                                      <p:cBhvr>
                                        <p:cTn id="20" dur="500" fill="hold"/>
                                        <p:tgtEl>
                                          <p:spTgt spid="36877"/>
                                        </p:tgtEl>
                                        <p:attrNameLst>
                                          <p:attrName>ppt_x</p:attrName>
                                        </p:attrNameLst>
                                      </p:cBhvr>
                                      <p:tavLst>
                                        <p:tav tm="0">
                                          <p:val>
                                            <p:strVal val="#ppt_x-.1"/>
                                          </p:val>
                                        </p:tav>
                                        <p:tav tm="100000">
                                          <p:val>
                                            <p:strVal val="#ppt_x"/>
                                          </p:val>
                                        </p:tav>
                                      </p:tavLst>
                                    </p:anim>
                                    <p:anim calcmode="lin" valueType="num">
                                      <p:cBhvr>
                                        <p:cTn id="21" dur="500" fill="hold"/>
                                        <p:tgtEl>
                                          <p:spTgt spid="36877"/>
                                        </p:tgtEl>
                                        <p:attrNameLst>
                                          <p:attrName>ppt_y</p:attrName>
                                        </p:attrNameLst>
                                      </p:cBhvr>
                                      <p:tavLst>
                                        <p:tav tm="0">
                                          <p:val>
                                            <p:strVal val="#ppt_y"/>
                                          </p:val>
                                        </p:tav>
                                        <p:tav tm="100000">
                                          <p:val>
                                            <p:strVal val="#ppt_y"/>
                                          </p:val>
                                        </p:tav>
                                      </p:tavLst>
                                    </p:anim>
                                  </p:childTnLst>
                                </p:cTn>
                              </p:par>
                            </p:childTnLst>
                          </p:cTn>
                        </p:par>
                        <p:par>
                          <p:cTn id="22" fill="hold">
                            <p:stCondLst>
                              <p:cond delay="3400"/>
                            </p:stCondLst>
                            <p:childTnLst>
                              <p:par>
                                <p:cTn id="23" presetID="10" presetClass="entr" presetSubtype="0" fill="hold" grpId="0" nodeType="afterEffect">
                                  <p:stCondLst>
                                    <p:cond delay="0"/>
                                  </p:stCondLst>
                                  <p:childTnLst>
                                    <p:set>
                                      <p:cBhvr>
                                        <p:cTn id="24" dur="1" fill="hold">
                                          <p:stCondLst>
                                            <p:cond delay="0"/>
                                          </p:stCondLst>
                                        </p:cTn>
                                        <p:tgtEl>
                                          <p:spTgt spid="36874"/>
                                        </p:tgtEl>
                                        <p:attrNameLst>
                                          <p:attrName>style.visibility</p:attrName>
                                        </p:attrNameLst>
                                      </p:cBhvr>
                                      <p:to>
                                        <p:strVal val="visible"/>
                                      </p:to>
                                    </p:set>
                                    <p:animEffect transition="in" filter="fade">
                                      <p:cBhvr>
                                        <p:cTn id="25" dur="2000"/>
                                        <p:tgtEl>
                                          <p:spTgt spid="3687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6876"/>
                                        </p:tgtEl>
                                        <p:attrNameLst>
                                          <p:attrName>style.visibility</p:attrName>
                                        </p:attrNameLst>
                                      </p:cBhvr>
                                      <p:to>
                                        <p:strVal val="visible"/>
                                      </p:to>
                                    </p:set>
                                    <p:animEffect transition="in" filter="fade">
                                      <p:cBhvr>
                                        <p:cTn id="28" dur="2000"/>
                                        <p:tgtEl>
                                          <p:spTgt spid="36876"/>
                                        </p:tgtEl>
                                      </p:cBhvr>
                                    </p:animEffect>
                                  </p:childTnLst>
                                </p:cTn>
                              </p:par>
                            </p:childTnLst>
                          </p:cTn>
                        </p:par>
                        <p:par>
                          <p:cTn id="29" fill="hold">
                            <p:stCondLst>
                              <p:cond delay="5400"/>
                            </p:stCondLst>
                            <p:childTnLst>
                              <p:par>
                                <p:cTn id="30" presetID="55" presetClass="entr" presetSubtype="0" fill="hold" grpId="0" nodeType="afterEffect">
                                  <p:stCondLst>
                                    <p:cond delay="0"/>
                                  </p:stCondLst>
                                  <p:childTnLst>
                                    <p:set>
                                      <p:cBhvr>
                                        <p:cTn id="31" dur="1" fill="hold">
                                          <p:stCondLst>
                                            <p:cond delay="0"/>
                                          </p:stCondLst>
                                        </p:cTn>
                                        <p:tgtEl>
                                          <p:spTgt spid="36879"/>
                                        </p:tgtEl>
                                        <p:attrNameLst>
                                          <p:attrName>style.visibility</p:attrName>
                                        </p:attrNameLst>
                                      </p:cBhvr>
                                      <p:to>
                                        <p:strVal val="visible"/>
                                      </p:to>
                                    </p:set>
                                    <p:anim calcmode="lin" valueType="num">
                                      <p:cBhvr>
                                        <p:cTn id="32" dur="1000" fill="hold"/>
                                        <p:tgtEl>
                                          <p:spTgt spid="36879"/>
                                        </p:tgtEl>
                                        <p:attrNameLst>
                                          <p:attrName>ppt_w</p:attrName>
                                        </p:attrNameLst>
                                      </p:cBhvr>
                                      <p:tavLst>
                                        <p:tav tm="0">
                                          <p:val>
                                            <p:strVal val="#ppt_w*0.70"/>
                                          </p:val>
                                        </p:tav>
                                        <p:tav tm="100000">
                                          <p:val>
                                            <p:strVal val="#ppt_w"/>
                                          </p:val>
                                        </p:tav>
                                      </p:tavLst>
                                    </p:anim>
                                    <p:anim calcmode="lin" valueType="num">
                                      <p:cBhvr>
                                        <p:cTn id="33" dur="1000" fill="hold"/>
                                        <p:tgtEl>
                                          <p:spTgt spid="36879"/>
                                        </p:tgtEl>
                                        <p:attrNameLst>
                                          <p:attrName>ppt_h</p:attrName>
                                        </p:attrNameLst>
                                      </p:cBhvr>
                                      <p:tavLst>
                                        <p:tav tm="0">
                                          <p:val>
                                            <p:strVal val="#ppt_h"/>
                                          </p:val>
                                        </p:tav>
                                        <p:tav tm="100000">
                                          <p:val>
                                            <p:strVal val="#ppt_h"/>
                                          </p:val>
                                        </p:tav>
                                      </p:tavLst>
                                    </p:anim>
                                    <p:animEffect transition="in" filter="fade">
                                      <p:cBhvr>
                                        <p:cTn id="34" dur="1000"/>
                                        <p:tgtEl>
                                          <p:spTgt spid="36879"/>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grpId="0" nodeType="clickEffect">
                                  <p:stCondLst>
                                    <p:cond delay="0"/>
                                  </p:stCondLst>
                                  <p:childTnLst>
                                    <p:set>
                                      <p:cBhvr>
                                        <p:cTn id="38" dur="1" fill="hold">
                                          <p:stCondLst>
                                            <p:cond delay="0"/>
                                          </p:stCondLst>
                                        </p:cTn>
                                        <p:tgtEl>
                                          <p:spTgt spid="36884"/>
                                        </p:tgtEl>
                                        <p:attrNameLst>
                                          <p:attrName>style.visibility</p:attrName>
                                        </p:attrNameLst>
                                      </p:cBhvr>
                                      <p:to>
                                        <p:strVal val="visible"/>
                                      </p:to>
                                    </p:set>
                                    <p:anim calcmode="lin" valueType="num">
                                      <p:cBhvr>
                                        <p:cTn id="39" dur="1000" fill="hold"/>
                                        <p:tgtEl>
                                          <p:spTgt spid="36884"/>
                                        </p:tgtEl>
                                        <p:attrNameLst>
                                          <p:attrName>ppt_w</p:attrName>
                                        </p:attrNameLst>
                                      </p:cBhvr>
                                      <p:tavLst>
                                        <p:tav tm="0">
                                          <p:val>
                                            <p:strVal val="#ppt_w*0.70"/>
                                          </p:val>
                                        </p:tav>
                                        <p:tav tm="100000">
                                          <p:val>
                                            <p:strVal val="#ppt_w"/>
                                          </p:val>
                                        </p:tav>
                                      </p:tavLst>
                                    </p:anim>
                                    <p:anim calcmode="lin" valueType="num">
                                      <p:cBhvr>
                                        <p:cTn id="40" dur="1000" fill="hold"/>
                                        <p:tgtEl>
                                          <p:spTgt spid="36884"/>
                                        </p:tgtEl>
                                        <p:attrNameLst>
                                          <p:attrName>ppt_h</p:attrName>
                                        </p:attrNameLst>
                                      </p:cBhvr>
                                      <p:tavLst>
                                        <p:tav tm="0">
                                          <p:val>
                                            <p:strVal val="#ppt_h"/>
                                          </p:val>
                                        </p:tav>
                                        <p:tav tm="100000">
                                          <p:val>
                                            <p:strVal val="#ppt_h"/>
                                          </p:val>
                                        </p:tav>
                                      </p:tavLst>
                                    </p:anim>
                                    <p:animEffect transition="in" filter="fade">
                                      <p:cBhvr>
                                        <p:cTn id="41" dur="1000"/>
                                        <p:tgtEl>
                                          <p:spTgt spid="36884"/>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36880"/>
                                        </p:tgtEl>
                                        <p:attrNameLst>
                                          <p:attrName>style.visibility</p:attrName>
                                        </p:attrNameLst>
                                      </p:cBhvr>
                                      <p:to>
                                        <p:strVal val="visible"/>
                                      </p:to>
                                    </p:set>
                                    <p:animEffect transition="in" filter="fade">
                                      <p:cBhvr>
                                        <p:cTn id="45" dur="1000"/>
                                        <p:tgtEl>
                                          <p:spTgt spid="3688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6881"/>
                                        </p:tgtEl>
                                        <p:attrNameLst>
                                          <p:attrName>style.visibility</p:attrName>
                                        </p:attrNameLst>
                                      </p:cBhvr>
                                      <p:to>
                                        <p:strVal val="visible"/>
                                      </p:to>
                                    </p:set>
                                    <p:animEffect transition="in" filter="fade">
                                      <p:cBhvr>
                                        <p:cTn id="50" dur="2000"/>
                                        <p:tgtEl>
                                          <p:spTgt spid="3688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6885"/>
                                        </p:tgtEl>
                                        <p:attrNameLst>
                                          <p:attrName>style.visibility</p:attrName>
                                        </p:attrNameLst>
                                      </p:cBhvr>
                                      <p:to>
                                        <p:strVal val="visible"/>
                                      </p:to>
                                    </p:set>
                                    <p:animEffect transition="in" filter="fade">
                                      <p:cBhvr>
                                        <p:cTn id="55" dur="2000"/>
                                        <p:tgtEl>
                                          <p:spTgt spid="3688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36892"/>
                                        </p:tgtEl>
                                        <p:attrNameLst>
                                          <p:attrName>style.visibility</p:attrName>
                                        </p:attrNameLst>
                                      </p:cBhvr>
                                      <p:to>
                                        <p:strVal val="visible"/>
                                      </p:to>
                                    </p:set>
                                    <p:animEffect transition="in" filter="wipe(down)">
                                      <p:cBhvr>
                                        <p:cTn id="60" dur="1000"/>
                                        <p:tgtEl>
                                          <p:spTgt spid="3689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6887"/>
                                        </p:tgtEl>
                                        <p:attrNameLst>
                                          <p:attrName>style.visibility</p:attrName>
                                        </p:attrNameLst>
                                      </p:cBhvr>
                                      <p:to>
                                        <p:strVal val="visible"/>
                                      </p:to>
                                    </p:set>
                                    <p:animEffect transition="in" filter="fade">
                                      <p:cBhvr>
                                        <p:cTn id="63" dur="1000"/>
                                        <p:tgtEl>
                                          <p:spTgt spid="36887"/>
                                        </p:tgtEl>
                                      </p:cBhvr>
                                    </p:animEffect>
                                  </p:childTnLst>
                                </p:cTn>
                              </p:par>
                              <p:par>
                                <p:cTn id="64" presetID="10" presetClass="exit" presetSubtype="0" fill="hold" grpId="1" nodeType="withEffect">
                                  <p:stCondLst>
                                    <p:cond delay="0"/>
                                  </p:stCondLst>
                                  <p:iterate type="lt">
                                    <p:tmPct val="0"/>
                                  </p:iterate>
                                  <p:childTnLst>
                                    <p:animEffect transition="out" filter="fade">
                                      <p:cBhvr>
                                        <p:cTn id="65" dur="2000"/>
                                        <p:tgtEl>
                                          <p:spTgt spid="36877"/>
                                        </p:tgtEl>
                                      </p:cBhvr>
                                    </p:animEffect>
                                    <p:set>
                                      <p:cBhvr>
                                        <p:cTn id="66" dur="1" fill="hold">
                                          <p:stCondLst>
                                            <p:cond delay="1999"/>
                                          </p:stCondLst>
                                        </p:cTn>
                                        <p:tgtEl>
                                          <p:spTgt spid="36877"/>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fade">
                                      <p:cBhvr>
                                        <p:cTn id="71" dur="2000"/>
                                        <p:tgtEl>
                                          <p:spTgt spid="31"/>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6897"/>
                                        </p:tgtEl>
                                        <p:attrNameLst>
                                          <p:attrName>style.visibility</p:attrName>
                                        </p:attrNameLst>
                                      </p:cBhvr>
                                      <p:to>
                                        <p:strVal val="visible"/>
                                      </p:to>
                                    </p:set>
                                    <p:animEffect transition="in" filter="fade">
                                      <p:cBhvr>
                                        <p:cTn id="74" dur="2000"/>
                                        <p:tgtEl>
                                          <p:spTgt spid="36897"/>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2000"/>
                                        <p:tgtEl>
                                          <p:spTgt spid="32"/>
                                        </p:tgtEl>
                                      </p:cBhvr>
                                    </p:animEffect>
                                  </p:childTnLst>
                                </p:cTn>
                              </p:par>
                            </p:childTnLst>
                          </p:cTn>
                        </p:par>
                      </p:childTnLst>
                    </p:cTn>
                  </p:par>
                  <p:par>
                    <p:cTn id="78" fill="hold">
                      <p:stCondLst>
                        <p:cond delay="indefinite"/>
                      </p:stCondLst>
                      <p:childTnLst>
                        <p:par>
                          <p:cTn id="79" fill="hold">
                            <p:stCondLst>
                              <p:cond delay="0"/>
                            </p:stCondLst>
                            <p:childTnLst>
                              <p:par>
                                <p:cTn id="80" presetID="55" presetClass="entr" presetSubtype="0" fill="hold" grpId="0" nodeType="clickEffect">
                                  <p:stCondLst>
                                    <p:cond delay="0"/>
                                  </p:stCondLst>
                                  <p:childTnLst>
                                    <p:set>
                                      <p:cBhvr>
                                        <p:cTn id="81" dur="1" fill="hold">
                                          <p:stCondLst>
                                            <p:cond delay="0"/>
                                          </p:stCondLst>
                                        </p:cTn>
                                        <p:tgtEl>
                                          <p:spTgt spid="36894"/>
                                        </p:tgtEl>
                                        <p:attrNameLst>
                                          <p:attrName>style.visibility</p:attrName>
                                        </p:attrNameLst>
                                      </p:cBhvr>
                                      <p:to>
                                        <p:strVal val="visible"/>
                                      </p:to>
                                    </p:set>
                                    <p:anim calcmode="lin" valueType="num">
                                      <p:cBhvr>
                                        <p:cTn id="82" dur="1000" fill="hold"/>
                                        <p:tgtEl>
                                          <p:spTgt spid="36894"/>
                                        </p:tgtEl>
                                        <p:attrNameLst>
                                          <p:attrName>ppt_w</p:attrName>
                                        </p:attrNameLst>
                                      </p:cBhvr>
                                      <p:tavLst>
                                        <p:tav tm="0">
                                          <p:val>
                                            <p:strVal val="#ppt_w*0.70"/>
                                          </p:val>
                                        </p:tav>
                                        <p:tav tm="100000">
                                          <p:val>
                                            <p:strVal val="#ppt_w"/>
                                          </p:val>
                                        </p:tav>
                                      </p:tavLst>
                                    </p:anim>
                                    <p:anim calcmode="lin" valueType="num">
                                      <p:cBhvr>
                                        <p:cTn id="83" dur="1000" fill="hold"/>
                                        <p:tgtEl>
                                          <p:spTgt spid="36894"/>
                                        </p:tgtEl>
                                        <p:attrNameLst>
                                          <p:attrName>ppt_h</p:attrName>
                                        </p:attrNameLst>
                                      </p:cBhvr>
                                      <p:tavLst>
                                        <p:tav tm="0">
                                          <p:val>
                                            <p:strVal val="#ppt_h"/>
                                          </p:val>
                                        </p:tav>
                                        <p:tav tm="100000">
                                          <p:val>
                                            <p:strVal val="#ppt_h"/>
                                          </p:val>
                                        </p:tav>
                                      </p:tavLst>
                                    </p:anim>
                                    <p:animEffect transition="in" filter="fade">
                                      <p:cBhvr>
                                        <p:cTn id="84" dur="1000"/>
                                        <p:tgtEl>
                                          <p:spTgt spid="36894"/>
                                        </p:tgtEl>
                                      </p:cBhvr>
                                    </p:animEffect>
                                  </p:childTnLst>
                                </p:cTn>
                              </p:par>
                            </p:childTnLst>
                          </p:cTn>
                        </p:par>
                        <p:par>
                          <p:cTn id="85" fill="hold">
                            <p:stCondLst>
                              <p:cond delay="1000"/>
                            </p:stCondLst>
                            <p:childTnLst>
                              <p:par>
                                <p:cTn id="86" presetID="10" presetClass="entr" presetSubtype="0" fill="hold" grpId="0" nodeType="afterEffect">
                                  <p:stCondLst>
                                    <p:cond delay="0"/>
                                  </p:stCondLst>
                                  <p:childTnLst>
                                    <p:set>
                                      <p:cBhvr>
                                        <p:cTn id="87" dur="1" fill="hold">
                                          <p:stCondLst>
                                            <p:cond delay="0"/>
                                          </p:stCondLst>
                                        </p:cTn>
                                        <p:tgtEl>
                                          <p:spTgt spid="36899"/>
                                        </p:tgtEl>
                                        <p:attrNameLst>
                                          <p:attrName>style.visibility</p:attrName>
                                        </p:attrNameLst>
                                      </p:cBhvr>
                                      <p:to>
                                        <p:strVal val="visible"/>
                                      </p:to>
                                    </p:set>
                                    <p:animEffect transition="in" filter="fade">
                                      <p:cBhvr>
                                        <p:cTn id="88" dur="2000"/>
                                        <p:tgtEl>
                                          <p:spTgt spid="36899"/>
                                        </p:tgtEl>
                                      </p:cBhvr>
                                    </p:animEffect>
                                  </p:childTnLst>
                                </p:cTn>
                              </p:par>
                              <p:par>
                                <p:cTn id="89" presetID="55" presetClass="entr" presetSubtype="0" fill="hold" grpId="0" nodeType="withEffect">
                                  <p:stCondLst>
                                    <p:cond delay="0"/>
                                  </p:stCondLst>
                                  <p:childTnLst>
                                    <p:set>
                                      <p:cBhvr>
                                        <p:cTn id="90" dur="1" fill="hold">
                                          <p:stCondLst>
                                            <p:cond delay="0"/>
                                          </p:stCondLst>
                                        </p:cTn>
                                        <p:tgtEl>
                                          <p:spTgt spid="36901"/>
                                        </p:tgtEl>
                                        <p:attrNameLst>
                                          <p:attrName>style.visibility</p:attrName>
                                        </p:attrNameLst>
                                      </p:cBhvr>
                                      <p:to>
                                        <p:strVal val="visible"/>
                                      </p:to>
                                    </p:set>
                                    <p:anim calcmode="lin" valueType="num">
                                      <p:cBhvr>
                                        <p:cTn id="91" dur="1000" fill="hold"/>
                                        <p:tgtEl>
                                          <p:spTgt spid="36901"/>
                                        </p:tgtEl>
                                        <p:attrNameLst>
                                          <p:attrName>ppt_w</p:attrName>
                                        </p:attrNameLst>
                                      </p:cBhvr>
                                      <p:tavLst>
                                        <p:tav tm="0">
                                          <p:val>
                                            <p:strVal val="#ppt_w*0.70"/>
                                          </p:val>
                                        </p:tav>
                                        <p:tav tm="100000">
                                          <p:val>
                                            <p:strVal val="#ppt_w"/>
                                          </p:val>
                                        </p:tav>
                                      </p:tavLst>
                                    </p:anim>
                                    <p:anim calcmode="lin" valueType="num">
                                      <p:cBhvr>
                                        <p:cTn id="92" dur="1000" fill="hold"/>
                                        <p:tgtEl>
                                          <p:spTgt spid="36901"/>
                                        </p:tgtEl>
                                        <p:attrNameLst>
                                          <p:attrName>ppt_h</p:attrName>
                                        </p:attrNameLst>
                                      </p:cBhvr>
                                      <p:tavLst>
                                        <p:tav tm="0">
                                          <p:val>
                                            <p:strVal val="#ppt_h"/>
                                          </p:val>
                                        </p:tav>
                                        <p:tav tm="100000">
                                          <p:val>
                                            <p:strVal val="#ppt_h"/>
                                          </p:val>
                                        </p:tav>
                                      </p:tavLst>
                                    </p:anim>
                                    <p:animEffect transition="in" filter="fade">
                                      <p:cBhvr>
                                        <p:cTn id="93" dur="1000"/>
                                        <p:tgtEl>
                                          <p:spTgt spid="36901"/>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6900"/>
                                        </p:tgtEl>
                                        <p:attrNameLst>
                                          <p:attrName>style.visibility</p:attrName>
                                        </p:attrNameLst>
                                      </p:cBhvr>
                                      <p:to>
                                        <p:strVal val="visible"/>
                                      </p:to>
                                    </p:set>
                                    <p:animEffect transition="in" filter="fade">
                                      <p:cBhvr>
                                        <p:cTn id="96" dur="2000"/>
                                        <p:tgtEl>
                                          <p:spTgt spid="36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5" grpId="0" animBg="1"/>
      <p:bldP spid="36874" grpId="0"/>
      <p:bldP spid="36876" grpId="0"/>
      <p:bldP spid="36879" grpId="0" animBg="1"/>
      <p:bldP spid="36877" grpId="0"/>
      <p:bldP spid="36877" grpId="1"/>
      <p:bldP spid="36885" grpId="0" animBg="1"/>
      <p:bldP spid="36894" grpId="0" animBg="1"/>
      <p:bldP spid="36897" grpId="0" animBg="1"/>
      <p:bldP spid="36900" grpId="0"/>
      <p:bldP spid="36901" grpId="0" animBg="1"/>
      <p:bldP spid="31" grpId="0" animBg="1"/>
      <p:bldP spid="36880" grpId="0"/>
      <p:bldP spid="36884" grpId="0" animBg="1"/>
      <p:bldP spid="36899" grpId="0"/>
      <p:bldP spid="36881" grpId="0"/>
      <p:bldP spid="36887" grpId="0"/>
      <p:bldP spid="36878" grpId="0" animBg="1"/>
      <p:bldP spid="36892" grpId="0" animBg="1"/>
      <p:bldP spid="32" grpId="0"/>
    </p:bldLst>
  </p:timing>
</p:sld>
</file>

<file path=ppt/theme/theme1.xml><?xml version="1.0" encoding="utf-8"?>
<a:theme xmlns:a="http://schemas.openxmlformats.org/drawingml/2006/main" name="1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1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2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efault Design">
  <a:themeElements>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docProps/app.xml><?xml version="1.0" encoding="utf-8"?>
<Properties xmlns="http://schemas.openxmlformats.org/officeDocument/2006/extended-properties" xmlns:vt="http://schemas.openxmlformats.org/officeDocument/2006/docPropsVTypes">
  <TotalTime>740</TotalTime>
  <Words>2065</Words>
  <Application>Microsoft Office PowerPoint</Application>
  <PresentationFormat>On-screen Show (4:3)</PresentationFormat>
  <Paragraphs>278</Paragraphs>
  <Slides>20</Slides>
  <Notes>20</Notes>
  <HiddenSlides>0</HiddenSlides>
  <MMClips>1</MMClips>
  <ScaleCrop>false</ScaleCrop>
  <HeadingPairs>
    <vt:vector size="4" baseType="variant">
      <vt:variant>
        <vt:lpstr>Theme</vt:lpstr>
      </vt:variant>
      <vt:variant>
        <vt:i4>9</vt:i4>
      </vt:variant>
      <vt:variant>
        <vt:lpstr>Slide Titles</vt:lpstr>
      </vt:variant>
      <vt:variant>
        <vt:i4>20</vt:i4>
      </vt:variant>
    </vt:vector>
  </HeadingPairs>
  <TitlesOfParts>
    <vt:vector size="29" baseType="lpstr">
      <vt:lpstr>1_Default Design</vt:lpstr>
      <vt:lpstr>Textured</vt:lpstr>
      <vt:lpstr>11_Default Design</vt:lpstr>
      <vt:lpstr>12_Default Design</vt:lpstr>
      <vt:lpstr>3_Textured</vt:lpstr>
      <vt:lpstr>1_Textured</vt:lpstr>
      <vt:lpstr>7_Textured</vt:lpstr>
      <vt:lpstr>6_Default Design</vt:lpstr>
      <vt:lpstr>7_Default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TAFESA - Adelaide North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Steve</cp:lastModifiedBy>
  <cp:revision>23</cp:revision>
  <dcterms:created xsi:type="dcterms:W3CDTF">2011-12-11T00:31:58Z</dcterms:created>
  <dcterms:modified xsi:type="dcterms:W3CDTF">2015-07-06T20:52:16Z</dcterms:modified>
</cp:coreProperties>
</file>